
<file path=[Content_Types].xml><?xml version="1.0" encoding="utf-8"?>
<Types xmlns="http://schemas.openxmlformats.org/package/2006/content-types">
  <Default Extension="png" ContentType="image/png"/>
  <Default Extension="bin" ContentType="application/vnd.openxmlformats-officedocument.oleObject"/>
  <Default Extension="tmp"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2.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 id="2147483673" r:id="rId2"/>
  </p:sldMasterIdLst>
  <p:notesMasterIdLst>
    <p:notesMasterId r:id="rId44"/>
  </p:notesMasterIdLst>
  <p:handoutMasterIdLst>
    <p:handoutMasterId r:id="rId45"/>
  </p:handoutMasterIdLst>
  <p:sldIdLst>
    <p:sldId id="696" r:id="rId3"/>
    <p:sldId id="517" r:id="rId4"/>
    <p:sldId id="697" r:id="rId5"/>
    <p:sldId id="657" r:id="rId6"/>
    <p:sldId id="611" r:id="rId7"/>
    <p:sldId id="637" r:id="rId8"/>
    <p:sldId id="638" r:id="rId9"/>
    <p:sldId id="639" r:id="rId10"/>
    <p:sldId id="640" r:id="rId11"/>
    <p:sldId id="641" r:id="rId12"/>
    <p:sldId id="687" r:id="rId13"/>
    <p:sldId id="603" r:id="rId14"/>
    <p:sldId id="569" r:id="rId15"/>
    <p:sldId id="570" r:id="rId16"/>
    <p:sldId id="642" r:id="rId17"/>
    <p:sldId id="689" r:id="rId18"/>
    <p:sldId id="698" r:id="rId19"/>
    <p:sldId id="705" r:id="rId20"/>
    <p:sldId id="706" r:id="rId21"/>
    <p:sldId id="704" r:id="rId22"/>
    <p:sldId id="700" r:id="rId23"/>
    <p:sldId id="619" r:id="rId24"/>
    <p:sldId id="673" r:id="rId25"/>
    <p:sldId id="674" r:id="rId26"/>
    <p:sldId id="675" r:id="rId27"/>
    <p:sldId id="707" r:id="rId28"/>
    <p:sldId id="671" r:id="rId29"/>
    <p:sldId id="703" r:id="rId30"/>
    <p:sldId id="626" r:id="rId31"/>
    <p:sldId id="701" r:id="rId32"/>
    <p:sldId id="681" r:id="rId33"/>
    <p:sldId id="685" r:id="rId34"/>
    <p:sldId id="606" r:id="rId35"/>
    <p:sldId id="607" r:id="rId36"/>
    <p:sldId id="664" r:id="rId37"/>
    <p:sldId id="670" r:id="rId38"/>
    <p:sldId id="708" r:id="rId39"/>
    <p:sldId id="699" r:id="rId40"/>
    <p:sldId id="690" r:id="rId41"/>
    <p:sldId id="702" r:id="rId42"/>
    <p:sldId id="623" r:id="rId43"/>
  </p:sldIdLst>
  <p:sldSz cx="9144000" cy="6858000" type="screen4x3"/>
  <p:notesSz cx="6735763" cy="9869488"/>
  <p:embeddedFontLst>
    <p:embeddedFont>
      <p:font typeface="Calibri" panose="020F0502020204030204" pitchFamily="34" charset="0"/>
      <p:regular r:id="rId46"/>
      <p:bold r:id="rId47"/>
      <p:italic r:id="rId48"/>
      <p:boldItalic r:id="rId49"/>
    </p:embeddedFont>
    <p:embeddedFont>
      <p:font typeface="Calibri Light" panose="020F0302020204030204" pitchFamily="34" charset="0"/>
      <p:regular r:id="rId50"/>
      <p:italic r:id="rId51"/>
    </p:embeddedFont>
    <p:embeddedFont>
      <p:font typeface="SimSun" panose="02010600030101010101" pitchFamily="2" charset="-122"/>
      <p:regular r:id="rId52"/>
    </p:embeddedFont>
    <p:embeddedFont>
      <p:font typeface="標楷體" panose="03000509000000000000" pitchFamily="65" charset="-120"/>
      <p:regular r:id="rId53"/>
    </p:embeddedFont>
    <p:embeddedFont>
      <p:font typeface="Microsoft YaHei" panose="020B0503020204020204" pitchFamily="34" charset="-122"/>
      <p:regular r:id="rId54"/>
      <p:bold r:id="rId55"/>
    </p:embeddedFont>
    <p:embeddedFont>
      <p:font typeface="微軟正黑體" panose="020B0604030504040204" pitchFamily="34" charset="-120"/>
      <p:regular r:id="rId56"/>
      <p:bold r:id="rId57"/>
    </p:embeddedFont>
  </p:embeddedFontLst>
  <p:defaultTextStyle>
    <a:defPPr>
      <a:defRPr lang="zh-TW"/>
    </a:defPPr>
    <a:lvl1pPr algn="l" rtl="0" eaLnBrk="0" fontAlgn="base" hangingPunct="0">
      <a:spcBef>
        <a:spcPct val="0"/>
      </a:spcBef>
      <a:spcAft>
        <a:spcPct val="0"/>
      </a:spcAft>
      <a:defRPr kern="1200">
        <a:solidFill>
          <a:schemeClr val="tx1"/>
        </a:solidFill>
        <a:latin typeface="Calibri" panose="020F0502020204030204" pitchFamily="34" charset="0"/>
        <a:ea typeface="新細明體" panose="02020500000000000000" pitchFamily="18" charset="-120"/>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新細明體" panose="02020500000000000000" pitchFamily="18" charset="-120"/>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新細明體" panose="02020500000000000000" pitchFamily="18" charset="-120"/>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新細明體" panose="02020500000000000000" pitchFamily="18" charset="-120"/>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新細明體" panose="02020500000000000000" pitchFamily="18" charset="-120"/>
        <a:cs typeface="+mn-cs"/>
      </a:defRPr>
    </a:lvl5pPr>
    <a:lvl6pPr marL="2286000" algn="l" defTabSz="914400" rtl="0" eaLnBrk="1" latinLnBrk="0" hangingPunct="1">
      <a:defRPr kern="1200">
        <a:solidFill>
          <a:schemeClr val="tx1"/>
        </a:solidFill>
        <a:latin typeface="Calibri" panose="020F0502020204030204" pitchFamily="34" charset="0"/>
        <a:ea typeface="新細明體" panose="02020500000000000000" pitchFamily="18" charset="-120"/>
        <a:cs typeface="+mn-cs"/>
      </a:defRPr>
    </a:lvl6pPr>
    <a:lvl7pPr marL="2743200" algn="l" defTabSz="914400" rtl="0" eaLnBrk="1" latinLnBrk="0" hangingPunct="1">
      <a:defRPr kern="1200">
        <a:solidFill>
          <a:schemeClr val="tx1"/>
        </a:solidFill>
        <a:latin typeface="Calibri" panose="020F0502020204030204" pitchFamily="34" charset="0"/>
        <a:ea typeface="新細明體" panose="02020500000000000000" pitchFamily="18" charset="-120"/>
        <a:cs typeface="+mn-cs"/>
      </a:defRPr>
    </a:lvl7pPr>
    <a:lvl8pPr marL="3200400" algn="l" defTabSz="914400" rtl="0" eaLnBrk="1" latinLnBrk="0" hangingPunct="1">
      <a:defRPr kern="1200">
        <a:solidFill>
          <a:schemeClr val="tx1"/>
        </a:solidFill>
        <a:latin typeface="Calibri" panose="020F0502020204030204" pitchFamily="34" charset="0"/>
        <a:ea typeface="新細明體" panose="02020500000000000000" pitchFamily="18" charset="-120"/>
        <a:cs typeface="+mn-cs"/>
      </a:defRPr>
    </a:lvl8pPr>
    <a:lvl9pPr marL="3657600" algn="l" defTabSz="914400" rtl="0" eaLnBrk="1" latinLnBrk="0" hangingPunct="1">
      <a:defRPr kern="1200">
        <a:solidFill>
          <a:schemeClr val="tx1"/>
        </a:solidFill>
        <a:latin typeface="Calibri" panose="020F0502020204030204" pitchFamily="34" charset="0"/>
        <a:ea typeface="新細明體" panose="02020500000000000000"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n" initials="l" lastIdx="1" clrIdx="0">
    <p:extLst>
      <p:ext uri="{19B8F6BF-5375-455C-9EA6-DF929625EA0E}">
        <p15:presenceInfo xmlns:p15="http://schemas.microsoft.com/office/powerpoint/2012/main" userId="l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ED7D31"/>
    <a:srgbClr val="FF9966"/>
    <a:srgbClr val="FF9900"/>
    <a:srgbClr val="FF7C80"/>
    <a:srgbClr val="B20030"/>
    <a:srgbClr val="FF0066"/>
    <a:srgbClr val="FFE2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淺色樣式 3 - 輔色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012ECD-51FC-41F1-AA8D-1B2483CD663E}" styleName="淺色樣式 2 - 輔色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中等深淺樣式 3 - 輔色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85BE263C-DBD7-4A20-BB59-AAB30ACAA65A}" styleName="中等深淺樣式 3 - 輔色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9DCAF9ED-07DC-4A11-8D7F-57B35C25682E}" styleName="中等深淺樣式 1 - 輔色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E171933-4619-4E11-9A3F-F7608DF75F80}" styleName="中等深淺樣式 1 - 輔色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06" autoAdjust="0"/>
    <p:restoredTop sz="90931" autoAdjust="0"/>
  </p:normalViewPr>
  <p:slideViewPr>
    <p:cSldViewPr snapToGrid="0">
      <p:cViewPr varScale="1">
        <p:scale>
          <a:sx n="98" d="100"/>
          <a:sy n="98" d="100"/>
        </p:scale>
        <p:origin x="1332" y="90"/>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font" Target="fonts/font10.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handoutMaster" Target="handoutMasters/handoutMaster1.xml"/><Relationship Id="rId53" Type="http://schemas.openxmlformats.org/officeDocument/2006/relationships/font" Target="fonts/font8.fntdata"/><Relationship Id="rId58" Type="http://schemas.openxmlformats.org/officeDocument/2006/relationships/commentAuthors" Target="commentAuthors.xml"/><Relationship Id="rId5" Type="http://schemas.openxmlformats.org/officeDocument/2006/relationships/slide" Target="slides/slide3.xml"/><Relationship Id="rId61"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font" Target="fonts/font3.fntdata"/><Relationship Id="rId56" Type="http://schemas.openxmlformats.org/officeDocument/2006/relationships/font" Target="fonts/font11.fntdata"/><Relationship Id="rId8" Type="http://schemas.openxmlformats.org/officeDocument/2006/relationships/slide" Target="slides/slide6.xml"/><Relationship Id="rId51" Type="http://schemas.openxmlformats.org/officeDocument/2006/relationships/font" Target="fonts/font6.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1.fntdata"/><Relationship Id="rId59"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9.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4.fntdata"/><Relationship Id="rId57" Type="http://schemas.openxmlformats.org/officeDocument/2006/relationships/font" Target="fonts/font12.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notesMaster" Target="notesMasters/notesMaster1.xml"/><Relationship Id="rId52" Type="http://schemas.openxmlformats.org/officeDocument/2006/relationships/font" Target="fonts/font7.fntdata"/><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s>
</file>

<file path=ppt/diagrams/_rels/data11.xml.rels><?xml version="1.0" encoding="UTF-8" standalone="yes"?>
<Relationships xmlns="http://schemas.openxmlformats.org/package/2006/relationships"><Relationship Id="rId1" Type="http://schemas.openxmlformats.org/officeDocument/2006/relationships/hyperlink" Target="https://www.naer.edu.tw/files/15-1000-14113,c639-1.php?Lang=zh-tw" TargetMode="Externa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4AA8E9-73F6-42EC-9E56-B62F2A0A4935}" type="doc">
      <dgm:prSet loTypeId="urn:microsoft.com/office/officeart/2005/8/layout/hierarchy4" loCatId="hierarchy" qsTypeId="urn:microsoft.com/office/officeart/2005/8/quickstyle/simple3" qsCatId="simple" csTypeId="urn:microsoft.com/office/officeart/2005/8/colors/colorful5" csCatId="colorful" phldr="1"/>
      <dgm:spPr/>
      <dgm:t>
        <a:bodyPr/>
        <a:lstStyle/>
        <a:p>
          <a:endParaRPr lang="zh-TW" altLang="en-US"/>
        </a:p>
      </dgm:t>
    </dgm:pt>
    <dgm:pt modelId="{A2ABD330-7A5C-4352-AD0A-611067BBC3E4}">
      <dgm:prSet phldrT="[文字]" custT="1"/>
      <dgm:spPr/>
      <dgm:t>
        <a:bodyPr/>
        <a:lstStyle/>
        <a:p>
          <a:pPr algn="l">
            <a:lnSpc>
              <a:spcPct val="90000"/>
            </a:lnSpc>
          </a:pPr>
          <a:r>
            <a:rPr lang="en-US" altLang="zh-TW" sz="2800" b="1" dirty="0">
              <a:latin typeface="微軟正黑體" panose="020B0604030504040204" pitchFamily="34" charset="-120"/>
              <a:ea typeface="微軟正黑體" panose="020B0604030504040204" pitchFamily="34" charset="-120"/>
            </a:rPr>
            <a:t>     </a:t>
          </a:r>
          <a:r>
            <a:rPr lang="zh-TW" sz="2800" b="1" dirty="0">
              <a:latin typeface="微軟正黑體" panose="020B0604030504040204" pitchFamily="34" charset="-120"/>
              <a:ea typeface="微軟正黑體" panose="020B0604030504040204" pitchFamily="34" charset="-120"/>
            </a:rPr>
            <a:t>「成就每一個孩子—適性揚才、終身學習」</a:t>
          </a:r>
          <a:r>
            <a:rPr lang="en-US" altLang="zh-TW" sz="2800" b="1" dirty="0">
              <a:latin typeface="微軟正黑體" panose="020B0604030504040204" pitchFamily="34" charset="-120"/>
              <a:ea typeface="微軟正黑體" panose="020B0604030504040204" pitchFamily="34" charset="-120"/>
            </a:rPr>
            <a:t/>
          </a:r>
          <a:br>
            <a:rPr lang="en-US" altLang="zh-TW" sz="2800" b="1" dirty="0">
              <a:latin typeface="微軟正黑體" panose="020B0604030504040204" pitchFamily="34" charset="-120"/>
              <a:ea typeface="微軟正黑體" panose="020B0604030504040204" pitchFamily="34" charset="-120"/>
            </a:rPr>
          </a:br>
          <a:r>
            <a:rPr lang="zh-TW" sz="2400" dirty="0">
              <a:latin typeface="微軟正黑體" panose="020B0604030504040204" pitchFamily="34" charset="-120"/>
              <a:ea typeface="微軟正黑體" panose="020B0604030504040204" pitchFamily="34" charset="-120"/>
            </a:rPr>
            <a:t>以尊重學生生命主體為起點，透過適性教育，激發學生生命的喜悅與生活的自信，提升學生學習的渴望與創新的勇氣，善盡國民責任並展現共生智慧，成為具有社會適應力與應變力的終身學習者</a:t>
          </a:r>
          <a:endParaRPr lang="zh-TW" altLang="en-US" sz="2400" dirty="0">
            <a:latin typeface="微軟正黑體" panose="020B0604030504040204" pitchFamily="34" charset="-120"/>
            <a:ea typeface="微軟正黑體" panose="020B0604030504040204" pitchFamily="34" charset="-120"/>
          </a:endParaRPr>
        </a:p>
      </dgm:t>
    </dgm:pt>
    <dgm:pt modelId="{A59EBCD0-57E8-4456-B224-61DB43AEEC87}" type="parTrans" cxnId="{165AC8CE-4FF8-485E-BEA0-18216D392B9B}">
      <dgm:prSet/>
      <dgm:spPr/>
      <dgm:t>
        <a:bodyPr/>
        <a:lstStyle/>
        <a:p>
          <a:endParaRPr lang="zh-TW" altLang="en-US">
            <a:latin typeface="微軟正黑體" panose="020B0604030504040204" pitchFamily="34" charset="-120"/>
            <a:ea typeface="微軟正黑體" panose="020B0604030504040204" pitchFamily="34" charset="-120"/>
          </a:endParaRPr>
        </a:p>
      </dgm:t>
    </dgm:pt>
    <dgm:pt modelId="{F25229B6-6453-4881-8845-FC53A68F8914}" type="sibTrans" cxnId="{165AC8CE-4FF8-485E-BEA0-18216D392B9B}">
      <dgm:prSet/>
      <dgm:spPr/>
      <dgm:t>
        <a:bodyPr/>
        <a:lstStyle/>
        <a:p>
          <a:endParaRPr lang="zh-TW" altLang="en-US">
            <a:latin typeface="微軟正黑體" panose="020B0604030504040204" pitchFamily="34" charset="-120"/>
            <a:ea typeface="微軟正黑體" panose="020B0604030504040204" pitchFamily="34" charset="-120"/>
          </a:endParaRPr>
        </a:p>
      </dgm:t>
    </dgm:pt>
    <dgm:pt modelId="{25B2FEA7-0A9E-4A59-9422-9552F3E5A09D}">
      <dgm:prSet phldrT="[文字]" custT="1"/>
      <dgm:spPr>
        <a:solidFill>
          <a:srgbClr val="FFC000"/>
        </a:solidFill>
      </dgm:spPr>
      <dgm:t>
        <a:bodyPr/>
        <a:lstStyle/>
        <a:p>
          <a:r>
            <a:rPr lang="zh-TW" altLang="en-US" sz="3200" b="1" dirty="0">
              <a:latin typeface="微軟正黑體" panose="020B0604030504040204" pitchFamily="34" charset="-120"/>
              <a:ea typeface="微軟正黑體" panose="020B0604030504040204" pitchFamily="34" charset="-120"/>
            </a:rPr>
            <a:t>互動</a:t>
          </a:r>
          <a:endParaRPr lang="en-US" altLang="zh-TW" sz="3200" b="1" dirty="0">
            <a:latin typeface="微軟正黑體" panose="020B0604030504040204" pitchFamily="34" charset="-120"/>
            <a:ea typeface="微軟正黑體" panose="020B0604030504040204" pitchFamily="34" charset="-120"/>
          </a:endParaRPr>
        </a:p>
      </dgm:t>
    </dgm:pt>
    <dgm:pt modelId="{4C930BF6-1E33-40AD-AE88-FDDBE489BDBD}" type="parTrans" cxnId="{C3FC4F13-89B5-4E2A-BE14-CEF0B1661518}">
      <dgm:prSet/>
      <dgm:spPr/>
      <dgm:t>
        <a:bodyPr/>
        <a:lstStyle/>
        <a:p>
          <a:endParaRPr lang="zh-TW" altLang="en-US">
            <a:latin typeface="微軟正黑體" panose="020B0604030504040204" pitchFamily="34" charset="-120"/>
            <a:ea typeface="微軟正黑體" panose="020B0604030504040204" pitchFamily="34" charset="-120"/>
          </a:endParaRPr>
        </a:p>
      </dgm:t>
    </dgm:pt>
    <dgm:pt modelId="{654FBDCB-BC15-46AC-B041-A7C6C22FAEA1}" type="sibTrans" cxnId="{C3FC4F13-89B5-4E2A-BE14-CEF0B1661518}">
      <dgm:prSet/>
      <dgm:spPr/>
      <dgm:t>
        <a:bodyPr/>
        <a:lstStyle/>
        <a:p>
          <a:endParaRPr lang="zh-TW" altLang="en-US">
            <a:latin typeface="微軟正黑體" panose="020B0604030504040204" pitchFamily="34" charset="-120"/>
            <a:ea typeface="微軟正黑體" panose="020B0604030504040204" pitchFamily="34" charset="-120"/>
          </a:endParaRPr>
        </a:p>
      </dgm:t>
    </dgm:pt>
    <dgm:pt modelId="{5FDB27F6-DBEF-4102-B2CD-27988E7FF3AB}">
      <dgm:prSet phldrT="[文字]" custT="1"/>
      <dgm:spPr/>
      <dgm:t>
        <a:bodyPr/>
        <a:lstStyle/>
        <a:p>
          <a:r>
            <a:rPr lang="zh-TW" altLang="en-US" sz="3200" b="1" dirty="0">
              <a:latin typeface="微軟正黑體" panose="020B0604030504040204" pitchFamily="34" charset="-120"/>
              <a:ea typeface="微軟正黑體" panose="020B0604030504040204" pitchFamily="34" charset="-120"/>
            </a:rPr>
            <a:t>共好</a:t>
          </a:r>
          <a:endParaRPr lang="en-US" altLang="zh-TW" sz="3200" b="1" dirty="0">
            <a:latin typeface="微軟正黑體" panose="020B0604030504040204" pitchFamily="34" charset="-120"/>
            <a:ea typeface="微軟正黑體" panose="020B0604030504040204" pitchFamily="34" charset="-120"/>
          </a:endParaRPr>
        </a:p>
      </dgm:t>
    </dgm:pt>
    <dgm:pt modelId="{C6502067-9874-42FC-93DB-29D814FC9B9F}" type="sibTrans" cxnId="{703BD2E2-BFDF-4AC7-9A80-5E01BD1638A3}">
      <dgm:prSet/>
      <dgm:spPr/>
      <dgm:t>
        <a:bodyPr/>
        <a:lstStyle/>
        <a:p>
          <a:endParaRPr lang="zh-TW" altLang="en-US">
            <a:latin typeface="微軟正黑體" panose="020B0604030504040204" pitchFamily="34" charset="-120"/>
            <a:ea typeface="微軟正黑體" panose="020B0604030504040204" pitchFamily="34" charset="-120"/>
          </a:endParaRPr>
        </a:p>
      </dgm:t>
    </dgm:pt>
    <dgm:pt modelId="{3C2C16AF-5CBD-4F26-81A4-35C711118237}" type="parTrans" cxnId="{703BD2E2-BFDF-4AC7-9A80-5E01BD1638A3}">
      <dgm:prSet/>
      <dgm:spPr/>
      <dgm:t>
        <a:bodyPr/>
        <a:lstStyle/>
        <a:p>
          <a:endParaRPr lang="zh-TW" altLang="en-US">
            <a:latin typeface="微軟正黑體" panose="020B0604030504040204" pitchFamily="34" charset="-120"/>
            <a:ea typeface="微軟正黑體" panose="020B0604030504040204" pitchFamily="34" charset="-120"/>
          </a:endParaRPr>
        </a:p>
      </dgm:t>
    </dgm:pt>
    <dgm:pt modelId="{5F79AD74-B41F-440C-A7BC-50E206430FAA}">
      <dgm:prSet phldrT="[文字]" custT="1"/>
      <dgm:spPr/>
      <dgm:t>
        <a:bodyPr/>
        <a:lstStyle/>
        <a:p>
          <a:r>
            <a:rPr lang="zh-TW" altLang="en-US" sz="3200" b="1" dirty="0">
              <a:latin typeface="微軟正黑體" panose="020B0604030504040204" pitchFamily="34" charset="-120"/>
              <a:ea typeface="微軟正黑體" panose="020B0604030504040204" pitchFamily="34" charset="-120"/>
            </a:rPr>
            <a:t>自發</a:t>
          </a:r>
          <a:endParaRPr lang="en-US" altLang="zh-TW" sz="3200" b="1" dirty="0">
            <a:latin typeface="微軟正黑體" panose="020B0604030504040204" pitchFamily="34" charset="-120"/>
            <a:ea typeface="微軟正黑體" panose="020B0604030504040204" pitchFamily="34" charset="-120"/>
          </a:endParaRPr>
        </a:p>
      </dgm:t>
    </dgm:pt>
    <dgm:pt modelId="{13078DC5-2947-4556-9261-D084CCE8DD68}" type="sibTrans" cxnId="{3C8F1693-EC3A-4DC3-A686-70F01F33DFDF}">
      <dgm:prSet/>
      <dgm:spPr/>
      <dgm:t>
        <a:bodyPr/>
        <a:lstStyle/>
        <a:p>
          <a:endParaRPr lang="zh-TW" altLang="en-US">
            <a:latin typeface="微軟正黑體" panose="020B0604030504040204" pitchFamily="34" charset="-120"/>
            <a:ea typeface="微軟正黑體" panose="020B0604030504040204" pitchFamily="34" charset="-120"/>
          </a:endParaRPr>
        </a:p>
      </dgm:t>
    </dgm:pt>
    <dgm:pt modelId="{73C654F4-D436-42DB-AC1D-6390DB4DA0E0}" type="parTrans" cxnId="{3C8F1693-EC3A-4DC3-A686-70F01F33DFDF}">
      <dgm:prSet/>
      <dgm:spPr/>
      <dgm:t>
        <a:bodyPr/>
        <a:lstStyle/>
        <a:p>
          <a:endParaRPr lang="zh-TW" altLang="en-US">
            <a:latin typeface="微軟正黑體" panose="020B0604030504040204" pitchFamily="34" charset="-120"/>
            <a:ea typeface="微軟正黑體" panose="020B0604030504040204" pitchFamily="34" charset="-120"/>
          </a:endParaRPr>
        </a:p>
      </dgm:t>
    </dgm:pt>
    <dgm:pt modelId="{3A9CEEBA-4B9D-4A5D-9F52-EED3C35E63C7}" type="pres">
      <dgm:prSet presAssocID="{6A4AA8E9-73F6-42EC-9E56-B62F2A0A4935}" presName="Name0" presStyleCnt="0">
        <dgm:presLayoutVars>
          <dgm:chPref val="1"/>
          <dgm:dir/>
          <dgm:animOne val="branch"/>
          <dgm:animLvl val="lvl"/>
          <dgm:resizeHandles/>
        </dgm:presLayoutVars>
      </dgm:prSet>
      <dgm:spPr/>
      <dgm:t>
        <a:bodyPr/>
        <a:lstStyle/>
        <a:p>
          <a:endParaRPr lang="zh-TW" altLang="en-US"/>
        </a:p>
      </dgm:t>
    </dgm:pt>
    <dgm:pt modelId="{FAED976B-1818-482F-8ABF-4EA433423C3F}" type="pres">
      <dgm:prSet presAssocID="{A2ABD330-7A5C-4352-AD0A-611067BBC3E4}" presName="vertOne" presStyleCnt="0"/>
      <dgm:spPr/>
    </dgm:pt>
    <dgm:pt modelId="{14327142-CA6F-47F8-A0AF-3A1C6094EB0E}" type="pres">
      <dgm:prSet presAssocID="{A2ABD330-7A5C-4352-AD0A-611067BBC3E4}" presName="txOne" presStyleLbl="node0" presStyleIdx="0" presStyleCnt="1" custScaleX="97130" custScaleY="2000000" custLinFactY="1097572" custLinFactNeighborX="709" custLinFactNeighborY="1100000">
        <dgm:presLayoutVars>
          <dgm:chPref val="3"/>
        </dgm:presLayoutVars>
      </dgm:prSet>
      <dgm:spPr/>
      <dgm:t>
        <a:bodyPr/>
        <a:lstStyle/>
        <a:p>
          <a:endParaRPr lang="zh-TW" altLang="en-US"/>
        </a:p>
      </dgm:t>
    </dgm:pt>
    <dgm:pt modelId="{09262C3D-7ABC-4EA8-800D-425DED7BFF74}" type="pres">
      <dgm:prSet presAssocID="{A2ABD330-7A5C-4352-AD0A-611067BBC3E4}" presName="parTransOne" presStyleCnt="0"/>
      <dgm:spPr/>
    </dgm:pt>
    <dgm:pt modelId="{8CD33B24-1370-4935-BF79-95DA8B2D2EE1}" type="pres">
      <dgm:prSet presAssocID="{A2ABD330-7A5C-4352-AD0A-611067BBC3E4}" presName="horzOne" presStyleCnt="0"/>
      <dgm:spPr/>
    </dgm:pt>
    <dgm:pt modelId="{ACFF57A6-3B58-43FF-9A20-23F3165618EE}" type="pres">
      <dgm:prSet presAssocID="{5F79AD74-B41F-440C-A7BC-50E206430FAA}" presName="vertTwo" presStyleCnt="0"/>
      <dgm:spPr/>
    </dgm:pt>
    <dgm:pt modelId="{B07CEB32-E64A-455C-9879-D89AAD088263}" type="pres">
      <dgm:prSet presAssocID="{5F79AD74-B41F-440C-A7BC-50E206430FAA}" presName="txTwo" presStyleLbl="node2" presStyleIdx="0" presStyleCnt="2" custScaleX="28053" custScaleY="939962" custLinFactY="-900000" custLinFactNeighborX="-13787" custLinFactNeighborY="-956607">
        <dgm:presLayoutVars>
          <dgm:chPref val="3"/>
        </dgm:presLayoutVars>
      </dgm:prSet>
      <dgm:spPr/>
      <dgm:t>
        <a:bodyPr/>
        <a:lstStyle/>
        <a:p>
          <a:endParaRPr lang="zh-TW" altLang="en-US"/>
        </a:p>
      </dgm:t>
    </dgm:pt>
    <dgm:pt modelId="{53C68292-17B5-4427-8FC3-A70EF64289C2}" type="pres">
      <dgm:prSet presAssocID="{5F79AD74-B41F-440C-A7BC-50E206430FAA}" presName="horzTwo" presStyleCnt="0"/>
      <dgm:spPr/>
    </dgm:pt>
    <dgm:pt modelId="{FD5A08D2-AABF-46BA-AD1F-779F24E39E63}" type="pres">
      <dgm:prSet presAssocID="{13078DC5-2947-4556-9261-D084CCE8DD68}" presName="sibSpaceTwo" presStyleCnt="0"/>
      <dgm:spPr/>
    </dgm:pt>
    <dgm:pt modelId="{78CDB0CD-9E21-4C0E-A642-979EF0A57785}" type="pres">
      <dgm:prSet presAssocID="{25B2FEA7-0A9E-4A59-9422-9552F3E5A09D}" presName="vertTwo" presStyleCnt="0"/>
      <dgm:spPr/>
    </dgm:pt>
    <dgm:pt modelId="{CF90D5DA-8C17-44FB-AF78-FCBF43B1E0EB}" type="pres">
      <dgm:prSet presAssocID="{25B2FEA7-0A9E-4A59-9422-9552F3E5A09D}" presName="txTwo" presStyleLbl="node2" presStyleIdx="1" presStyleCnt="2" custScaleX="30724" custScaleY="1002739" custLinFactY="-1708598" custLinFactNeighborX="-17410" custLinFactNeighborY="-1800000">
        <dgm:presLayoutVars>
          <dgm:chPref val="3"/>
        </dgm:presLayoutVars>
      </dgm:prSet>
      <dgm:spPr/>
      <dgm:t>
        <a:bodyPr/>
        <a:lstStyle/>
        <a:p>
          <a:endParaRPr lang="zh-TW" altLang="en-US"/>
        </a:p>
      </dgm:t>
    </dgm:pt>
    <dgm:pt modelId="{3F4AD737-5C29-4C48-B368-75910140274D}" type="pres">
      <dgm:prSet presAssocID="{25B2FEA7-0A9E-4A59-9422-9552F3E5A09D}" presName="parTransTwo" presStyleCnt="0"/>
      <dgm:spPr/>
    </dgm:pt>
    <dgm:pt modelId="{E1118B29-ABDB-4341-9B3C-3A80EBB33EBB}" type="pres">
      <dgm:prSet presAssocID="{25B2FEA7-0A9E-4A59-9422-9552F3E5A09D}" presName="horzTwo" presStyleCnt="0"/>
      <dgm:spPr/>
    </dgm:pt>
    <dgm:pt modelId="{46C496AA-C525-4F01-A03F-03F4A60D9FD7}" type="pres">
      <dgm:prSet presAssocID="{5FDB27F6-DBEF-4102-B2CD-27988E7FF3AB}" presName="vertThree" presStyleCnt="0"/>
      <dgm:spPr/>
    </dgm:pt>
    <dgm:pt modelId="{14611A2B-767B-4E4B-B9C1-A9DF36CD909B}" type="pres">
      <dgm:prSet presAssocID="{5FDB27F6-DBEF-4102-B2CD-27988E7FF3AB}" presName="txThree" presStyleLbl="node3" presStyleIdx="0" presStyleCnt="1" custScaleX="26902" custScaleY="961444" custLinFactY="-1400000" custLinFactNeighborX="16477" custLinFactNeighborY="-1467569">
        <dgm:presLayoutVars>
          <dgm:chPref val="3"/>
        </dgm:presLayoutVars>
      </dgm:prSet>
      <dgm:spPr/>
      <dgm:t>
        <a:bodyPr/>
        <a:lstStyle/>
        <a:p>
          <a:endParaRPr lang="zh-TW" altLang="en-US"/>
        </a:p>
      </dgm:t>
    </dgm:pt>
    <dgm:pt modelId="{93BAA3A6-FB9C-4E62-B0C4-C32A4B4C31F9}" type="pres">
      <dgm:prSet presAssocID="{5FDB27F6-DBEF-4102-B2CD-27988E7FF3AB}" presName="horzThree" presStyleCnt="0"/>
      <dgm:spPr/>
    </dgm:pt>
  </dgm:ptLst>
  <dgm:cxnLst>
    <dgm:cxn modelId="{703BD2E2-BFDF-4AC7-9A80-5E01BD1638A3}" srcId="{25B2FEA7-0A9E-4A59-9422-9552F3E5A09D}" destId="{5FDB27F6-DBEF-4102-B2CD-27988E7FF3AB}" srcOrd="0" destOrd="0" parTransId="{3C2C16AF-5CBD-4F26-81A4-35C711118237}" sibTransId="{C6502067-9874-42FC-93DB-29D814FC9B9F}"/>
    <dgm:cxn modelId="{BA4F8371-5436-423F-BAF5-431F0190AE18}" type="presOf" srcId="{5FDB27F6-DBEF-4102-B2CD-27988E7FF3AB}" destId="{14611A2B-767B-4E4B-B9C1-A9DF36CD909B}" srcOrd="0" destOrd="0" presId="urn:microsoft.com/office/officeart/2005/8/layout/hierarchy4"/>
    <dgm:cxn modelId="{70FEFCE3-157D-419E-A6B3-4BDB33706B3D}" type="presOf" srcId="{A2ABD330-7A5C-4352-AD0A-611067BBC3E4}" destId="{14327142-CA6F-47F8-A0AF-3A1C6094EB0E}" srcOrd="0" destOrd="0" presId="urn:microsoft.com/office/officeart/2005/8/layout/hierarchy4"/>
    <dgm:cxn modelId="{3C8F1693-EC3A-4DC3-A686-70F01F33DFDF}" srcId="{A2ABD330-7A5C-4352-AD0A-611067BBC3E4}" destId="{5F79AD74-B41F-440C-A7BC-50E206430FAA}" srcOrd="0" destOrd="0" parTransId="{73C654F4-D436-42DB-AC1D-6390DB4DA0E0}" sibTransId="{13078DC5-2947-4556-9261-D084CCE8DD68}"/>
    <dgm:cxn modelId="{ED4C401B-BBB5-4497-A21C-CCF79503A036}" type="presOf" srcId="{25B2FEA7-0A9E-4A59-9422-9552F3E5A09D}" destId="{CF90D5DA-8C17-44FB-AF78-FCBF43B1E0EB}" srcOrd="0" destOrd="0" presId="urn:microsoft.com/office/officeart/2005/8/layout/hierarchy4"/>
    <dgm:cxn modelId="{165AC8CE-4FF8-485E-BEA0-18216D392B9B}" srcId="{6A4AA8E9-73F6-42EC-9E56-B62F2A0A4935}" destId="{A2ABD330-7A5C-4352-AD0A-611067BBC3E4}" srcOrd="0" destOrd="0" parTransId="{A59EBCD0-57E8-4456-B224-61DB43AEEC87}" sibTransId="{F25229B6-6453-4881-8845-FC53A68F8914}"/>
    <dgm:cxn modelId="{27217D27-8EE1-48B1-A53B-1F764B3B5724}" type="presOf" srcId="{5F79AD74-B41F-440C-A7BC-50E206430FAA}" destId="{B07CEB32-E64A-455C-9879-D89AAD088263}" srcOrd="0" destOrd="0" presId="urn:microsoft.com/office/officeart/2005/8/layout/hierarchy4"/>
    <dgm:cxn modelId="{C3FC4F13-89B5-4E2A-BE14-CEF0B1661518}" srcId="{A2ABD330-7A5C-4352-AD0A-611067BBC3E4}" destId="{25B2FEA7-0A9E-4A59-9422-9552F3E5A09D}" srcOrd="1" destOrd="0" parTransId="{4C930BF6-1E33-40AD-AE88-FDDBE489BDBD}" sibTransId="{654FBDCB-BC15-46AC-B041-A7C6C22FAEA1}"/>
    <dgm:cxn modelId="{619727A2-362C-4BED-BA7D-2EDF0BAF6F70}" type="presOf" srcId="{6A4AA8E9-73F6-42EC-9E56-B62F2A0A4935}" destId="{3A9CEEBA-4B9D-4A5D-9F52-EED3C35E63C7}" srcOrd="0" destOrd="0" presId="urn:microsoft.com/office/officeart/2005/8/layout/hierarchy4"/>
    <dgm:cxn modelId="{FEC5F0AB-4497-467C-A69F-9F59E1B4BF9D}" type="presParOf" srcId="{3A9CEEBA-4B9D-4A5D-9F52-EED3C35E63C7}" destId="{FAED976B-1818-482F-8ABF-4EA433423C3F}" srcOrd="0" destOrd="0" presId="urn:microsoft.com/office/officeart/2005/8/layout/hierarchy4"/>
    <dgm:cxn modelId="{DD227542-D8CF-4F97-ADA6-384FD6D44138}" type="presParOf" srcId="{FAED976B-1818-482F-8ABF-4EA433423C3F}" destId="{14327142-CA6F-47F8-A0AF-3A1C6094EB0E}" srcOrd="0" destOrd="0" presId="urn:microsoft.com/office/officeart/2005/8/layout/hierarchy4"/>
    <dgm:cxn modelId="{71A758BD-B50D-4FD9-9935-6A46268C1FBE}" type="presParOf" srcId="{FAED976B-1818-482F-8ABF-4EA433423C3F}" destId="{09262C3D-7ABC-4EA8-800D-425DED7BFF74}" srcOrd="1" destOrd="0" presId="urn:microsoft.com/office/officeart/2005/8/layout/hierarchy4"/>
    <dgm:cxn modelId="{CB6D53B1-8473-47A9-80DE-3CFF2E203DB5}" type="presParOf" srcId="{FAED976B-1818-482F-8ABF-4EA433423C3F}" destId="{8CD33B24-1370-4935-BF79-95DA8B2D2EE1}" srcOrd="2" destOrd="0" presId="urn:microsoft.com/office/officeart/2005/8/layout/hierarchy4"/>
    <dgm:cxn modelId="{A2D0479E-C1B4-410F-B661-84F10BBF6C38}" type="presParOf" srcId="{8CD33B24-1370-4935-BF79-95DA8B2D2EE1}" destId="{ACFF57A6-3B58-43FF-9A20-23F3165618EE}" srcOrd="0" destOrd="0" presId="urn:microsoft.com/office/officeart/2005/8/layout/hierarchy4"/>
    <dgm:cxn modelId="{9127CF73-2879-4F34-98E2-722A10E1038A}" type="presParOf" srcId="{ACFF57A6-3B58-43FF-9A20-23F3165618EE}" destId="{B07CEB32-E64A-455C-9879-D89AAD088263}" srcOrd="0" destOrd="0" presId="urn:microsoft.com/office/officeart/2005/8/layout/hierarchy4"/>
    <dgm:cxn modelId="{64AE108A-8244-4B82-9238-60B4FA35C70D}" type="presParOf" srcId="{ACFF57A6-3B58-43FF-9A20-23F3165618EE}" destId="{53C68292-17B5-4427-8FC3-A70EF64289C2}" srcOrd="1" destOrd="0" presId="urn:microsoft.com/office/officeart/2005/8/layout/hierarchy4"/>
    <dgm:cxn modelId="{997407D6-C8CC-471D-99CD-5925BA523408}" type="presParOf" srcId="{8CD33B24-1370-4935-BF79-95DA8B2D2EE1}" destId="{FD5A08D2-AABF-46BA-AD1F-779F24E39E63}" srcOrd="1" destOrd="0" presId="urn:microsoft.com/office/officeart/2005/8/layout/hierarchy4"/>
    <dgm:cxn modelId="{71C42B72-A153-4103-B05F-D43D02BCF9B5}" type="presParOf" srcId="{8CD33B24-1370-4935-BF79-95DA8B2D2EE1}" destId="{78CDB0CD-9E21-4C0E-A642-979EF0A57785}" srcOrd="2" destOrd="0" presId="urn:microsoft.com/office/officeart/2005/8/layout/hierarchy4"/>
    <dgm:cxn modelId="{55DFBCF5-6821-4B64-84CB-DEA9B0DD48AA}" type="presParOf" srcId="{78CDB0CD-9E21-4C0E-A642-979EF0A57785}" destId="{CF90D5DA-8C17-44FB-AF78-FCBF43B1E0EB}" srcOrd="0" destOrd="0" presId="urn:microsoft.com/office/officeart/2005/8/layout/hierarchy4"/>
    <dgm:cxn modelId="{12732B53-19D6-4DE3-A61B-477105BB0BA2}" type="presParOf" srcId="{78CDB0CD-9E21-4C0E-A642-979EF0A57785}" destId="{3F4AD737-5C29-4C48-B368-75910140274D}" srcOrd="1" destOrd="0" presId="urn:microsoft.com/office/officeart/2005/8/layout/hierarchy4"/>
    <dgm:cxn modelId="{9504EE62-86A7-4974-9F04-CAF5050D7190}" type="presParOf" srcId="{78CDB0CD-9E21-4C0E-A642-979EF0A57785}" destId="{E1118B29-ABDB-4341-9B3C-3A80EBB33EBB}" srcOrd="2" destOrd="0" presId="urn:microsoft.com/office/officeart/2005/8/layout/hierarchy4"/>
    <dgm:cxn modelId="{FDB1A114-5155-4AA1-983B-2E142E39CA80}" type="presParOf" srcId="{E1118B29-ABDB-4341-9B3C-3A80EBB33EBB}" destId="{46C496AA-C525-4F01-A03F-03F4A60D9FD7}" srcOrd="0" destOrd="0" presId="urn:microsoft.com/office/officeart/2005/8/layout/hierarchy4"/>
    <dgm:cxn modelId="{FA8CC672-33F5-48EC-A16F-A09CB82F02CB}" type="presParOf" srcId="{46C496AA-C525-4F01-A03F-03F4A60D9FD7}" destId="{14611A2B-767B-4E4B-B9C1-A9DF36CD909B}" srcOrd="0" destOrd="0" presId="urn:microsoft.com/office/officeart/2005/8/layout/hierarchy4"/>
    <dgm:cxn modelId="{34107ECA-D5DA-4411-A366-60A1963766F6}" type="presParOf" srcId="{46C496AA-C525-4F01-A03F-03F4A60D9FD7}" destId="{93BAA3A6-FB9C-4E62-B0C4-C32A4B4C31F9}"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E7A31D0-326B-47B5-8C63-BCB089DBED5C}" type="doc">
      <dgm:prSet loTypeId="urn:microsoft.com/office/officeart/2005/8/layout/chevron2" loCatId="list" qsTypeId="urn:microsoft.com/office/officeart/2005/8/quickstyle/simple1" qsCatId="simple" csTypeId="urn:microsoft.com/office/officeart/2005/8/colors/colorful5" csCatId="colorful" phldr="1"/>
      <dgm:spPr/>
      <dgm:t>
        <a:bodyPr/>
        <a:lstStyle/>
        <a:p>
          <a:endParaRPr lang="zh-TW" altLang="en-US"/>
        </a:p>
      </dgm:t>
    </dgm:pt>
    <dgm:pt modelId="{816FB283-AE78-49FA-9841-8DA2922DA931}">
      <dgm:prSet phldrT="[文字]" custT="1"/>
      <dgm:spPr>
        <a:solidFill>
          <a:srgbClr val="FFC000"/>
        </a:solidFill>
      </dgm:spPr>
      <dgm:t>
        <a:bodyPr/>
        <a:lstStyle/>
        <a:p>
          <a:r>
            <a:rPr lang="zh-TW" altLang="en-US" sz="2800" b="1" dirty="0">
              <a:solidFill>
                <a:schemeClr val="tx1"/>
              </a:solidFill>
              <a:latin typeface="微軟正黑體" panose="020B0604030504040204" pitchFamily="34" charset="-120"/>
              <a:ea typeface="微軟正黑體" panose="020B0604030504040204" pitchFamily="34" charset="-120"/>
            </a:rPr>
            <a:t>教      學</a:t>
          </a:r>
        </a:p>
      </dgm:t>
    </dgm:pt>
    <dgm:pt modelId="{41BB0EDF-56CC-44C2-ABCE-DE6144595687}" type="parTrans" cxnId="{5686DE5E-D3BF-49B5-8AEA-A597E0D3B973}">
      <dgm:prSet/>
      <dgm:spPr/>
      <dgm:t>
        <a:bodyPr/>
        <a:lstStyle/>
        <a:p>
          <a:endParaRPr lang="zh-TW" altLang="en-US">
            <a:latin typeface="微軟正黑體" panose="020B0604030504040204" pitchFamily="34" charset="-120"/>
            <a:ea typeface="微軟正黑體" panose="020B0604030504040204" pitchFamily="34" charset="-120"/>
          </a:endParaRPr>
        </a:p>
      </dgm:t>
    </dgm:pt>
    <dgm:pt modelId="{A4B7A0E9-ED94-4E2C-9669-68DC259E5C3C}" type="sibTrans" cxnId="{5686DE5E-D3BF-49B5-8AEA-A597E0D3B973}">
      <dgm:prSet/>
      <dgm:spPr/>
      <dgm:t>
        <a:bodyPr/>
        <a:lstStyle/>
        <a:p>
          <a:endParaRPr lang="zh-TW" altLang="en-US">
            <a:latin typeface="微軟正黑體" panose="020B0604030504040204" pitchFamily="34" charset="-120"/>
            <a:ea typeface="微軟正黑體" panose="020B0604030504040204" pitchFamily="34" charset="-120"/>
          </a:endParaRPr>
        </a:p>
      </dgm:t>
    </dgm:pt>
    <dgm:pt modelId="{D9DD0EDB-1C40-4A69-8174-C2B0496D1F8E}">
      <dgm:prSet phldrT="[文字]" custT="1"/>
      <dgm:spPr/>
      <dgm:t>
        <a:bodyPr/>
        <a:lstStyle/>
        <a:p>
          <a:pPr>
            <a:lnSpc>
              <a:spcPct val="100000"/>
            </a:lnSpc>
            <a:spcAft>
              <a:spcPts val="0"/>
            </a:spcAft>
          </a:pPr>
          <a:r>
            <a:rPr lang="zh-TW" sz="2400" b="1" dirty="0">
              <a:latin typeface="微軟正黑體" panose="020B0604030504040204" pitchFamily="34" charset="-120"/>
              <a:ea typeface="微軟正黑體" panose="020B0604030504040204" pitchFamily="34" charset="-120"/>
            </a:rPr>
            <a:t>閩南語文教學實施應依據學生的身心發展狀況，並配合核心素養具體內涵，審酌教育專業，提供資源、機會及環境，以促進學生成為自發主動的學習者。</a:t>
          </a:r>
          <a:endParaRPr lang="zh-TW" altLang="en-US" sz="2400" b="1" dirty="0">
            <a:latin typeface="微軟正黑體" panose="020B0604030504040204" pitchFamily="34" charset="-120"/>
            <a:ea typeface="微軟正黑體" panose="020B0604030504040204" pitchFamily="34" charset="-120"/>
          </a:endParaRPr>
        </a:p>
      </dgm:t>
    </dgm:pt>
    <dgm:pt modelId="{E933DD75-530B-4193-A474-7B017142EC60}" type="parTrans" cxnId="{62FFFCA3-BE9A-4411-9423-36F0C6026806}">
      <dgm:prSet/>
      <dgm:spPr/>
      <dgm:t>
        <a:bodyPr/>
        <a:lstStyle/>
        <a:p>
          <a:endParaRPr lang="zh-TW" altLang="en-US">
            <a:latin typeface="微軟正黑體" panose="020B0604030504040204" pitchFamily="34" charset="-120"/>
            <a:ea typeface="微軟正黑體" panose="020B0604030504040204" pitchFamily="34" charset="-120"/>
          </a:endParaRPr>
        </a:p>
      </dgm:t>
    </dgm:pt>
    <dgm:pt modelId="{F1BF0FB0-9FC8-4DF6-A19F-5999A6081E5D}" type="sibTrans" cxnId="{62FFFCA3-BE9A-4411-9423-36F0C6026806}">
      <dgm:prSet/>
      <dgm:spPr/>
      <dgm:t>
        <a:bodyPr/>
        <a:lstStyle/>
        <a:p>
          <a:endParaRPr lang="zh-TW" altLang="en-US">
            <a:latin typeface="微軟正黑體" panose="020B0604030504040204" pitchFamily="34" charset="-120"/>
            <a:ea typeface="微軟正黑體" panose="020B0604030504040204" pitchFamily="34" charset="-120"/>
          </a:endParaRPr>
        </a:p>
      </dgm:t>
    </dgm:pt>
    <dgm:pt modelId="{9EDFB6B0-94FC-499B-B03D-942DAE329D5A}">
      <dgm:prSet phldrT="[文字]" custT="1"/>
      <dgm:spPr>
        <a:solidFill>
          <a:schemeClr val="accent2">
            <a:lumMod val="50000"/>
          </a:schemeClr>
        </a:solidFill>
      </dgm:spPr>
      <dgm:t>
        <a:bodyPr/>
        <a:lstStyle/>
        <a:p>
          <a:r>
            <a:rPr lang="zh-TW" altLang="en-US" sz="2800" dirty="0">
              <a:latin typeface="微軟正黑體" panose="020B0604030504040204" pitchFamily="34" charset="-120"/>
              <a:ea typeface="微軟正黑體" panose="020B0604030504040204" pitchFamily="34" charset="-120"/>
            </a:rPr>
            <a:t>評     量</a:t>
          </a:r>
        </a:p>
      </dgm:t>
    </dgm:pt>
    <dgm:pt modelId="{AFADA62A-BE90-4822-9711-E6DE6FBE5EDC}" type="parTrans" cxnId="{97422B7B-927C-42A5-8391-53CC9CE44760}">
      <dgm:prSet/>
      <dgm:spPr/>
      <dgm:t>
        <a:bodyPr/>
        <a:lstStyle/>
        <a:p>
          <a:endParaRPr lang="zh-TW" altLang="en-US">
            <a:latin typeface="微軟正黑體" panose="020B0604030504040204" pitchFamily="34" charset="-120"/>
            <a:ea typeface="微軟正黑體" panose="020B0604030504040204" pitchFamily="34" charset="-120"/>
          </a:endParaRPr>
        </a:p>
      </dgm:t>
    </dgm:pt>
    <dgm:pt modelId="{A9F0C722-5314-43C2-9376-82316EA5D02B}" type="sibTrans" cxnId="{97422B7B-927C-42A5-8391-53CC9CE44760}">
      <dgm:prSet/>
      <dgm:spPr/>
      <dgm:t>
        <a:bodyPr/>
        <a:lstStyle/>
        <a:p>
          <a:endParaRPr lang="zh-TW" altLang="en-US">
            <a:latin typeface="微軟正黑體" panose="020B0604030504040204" pitchFamily="34" charset="-120"/>
            <a:ea typeface="微軟正黑體" panose="020B0604030504040204" pitchFamily="34" charset="-120"/>
          </a:endParaRPr>
        </a:p>
      </dgm:t>
    </dgm:pt>
    <dgm:pt modelId="{18564968-6445-4283-B969-8D24FA3F1AF7}">
      <dgm:prSet phldrT="[文字]" custT="1"/>
      <dgm:spPr/>
      <dgm:t>
        <a:bodyPr/>
        <a:lstStyle/>
        <a:p>
          <a:pPr>
            <a:lnSpc>
              <a:spcPct val="100000"/>
            </a:lnSpc>
            <a:spcAft>
              <a:spcPts val="0"/>
            </a:spcAft>
          </a:pPr>
          <a:r>
            <a:rPr lang="zh-TW" sz="2400" b="1" dirty="0">
              <a:latin typeface="微軟正黑體" panose="020B0604030504040204" pitchFamily="34" charset="-120"/>
              <a:ea typeface="微軟正黑體" panose="020B0604030504040204" pitchFamily="34" charset="-120"/>
            </a:rPr>
            <a:t>範圍</a:t>
          </a:r>
          <a:r>
            <a:rPr lang="zh-TW" altLang="en-US" sz="2400" b="1" dirty="0">
              <a:latin typeface="微軟正黑體" panose="020B0604030504040204" pitchFamily="34" charset="-120"/>
              <a:ea typeface="微軟正黑體" panose="020B0604030504040204" pitchFamily="34" charset="-120"/>
            </a:rPr>
            <a:t>：應參照</a:t>
          </a:r>
          <a:r>
            <a:rPr lang="zh-TW" sz="2400" b="1" dirty="0">
              <a:latin typeface="微軟正黑體" panose="020B0604030504040204" pitchFamily="34" charset="-120"/>
              <a:ea typeface="微軟正黑體" panose="020B0604030504040204" pitchFamily="34" charset="-120"/>
            </a:rPr>
            <a:t>各學習階段的學習重點，包括學習表現與學習內容，並兼重核心素養培養。</a:t>
          </a:r>
          <a:endParaRPr lang="zh-TW" altLang="en-US" sz="2400" b="1" dirty="0">
            <a:latin typeface="微軟正黑體" panose="020B0604030504040204" pitchFamily="34" charset="-120"/>
            <a:ea typeface="微軟正黑體" panose="020B0604030504040204" pitchFamily="34" charset="-120"/>
          </a:endParaRPr>
        </a:p>
      </dgm:t>
    </dgm:pt>
    <dgm:pt modelId="{05E5B0BA-824A-4E31-A51F-0E5702FF3F3A}" type="parTrans" cxnId="{8C5CB4C1-C8D8-4D35-8777-BE618545F3B1}">
      <dgm:prSet/>
      <dgm:spPr/>
      <dgm:t>
        <a:bodyPr/>
        <a:lstStyle/>
        <a:p>
          <a:endParaRPr lang="zh-TW" altLang="en-US">
            <a:latin typeface="微軟正黑體" panose="020B0604030504040204" pitchFamily="34" charset="-120"/>
            <a:ea typeface="微軟正黑體" panose="020B0604030504040204" pitchFamily="34" charset="-120"/>
          </a:endParaRPr>
        </a:p>
      </dgm:t>
    </dgm:pt>
    <dgm:pt modelId="{1B4A9159-053C-4C5A-A24F-6B4C047F6A46}" type="sibTrans" cxnId="{8C5CB4C1-C8D8-4D35-8777-BE618545F3B1}">
      <dgm:prSet/>
      <dgm:spPr/>
      <dgm:t>
        <a:bodyPr/>
        <a:lstStyle/>
        <a:p>
          <a:endParaRPr lang="zh-TW" altLang="en-US">
            <a:latin typeface="微軟正黑體" panose="020B0604030504040204" pitchFamily="34" charset="-120"/>
            <a:ea typeface="微軟正黑體" panose="020B0604030504040204" pitchFamily="34" charset="-120"/>
          </a:endParaRPr>
        </a:p>
      </dgm:t>
    </dgm:pt>
    <dgm:pt modelId="{1025AB95-72E0-45A3-9F17-38C5E06E3645}">
      <dgm:prSet custT="1"/>
      <dgm:spPr/>
      <dgm:t>
        <a:bodyPr/>
        <a:lstStyle/>
        <a:p>
          <a:r>
            <a:rPr lang="zh-TW" altLang="en-US" sz="2400" b="1" dirty="0">
              <a:latin typeface="微軟正黑體" panose="020B0604030504040204" pitchFamily="34" charset="-120"/>
              <a:ea typeface="微軟正黑體" panose="020B0604030504040204" pitchFamily="34" charset="-120"/>
            </a:rPr>
            <a:t>目的：了解學生的學習效能，做為改進教學、促進學習的參考。評量應包含「形成性評量」和「總結性評量」。</a:t>
          </a:r>
        </a:p>
      </dgm:t>
    </dgm:pt>
    <dgm:pt modelId="{A220F70A-9B69-4F53-B6F5-CEFFF028D448}" type="parTrans" cxnId="{3D51A6F1-35E7-4677-B48F-462E1015B4F4}">
      <dgm:prSet/>
      <dgm:spPr/>
      <dgm:t>
        <a:bodyPr/>
        <a:lstStyle/>
        <a:p>
          <a:endParaRPr lang="zh-TW" altLang="en-US">
            <a:latin typeface="微軟正黑體" panose="020B0604030504040204" pitchFamily="34" charset="-120"/>
            <a:ea typeface="微軟正黑體" panose="020B0604030504040204" pitchFamily="34" charset="-120"/>
          </a:endParaRPr>
        </a:p>
      </dgm:t>
    </dgm:pt>
    <dgm:pt modelId="{2B37C4CC-FB72-4F4F-839A-5E55124D591F}" type="sibTrans" cxnId="{3D51A6F1-35E7-4677-B48F-462E1015B4F4}">
      <dgm:prSet/>
      <dgm:spPr/>
      <dgm:t>
        <a:bodyPr/>
        <a:lstStyle/>
        <a:p>
          <a:endParaRPr lang="zh-TW" altLang="en-US">
            <a:latin typeface="微軟正黑體" panose="020B0604030504040204" pitchFamily="34" charset="-120"/>
            <a:ea typeface="微軟正黑體" panose="020B0604030504040204" pitchFamily="34" charset="-120"/>
          </a:endParaRPr>
        </a:p>
      </dgm:t>
    </dgm:pt>
    <dgm:pt modelId="{77A17CC3-E90B-4C6A-9F2A-6D83542F5E28}" type="pres">
      <dgm:prSet presAssocID="{EE7A31D0-326B-47B5-8C63-BCB089DBED5C}" presName="linearFlow" presStyleCnt="0">
        <dgm:presLayoutVars>
          <dgm:dir/>
          <dgm:animLvl val="lvl"/>
          <dgm:resizeHandles val="exact"/>
        </dgm:presLayoutVars>
      </dgm:prSet>
      <dgm:spPr/>
      <dgm:t>
        <a:bodyPr/>
        <a:lstStyle/>
        <a:p>
          <a:endParaRPr lang="zh-TW" altLang="en-US"/>
        </a:p>
      </dgm:t>
    </dgm:pt>
    <dgm:pt modelId="{CDA51C0E-2037-415D-84C6-AB434FA84BFE}" type="pres">
      <dgm:prSet presAssocID="{816FB283-AE78-49FA-9841-8DA2922DA931}" presName="composite" presStyleCnt="0"/>
      <dgm:spPr/>
    </dgm:pt>
    <dgm:pt modelId="{BCF61F05-CC15-4FE0-9BF7-346EDA424EC0}" type="pres">
      <dgm:prSet presAssocID="{816FB283-AE78-49FA-9841-8DA2922DA931}" presName="parentText" presStyleLbl="alignNode1" presStyleIdx="0" presStyleCnt="2">
        <dgm:presLayoutVars>
          <dgm:chMax val="1"/>
          <dgm:bulletEnabled val="1"/>
        </dgm:presLayoutVars>
      </dgm:prSet>
      <dgm:spPr/>
      <dgm:t>
        <a:bodyPr/>
        <a:lstStyle/>
        <a:p>
          <a:endParaRPr lang="zh-TW" altLang="en-US"/>
        </a:p>
      </dgm:t>
    </dgm:pt>
    <dgm:pt modelId="{626ED7CC-5CF8-4208-93B7-E7936CA39C85}" type="pres">
      <dgm:prSet presAssocID="{816FB283-AE78-49FA-9841-8DA2922DA931}" presName="descendantText" presStyleLbl="alignAcc1" presStyleIdx="0" presStyleCnt="2" custScaleY="146362" custLinFactNeighborX="-235" custLinFactNeighborY="-1702">
        <dgm:presLayoutVars>
          <dgm:bulletEnabled val="1"/>
        </dgm:presLayoutVars>
      </dgm:prSet>
      <dgm:spPr/>
      <dgm:t>
        <a:bodyPr/>
        <a:lstStyle/>
        <a:p>
          <a:endParaRPr lang="zh-TW" altLang="en-US"/>
        </a:p>
      </dgm:t>
    </dgm:pt>
    <dgm:pt modelId="{1C645879-838A-4DA5-A3A9-D8D0F786FD26}" type="pres">
      <dgm:prSet presAssocID="{A4B7A0E9-ED94-4E2C-9669-68DC259E5C3C}" presName="sp" presStyleCnt="0"/>
      <dgm:spPr/>
    </dgm:pt>
    <dgm:pt modelId="{10EB9E42-34C1-4BFB-A241-8951131B3BCF}" type="pres">
      <dgm:prSet presAssocID="{9EDFB6B0-94FC-499B-B03D-942DAE329D5A}" presName="composite" presStyleCnt="0"/>
      <dgm:spPr/>
    </dgm:pt>
    <dgm:pt modelId="{1B34710F-4DA4-4B7B-BAD3-187BBD7A562C}" type="pres">
      <dgm:prSet presAssocID="{9EDFB6B0-94FC-499B-B03D-942DAE329D5A}" presName="parentText" presStyleLbl="alignNode1" presStyleIdx="1" presStyleCnt="2">
        <dgm:presLayoutVars>
          <dgm:chMax val="1"/>
          <dgm:bulletEnabled val="1"/>
        </dgm:presLayoutVars>
      </dgm:prSet>
      <dgm:spPr/>
      <dgm:t>
        <a:bodyPr/>
        <a:lstStyle/>
        <a:p>
          <a:endParaRPr lang="zh-TW" altLang="en-US"/>
        </a:p>
      </dgm:t>
    </dgm:pt>
    <dgm:pt modelId="{24752F99-AC72-49A9-AC95-78FE36ECDB38}" type="pres">
      <dgm:prSet presAssocID="{9EDFB6B0-94FC-499B-B03D-942DAE329D5A}" presName="descendantText" presStyleLbl="alignAcc1" presStyleIdx="1" presStyleCnt="2" custScaleY="190008" custLinFactNeighborY="0">
        <dgm:presLayoutVars>
          <dgm:bulletEnabled val="1"/>
        </dgm:presLayoutVars>
      </dgm:prSet>
      <dgm:spPr/>
      <dgm:t>
        <a:bodyPr/>
        <a:lstStyle/>
        <a:p>
          <a:endParaRPr lang="zh-TW" altLang="en-US"/>
        </a:p>
      </dgm:t>
    </dgm:pt>
  </dgm:ptLst>
  <dgm:cxnLst>
    <dgm:cxn modelId="{3D51A6F1-35E7-4677-B48F-462E1015B4F4}" srcId="{9EDFB6B0-94FC-499B-B03D-942DAE329D5A}" destId="{1025AB95-72E0-45A3-9F17-38C5E06E3645}" srcOrd="1" destOrd="0" parTransId="{A220F70A-9B69-4F53-B6F5-CEFFF028D448}" sibTransId="{2B37C4CC-FB72-4F4F-839A-5E55124D591F}"/>
    <dgm:cxn modelId="{DA46EB03-85A0-4613-B4AF-6707E99CA2F6}" type="presOf" srcId="{816FB283-AE78-49FA-9841-8DA2922DA931}" destId="{BCF61F05-CC15-4FE0-9BF7-346EDA424EC0}" srcOrd="0" destOrd="0" presId="urn:microsoft.com/office/officeart/2005/8/layout/chevron2"/>
    <dgm:cxn modelId="{006FBF1C-F445-45F1-8D88-B1452F1300FA}" type="presOf" srcId="{1025AB95-72E0-45A3-9F17-38C5E06E3645}" destId="{24752F99-AC72-49A9-AC95-78FE36ECDB38}" srcOrd="0" destOrd="1" presId="urn:microsoft.com/office/officeart/2005/8/layout/chevron2"/>
    <dgm:cxn modelId="{5307B9F0-9A1C-4BC6-B90B-E982E5E9BD36}" type="presOf" srcId="{EE7A31D0-326B-47B5-8C63-BCB089DBED5C}" destId="{77A17CC3-E90B-4C6A-9F2A-6D83542F5E28}" srcOrd="0" destOrd="0" presId="urn:microsoft.com/office/officeart/2005/8/layout/chevron2"/>
    <dgm:cxn modelId="{5686DE5E-D3BF-49B5-8AEA-A597E0D3B973}" srcId="{EE7A31D0-326B-47B5-8C63-BCB089DBED5C}" destId="{816FB283-AE78-49FA-9841-8DA2922DA931}" srcOrd="0" destOrd="0" parTransId="{41BB0EDF-56CC-44C2-ABCE-DE6144595687}" sibTransId="{A4B7A0E9-ED94-4E2C-9669-68DC259E5C3C}"/>
    <dgm:cxn modelId="{0CCC49B1-D55E-4CFF-8482-D0AB2C9445F8}" type="presOf" srcId="{D9DD0EDB-1C40-4A69-8174-C2B0496D1F8E}" destId="{626ED7CC-5CF8-4208-93B7-E7936CA39C85}" srcOrd="0" destOrd="0" presId="urn:microsoft.com/office/officeart/2005/8/layout/chevron2"/>
    <dgm:cxn modelId="{62FFFCA3-BE9A-4411-9423-36F0C6026806}" srcId="{816FB283-AE78-49FA-9841-8DA2922DA931}" destId="{D9DD0EDB-1C40-4A69-8174-C2B0496D1F8E}" srcOrd="0" destOrd="0" parTransId="{E933DD75-530B-4193-A474-7B017142EC60}" sibTransId="{F1BF0FB0-9FC8-4DF6-A19F-5999A6081E5D}"/>
    <dgm:cxn modelId="{AE95D6D9-64C9-40A7-86D4-13D71F00C800}" type="presOf" srcId="{18564968-6445-4283-B969-8D24FA3F1AF7}" destId="{24752F99-AC72-49A9-AC95-78FE36ECDB38}" srcOrd="0" destOrd="0" presId="urn:microsoft.com/office/officeart/2005/8/layout/chevron2"/>
    <dgm:cxn modelId="{8C5CB4C1-C8D8-4D35-8777-BE618545F3B1}" srcId="{9EDFB6B0-94FC-499B-B03D-942DAE329D5A}" destId="{18564968-6445-4283-B969-8D24FA3F1AF7}" srcOrd="0" destOrd="0" parTransId="{05E5B0BA-824A-4E31-A51F-0E5702FF3F3A}" sibTransId="{1B4A9159-053C-4C5A-A24F-6B4C047F6A46}"/>
    <dgm:cxn modelId="{C765CEA7-8E29-410A-A7FE-8F59B304707E}" type="presOf" srcId="{9EDFB6B0-94FC-499B-B03D-942DAE329D5A}" destId="{1B34710F-4DA4-4B7B-BAD3-187BBD7A562C}" srcOrd="0" destOrd="0" presId="urn:microsoft.com/office/officeart/2005/8/layout/chevron2"/>
    <dgm:cxn modelId="{97422B7B-927C-42A5-8391-53CC9CE44760}" srcId="{EE7A31D0-326B-47B5-8C63-BCB089DBED5C}" destId="{9EDFB6B0-94FC-499B-B03D-942DAE329D5A}" srcOrd="1" destOrd="0" parTransId="{AFADA62A-BE90-4822-9711-E6DE6FBE5EDC}" sibTransId="{A9F0C722-5314-43C2-9376-82316EA5D02B}"/>
    <dgm:cxn modelId="{506B603F-DD7A-4758-8532-0ED9E46C5D0F}" type="presParOf" srcId="{77A17CC3-E90B-4C6A-9F2A-6D83542F5E28}" destId="{CDA51C0E-2037-415D-84C6-AB434FA84BFE}" srcOrd="0" destOrd="0" presId="urn:microsoft.com/office/officeart/2005/8/layout/chevron2"/>
    <dgm:cxn modelId="{8B7AA4F2-2878-432A-AD47-97301376E7A4}" type="presParOf" srcId="{CDA51C0E-2037-415D-84C6-AB434FA84BFE}" destId="{BCF61F05-CC15-4FE0-9BF7-346EDA424EC0}" srcOrd="0" destOrd="0" presId="urn:microsoft.com/office/officeart/2005/8/layout/chevron2"/>
    <dgm:cxn modelId="{B1BB4DF4-1229-4E0D-933A-EA5BB32F9B27}" type="presParOf" srcId="{CDA51C0E-2037-415D-84C6-AB434FA84BFE}" destId="{626ED7CC-5CF8-4208-93B7-E7936CA39C85}" srcOrd="1" destOrd="0" presId="urn:microsoft.com/office/officeart/2005/8/layout/chevron2"/>
    <dgm:cxn modelId="{328D232F-6B40-4723-BF26-553FF130A78D}" type="presParOf" srcId="{77A17CC3-E90B-4C6A-9F2A-6D83542F5E28}" destId="{1C645879-838A-4DA5-A3A9-D8D0F786FD26}" srcOrd="1" destOrd="0" presId="urn:microsoft.com/office/officeart/2005/8/layout/chevron2"/>
    <dgm:cxn modelId="{9B524DFF-B4A3-4F93-82CE-E29D2CC31AE3}" type="presParOf" srcId="{77A17CC3-E90B-4C6A-9F2A-6D83542F5E28}" destId="{10EB9E42-34C1-4BFB-A241-8951131B3BCF}" srcOrd="2" destOrd="0" presId="urn:microsoft.com/office/officeart/2005/8/layout/chevron2"/>
    <dgm:cxn modelId="{F5CC76E9-7B71-420A-B767-42C6640E057C}" type="presParOf" srcId="{10EB9E42-34C1-4BFB-A241-8951131B3BCF}" destId="{1B34710F-4DA4-4B7B-BAD3-187BBD7A562C}" srcOrd="0" destOrd="0" presId="urn:microsoft.com/office/officeart/2005/8/layout/chevron2"/>
    <dgm:cxn modelId="{EB617C1E-1633-49F4-BF44-45B9E88224DE}" type="presParOf" srcId="{10EB9E42-34C1-4BFB-A241-8951131B3BCF}" destId="{24752F99-AC72-49A9-AC95-78FE36ECDB38}"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E85B550-3702-40D9-A427-07AF6FCFAC24}" type="doc">
      <dgm:prSet loTypeId="urn:microsoft.com/office/officeart/2005/8/layout/bList2#1" loCatId="list" qsTypeId="urn:microsoft.com/office/officeart/2005/8/quickstyle/simple1" qsCatId="simple" csTypeId="urn:microsoft.com/office/officeart/2005/8/colors/accent1_2" csCatId="accent1" phldr="1"/>
      <dgm:spPr/>
    </dgm:pt>
    <dgm:pt modelId="{3CF7EB20-C397-4A88-880D-3F215D7F9EEF}">
      <dgm:prSet phldrT="[文字]" custT="1"/>
      <dgm:spPr/>
      <dgm:t>
        <a:bodyPr/>
        <a:lstStyle/>
        <a:p>
          <a:pPr>
            <a:spcAft>
              <a:spcPts val="0"/>
            </a:spcAft>
          </a:pPr>
          <a:r>
            <a:rPr lang="zh-TW" altLang="en-US" sz="1800" dirty="0" smtClean="0">
              <a:latin typeface="微軟正黑體" panose="020B0604030504040204" pitchFamily="34" charset="-120"/>
              <a:ea typeface="微軟正黑體" panose="020B0604030504040204" pitchFamily="34" charset="-120"/>
            </a:rPr>
            <a:t>．</a:t>
          </a:r>
          <a:r>
            <a:rPr lang="zh-TW" altLang="en-US" sz="1800" b="1" u="sng" dirty="0" smtClean="0">
              <a:solidFill>
                <a:schemeClr val="bg1"/>
              </a:solidFill>
              <a:latin typeface="微軟正黑體" panose="020B0604030504040204" pitchFamily="34" charset="-120"/>
              <a:ea typeface="微軟正黑體" panose="020B0604030504040204" pitchFamily="34" charset="-120"/>
              <a:hlinkClick xmlns:r="http://schemas.openxmlformats.org/officeDocument/2006/relationships" r:id="rId1"/>
            </a:rPr>
            <a:t>課程綱要</a:t>
          </a:r>
          <a:endParaRPr lang="zh-TW" altLang="en-US" sz="1800" b="1" u="sng" dirty="0">
            <a:solidFill>
              <a:schemeClr val="bg1"/>
            </a:solidFill>
            <a:latin typeface="微軟正黑體" panose="020B0604030504040204" pitchFamily="34" charset="-120"/>
            <a:ea typeface="微軟正黑體" panose="020B0604030504040204" pitchFamily="34" charset="-120"/>
          </a:endParaRPr>
        </a:p>
      </dgm:t>
    </dgm:pt>
    <dgm:pt modelId="{CADC29C4-BF0A-4296-90DB-0D034898095D}" type="parTrans" cxnId="{444B5B6C-CA21-4355-93C9-C2FC617A39E1}">
      <dgm:prSet/>
      <dgm:spPr/>
      <dgm:t>
        <a:bodyPr/>
        <a:lstStyle/>
        <a:p>
          <a:endParaRPr lang="zh-TW" altLang="en-US"/>
        </a:p>
      </dgm:t>
    </dgm:pt>
    <dgm:pt modelId="{3D746652-0E0E-4525-B0FD-7820FB83578D}" type="sibTrans" cxnId="{444B5B6C-CA21-4355-93C9-C2FC617A39E1}">
      <dgm:prSet/>
      <dgm:spPr/>
      <dgm:t>
        <a:bodyPr/>
        <a:lstStyle/>
        <a:p>
          <a:endParaRPr lang="zh-TW" altLang="en-US"/>
        </a:p>
      </dgm:t>
    </dgm:pt>
    <dgm:pt modelId="{A35310C1-D341-4080-BAC2-F1991AC5AD34}" type="pres">
      <dgm:prSet presAssocID="{8E85B550-3702-40D9-A427-07AF6FCFAC24}" presName="diagram" presStyleCnt="0">
        <dgm:presLayoutVars>
          <dgm:dir/>
          <dgm:animLvl val="lvl"/>
          <dgm:resizeHandles val="exact"/>
        </dgm:presLayoutVars>
      </dgm:prSet>
      <dgm:spPr/>
    </dgm:pt>
    <dgm:pt modelId="{91B1B8B2-4071-4BB8-B7DA-3D6A1216383E}" type="pres">
      <dgm:prSet presAssocID="{3CF7EB20-C397-4A88-880D-3F215D7F9EEF}" presName="compNode" presStyleCnt="0"/>
      <dgm:spPr/>
    </dgm:pt>
    <dgm:pt modelId="{B848A202-CF9D-4C10-8601-0750009DA951}" type="pres">
      <dgm:prSet presAssocID="{3CF7EB20-C397-4A88-880D-3F215D7F9EEF}" presName="childRect" presStyleLbl="bgAcc1" presStyleIdx="0" presStyleCnt="1">
        <dgm:presLayoutVars>
          <dgm:bulletEnabled val="1"/>
        </dgm:presLayoutVars>
      </dgm:prSet>
      <dgm:spPr/>
    </dgm:pt>
    <dgm:pt modelId="{1B837A30-6E8B-43DE-867C-3442812939C1}" type="pres">
      <dgm:prSet presAssocID="{3CF7EB20-C397-4A88-880D-3F215D7F9EEF}" presName="parentText" presStyleLbl="node1" presStyleIdx="0" presStyleCnt="0">
        <dgm:presLayoutVars>
          <dgm:chMax val="0"/>
          <dgm:bulletEnabled val="1"/>
        </dgm:presLayoutVars>
      </dgm:prSet>
      <dgm:spPr/>
      <dgm:t>
        <a:bodyPr/>
        <a:lstStyle/>
        <a:p>
          <a:endParaRPr lang="zh-TW" altLang="en-US"/>
        </a:p>
      </dgm:t>
    </dgm:pt>
    <dgm:pt modelId="{E9A83FCE-84E4-48F4-9525-F9B997E206DE}" type="pres">
      <dgm:prSet presAssocID="{3CF7EB20-C397-4A88-880D-3F215D7F9EEF}" presName="parentRect" presStyleLbl="alignNode1" presStyleIdx="0" presStyleCnt="1" custScaleY="112306" custLinFactNeighborX="156" custLinFactNeighborY="35089"/>
      <dgm:spPr/>
      <dgm:t>
        <a:bodyPr/>
        <a:lstStyle/>
        <a:p>
          <a:endParaRPr lang="zh-TW" altLang="en-US"/>
        </a:p>
      </dgm:t>
    </dgm:pt>
    <dgm:pt modelId="{5346BA52-849F-4A7D-8B52-170149EAECD6}" type="pres">
      <dgm:prSet presAssocID="{3CF7EB20-C397-4A88-880D-3F215D7F9EEF}" presName="adorn" presStyleLbl="fgAccFollowNode1" presStyleIdx="0" presStyleCnt="1" custFlipVert="1" custFlipHor="1" custScaleX="3992" custScaleY="3992" custLinFactX="100000" custLinFactY="-100000" custLinFactNeighborX="191203" custLinFactNeighborY="-167775"/>
      <dgm:spPr/>
      <dgm:t>
        <a:bodyPr/>
        <a:lstStyle/>
        <a:p>
          <a:endParaRPr lang="zh-TW" altLang="en-US"/>
        </a:p>
      </dgm:t>
    </dgm:pt>
  </dgm:ptLst>
  <dgm:cxnLst>
    <dgm:cxn modelId="{811758C9-5097-4FB4-A755-E6F89D82DC1B}" type="presOf" srcId="{8E85B550-3702-40D9-A427-07AF6FCFAC24}" destId="{A35310C1-D341-4080-BAC2-F1991AC5AD34}" srcOrd="0" destOrd="0" presId="urn:microsoft.com/office/officeart/2005/8/layout/bList2#1"/>
    <dgm:cxn modelId="{7EF22B60-1897-4094-85FD-E4A22374C44C}" type="presOf" srcId="{3CF7EB20-C397-4A88-880D-3F215D7F9EEF}" destId="{1B837A30-6E8B-43DE-867C-3442812939C1}" srcOrd="0" destOrd="0" presId="urn:microsoft.com/office/officeart/2005/8/layout/bList2#1"/>
    <dgm:cxn modelId="{444B5B6C-CA21-4355-93C9-C2FC617A39E1}" srcId="{8E85B550-3702-40D9-A427-07AF6FCFAC24}" destId="{3CF7EB20-C397-4A88-880D-3F215D7F9EEF}" srcOrd="0" destOrd="0" parTransId="{CADC29C4-BF0A-4296-90DB-0D034898095D}" sibTransId="{3D746652-0E0E-4525-B0FD-7820FB83578D}"/>
    <dgm:cxn modelId="{F8C24D85-06E0-4594-B52B-D095CF02E159}" type="presOf" srcId="{3CF7EB20-C397-4A88-880D-3F215D7F9EEF}" destId="{E9A83FCE-84E4-48F4-9525-F9B997E206DE}" srcOrd="1" destOrd="0" presId="urn:microsoft.com/office/officeart/2005/8/layout/bList2#1"/>
    <dgm:cxn modelId="{7E8ADF34-4B89-4759-8285-10829489D578}" type="presParOf" srcId="{A35310C1-D341-4080-BAC2-F1991AC5AD34}" destId="{91B1B8B2-4071-4BB8-B7DA-3D6A1216383E}" srcOrd="0" destOrd="0" presId="urn:microsoft.com/office/officeart/2005/8/layout/bList2#1"/>
    <dgm:cxn modelId="{E28862AC-93C4-42D6-BE49-977C88278F10}" type="presParOf" srcId="{91B1B8B2-4071-4BB8-B7DA-3D6A1216383E}" destId="{B848A202-CF9D-4C10-8601-0750009DA951}" srcOrd="0" destOrd="0" presId="urn:microsoft.com/office/officeart/2005/8/layout/bList2#1"/>
    <dgm:cxn modelId="{121E629F-2348-4271-8CF9-403830826C6C}" type="presParOf" srcId="{91B1B8B2-4071-4BB8-B7DA-3D6A1216383E}" destId="{1B837A30-6E8B-43DE-867C-3442812939C1}" srcOrd="1" destOrd="0" presId="urn:microsoft.com/office/officeart/2005/8/layout/bList2#1"/>
    <dgm:cxn modelId="{7AB705EA-25FE-4B6E-8F96-ACF0617777FB}" type="presParOf" srcId="{91B1B8B2-4071-4BB8-B7DA-3D6A1216383E}" destId="{E9A83FCE-84E4-48F4-9525-F9B997E206DE}" srcOrd="2" destOrd="0" presId="urn:microsoft.com/office/officeart/2005/8/layout/bList2#1"/>
    <dgm:cxn modelId="{71D15FCF-44B8-4515-A18F-02BCDB64CF40}" type="presParOf" srcId="{91B1B8B2-4071-4BB8-B7DA-3D6A1216383E}" destId="{5346BA52-849F-4A7D-8B52-170149EAECD6}" srcOrd="3" destOrd="0" presId="urn:microsoft.com/office/officeart/2005/8/layout/bList2#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E85B550-3702-40D9-A427-07AF6FCFAC24}" type="doc">
      <dgm:prSet loTypeId="urn:microsoft.com/office/officeart/2005/8/layout/bList2#1" loCatId="list" qsTypeId="urn:microsoft.com/office/officeart/2005/8/quickstyle/simple1" qsCatId="simple" csTypeId="urn:microsoft.com/office/officeart/2005/8/colors/accent1_2" csCatId="accent1" phldr="1"/>
      <dgm:spPr/>
    </dgm:pt>
    <dgm:pt modelId="{3CF7EB20-C397-4A88-880D-3F215D7F9EEF}">
      <dgm:prSet phldrT="[文字]" custT="1"/>
      <dgm:spPr/>
      <dgm:t>
        <a:bodyPr/>
        <a:lstStyle/>
        <a:p>
          <a:pPr>
            <a:spcAft>
              <a:spcPts val="0"/>
            </a:spcAft>
          </a:pPr>
          <a:r>
            <a:rPr lang="zh-TW" altLang="en-US" sz="1800" dirty="0">
              <a:latin typeface="微軟正黑體" panose="020B0604030504040204" pitchFamily="34" charset="-120"/>
              <a:ea typeface="微軟正黑體" panose="020B0604030504040204" pitchFamily="34" charset="-120"/>
            </a:rPr>
            <a:t>．課程手冊</a:t>
          </a:r>
        </a:p>
      </dgm:t>
    </dgm:pt>
    <dgm:pt modelId="{CADC29C4-BF0A-4296-90DB-0D034898095D}" type="parTrans" cxnId="{444B5B6C-CA21-4355-93C9-C2FC617A39E1}">
      <dgm:prSet/>
      <dgm:spPr/>
      <dgm:t>
        <a:bodyPr/>
        <a:lstStyle/>
        <a:p>
          <a:endParaRPr lang="zh-TW" altLang="en-US"/>
        </a:p>
      </dgm:t>
    </dgm:pt>
    <dgm:pt modelId="{3D746652-0E0E-4525-B0FD-7820FB83578D}" type="sibTrans" cxnId="{444B5B6C-CA21-4355-93C9-C2FC617A39E1}">
      <dgm:prSet/>
      <dgm:spPr/>
      <dgm:t>
        <a:bodyPr/>
        <a:lstStyle/>
        <a:p>
          <a:endParaRPr lang="zh-TW" altLang="en-US"/>
        </a:p>
      </dgm:t>
    </dgm:pt>
    <dgm:pt modelId="{A35310C1-D341-4080-BAC2-F1991AC5AD34}" type="pres">
      <dgm:prSet presAssocID="{8E85B550-3702-40D9-A427-07AF6FCFAC24}" presName="diagram" presStyleCnt="0">
        <dgm:presLayoutVars>
          <dgm:dir/>
          <dgm:animLvl val="lvl"/>
          <dgm:resizeHandles val="exact"/>
        </dgm:presLayoutVars>
      </dgm:prSet>
      <dgm:spPr/>
    </dgm:pt>
    <dgm:pt modelId="{91B1B8B2-4071-4BB8-B7DA-3D6A1216383E}" type="pres">
      <dgm:prSet presAssocID="{3CF7EB20-C397-4A88-880D-3F215D7F9EEF}" presName="compNode" presStyleCnt="0"/>
      <dgm:spPr/>
    </dgm:pt>
    <dgm:pt modelId="{B848A202-CF9D-4C10-8601-0750009DA951}" type="pres">
      <dgm:prSet presAssocID="{3CF7EB20-C397-4A88-880D-3F215D7F9EEF}" presName="childRect" presStyleLbl="bgAcc1" presStyleIdx="0" presStyleCnt="1" custLinFactNeighborX="0" custLinFactNeighborY="-325">
        <dgm:presLayoutVars>
          <dgm:bulletEnabled val="1"/>
        </dgm:presLayoutVars>
      </dgm:prSet>
      <dgm:spPr/>
    </dgm:pt>
    <dgm:pt modelId="{1B837A30-6E8B-43DE-867C-3442812939C1}" type="pres">
      <dgm:prSet presAssocID="{3CF7EB20-C397-4A88-880D-3F215D7F9EEF}" presName="parentText" presStyleLbl="node1" presStyleIdx="0" presStyleCnt="0">
        <dgm:presLayoutVars>
          <dgm:chMax val="0"/>
          <dgm:bulletEnabled val="1"/>
        </dgm:presLayoutVars>
      </dgm:prSet>
      <dgm:spPr/>
      <dgm:t>
        <a:bodyPr/>
        <a:lstStyle/>
        <a:p>
          <a:endParaRPr lang="zh-TW" altLang="en-US"/>
        </a:p>
      </dgm:t>
    </dgm:pt>
    <dgm:pt modelId="{E9A83FCE-84E4-48F4-9525-F9B997E206DE}" type="pres">
      <dgm:prSet presAssocID="{3CF7EB20-C397-4A88-880D-3F215D7F9EEF}" presName="parentRect" presStyleLbl="alignNode1" presStyleIdx="0" presStyleCnt="1" custScaleY="112306" custLinFactNeighborX="-72" custLinFactNeighborY="30"/>
      <dgm:spPr/>
      <dgm:t>
        <a:bodyPr/>
        <a:lstStyle/>
        <a:p>
          <a:endParaRPr lang="zh-TW" altLang="en-US"/>
        </a:p>
      </dgm:t>
    </dgm:pt>
    <dgm:pt modelId="{5346BA52-849F-4A7D-8B52-170149EAECD6}" type="pres">
      <dgm:prSet presAssocID="{3CF7EB20-C397-4A88-880D-3F215D7F9EEF}" presName="adorn" presStyleLbl="fgAccFollowNode1" presStyleIdx="0" presStyleCnt="1" custFlipVert="0" custFlipHor="1" custScaleX="3992" custScaleY="5343" custLinFactX="100000" custLinFactY="-100000" custLinFactNeighborX="191203" custLinFactNeighborY="-167775"/>
      <dgm:spPr/>
    </dgm:pt>
  </dgm:ptLst>
  <dgm:cxnLst>
    <dgm:cxn modelId="{444B5B6C-CA21-4355-93C9-C2FC617A39E1}" srcId="{8E85B550-3702-40D9-A427-07AF6FCFAC24}" destId="{3CF7EB20-C397-4A88-880D-3F215D7F9EEF}" srcOrd="0" destOrd="0" parTransId="{CADC29C4-BF0A-4296-90DB-0D034898095D}" sibTransId="{3D746652-0E0E-4525-B0FD-7820FB83578D}"/>
    <dgm:cxn modelId="{08DA1151-09F5-41E4-9A34-62D3D4A38861}" type="presOf" srcId="{8E85B550-3702-40D9-A427-07AF6FCFAC24}" destId="{A35310C1-D341-4080-BAC2-F1991AC5AD34}" srcOrd="0" destOrd="0" presId="urn:microsoft.com/office/officeart/2005/8/layout/bList2#1"/>
    <dgm:cxn modelId="{BEFAF1A5-7467-493E-AD48-133F47AED45D}" type="presOf" srcId="{3CF7EB20-C397-4A88-880D-3F215D7F9EEF}" destId="{E9A83FCE-84E4-48F4-9525-F9B997E206DE}" srcOrd="1" destOrd="0" presId="urn:microsoft.com/office/officeart/2005/8/layout/bList2#1"/>
    <dgm:cxn modelId="{A30C59F0-2E01-470D-BD0A-B023C4DC13DF}" type="presOf" srcId="{3CF7EB20-C397-4A88-880D-3F215D7F9EEF}" destId="{1B837A30-6E8B-43DE-867C-3442812939C1}" srcOrd="0" destOrd="0" presId="urn:microsoft.com/office/officeart/2005/8/layout/bList2#1"/>
    <dgm:cxn modelId="{02D8E8E6-EBB8-44EA-A692-3FBAD0BBEC09}" type="presParOf" srcId="{A35310C1-D341-4080-BAC2-F1991AC5AD34}" destId="{91B1B8B2-4071-4BB8-B7DA-3D6A1216383E}" srcOrd="0" destOrd="0" presId="urn:microsoft.com/office/officeart/2005/8/layout/bList2#1"/>
    <dgm:cxn modelId="{2D6B882A-4EFF-4ABB-823A-92C6D9F359C0}" type="presParOf" srcId="{91B1B8B2-4071-4BB8-B7DA-3D6A1216383E}" destId="{B848A202-CF9D-4C10-8601-0750009DA951}" srcOrd="0" destOrd="0" presId="urn:microsoft.com/office/officeart/2005/8/layout/bList2#1"/>
    <dgm:cxn modelId="{DB60ADA6-B9CF-47F4-BB22-5AA291892AD3}" type="presParOf" srcId="{91B1B8B2-4071-4BB8-B7DA-3D6A1216383E}" destId="{1B837A30-6E8B-43DE-867C-3442812939C1}" srcOrd="1" destOrd="0" presId="urn:microsoft.com/office/officeart/2005/8/layout/bList2#1"/>
    <dgm:cxn modelId="{0BA6EAFD-4DB0-4DF3-A67F-42B971D6ED5B}" type="presParOf" srcId="{91B1B8B2-4071-4BB8-B7DA-3D6A1216383E}" destId="{E9A83FCE-84E4-48F4-9525-F9B997E206DE}" srcOrd="2" destOrd="0" presId="urn:microsoft.com/office/officeart/2005/8/layout/bList2#1"/>
    <dgm:cxn modelId="{DDEFE33E-4657-425E-84C3-757FDBDDEADB}" type="presParOf" srcId="{91B1B8B2-4071-4BB8-B7DA-3D6A1216383E}" destId="{5346BA52-849F-4A7D-8B52-170149EAECD6}" srcOrd="3" destOrd="0" presId="urn:microsoft.com/office/officeart/2005/8/layout/bList2#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7DD9E4B-77D6-40EA-BCCC-4874D6074DFE}" type="doc">
      <dgm:prSet loTypeId="urn:microsoft.com/office/officeart/2005/8/layout/cycle6" loCatId="cycle" qsTypeId="urn:microsoft.com/office/officeart/2005/8/quickstyle/simple1#3" qsCatId="simple" csTypeId="urn:microsoft.com/office/officeart/2005/8/colors/colorful1" csCatId="colorful" phldr="1"/>
      <dgm:spPr/>
      <dgm:t>
        <a:bodyPr/>
        <a:lstStyle/>
        <a:p>
          <a:endParaRPr lang="zh-TW" altLang="en-US"/>
        </a:p>
      </dgm:t>
    </dgm:pt>
    <dgm:pt modelId="{2BCC0CAC-D7E7-4970-AB78-731692792365}">
      <dgm:prSet phldrT="[文字]" custT="1"/>
      <dgm:spPr>
        <a:solidFill>
          <a:srgbClr val="FFFF00"/>
        </a:solidFill>
        <a:ln w="28575">
          <a:solidFill>
            <a:srgbClr val="C00000"/>
          </a:solidFill>
        </a:ln>
      </dgm:spPr>
      <dgm:t>
        <a:bodyPr/>
        <a:lstStyle/>
        <a:p>
          <a:r>
            <a:rPr lang="zh-TW" altLang="en-US" sz="3200" b="0" dirty="0">
              <a:solidFill>
                <a:schemeClr val="tx1"/>
              </a:solidFill>
              <a:latin typeface="微軟正黑體" panose="020B0604030504040204" pitchFamily="34" charset="-120"/>
              <a:ea typeface="微軟正黑體" panose="020B0604030504040204" pitchFamily="34" charset="-120"/>
            </a:rPr>
            <a:t>素養導向</a:t>
          </a:r>
        </a:p>
      </dgm:t>
    </dgm:pt>
    <dgm:pt modelId="{CDB24D28-3A16-4CF8-A187-BB25E254E46A}" type="parTrans" cxnId="{06A69079-56E0-42FB-A97E-DA49EFA53EDF}">
      <dgm:prSet/>
      <dgm:spPr/>
      <dgm:t>
        <a:bodyPr/>
        <a:lstStyle/>
        <a:p>
          <a:endParaRPr lang="zh-TW" altLang="en-US"/>
        </a:p>
      </dgm:t>
    </dgm:pt>
    <dgm:pt modelId="{92152AA2-639A-444C-8D39-958A84DB1990}" type="sibTrans" cxnId="{06A69079-56E0-42FB-A97E-DA49EFA53EDF}">
      <dgm:prSet/>
      <dgm:spPr/>
      <dgm:t>
        <a:bodyPr/>
        <a:lstStyle/>
        <a:p>
          <a:endParaRPr lang="zh-TW" altLang="en-US">
            <a:latin typeface="標楷體" pitchFamily="65" charset="-120"/>
            <a:ea typeface="標楷體" pitchFamily="65" charset="-120"/>
          </a:endParaRPr>
        </a:p>
      </dgm:t>
    </dgm:pt>
    <dgm:pt modelId="{6AB2EDB3-28AF-45A5-A42D-68C8C052E00A}">
      <dgm:prSet phldrT="[文字]" custT="1"/>
      <dgm:spPr>
        <a:ln w="38100">
          <a:solidFill>
            <a:srgbClr val="C00000"/>
          </a:solidFill>
        </a:ln>
      </dgm:spPr>
      <dgm:t>
        <a:bodyPr/>
        <a:lstStyle/>
        <a:p>
          <a:r>
            <a:rPr lang="zh-TW" altLang="en-US" sz="3200" b="0" dirty="0">
              <a:solidFill>
                <a:schemeClr val="tx1"/>
              </a:solidFill>
              <a:latin typeface="微軟正黑體" panose="020B0604030504040204" pitchFamily="34" charset="-120"/>
              <a:ea typeface="微軟正黑體" panose="020B0604030504040204" pitchFamily="34" charset="-120"/>
            </a:rPr>
            <a:t>多元適性</a:t>
          </a:r>
        </a:p>
      </dgm:t>
    </dgm:pt>
    <dgm:pt modelId="{A230113F-057E-481D-9653-5D6A503F49DE}" type="parTrans" cxnId="{19ED4D35-2074-4CCE-BBEA-02EB9BF0F327}">
      <dgm:prSet/>
      <dgm:spPr/>
      <dgm:t>
        <a:bodyPr/>
        <a:lstStyle/>
        <a:p>
          <a:endParaRPr lang="zh-TW" altLang="en-US"/>
        </a:p>
      </dgm:t>
    </dgm:pt>
    <dgm:pt modelId="{DF0AC922-2C11-4E62-AD05-110195B8C28A}" type="sibTrans" cxnId="{19ED4D35-2074-4CCE-BBEA-02EB9BF0F327}">
      <dgm:prSet/>
      <dgm:spPr/>
      <dgm:t>
        <a:bodyPr/>
        <a:lstStyle/>
        <a:p>
          <a:endParaRPr lang="zh-TW" altLang="en-US">
            <a:latin typeface="標楷體" pitchFamily="65" charset="-120"/>
            <a:ea typeface="標楷體" pitchFamily="65" charset="-120"/>
          </a:endParaRPr>
        </a:p>
      </dgm:t>
    </dgm:pt>
    <dgm:pt modelId="{11320812-6503-441E-879E-13341694427E}">
      <dgm:prSet phldrT="[文字]" custT="1"/>
      <dgm:spPr>
        <a:solidFill>
          <a:srgbClr val="ED7D31"/>
        </a:solidFill>
        <a:ln w="28575">
          <a:solidFill>
            <a:srgbClr val="C00000"/>
          </a:solidFill>
        </a:ln>
      </dgm:spPr>
      <dgm:t>
        <a:bodyPr/>
        <a:lstStyle/>
        <a:p>
          <a:r>
            <a:rPr lang="zh-TW" altLang="en-US" sz="3200" b="0" dirty="0">
              <a:latin typeface="微軟正黑體" panose="020B0604030504040204" pitchFamily="34" charset="-120"/>
              <a:ea typeface="微軟正黑體" panose="020B0604030504040204" pitchFamily="34" charset="-120"/>
            </a:rPr>
            <a:t>連貫統整</a:t>
          </a:r>
        </a:p>
      </dgm:t>
    </dgm:pt>
    <dgm:pt modelId="{B94B57DA-5233-4C91-B37C-DA36AFFFF234}" type="parTrans" cxnId="{D0513952-2AEA-42BD-929A-3CF7682098E6}">
      <dgm:prSet/>
      <dgm:spPr/>
      <dgm:t>
        <a:bodyPr/>
        <a:lstStyle/>
        <a:p>
          <a:endParaRPr lang="zh-TW" altLang="en-US"/>
        </a:p>
      </dgm:t>
    </dgm:pt>
    <dgm:pt modelId="{996D5AF9-97C7-47C9-96C2-64410583F2E6}" type="sibTrans" cxnId="{D0513952-2AEA-42BD-929A-3CF7682098E6}">
      <dgm:prSet/>
      <dgm:spPr/>
      <dgm:t>
        <a:bodyPr/>
        <a:lstStyle/>
        <a:p>
          <a:endParaRPr lang="zh-TW" altLang="en-US">
            <a:latin typeface="標楷體" pitchFamily="65" charset="-120"/>
            <a:ea typeface="標楷體" pitchFamily="65" charset="-120"/>
          </a:endParaRPr>
        </a:p>
      </dgm:t>
    </dgm:pt>
    <dgm:pt modelId="{403D9C47-D833-4004-AABE-BD01E43A4962}">
      <dgm:prSet phldrT="[文字]" custT="1"/>
      <dgm:spPr>
        <a:solidFill>
          <a:schemeClr val="bg1">
            <a:lumMod val="65000"/>
          </a:schemeClr>
        </a:solidFill>
      </dgm:spPr>
      <dgm:t>
        <a:bodyPr/>
        <a:lstStyle/>
        <a:p>
          <a:r>
            <a:rPr lang="zh-TW" altLang="en-US" sz="3200" b="0" dirty="0">
              <a:solidFill>
                <a:schemeClr val="tx1"/>
              </a:solidFill>
              <a:latin typeface="微軟正黑體" panose="020B0604030504040204" pitchFamily="34" charset="-120"/>
              <a:ea typeface="微軟正黑體" panose="020B0604030504040204" pitchFamily="34" charset="-120"/>
            </a:rPr>
            <a:t>配套整合</a:t>
          </a:r>
        </a:p>
      </dgm:t>
    </dgm:pt>
    <dgm:pt modelId="{36955FE2-BDFA-41C9-8C37-54CCF216EA83}" type="parTrans" cxnId="{BF3D63B0-7444-48FB-9B0E-F07F9B4868F0}">
      <dgm:prSet/>
      <dgm:spPr/>
      <dgm:t>
        <a:bodyPr/>
        <a:lstStyle/>
        <a:p>
          <a:endParaRPr lang="zh-TW" altLang="en-US"/>
        </a:p>
      </dgm:t>
    </dgm:pt>
    <dgm:pt modelId="{D5271E6C-6569-4BA8-877E-2B14038D8612}" type="sibTrans" cxnId="{BF3D63B0-7444-48FB-9B0E-F07F9B4868F0}">
      <dgm:prSet/>
      <dgm:spPr/>
      <dgm:t>
        <a:bodyPr/>
        <a:lstStyle/>
        <a:p>
          <a:endParaRPr lang="zh-TW" altLang="en-US">
            <a:latin typeface="標楷體" pitchFamily="65" charset="-120"/>
            <a:ea typeface="標楷體" pitchFamily="65" charset="-120"/>
          </a:endParaRPr>
        </a:p>
      </dgm:t>
    </dgm:pt>
    <dgm:pt modelId="{61EDC155-5360-4CA4-806D-D8C6FB3B2857}">
      <dgm:prSet phldrT="[文字]" custT="1"/>
      <dgm:spPr/>
      <dgm:t>
        <a:bodyPr/>
        <a:lstStyle/>
        <a:p>
          <a:r>
            <a:rPr lang="zh-TW" altLang="en-US" sz="3200" b="0" dirty="0">
              <a:solidFill>
                <a:schemeClr val="tx1"/>
              </a:solidFill>
              <a:latin typeface="微軟正黑體" panose="020B0604030504040204" pitchFamily="34" charset="-120"/>
              <a:ea typeface="微軟正黑體" panose="020B0604030504040204" pitchFamily="34" charset="-120"/>
            </a:rPr>
            <a:t>彈性活力</a:t>
          </a:r>
        </a:p>
      </dgm:t>
    </dgm:pt>
    <dgm:pt modelId="{E7969807-8FF3-413E-8D75-0D90F2FC8CAB}" type="sibTrans" cxnId="{E980B247-E9D3-454D-8132-C5033ABFF068}">
      <dgm:prSet/>
      <dgm:spPr/>
      <dgm:t>
        <a:bodyPr/>
        <a:lstStyle/>
        <a:p>
          <a:endParaRPr lang="zh-TW" altLang="en-US">
            <a:latin typeface="標楷體" pitchFamily="65" charset="-120"/>
            <a:ea typeface="標楷體" pitchFamily="65" charset="-120"/>
          </a:endParaRPr>
        </a:p>
      </dgm:t>
    </dgm:pt>
    <dgm:pt modelId="{22593FFA-88A8-44A3-A04D-AE8CFC2567D9}" type="parTrans" cxnId="{E980B247-E9D3-454D-8132-C5033ABFF068}">
      <dgm:prSet/>
      <dgm:spPr/>
      <dgm:t>
        <a:bodyPr/>
        <a:lstStyle/>
        <a:p>
          <a:endParaRPr lang="zh-TW" altLang="en-US"/>
        </a:p>
      </dgm:t>
    </dgm:pt>
    <dgm:pt modelId="{AE477167-8651-4BAD-BED5-3E43C2D01E7D}" type="pres">
      <dgm:prSet presAssocID="{C7DD9E4B-77D6-40EA-BCCC-4874D6074DFE}" presName="cycle" presStyleCnt="0">
        <dgm:presLayoutVars>
          <dgm:dir/>
          <dgm:resizeHandles val="exact"/>
        </dgm:presLayoutVars>
      </dgm:prSet>
      <dgm:spPr/>
      <dgm:t>
        <a:bodyPr/>
        <a:lstStyle/>
        <a:p>
          <a:endParaRPr lang="zh-TW" altLang="en-US"/>
        </a:p>
      </dgm:t>
    </dgm:pt>
    <dgm:pt modelId="{5FA76436-0714-40A9-BFE4-71D927E2F895}" type="pres">
      <dgm:prSet presAssocID="{2BCC0CAC-D7E7-4970-AB78-731692792365}" presName="node" presStyleLbl="node1" presStyleIdx="0" presStyleCnt="5" custScaleX="132479" custRadScaleRad="100228" custRadScaleInc="-10366">
        <dgm:presLayoutVars>
          <dgm:bulletEnabled val="1"/>
        </dgm:presLayoutVars>
      </dgm:prSet>
      <dgm:spPr/>
      <dgm:t>
        <a:bodyPr/>
        <a:lstStyle/>
        <a:p>
          <a:endParaRPr lang="zh-TW" altLang="en-US"/>
        </a:p>
      </dgm:t>
    </dgm:pt>
    <dgm:pt modelId="{B1931809-C88C-46FB-97FA-03D0915DB6F3}" type="pres">
      <dgm:prSet presAssocID="{2BCC0CAC-D7E7-4970-AB78-731692792365}" presName="spNode" presStyleCnt="0"/>
      <dgm:spPr/>
    </dgm:pt>
    <dgm:pt modelId="{8E78EEC7-8339-4245-AE14-50F6EA9EAEB0}" type="pres">
      <dgm:prSet presAssocID="{92152AA2-639A-444C-8D39-958A84DB1990}" presName="sibTrans" presStyleLbl="sibTrans1D1" presStyleIdx="0" presStyleCnt="5"/>
      <dgm:spPr/>
      <dgm:t>
        <a:bodyPr/>
        <a:lstStyle/>
        <a:p>
          <a:endParaRPr lang="zh-TW" altLang="en-US"/>
        </a:p>
      </dgm:t>
    </dgm:pt>
    <dgm:pt modelId="{79125D34-94AF-44A6-BADF-7753F4A6D10A}" type="pres">
      <dgm:prSet presAssocID="{61EDC155-5360-4CA4-806D-D8C6FB3B2857}" presName="node" presStyleLbl="node1" presStyleIdx="1" presStyleCnt="5" custScaleX="119208" custScaleY="100000" custRadScaleRad="103531" custRadScaleInc="-34339">
        <dgm:presLayoutVars>
          <dgm:bulletEnabled val="1"/>
        </dgm:presLayoutVars>
      </dgm:prSet>
      <dgm:spPr/>
      <dgm:t>
        <a:bodyPr/>
        <a:lstStyle/>
        <a:p>
          <a:endParaRPr lang="zh-TW" altLang="en-US"/>
        </a:p>
      </dgm:t>
    </dgm:pt>
    <dgm:pt modelId="{759F6153-CC25-4878-A559-34B03E7E470C}" type="pres">
      <dgm:prSet presAssocID="{61EDC155-5360-4CA4-806D-D8C6FB3B2857}" presName="spNode" presStyleCnt="0"/>
      <dgm:spPr/>
    </dgm:pt>
    <dgm:pt modelId="{EF7D8736-F10C-4F96-8413-249B49891B2E}" type="pres">
      <dgm:prSet presAssocID="{E7969807-8FF3-413E-8D75-0D90F2FC8CAB}" presName="sibTrans" presStyleLbl="sibTrans1D1" presStyleIdx="1" presStyleCnt="5"/>
      <dgm:spPr/>
      <dgm:t>
        <a:bodyPr/>
        <a:lstStyle/>
        <a:p>
          <a:endParaRPr lang="zh-TW" altLang="en-US"/>
        </a:p>
      </dgm:t>
    </dgm:pt>
    <dgm:pt modelId="{D7EAB9C6-C45F-4D48-B1CC-4A0FF9D6906E}" type="pres">
      <dgm:prSet presAssocID="{6AB2EDB3-28AF-45A5-A42D-68C8C052E00A}" presName="node" presStyleLbl="node1" presStyleIdx="2" presStyleCnt="5" custScaleX="135473" custScaleY="87423" custRadScaleRad="84709" custRadScaleInc="-82564">
        <dgm:presLayoutVars>
          <dgm:bulletEnabled val="1"/>
        </dgm:presLayoutVars>
      </dgm:prSet>
      <dgm:spPr/>
      <dgm:t>
        <a:bodyPr/>
        <a:lstStyle/>
        <a:p>
          <a:endParaRPr lang="zh-TW" altLang="en-US"/>
        </a:p>
      </dgm:t>
    </dgm:pt>
    <dgm:pt modelId="{72164AEA-5017-4518-88E2-F079E99BD046}" type="pres">
      <dgm:prSet presAssocID="{6AB2EDB3-28AF-45A5-A42D-68C8C052E00A}" presName="spNode" presStyleCnt="0"/>
      <dgm:spPr/>
    </dgm:pt>
    <dgm:pt modelId="{AC5E532D-E9A8-4E51-8C37-264AA576B324}" type="pres">
      <dgm:prSet presAssocID="{DF0AC922-2C11-4E62-AD05-110195B8C28A}" presName="sibTrans" presStyleLbl="sibTrans1D1" presStyleIdx="2" presStyleCnt="5"/>
      <dgm:spPr/>
      <dgm:t>
        <a:bodyPr/>
        <a:lstStyle/>
        <a:p>
          <a:endParaRPr lang="zh-TW" altLang="en-US"/>
        </a:p>
      </dgm:t>
    </dgm:pt>
    <dgm:pt modelId="{8ABF3B8D-0461-4746-B6F8-993FB7EA6B3C}" type="pres">
      <dgm:prSet presAssocID="{11320812-6503-441E-879E-13341694427E}" presName="node" presStyleLbl="node1" presStyleIdx="3" presStyleCnt="5" custScaleX="140598" custScaleY="87632" custRadScaleRad="93816" custRadScaleInc="99572">
        <dgm:presLayoutVars>
          <dgm:bulletEnabled val="1"/>
        </dgm:presLayoutVars>
      </dgm:prSet>
      <dgm:spPr/>
      <dgm:t>
        <a:bodyPr/>
        <a:lstStyle/>
        <a:p>
          <a:endParaRPr lang="zh-TW" altLang="en-US"/>
        </a:p>
      </dgm:t>
    </dgm:pt>
    <dgm:pt modelId="{6AC098AC-DC82-49C3-B090-4F37775428B4}" type="pres">
      <dgm:prSet presAssocID="{11320812-6503-441E-879E-13341694427E}" presName="spNode" presStyleCnt="0"/>
      <dgm:spPr/>
    </dgm:pt>
    <dgm:pt modelId="{8412900E-D6C5-4453-BE45-A6AE4056D28A}" type="pres">
      <dgm:prSet presAssocID="{996D5AF9-97C7-47C9-96C2-64410583F2E6}" presName="sibTrans" presStyleLbl="sibTrans1D1" presStyleIdx="3" presStyleCnt="5"/>
      <dgm:spPr/>
      <dgm:t>
        <a:bodyPr/>
        <a:lstStyle/>
        <a:p>
          <a:endParaRPr lang="zh-TW" altLang="en-US"/>
        </a:p>
      </dgm:t>
    </dgm:pt>
    <dgm:pt modelId="{3CB1B4FD-ADB1-4BBE-93D6-851FAB81D2A0}" type="pres">
      <dgm:prSet presAssocID="{403D9C47-D833-4004-AABE-BD01E43A4962}" presName="node" presStyleLbl="node1" presStyleIdx="4" presStyleCnt="5" custScaleX="132479" custRadScaleRad="112639" custRadScaleInc="3075">
        <dgm:presLayoutVars>
          <dgm:bulletEnabled val="1"/>
        </dgm:presLayoutVars>
      </dgm:prSet>
      <dgm:spPr/>
      <dgm:t>
        <a:bodyPr/>
        <a:lstStyle/>
        <a:p>
          <a:endParaRPr lang="zh-TW" altLang="en-US"/>
        </a:p>
      </dgm:t>
    </dgm:pt>
    <dgm:pt modelId="{D83DEDF0-C66C-40C8-96CA-69D807E79074}" type="pres">
      <dgm:prSet presAssocID="{403D9C47-D833-4004-AABE-BD01E43A4962}" presName="spNode" presStyleCnt="0"/>
      <dgm:spPr/>
    </dgm:pt>
    <dgm:pt modelId="{BE1EE3AD-6C86-43EE-BE46-EEAD2F8AC26F}" type="pres">
      <dgm:prSet presAssocID="{D5271E6C-6569-4BA8-877E-2B14038D8612}" presName="sibTrans" presStyleLbl="sibTrans1D1" presStyleIdx="4" presStyleCnt="5"/>
      <dgm:spPr/>
      <dgm:t>
        <a:bodyPr/>
        <a:lstStyle/>
        <a:p>
          <a:endParaRPr lang="zh-TW" altLang="en-US"/>
        </a:p>
      </dgm:t>
    </dgm:pt>
  </dgm:ptLst>
  <dgm:cxnLst>
    <dgm:cxn modelId="{19ED4D35-2074-4CCE-BBEA-02EB9BF0F327}" srcId="{C7DD9E4B-77D6-40EA-BCCC-4874D6074DFE}" destId="{6AB2EDB3-28AF-45A5-A42D-68C8C052E00A}" srcOrd="2" destOrd="0" parTransId="{A230113F-057E-481D-9653-5D6A503F49DE}" sibTransId="{DF0AC922-2C11-4E62-AD05-110195B8C28A}"/>
    <dgm:cxn modelId="{345734AE-0E1D-4404-96D3-5B0D22B67844}" type="presOf" srcId="{D5271E6C-6569-4BA8-877E-2B14038D8612}" destId="{BE1EE3AD-6C86-43EE-BE46-EEAD2F8AC26F}" srcOrd="0" destOrd="0" presId="urn:microsoft.com/office/officeart/2005/8/layout/cycle6"/>
    <dgm:cxn modelId="{D0513952-2AEA-42BD-929A-3CF7682098E6}" srcId="{C7DD9E4B-77D6-40EA-BCCC-4874D6074DFE}" destId="{11320812-6503-441E-879E-13341694427E}" srcOrd="3" destOrd="0" parTransId="{B94B57DA-5233-4C91-B37C-DA36AFFFF234}" sibTransId="{996D5AF9-97C7-47C9-96C2-64410583F2E6}"/>
    <dgm:cxn modelId="{E32EBDA8-BAAF-4D2C-BD97-D8CCBF8A6135}" type="presOf" srcId="{6AB2EDB3-28AF-45A5-A42D-68C8C052E00A}" destId="{D7EAB9C6-C45F-4D48-B1CC-4A0FF9D6906E}" srcOrd="0" destOrd="0" presId="urn:microsoft.com/office/officeart/2005/8/layout/cycle6"/>
    <dgm:cxn modelId="{BC72D6C3-39EB-4450-A64D-6674EF1D2B63}" type="presOf" srcId="{92152AA2-639A-444C-8D39-958A84DB1990}" destId="{8E78EEC7-8339-4245-AE14-50F6EA9EAEB0}" srcOrd="0" destOrd="0" presId="urn:microsoft.com/office/officeart/2005/8/layout/cycle6"/>
    <dgm:cxn modelId="{3CE55D68-D9B5-4793-B062-21D5479E99BB}" type="presOf" srcId="{61EDC155-5360-4CA4-806D-D8C6FB3B2857}" destId="{79125D34-94AF-44A6-BADF-7753F4A6D10A}" srcOrd="0" destOrd="0" presId="urn:microsoft.com/office/officeart/2005/8/layout/cycle6"/>
    <dgm:cxn modelId="{06A69079-56E0-42FB-A97E-DA49EFA53EDF}" srcId="{C7DD9E4B-77D6-40EA-BCCC-4874D6074DFE}" destId="{2BCC0CAC-D7E7-4970-AB78-731692792365}" srcOrd="0" destOrd="0" parTransId="{CDB24D28-3A16-4CF8-A187-BB25E254E46A}" sibTransId="{92152AA2-639A-444C-8D39-958A84DB1990}"/>
    <dgm:cxn modelId="{66201291-7CAF-4EB5-B985-60AC367F9649}" type="presOf" srcId="{E7969807-8FF3-413E-8D75-0D90F2FC8CAB}" destId="{EF7D8736-F10C-4F96-8413-249B49891B2E}" srcOrd="0" destOrd="0" presId="urn:microsoft.com/office/officeart/2005/8/layout/cycle6"/>
    <dgm:cxn modelId="{2866B223-6345-48C1-9BEF-965DD1B2F3E3}" type="presOf" srcId="{11320812-6503-441E-879E-13341694427E}" destId="{8ABF3B8D-0461-4746-B6F8-993FB7EA6B3C}" srcOrd="0" destOrd="0" presId="urn:microsoft.com/office/officeart/2005/8/layout/cycle6"/>
    <dgm:cxn modelId="{BF3D63B0-7444-48FB-9B0E-F07F9B4868F0}" srcId="{C7DD9E4B-77D6-40EA-BCCC-4874D6074DFE}" destId="{403D9C47-D833-4004-AABE-BD01E43A4962}" srcOrd="4" destOrd="0" parTransId="{36955FE2-BDFA-41C9-8C37-54CCF216EA83}" sibTransId="{D5271E6C-6569-4BA8-877E-2B14038D8612}"/>
    <dgm:cxn modelId="{CC0ED3E3-7046-457B-8844-F0DE95469FB0}" type="presOf" srcId="{2BCC0CAC-D7E7-4970-AB78-731692792365}" destId="{5FA76436-0714-40A9-BFE4-71D927E2F895}" srcOrd="0" destOrd="0" presId="urn:microsoft.com/office/officeart/2005/8/layout/cycle6"/>
    <dgm:cxn modelId="{EEC29556-870C-4BF0-8970-775028F4DE44}" type="presOf" srcId="{C7DD9E4B-77D6-40EA-BCCC-4874D6074DFE}" destId="{AE477167-8651-4BAD-BED5-3E43C2D01E7D}" srcOrd="0" destOrd="0" presId="urn:microsoft.com/office/officeart/2005/8/layout/cycle6"/>
    <dgm:cxn modelId="{54EAE033-8EF9-452C-85F5-9550FECEE679}" type="presOf" srcId="{996D5AF9-97C7-47C9-96C2-64410583F2E6}" destId="{8412900E-D6C5-4453-BE45-A6AE4056D28A}" srcOrd="0" destOrd="0" presId="urn:microsoft.com/office/officeart/2005/8/layout/cycle6"/>
    <dgm:cxn modelId="{E980B247-E9D3-454D-8132-C5033ABFF068}" srcId="{C7DD9E4B-77D6-40EA-BCCC-4874D6074DFE}" destId="{61EDC155-5360-4CA4-806D-D8C6FB3B2857}" srcOrd="1" destOrd="0" parTransId="{22593FFA-88A8-44A3-A04D-AE8CFC2567D9}" sibTransId="{E7969807-8FF3-413E-8D75-0D90F2FC8CAB}"/>
    <dgm:cxn modelId="{7424AB32-E171-480F-80B4-BFF1C6DA64E2}" type="presOf" srcId="{403D9C47-D833-4004-AABE-BD01E43A4962}" destId="{3CB1B4FD-ADB1-4BBE-93D6-851FAB81D2A0}" srcOrd="0" destOrd="0" presId="urn:microsoft.com/office/officeart/2005/8/layout/cycle6"/>
    <dgm:cxn modelId="{EF3AFAC9-F59A-4489-8ED7-9A6CFCCEE99C}" type="presOf" srcId="{DF0AC922-2C11-4E62-AD05-110195B8C28A}" destId="{AC5E532D-E9A8-4E51-8C37-264AA576B324}" srcOrd="0" destOrd="0" presId="urn:microsoft.com/office/officeart/2005/8/layout/cycle6"/>
    <dgm:cxn modelId="{36273F7C-4686-4F3A-A2ED-CC1EF7A139E3}" type="presParOf" srcId="{AE477167-8651-4BAD-BED5-3E43C2D01E7D}" destId="{5FA76436-0714-40A9-BFE4-71D927E2F895}" srcOrd="0" destOrd="0" presId="urn:microsoft.com/office/officeart/2005/8/layout/cycle6"/>
    <dgm:cxn modelId="{6FAB6E28-CC8F-4D06-BAF2-9BD669E97463}" type="presParOf" srcId="{AE477167-8651-4BAD-BED5-3E43C2D01E7D}" destId="{B1931809-C88C-46FB-97FA-03D0915DB6F3}" srcOrd="1" destOrd="0" presId="urn:microsoft.com/office/officeart/2005/8/layout/cycle6"/>
    <dgm:cxn modelId="{EEFFF936-89CB-41D8-AE21-9D743E85CC74}" type="presParOf" srcId="{AE477167-8651-4BAD-BED5-3E43C2D01E7D}" destId="{8E78EEC7-8339-4245-AE14-50F6EA9EAEB0}" srcOrd="2" destOrd="0" presId="urn:microsoft.com/office/officeart/2005/8/layout/cycle6"/>
    <dgm:cxn modelId="{68C9DBFE-C611-45C2-8687-F70CB7F80B45}" type="presParOf" srcId="{AE477167-8651-4BAD-BED5-3E43C2D01E7D}" destId="{79125D34-94AF-44A6-BADF-7753F4A6D10A}" srcOrd="3" destOrd="0" presId="urn:microsoft.com/office/officeart/2005/8/layout/cycle6"/>
    <dgm:cxn modelId="{7DFE9B4E-5073-45D4-BA4D-D85AA34DB88B}" type="presParOf" srcId="{AE477167-8651-4BAD-BED5-3E43C2D01E7D}" destId="{759F6153-CC25-4878-A559-34B03E7E470C}" srcOrd="4" destOrd="0" presId="urn:microsoft.com/office/officeart/2005/8/layout/cycle6"/>
    <dgm:cxn modelId="{23D72B4E-475F-4455-84EC-C4CCD29223AA}" type="presParOf" srcId="{AE477167-8651-4BAD-BED5-3E43C2D01E7D}" destId="{EF7D8736-F10C-4F96-8413-249B49891B2E}" srcOrd="5" destOrd="0" presId="urn:microsoft.com/office/officeart/2005/8/layout/cycle6"/>
    <dgm:cxn modelId="{20FBAF3B-8384-4742-96F4-9E26BCDC3835}" type="presParOf" srcId="{AE477167-8651-4BAD-BED5-3E43C2D01E7D}" destId="{D7EAB9C6-C45F-4D48-B1CC-4A0FF9D6906E}" srcOrd="6" destOrd="0" presId="urn:microsoft.com/office/officeart/2005/8/layout/cycle6"/>
    <dgm:cxn modelId="{D8F896D5-BD07-4D95-AC82-E8B4C428043D}" type="presParOf" srcId="{AE477167-8651-4BAD-BED5-3E43C2D01E7D}" destId="{72164AEA-5017-4518-88E2-F079E99BD046}" srcOrd="7" destOrd="0" presId="urn:microsoft.com/office/officeart/2005/8/layout/cycle6"/>
    <dgm:cxn modelId="{CFAC10B7-44B7-40A0-80A0-15A6724C89B1}" type="presParOf" srcId="{AE477167-8651-4BAD-BED5-3E43C2D01E7D}" destId="{AC5E532D-E9A8-4E51-8C37-264AA576B324}" srcOrd="8" destOrd="0" presId="urn:microsoft.com/office/officeart/2005/8/layout/cycle6"/>
    <dgm:cxn modelId="{19E6864B-BB02-44C4-B18D-CB37FD0A1E0D}" type="presParOf" srcId="{AE477167-8651-4BAD-BED5-3E43C2D01E7D}" destId="{8ABF3B8D-0461-4746-B6F8-993FB7EA6B3C}" srcOrd="9" destOrd="0" presId="urn:microsoft.com/office/officeart/2005/8/layout/cycle6"/>
    <dgm:cxn modelId="{047F51AD-85B0-4BAC-A1CD-B3A025E7E0A5}" type="presParOf" srcId="{AE477167-8651-4BAD-BED5-3E43C2D01E7D}" destId="{6AC098AC-DC82-49C3-B090-4F37775428B4}" srcOrd="10" destOrd="0" presId="urn:microsoft.com/office/officeart/2005/8/layout/cycle6"/>
    <dgm:cxn modelId="{D242340C-009B-4487-BEE3-C052E3471669}" type="presParOf" srcId="{AE477167-8651-4BAD-BED5-3E43C2D01E7D}" destId="{8412900E-D6C5-4453-BE45-A6AE4056D28A}" srcOrd="11" destOrd="0" presId="urn:microsoft.com/office/officeart/2005/8/layout/cycle6"/>
    <dgm:cxn modelId="{5DF5DCA8-CCBA-4EB9-A47D-C7C335E5F9A3}" type="presParOf" srcId="{AE477167-8651-4BAD-BED5-3E43C2D01E7D}" destId="{3CB1B4FD-ADB1-4BBE-93D6-851FAB81D2A0}" srcOrd="12" destOrd="0" presId="urn:microsoft.com/office/officeart/2005/8/layout/cycle6"/>
    <dgm:cxn modelId="{86EFC40F-11F7-4B90-8D5B-CCE1A6B7610B}" type="presParOf" srcId="{AE477167-8651-4BAD-BED5-3E43C2D01E7D}" destId="{D83DEDF0-C66C-40C8-96CA-69D807E79074}" srcOrd="13" destOrd="0" presId="urn:microsoft.com/office/officeart/2005/8/layout/cycle6"/>
    <dgm:cxn modelId="{CE7D6904-55CD-4699-8CD4-0E4EE2C72A67}" type="presParOf" srcId="{AE477167-8651-4BAD-BED5-3E43C2D01E7D}" destId="{BE1EE3AD-6C86-43EE-BE46-EEAD2F8AC26F}" srcOrd="14" destOrd="0" presId="urn:microsoft.com/office/officeart/2005/8/layout/cycle6"/>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45F1EA8-9680-437A-BE6B-3E5BD055DA41}" type="doc">
      <dgm:prSet loTypeId="urn:microsoft.com/office/officeart/2005/8/layout/hierarchy6" loCatId="hierarchy" qsTypeId="urn:microsoft.com/office/officeart/2005/8/quickstyle/simple4" qsCatId="simple" csTypeId="urn:microsoft.com/office/officeart/2005/8/colors/colorful5" csCatId="colorful" phldr="1"/>
      <dgm:spPr/>
      <dgm:t>
        <a:bodyPr/>
        <a:lstStyle/>
        <a:p>
          <a:endParaRPr lang="zh-TW" altLang="en-US"/>
        </a:p>
      </dgm:t>
    </dgm:pt>
    <dgm:pt modelId="{A8500810-9EE8-49EF-9AA5-344A75E210B5}">
      <dgm:prSet phldrT="[文字]" custT="1"/>
      <dgm:spPr>
        <a:solidFill>
          <a:schemeClr val="accent4">
            <a:lumMod val="60000"/>
            <a:lumOff val="40000"/>
          </a:schemeClr>
        </a:solidFill>
      </dgm:spPr>
      <dgm:t>
        <a:bodyPr/>
        <a:lstStyle/>
        <a:p>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cs typeface="Times New Roman" pitchFamily="18" charset="0"/>
            </a:rPr>
            <a:t>國民中小學</a:t>
          </a:r>
          <a:endPar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dgm:t>
    </dgm:pt>
    <dgm:pt modelId="{563116AA-08B1-4676-97E1-625BD9D2512C}" type="parTrans" cxnId="{4C8AEBF6-E637-4EF6-AD5B-F299999EAEA4}">
      <dgm:prSet/>
      <dgm:spPr/>
      <dgm:t>
        <a:bodyPr/>
        <a:lstStyle/>
        <a:p>
          <a:endParaRPr lang="zh-TW" altLang="en-US">
            <a:latin typeface="微軟正黑體" panose="020B0604030504040204" pitchFamily="34" charset="-120"/>
            <a:ea typeface="微軟正黑體" panose="020B0604030504040204" pitchFamily="34" charset="-120"/>
          </a:endParaRPr>
        </a:p>
      </dgm:t>
    </dgm:pt>
    <dgm:pt modelId="{F5233B3E-CCBB-4909-AE8A-C26654693FA9}" type="sibTrans" cxnId="{4C8AEBF6-E637-4EF6-AD5B-F299999EAEA4}">
      <dgm:prSet/>
      <dgm:spPr/>
      <dgm:t>
        <a:bodyPr/>
        <a:lstStyle/>
        <a:p>
          <a:endParaRPr lang="zh-TW" altLang="en-US">
            <a:latin typeface="微軟正黑體" panose="020B0604030504040204" pitchFamily="34" charset="-120"/>
            <a:ea typeface="微軟正黑體" panose="020B0604030504040204" pitchFamily="34" charset="-120"/>
          </a:endParaRPr>
        </a:p>
      </dgm:t>
    </dgm:pt>
    <dgm:pt modelId="{C2DC16F9-C6EC-480A-B686-BC25AD0E0940}">
      <dgm:prSet phldrT="[文字]" custT="1"/>
      <dgm:spPr>
        <a:solidFill>
          <a:schemeClr val="accent6">
            <a:lumMod val="60000"/>
            <a:lumOff val="40000"/>
          </a:schemeClr>
        </a:solidFill>
      </dgm:spPr>
      <dgm:t>
        <a:bodyPr/>
        <a:lstStyle/>
        <a:p>
          <a:pPr>
            <a:spcAft>
              <a:spcPts val="0"/>
            </a:spcAft>
          </a:pPr>
          <a:r>
            <a:rPr lang="zh-TW" altLang="en-US" sz="2400" b="1" dirty="0">
              <a:solidFill>
                <a:schemeClr val="tx1">
                  <a:lumMod val="75000"/>
                  <a:lumOff val="25000"/>
                </a:schemeClr>
              </a:solidFill>
              <a:latin typeface="微軟正黑體" panose="020B0604030504040204" pitchFamily="34" charset="-120"/>
              <a:ea typeface="微軟正黑體" panose="020B0604030504040204" pitchFamily="34" charset="-120"/>
            </a:rPr>
            <a:t>領域學習課程</a:t>
          </a:r>
        </a:p>
      </dgm:t>
    </dgm:pt>
    <dgm:pt modelId="{0F715909-E436-46F5-BB8E-3D36CCA5A091}" type="parTrans" cxnId="{87EB0CA6-6A6A-49C9-93BA-9C6B60CA990F}">
      <dgm:prSet/>
      <dgm:spPr/>
      <dgm:t>
        <a:bodyPr/>
        <a:lstStyle/>
        <a:p>
          <a:endParaRPr lang="zh-TW" altLang="en-US">
            <a:latin typeface="微軟正黑體" panose="020B0604030504040204" pitchFamily="34" charset="-120"/>
            <a:ea typeface="微軟正黑體" panose="020B0604030504040204" pitchFamily="34" charset="-120"/>
          </a:endParaRPr>
        </a:p>
      </dgm:t>
    </dgm:pt>
    <dgm:pt modelId="{EEC23AB4-9184-415B-ACDE-1D1B2744BFFB}" type="sibTrans" cxnId="{87EB0CA6-6A6A-49C9-93BA-9C6B60CA990F}">
      <dgm:prSet/>
      <dgm:spPr/>
      <dgm:t>
        <a:bodyPr/>
        <a:lstStyle/>
        <a:p>
          <a:endParaRPr lang="zh-TW" altLang="en-US">
            <a:latin typeface="微軟正黑體" panose="020B0604030504040204" pitchFamily="34" charset="-120"/>
            <a:ea typeface="微軟正黑體" panose="020B0604030504040204" pitchFamily="34" charset="-120"/>
          </a:endParaRPr>
        </a:p>
      </dgm:t>
    </dgm:pt>
    <dgm:pt modelId="{7C8AEDC3-014C-4961-945C-F635A541BE21}">
      <dgm:prSet phldrT="[文字]" custT="1"/>
      <dgm:spPr>
        <a:solidFill>
          <a:schemeClr val="accent2">
            <a:lumMod val="40000"/>
            <a:lumOff val="60000"/>
          </a:schemeClr>
        </a:solidFill>
        <a:ln>
          <a:noFill/>
        </a:ln>
      </dgm:spPr>
      <dgm:t>
        <a:bodyPr/>
        <a:lstStyle/>
        <a:p>
          <a:r>
            <a:rPr lang="zh-TW" altLang="en-US" sz="2400" b="1" dirty="0">
              <a:solidFill>
                <a:schemeClr val="tx1">
                  <a:lumMod val="75000"/>
                  <a:lumOff val="25000"/>
                </a:schemeClr>
              </a:solidFill>
              <a:latin typeface="微軟正黑體" panose="020B0604030504040204" pitchFamily="34" charset="-120"/>
              <a:ea typeface="微軟正黑體" panose="020B0604030504040204" pitchFamily="34" charset="-120"/>
            </a:rPr>
            <a:t>八大領域</a:t>
          </a:r>
        </a:p>
      </dgm:t>
    </dgm:pt>
    <dgm:pt modelId="{A6719D78-B3F8-47B1-A613-12AC3E245E83}" type="parTrans" cxnId="{C105895A-3973-4966-9823-BAC29C9D937D}">
      <dgm:prSet/>
      <dgm:spPr/>
      <dgm:t>
        <a:bodyPr/>
        <a:lstStyle/>
        <a:p>
          <a:endParaRPr lang="zh-TW" altLang="en-US">
            <a:latin typeface="微軟正黑體" panose="020B0604030504040204" pitchFamily="34" charset="-120"/>
            <a:ea typeface="微軟正黑體" panose="020B0604030504040204" pitchFamily="34" charset="-120"/>
          </a:endParaRPr>
        </a:p>
      </dgm:t>
    </dgm:pt>
    <dgm:pt modelId="{2E7FBDE3-D9AA-4AF6-9FBE-A19AA6C6CE0B}" type="sibTrans" cxnId="{C105895A-3973-4966-9823-BAC29C9D937D}">
      <dgm:prSet/>
      <dgm:spPr/>
      <dgm:t>
        <a:bodyPr/>
        <a:lstStyle/>
        <a:p>
          <a:endParaRPr lang="zh-TW" altLang="en-US">
            <a:latin typeface="微軟正黑體" panose="020B0604030504040204" pitchFamily="34" charset="-120"/>
            <a:ea typeface="微軟正黑體" panose="020B0604030504040204" pitchFamily="34" charset="-120"/>
          </a:endParaRPr>
        </a:p>
      </dgm:t>
    </dgm:pt>
    <dgm:pt modelId="{60DAD31E-E446-41ED-8DAE-192D1B67D357}">
      <dgm:prSet phldrT="[文字]" custT="1"/>
      <dgm:spPr>
        <a:solidFill>
          <a:schemeClr val="accent6">
            <a:lumMod val="60000"/>
            <a:lumOff val="40000"/>
          </a:schemeClr>
        </a:solidFill>
      </dgm:spPr>
      <dgm:t>
        <a:bodyPr/>
        <a:lstStyle/>
        <a:p>
          <a:pPr>
            <a:spcAft>
              <a:spcPts val="0"/>
            </a:spcAft>
          </a:pPr>
          <a:r>
            <a:rPr lang="zh-TW" altLang="en-US" sz="2400" b="1" dirty="0">
              <a:solidFill>
                <a:schemeClr val="tx1">
                  <a:lumMod val="75000"/>
                  <a:lumOff val="25000"/>
                </a:schemeClr>
              </a:solidFill>
              <a:latin typeface="微軟正黑體" panose="020B0604030504040204" pitchFamily="34" charset="-120"/>
              <a:ea typeface="微軟正黑體" panose="020B0604030504040204" pitchFamily="34" charset="-120"/>
            </a:rPr>
            <a:t>彈性學習課程</a:t>
          </a:r>
        </a:p>
      </dgm:t>
    </dgm:pt>
    <dgm:pt modelId="{4DD9C845-7120-4FB1-A592-04B0EFD25256}" type="parTrans" cxnId="{ADA3C104-BA42-443D-A3B2-8297296DDA86}">
      <dgm:prSet/>
      <dgm:spPr/>
      <dgm:t>
        <a:bodyPr/>
        <a:lstStyle/>
        <a:p>
          <a:endParaRPr lang="zh-TW" altLang="en-US">
            <a:latin typeface="微軟正黑體" panose="020B0604030504040204" pitchFamily="34" charset="-120"/>
            <a:ea typeface="微軟正黑體" panose="020B0604030504040204" pitchFamily="34" charset="-120"/>
          </a:endParaRPr>
        </a:p>
      </dgm:t>
    </dgm:pt>
    <dgm:pt modelId="{5253E514-87A1-42E9-B9BD-097A12C92386}" type="sibTrans" cxnId="{ADA3C104-BA42-443D-A3B2-8297296DDA86}">
      <dgm:prSet/>
      <dgm:spPr/>
      <dgm:t>
        <a:bodyPr/>
        <a:lstStyle/>
        <a:p>
          <a:endParaRPr lang="zh-TW" altLang="en-US">
            <a:latin typeface="微軟正黑體" panose="020B0604030504040204" pitchFamily="34" charset="-120"/>
            <a:ea typeface="微軟正黑體" panose="020B0604030504040204" pitchFamily="34" charset="-120"/>
          </a:endParaRPr>
        </a:p>
      </dgm:t>
    </dgm:pt>
    <dgm:pt modelId="{4B870C06-61C0-4FA7-9A80-CF74F1E7AF9F}">
      <dgm:prSet phldrT="[文字]" custT="1"/>
      <dgm:spPr>
        <a:solidFill>
          <a:schemeClr val="accent2">
            <a:lumMod val="40000"/>
            <a:lumOff val="60000"/>
          </a:schemeClr>
        </a:solidFill>
      </dgm:spPr>
      <dgm:t>
        <a:bodyPr/>
        <a:lstStyle/>
        <a:p>
          <a:pPr marL="180975" indent="-180975" algn="l">
            <a:spcAft>
              <a:spcPts val="0"/>
            </a:spcAft>
          </a:pPr>
          <a:r>
            <a:rPr lang="en-US" altLang="zh-TW" sz="1800" b="1" dirty="0">
              <a:solidFill>
                <a:schemeClr val="tx1">
                  <a:lumMod val="75000"/>
                  <a:lumOff val="25000"/>
                </a:schemeClr>
              </a:solidFill>
              <a:latin typeface="微軟正黑體" panose="020B0604030504040204" pitchFamily="34" charset="-120"/>
              <a:ea typeface="微軟正黑體" panose="020B0604030504040204" pitchFamily="34" charset="-120"/>
            </a:rPr>
            <a:t>1.</a:t>
          </a:r>
          <a:r>
            <a:rPr lang="zh-TW" sz="1800" b="1" dirty="0">
              <a:solidFill>
                <a:schemeClr val="tx1">
                  <a:lumMod val="75000"/>
                  <a:lumOff val="25000"/>
                </a:schemeClr>
              </a:solidFill>
              <a:latin typeface="微軟正黑體" panose="020B0604030504040204" pitchFamily="34" charset="-120"/>
              <a:ea typeface="微軟正黑體" panose="020B0604030504040204" pitchFamily="34" charset="-120"/>
            </a:rPr>
            <a:t>統整性主題</a:t>
          </a:r>
          <a:r>
            <a:rPr lang="en-US" sz="1800" b="1" dirty="0">
              <a:solidFill>
                <a:schemeClr val="tx1">
                  <a:lumMod val="75000"/>
                  <a:lumOff val="25000"/>
                </a:schemeClr>
              </a:solidFill>
              <a:latin typeface="微軟正黑體" panose="020B0604030504040204" pitchFamily="34" charset="-120"/>
              <a:ea typeface="微軟正黑體" panose="020B0604030504040204" pitchFamily="34" charset="-120"/>
            </a:rPr>
            <a:t>/</a:t>
          </a:r>
          <a:r>
            <a:rPr lang="zh-TW" sz="1800" b="1" dirty="0">
              <a:solidFill>
                <a:schemeClr val="tx1">
                  <a:lumMod val="75000"/>
                  <a:lumOff val="25000"/>
                </a:schemeClr>
              </a:solidFill>
              <a:latin typeface="微軟正黑體" panose="020B0604030504040204" pitchFamily="34" charset="-120"/>
              <a:ea typeface="微軟正黑體" panose="020B0604030504040204" pitchFamily="34" charset="-120"/>
            </a:rPr>
            <a:t>專題</a:t>
          </a:r>
          <a:r>
            <a:rPr lang="en-US" sz="1800" b="1" dirty="0">
              <a:solidFill>
                <a:schemeClr val="tx1">
                  <a:lumMod val="75000"/>
                  <a:lumOff val="25000"/>
                </a:schemeClr>
              </a:solidFill>
              <a:latin typeface="微軟正黑體" panose="020B0604030504040204" pitchFamily="34" charset="-120"/>
              <a:ea typeface="微軟正黑體" panose="020B0604030504040204" pitchFamily="34" charset="-120"/>
            </a:rPr>
            <a:t>/</a:t>
          </a:r>
          <a:r>
            <a:rPr lang="zh-TW" sz="1800" b="1" dirty="0">
              <a:solidFill>
                <a:schemeClr val="tx1">
                  <a:lumMod val="75000"/>
                  <a:lumOff val="25000"/>
                </a:schemeClr>
              </a:solidFill>
              <a:latin typeface="微軟正黑體" panose="020B0604030504040204" pitchFamily="34" charset="-120"/>
              <a:ea typeface="微軟正黑體" panose="020B0604030504040204" pitchFamily="34" charset="-120"/>
            </a:rPr>
            <a:t>議題探究課程</a:t>
          </a:r>
          <a:endParaRPr lang="en-US" altLang="zh-TW" sz="1800" b="1" dirty="0">
            <a:solidFill>
              <a:schemeClr val="tx1">
                <a:lumMod val="75000"/>
                <a:lumOff val="25000"/>
              </a:schemeClr>
            </a:solidFill>
            <a:latin typeface="微軟正黑體" panose="020B0604030504040204" pitchFamily="34" charset="-120"/>
            <a:ea typeface="微軟正黑體" panose="020B0604030504040204" pitchFamily="34" charset="-120"/>
          </a:endParaRPr>
        </a:p>
        <a:p>
          <a:pPr algn="l">
            <a:spcAft>
              <a:spcPts val="0"/>
            </a:spcAft>
          </a:pPr>
          <a:r>
            <a:rPr lang="en-US" altLang="zh-TW" sz="1800" b="1" dirty="0">
              <a:solidFill>
                <a:schemeClr val="tx1">
                  <a:lumMod val="75000"/>
                  <a:lumOff val="25000"/>
                </a:schemeClr>
              </a:solidFill>
              <a:latin typeface="微軟正黑體" panose="020B0604030504040204" pitchFamily="34" charset="-120"/>
              <a:ea typeface="微軟正黑體" panose="020B0604030504040204" pitchFamily="34" charset="-120"/>
            </a:rPr>
            <a:t>2.</a:t>
          </a:r>
          <a:r>
            <a:rPr lang="zh-TW" sz="1800" b="1" dirty="0">
              <a:solidFill>
                <a:schemeClr val="tx1">
                  <a:lumMod val="75000"/>
                  <a:lumOff val="25000"/>
                </a:schemeClr>
              </a:solidFill>
              <a:latin typeface="微軟正黑體" panose="020B0604030504040204" pitchFamily="34" charset="-120"/>
              <a:ea typeface="微軟正黑體" panose="020B0604030504040204" pitchFamily="34" charset="-120"/>
            </a:rPr>
            <a:t>社團活動與技藝課程</a:t>
          </a:r>
          <a:endParaRPr lang="en-US" altLang="zh-TW" sz="1800" b="1" dirty="0">
            <a:solidFill>
              <a:schemeClr val="tx1">
                <a:lumMod val="75000"/>
                <a:lumOff val="25000"/>
              </a:schemeClr>
            </a:solidFill>
            <a:latin typeface="微軟正黑體" panose="020B0604030504040204" pitchFamily="34" charset="-120"/>
            <a:ea typeface="微軟正黑體" panose="020B0604030504040204" pitchFamily="34" charset="-120"/>
          </a:endParaRPr>
        </a:p>
        <a:p>
          <a:pPr algn="l">
            <a:spcAft>
              <a:spcPts val="0"/>
            </a:spcAft>
          </a:pPr>
          <a:r>
            <a:rPr lang="en-US" altLang="zh-TW" sz="1800" b="1" dirty="0">
              <a:solidFill>
                <a:schemeClr val="tx1">
                  <a:lumMod val="75000"/>
                  <a:lumOff val="25000"/>
                </a:schemeClr>
              </a:solidFill>
              <a:latin typeface="微軟正黑體" panose="020B0604030504040204" pitchFamily="34" charset="-120"/>
              <a:ea typeface="微軟正黑體" panose="020B0604030504040204" pitchFamily="34" charset="-120"/>
            </a:rPr>
            <a:t>3.</a:t>
          </a:r>
          <a:r>
            <a:rPr lang="zh-TW" sz="1800" b="1" dirty="0">
              <a:solidFill>
                <a:schemeClr val="tx1">
                  <a:lumMod val="75000"/>
                  <a:lumOff val="25000"/>
                </a:schemeClr>
              </a:solidFill>
              <a:latin typeface="微軟正黑體" panose="020B0604030504040204" pitchFamily="34" charset="-120"/>
              <a:ea typeface="微軟正黑體" panose="020B0604030504040204" pitchFamily="34" charset="-120"/>
            </a:rPr>
            <a:t>特殊需求領域課程</a:t>
          </a:r>
          <a:endParaRPr lang="en-US" altLang="zh-TW" sz="1800" b="1" dirty="0">
            <a:solidFill>
              <a:schemeClr val="tx1">
                <a:lumMod val="75000"/>
                <a:lumOff val="25000"/>
              </a:schemeClr>
            </a:solidFill>
            <a:latin typeface="微軟正黑體" panose="020B0604030504040204" pitchFamily="34" charset="-120"/>
            <a:ea typeface="微軟正黑體" panose="020B0604030504040204" pitchFamily="34" charset="-120"/>
          </a:endParaRPr>
        </a:p>
        <a:p>
          <a:pPr algn="l">
            <a:spcAft>
              <a:spcPts val="0"/>
            </a:spcAft>
          </a:pPr>
          <a:r>
            <a:rPr lang="en-US" altLang="zh-TW" sz="1800" b="1" dirty="0">
              <a:solidFill>
                <a:schemeClr val="tx1">
                  <a:lumMod val="75000"/>
                  <a:lumOff val="25000"/>
                </a:schemeClr>
              </a:solidFill>
              <a:latin typeface="微軟正黑體" panose="020B0604030504040204" pitchFamily="34" charset="-120"/>
              <a:ea typeface="微軟正黑體" panose="020B0604030504040204" pitchFamily="34" charset="-120"/>
            </a:rPr>
            <a:t>4.</a:t>
          </a:r>
          <a:r>
            <a:rPr lang="zh-TW" sz="1800" b="1" dirty="0">
              <a:solidFill>
                <a:schemeClr val="tx1">
                  <a:lumMod val="75000"/>
                  <a:lumOff val="25000"/>
                </a:schemeClr>
              </a:solidFill>
              <a:latin typeface="微軟正黑體" panose="020B0604030504040204" pitchFamily="34" charset="-120"/>
              <a:ea typeface="微軟正黑體" panose="020B0604030504040204" pitchFamily="34" charset="-120"/>
            </a:rPr>
            <a:t>其他類課程</a:t>
          </a:r>
          <a:endParaRPr lang="zh-TW" altLang="en-US" sz="1800" b="1" dirty="0">
            <a:solidFill>
              <a:schemeClr val="tx1">
                <a:lumMod val="75000"/>
                <a:lumOff val="25000"/>
              </a:schemeClr>
            </a:solidFill>
            <a:latin typeface="微軟正黑體" panose="020B0604030504040204" pitchFamily="34" charset="-120"/>
            <a:ea typeface="微軟正黑體" panose="020B0604030504040204" pitchFamily="34" charset="-120"/>
          </a:endParaRPr>
        </a:p>
      </dgm:t>
    </dgm:pt>
    <dgm:pt modelId="{E06363B4-1CBD-408D-90DC-065778E5FCB5}" type="parTrans" cxnId="{BE674D09-F005-4415-B0FB-3E2B178566CB}">
      <dgm:prSet/>
      <dgm:spPr/>
      <dgm:t>
        <a:bodyPr/>
        <a:lstStyle/>
        <a:p>
          <a:endParaRPr lang="zh-TW" altLang="en-US">
            <a:latin typeface="微軟正黑體" panose="020B0604030504040204" pitchFamily="34" charset="-120"/>
            <a:ea typeface="微軟正黑體" panose="020B0604030504040204" pitchFamily="34" charset="-120"/>
          </a:endParaRPr>
        </a:p>
      </dgm:t>
    </dgm:pt>
    <dgm:pt modelId="{D664696F-3D9D-4376-9946-62E94D6AC791}" type="sibTrans" cxnId="{BE674D09-F005-4415-B0FB-3E2B178566CB}">
      <dgm:prSet/>
      <dgm:spPr/>
      <dgm:t>
        <a:bodyPr/>
        <a:lstStyle/>
        <a:p>
          <a:endParaRPr lang="zh-TW" altLang="en-US">
            <a:latin typeface="微軟正黑體" panose="020B0604030504040204" pitchFamily="34" charset="-120"/>
            <a:ea typeface="微軟正黑體" panose="020B0604030504040204" pitchFamily="34" charset="-120"/>
          </a:endParaRPr>
        </a:p>
      </dgm:t>
    </dgm:pt>
    <dgm:pt modelId="{4EA1F9BC-3330-4079-A901-0C4B0B1A4A20}">
      <dgm:prSet phldrT="[文字]" custT="1"/>
      <dgm:spPr>
        <a:solidFill>
          <a:schemeClr val="bg1">
            <a:lumMod val="95000"/>
          </a:schemeClr>
        </a:solidFill>
      </dgm:spPr>
      <dgm:t>
        <a:bodyPr/>
        <a:lstStyle/>
        <a:p>
          <a:r>
            <a:rPr lang="zh-TW" altLang="en-US" sz="3200" b="1" dirty="0">
              <a:solidFill>
                <a:schemeClr val="accent2">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教育階段</a:t>
          </a:r>
        </a:p>
      </dgm:t>
    </dgm:pt>
    <dgm:pt modelId="{5E2347F0-E3E3-436E-B79A-EDD91562C780}" type="parTrans" cxnId="{0A3E2D3F-85A5-4A41-A09E-C553A68FCBD4}">
      <dgm:prSet/>
      <dgm:spPr/>
      <dgm:t>
        <a:bodyPr/>
        <a:lstStyle/>
        <a:p>
          <a:endParaRPr lang="zh-TW" altLang="en-US">
            <a:latin typeface="微軟正黑體" panose="020B0604030504040204" pitchFamily="34" charset="-120"/>
            <a:ea typeface="微軟正黑體" panose="020B0604030504040204" pitchFamily="34" charset="-120"/>
          </a:endParaRPr>
        </a:p>
      </dgm:t>
    </dgm:pt>
    <dgm:pt modelId="{5FDCF4EC-E099-4953-8900-79C2F1480ABA}" type="sibTrans" cxnId="{0A3E2D3F-85A5-4A41-A09E-C553A68FCBD4}">
      <dgm:prSet/>
      <dgm:spPr/>
      <dgm:t>
        <a:bodyPr/>
        <a:lstStyle/>
        <a:p>
          <a:endParaRPr lang="zh-TW" altLang="en-US">
            <a:latin typeface="微軟正黑體" panose="020B0604030504040204" pitchFamily="34" charset="-120"/>
            <a:ea typeface="微軟正黑體" panose="020B0604030504040204" pitchFamily="34" charset="-120"/>
          </a:endParaRPr>
        </a:p>
      </dgm:t>
    </dgm:pt>
    <dgm:pt modelId="{A0685B2A-A6EE-4817-9F7E-8B3CB3D3F296}">
      <dgm:prSet phldrT="[文字]" custT="1"/>
      <dgm:spPr>
        <a:solidFill>
          <a:schemeClr val="bg1">
            <a:lumMod val="95000"/>
          </a:schemeClr>
        </a:solidFill>
      </dgm:spPr>
      <dgm:t>
        <a:bodyPr/>
        <a:lstStyle/>
        <a:p>
          <a:r>
            <a:rPr lang="zh-TW" altLang="en-US" sz="3200" b="1" dirty="0">
              <a:solidFill>
                <a:schemeClr val="accent6">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課程類型</a:t>
          </a:r>
        </a:p>
      </dgm:t>
    </dgm:pt>
    <dgm:pt modelId="{5807539C-3C7F-4069-A54B-E06BD60F236B}" type="parTrans" cxnId="{742AB0FF-2214-4B2A-AE50-FC4A1A328495}">
      <dgm:prSet/>
      <dgm:spPr/>
      <dgm:t>
        <a:bodyPr/>
        <a:lstStyle/>
        <a:p>
          <a:endParaRPr lang="zh-TW" altLang="en-US">
            <a:latin typeface="微軟正黑體" panose="020B0604030504040204" pitchFamily="34" charset="-120"/>
            <a:ea typeface="微軟正黑體" panose="020B0604030504040204" pitchFamily="34" charset="-120"/>
          </a:endParaRPr>
        </a:p>
      </dgm:t>
    </dgm:pt>
    <dgm:pt modelId="{4214C0C2-9E2B-4FFB-B80C-6C78DA585CE0}" type="sibTrans" cxnId="{742AB0FF-2214-4B2A-AE50-FC4A1A328495}">
      <dgm:prSet/>
      <dgm:spPr/>
      <dgm:t>
        <a:bodyPr/>
        <a:lstStyle/>
        <a:p>
          <a:endParaRPr lang="zh-TW" altLang="en-US">
            <a:latin typeface="微軟正黑體" panose="020B0604030504040204" pitchFamily="34" charset="-120"/>
            <a:ea typeface="微軟正黑體" panose="020B0604030504040204" pitchFamily="34" charset="-120"/>
          </a:endParaRPr>
        </a:p>
      </dgm:t>
    </dgm:pt>
    <dgm:pt modelId="{043BDE1D-B32D-453E-9C46-1E356110C225}">
      <dgm:prSet phldrT="[文字]" custT="1"/>
      <dgm:spPr>
        <a:solidFill>
          <a:schemeClr val="bg1">
            <a:lumMod val="95000"/>
          </a:schemeClr>
        </a:solidFill>
      </dgm:spPr>
      <dgm:t>
        <a:bodyPr/>
        <a:lstStyle/>
        <a:p>
          <a:r>
            <a:rPr lang="zh-TW" altLang="en-US" sz="3200" b="1" dirty="0">
              <a:solidFill>
                <a:srgbClr val="FF9966"/>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課程內容</a:t>
          </a:r>
        </a:p>
      </dgm:t>
    </dgm:pt>
    <dgm:pt modelId="{0A7F3AD5-C34F-40E1-8840-44C8F4150C9A}" type="parTrans" cxnId="{B42EA97C-FA61-44CE-99FD-DEE055B30B15}">
      <dgm:prSet/>
      <dgm:spPr/>
      <dgm:t>
        <a:bodyPr/>
        <a:lstStyle/>
        <a:p>
          <a:endParaRPr lang="zh-TW" altLang="en-US">
            <a:latin typeface="微軟正黑體" panose="020B0604030504040204" pitchFamily="34" charset="-120"/>
            <a:ea typeface="微軟正黑體" panose="020B0604030504040204" pitchFamily="34" charset="-120"/>
          </a:endParaRPr>
        </a:p>
      </dgm:t>
    </dgm:pt>
    <dgm:pt modelId="{8C7B4839-13E1-4DD7-967C-A377FDEAB78C}" type="sibTrans" cxnId="{B42EA97C-FA61-44CE-99FD-DEE055B30B15}">
      <dgm:prSet/>
      <dgm:spPr/>
      <dgm:t>
        <a:bodyPr/>
        <a:lstStyle/>
        <a:p>
          <a:endParaRPr lang="zh-TW" altLang="en-US">
            <a:latin typeface="微軟正黑體" panose="020B0604030504040204" pitchFamily="34" charset="-120"/>
            <a:ea typeface="微軟正黑體" panose="020B0604030504040204" pitchFamily="34" charset="-120"/>
          </a:endParaRPr>
        </a:p>
      </dgm:t>
    </dgm:pt>
    <dgm:pt modelId="{EEC44ECE-8FDE-46BF-B68D-B5449B1D2F08}" type="pres">
      <dgm:prSet presAssocID="{F45F1EA8-9680-437A-BE6B-3E5BD055DA41}" presName="mainComposite" presStyleCnt="0">
        <dgm:presLayoutVars>
          <dgm:chPref val="1"/>
          <dgm:dir/>
          <dgm:animOne val="branch"/>
          <dgm:animLvl val="lvl"/>
          <dgm:resizeHandles val="exact"/>
        </dgm:presLayoutVars>
      </dgm:prSet>
      <dgm:spPr/>
      <dgm:t>
        <a:bodyPr/>
        <a:lstStyle/>
        <a:p>
          <a:endParaRPr lang="zh-TW" altLang="en-US"/>
        </a:p>
      </dgm:t>
    </dgm:pt>
    <dgm:pt modelId="{B2DFB700-B75B-4020-9DE6-4D0252D4B179}" type="pres">
      <dgm:prSet presAssocID="{F45F1EA8-9680-437A-BE6B-3E5BD055DA41}" presName="hierFlow" presStyleCnt="0"/>
      <dgm:spPr/>
    </dgm:pt>
    <dgm:pt modelId="{5887F630-8F8A-42CB-A9CD-0A1399F1F83C}" type="pres">
      <dgm:prSet presAssocID="{F45F1EA8-9680-437A-BE6B-3E5BD055DA41}" presName="firstBuf" presStyleCnt="0"/>
      <dgm:spPr/>
    </dgm:pt>
    <dgm:pt modelId="{4123304E-ADDE-4C96-B4F5-2139CE420F6A}" type="pres">
      <dgm:prSet presAssocID="{F45F1EA8-9680-437A-BE6B-3E5BD055DA41}" presName="hierChild1" presStyleCnt="0">
        <dgm:presLayoutVars>
          <dgm:chPref val="1"/>
          <dgm:animOne val="branch"/>
          <dgm:animLvl val="lvl"/>
        </dgm:presLayoutVars>
      </dgm:prSet>
      <dgm:spPr/>
    </dgm:pt>
    <dgm:pt modelId="{BD3ACFCE-1A6C-454F-A290-159EE5DE3409}" type="pres">
      <dgm:prSet presAssocID="{A8500810-9EE8-49EF-9AA5-344A75E210B5}" presName="Name14" presStyleCnt="0"/>
      <dgm:spPr/>
    </dgm:pt>
    <dgm:pt modelId="{A0834E09-F94E-4A0B-A9B9-3540E594EA10}" type="pres">
      <dgm:prSet presAssocID="{A8500810-9EE8-49EF-9AA5-344A75E210B5}" presName="level1Shape" presStyleLbl="node0" presStyleIdx="0" presStyleCnt="1" custScaleX="164085" custScaleY="76208" custLinFactNeighborX="-1400" custLinFactNeighborY="8189">
        <dgm:presLayoutVars>
          <dgm:chPref val="3"/>
        </dgm:presLayoutVars>
      </dgm:prSet>
      <dgm:spPr/>
      <dgm:t>
        <a:bodyPr/>
        <a:lstStyle/>
        <a:p>
          <a:endParaRPr lang="zh-TW" altLang="en-US"/>
        </a:p>
      </dgm:t>
    </dgm:pt>
    <dgm:pt modelId="{C228B206-5930-4712-8FA5-62F2FCDE4B20}" type="pres">
      <dgm:prSet presAssocID="{A8500810-9EE8-49EF-9AA5-344A75E210B5}" presName="hierChild2" presStyleCnt="0"/>
      <dgm:spPr/>
    </dgm:pt>
    <dgm:pt modelId="{45C0E22E-070B-413E-B4BE-73A740661682}" type="pres">
      <dgm:prSet presAssocID="{0F715909-E436-46F5-BB8E-3D36CCA5A091}" presName="Name19" presStyleLbl="parChTrans1D2" presStyleIdx="0" presStyleCnt="2"/>
      <dgm:spPr/>
      <dgm:t>
        <a:bodyPr/>
        <a:lstStyle/>
        <a:p>
          <a:endParaRPr lang="zh-TW" altLang="en-US"/>
        </a:p>
      </dgm:t>
    </dgm:pt>
    <dgm:pt modelId="{02CF7F1C-D0ED-4A09-8880-D9D8C9B4C6D8}" type="pres">
      <dgm:prSet presAssocID="{C2DC16F9-C6EC-480A-B686-BC25AD0E0940}" presName="Name21" presStyleCnt="0"/>
      <dgm:spPr/>
    </dgm:pt>
    <dgm:pt modelId="{EDA7E8EE-D5C7-461C-8367-580082AAB01D}" type="pres">
      <dgm:prSet presAssocID="{C2DC16F9-C6EC-480A-B686-BC25AD0E0940}" presName="level2Shape" presStyleLbl="node2" presStyleIdx="0" presStyleCnt="2" custScaleX="146157" custScaleY="55959" custLinFactNeighborX="-1005" custLinFactNeighborY="47832"/>
      <dgm:spPr/>
      <dgm:t>
        <a:bodyPr/>
        <a:lstStyle/>
        <a:p>
          <a:endParaRPr lang="zh-TW" altLang="en-US"/>
        </a:p>
      </dgm:t>
    </dgm:pt>
    <dgm:pt modelId="{8B6FA77D-A3E0-4FAB-9BE1-0B7F79A36F62}" type="pres">
      <dgm:prSet presAssocID="{C2DC16F9-C6EC-480A-B686-BC25AD0E0940}" presName="hierChild3" presStyleCnt="0"/>
      <dgm:spPr/>
    </dgm:pt>
    <dgm:pt modelId="{DFBB11B0-F92D-4C99-9AD7-598E4D51462A}" type="pres">
      <dgm:prSet presAssocID="{A6719D78-B3F8-47B1-A613-12AC3E245E83}" presName="Name19" presStyleLbl="parChTrans1D3" presStyleIdx="0" presStyleCnt="2"/>
      <dgm:spPr/>
      <dgm:t>
        <a:bodyPr/>
        <a:lstStyle/>
        <a:p>
          <a:endParaRPr lang="zh-TW" altLang="en-US"/>
        </a:p>
      </dgm:t>
    </dgm:pt>
    <dgm:pt modelId="{3EB831D3-7437-4EA8-9DC7-D0FD3DA8A511}" type="pres">
      <dgm:prSet presAssocID="{7C8AEDC3-014C-4961-945C-F635A541BE21}" presName="Name21" presStyleCnt="0"/>
      <dgm:spPr/>
    </dgm:pt>
    <dgm:pt modelId="{78A7D40E-02E8-486D-B3CD-A273D4A75CB0}" type="pres">
      <dgm:prSet presAssocID="{7C8AEDC3-014C-4961-945C-F635A541BE21}" presName="level2Shape" presStyleLbl="node3" presStyleIdx="0" presStyleCnt="2" custScaleX="137961" custScaleY="67313" custLinFactNeighborX="-583" custLinFactNeighborY="79063"/>
      <dgm:spPr/>
      <dgm:t>
        <a:bodyPr/>
        <a:lstStyle/>
        <a:p>
          <a:endParaRPr lang="zh-TW" altLang="en-US"/>
        </a:p>
      </dgm:t>
    </dgm:pt>
    <dgm:pt modelId="{82EFB24E-74E7-4E4B-B830-F9E84F0AD40A}" type="pres">
      <dgm:prSet presAssocID="{7C8AEDC3-014C-4961-945C-F635A541BE21}" presName="hierChild3" presStyleCnt="0"/>
      <dgm:spPr/>
    </dgm:pt>
    <dgm:pt modelId="{B480F158-E0B1-4D38-8C83-70B0AFBC669B}" type="pres">
      <dgm:prSet presAssocID="{4DD9C845-7120-4FB1-A592-04B0EFD25256}" presName="Name19" presStyleLbl="parChTrans1D2" presStyleIdx="1" presStyleCnt="2"/>
      <dgm:spPr/>
      <dgm:t>
        <a:bodyPr/>
        <a:lstStyle/>
        <a:p>
          <a:endParaRPr lang="zh-TW" altLang="en-US"/>
        </a:p>
      </dgm:t>
    </dgm:pt>
    <dgm:pt modelId="{592412B3-0FE0-4930-800C-3C134195774D}" type="pres">
      <dgm:prSet presAssocID="{60DAD31E-E446-41ED-8DAE-192D1B67D357}" presName="Name21" presStyleCnt="0"/>
      <dgm:spPr/>
    </dgm:pt>
    <dgm:pt modelId="{100EB76B-CDFE-41EE-A7A2-296328D4BCD6}" type="pres">
      <dgm:prSet presAssocID="{60DAD31E-E446-41ED-8DAE-192D1B67D357}" presName="level2Shape" presStyleLbl="node2" presStyleIdx="1" presStyleCnt="2" custScaleX="143240" custScaleY="50884" custLinFactNeighborX="140" custLinFactNeighborY="47369"/>
      <dgm:spPr/>
      <dgm:t>
        <a:bodyPr/>
        <a:lstStyle/>
        <a:p>
          <a:endParaRPr lang="zh-TW" altLang="en-US"/>
        </a:p>
      </dgm:t>
    </dgm:pt>
    <dgm:pt modelId="{9177FD59-1EFF-4469-A50B-94774B847190}" type="pres">
      <dgm:prSet presAssocID="{60DAD31E-E446-41ED-8DAE-192D1B67D357}" presName="hierChild3" presStyleCnt="0"/>
      <dgm:spPr/>
    </dgm:pt>
    <dgm:pt modelId="{467385A6-D0D7-431A-99D3-AF86122EE20D}" type="pres">
      <dgm:prSet presAssocID="{E06363B4-1CBD-408D-90DC-065778E5FCB5}" presName="Name19" presStyleLbl="parChTrans1D3" presStyleIdx="1" presStyleCnt="2"/>
      <dgm:spPr/>
      <dgm:t>
        <a:bodyPr/>
        <a:lstStyle/>
        <a:p>
          <a:endParaRPr lang="zh-TW" altLang="en-US"/>
        </a:p>
      </dgm:t>
    </dgm:pt>
    <dgm:pt modelId="{DCB0EFAF-8B30-4D77-AA2F-DD06E43F7660}" type="pres">
      <dgm:prSet presAssocID="{4B870C06-61C0-4FA7-9A80-CF74F1E7AF9F}" presName="Name21" presStyleCnt="0"/>
      <dgm:spPr/>
    </dgm:pt>
    <dgm:pt modelId="{E35E7626-07BD-4A70-998E-9EBFAC04375E}" type="pres">
      <dgm:prSet presAssocID="{4B870C06-61C0-4FA7-9A80-CF74F1E7AF9F}" presName="level2Shape" presStyleLbl="node3" presStyleIdx="1" presStyleCnt="2" custScaleX="175337" custScaleY="216353" custLinFactNeighborX="801" custLinFactNeighborY="25940"/>
      <dgm:spPr/>
      <dgm:t>
        <a:bodyPr/>
        <a:lstStyle/>
        <a:p>
          <a:endParaRPr lang="zh-TW" altLang="en-US"/>
        </a:p>
      </dgm:t>
    </dgm:pt>
    <dgm:pt modelId="{BEDE0F7E-6249-4716-B2A1-F80AC27E4514}" type="pres">
      <dgm:prSet presAssocID="{4B870C06-61C0-4FA7-9A80-CF74F1E7AF9F}" presName="hierChild3" presStyleCnt="0"/>
      <dgm:spPr/>
    </dgm:pt>
    <dgm:pt modelId="{C449178C-DF01-425E-802C-034F8B4B1EDA}" type="pres">
      <dgm:prSet presAssocID="{F45F1EA8-9680-437A-BE6B-3E5BD055DA41}" presName="bgShapesFlow" presStyleCnt="0"/>
      <dgm:spPr/>
    </dgm:pt>
    <dgm:pt modelId="{457E34B3-51DC-4635-9F0B-78AFB321BB50}" type="pres">
      <dgm:prSet presAssocID="{4EA1F9BC-3330-4079-A901-0C4B0B1A4A20}" presName="rectComp" presStyleCnt="0"/>
      <dgm:spPr/>
    </dgm:pt>
    <dgm:pt modelId="{9CC68027-AD3E-4C14-BBB5-64BDC8B6ADD5}" type="pres">
      <dgm:prSet presAssocID="{4EA1F9BC-3330-4079-A901-0C4B0B1A4A20}" presName="bgRect" presStyleLbl="bgShp" presStyleIdx="0" presStyleCnt="3" custLinFactNeighborX="-1183" custLinFactNeighborY="-382"/>
      <dgm:spPr/>
      <dgm:t>
        <a:bodyPr/>
        <a:lstStyle/>
        <a:p>
          <a:endParaRPr lang="zh-TW" altLang="en-US"/>
        </a:p>
      </dgm:t>
    </dgm:pt>
    <dgm:pt modelId="{949DF0EB-3749-40CC-84CC-2F32917930F8}" type="pres">
      <dgm:prSet presAssocID="{4EA1F9BC-3330-4079-A901-0C4B0B1A4A20}" presName="bgRectTx" presStyleLbl="bgShp" presStyleIdx="0" presStyleCnt="3">
        <dgm:presLayoutVars>
          <dgm:bulletEnabled val="1"/>
        </dgm:presLayoutVars>
      </dgm:prSet>
      <dgm:spPr/>
      <dgm:t>
        <a:bodyPr/>
        <a:lstStyle/>
        <a:p>
          <a:endParaRPr lang="zh-TW" altLang="en-US"/>
        </a:p>
      </dgm:t>
    </dgm:pt>
    <dgm:pt modelId="{4FDC3252-B561-4667-9FE6-346371AF3A9C}" type="pres">
      <dgm:prSet presAssocID="{4EA1F9BC-3330-4079-A901-0C4B0B1A4A20}" presName="spComp" presStyleCnt="0"/>
      <dgm:spPr/>
    </dgm:pt>
    <dgm:pt modelId="{1B944955-F001-421E-AF57-45062DD9D4EB}" type="pres">
      <dgm:prSet presAssocID="{4EA1F9BC-3330-4079-A901-0C4B0B1A4A20}" presName="vSp" presStyleCnt="0"/>
      <dgm:spPr/>
    </dgm:pt>
    <dgm:pt modelId="{7FBCAF02-FCF3-4EC0-B567-5B9E0FD04D09}" type="pres">
      <dgm:prSet presAssocID="{A0685B2A-A6EE-4817-9F7E-8B3CB3D3F296}" presName="rectComp" presStyleCnt="0"/>
      <dgm:spPr/>
    </dgm:pt>
    <dgm:pt modelId="{58E55AAA-DE08-4607-8F5B-A298F20DA1DD}" type="pres">
      <dgm:prSet presAssocID="{A0685B2A-A6EE-4817-9F7E-8B3CB3D3F296}" presName="bgRect" presStyleLbl="bgShp" presStyleIdx="1" presStyleCnt="3" custLinFactNeighborX="-205" custLinFactNeighborY="1683"/>
      <dgm:spPr/>
      <dgm:t>
        <a:bodyPr/>
        <a:lstStyle/>
        <a:p>
          <a:endParaRPr lang="zh-TW" altLang="en-US"/>
        </a:p>
      </dgm:t>
    </dgm:pt>
    <dgm:pt modelId="{2CE8E76B-7525-471E-BFB7-BED784677E90}" type="pres">
      <dgm:prSet presAssocID="{A0685B2A-A6EE-4817-9F7E-8B3CB3D3F296}" presName="bgRectTx" presStyleLbl="bgShp" presStyleIdx="1" presStyleCnt="3">
        <dgm:presLayoutVars>
          <dgm:bulletEnabled val="1"/>
        </dgm:presLayoutVars>
      </dgm:prSet>
      <dgm:spPr/>
      <dgm:t>
        <a:bodyPr/>
        <a:lstStyle/>
        <a:p>
          <a:endParaRPr lang="zh-TW" altLang="en-US"/>
        </a:p>
      </dgm:t>
    </dgm:pt>
    <dgm:pt modelId="{70AD92CC-7523-4F1B-87E1-90BA8649894F}" type="pres">
      <dgm:prSet presAssocID="{A0685B2A-A6EE-4817-9F7E-8B3CB3D3F296}" presName="spComp" presStyleCnt="0"/>
      <dgm:spPr/>
    </dgm:pt>
    <dgm:pt modelId="{12CE4879-7062-48D9-B0FF-31899C3BF317}" type="pres">
      <dgm:prSet presAssocID="{A0685B2A-A6EE-4817-9F7E-8B3CB3D3F296}" presName="vSp" presStyleCnt="0"/>
      <dgm:spPr/>
    </dgm:pt>
    <dgm:pt modelId="{072FAC22-63EB-40A9-84E3-40B3CB809933}" type="pres">
      <dgm:prSet presAssocID="{043BDE1D-B32D-453E-9C46-1E356110C225}" presName="rectComp" presStyleCnt="0"/>
      <dgm:spPr/>
    </dgm:pt>
    <dgm:pt modelId="{889D6E4C-FA87-4C38-B0E2-EC17F927D833}" type="pres">
      <dgm:prSet presAssocID="{043BDE1D-B32D-453E-9C46-1E356110C225}" presName="bgRect" presStyleLbl="bgShp" presStyleIdx="2" presStyleCnt="3"/>
      <dgm:spPr/>
      <dgm:t>
        <a:bodyPr/>
        <a:lstStyle/>
        <a:p>
          <a:endParaRPr lang="zh-TW" altLang="en-US"/>
        </a:p>
      </dgm:t>
    </dgm:pt>
    <dgm:pt modelId="{D3C8D2B9-864A-409B-A4A0-20D1FF4F5E5F}" type="pres">
      <dgm:prSet presAssocID="{043BDE1D-B32D-453E-9C46-1E356110C225}" presName="bgRectTx" presStyleLbl="bgShp" presStyleIdx="2" presStyleCnt="3">
        <dgm:presLayoutVars>
          <dgm:bulletEnabled val="1"/>
        </dgm:presLayoutVars>
      </dgm:prSet>
      <dgm:spPr/>
      <dgm:t>
        <a:bodyPr/>
        <a:lstStyle/>
        <a:p>
          <a:endParaRPr lang="zh-TW" altLang="en-US"/>
        </a:p>
      </dgm:t>
    </dgm:pt>
  </dgm:ptLst>
  <dgm:cxnLst>
    <dgm:cxn modelId="{B42EA97C-FA61-44CE-99FD-DEE055B30B15}" srcId="{F45F1EA8-9680-437A-BE6B-3E5BD055DA41}" destId="{043BDE1D-B32D-453E-9C46-1E356110C225}" srcOrd="3" destOrd="0" parTransId="{0A7F3AD5-C34F-40E1-8840-44C8F4150C9A}" sibTransId="{8C7B4839-13E1-4DD7-967C-A377FDEAB78C}"/>
    <dgm:cxn modelId="{C105895A-3973-4966-9823-BAC29C9D937D}" srcId="{C2DC16F9-C6EC-480A-B686-BC25AD0E0940}" destId="{7C8AEDC3-014C-4961-945C-F635A541BE21}" srcOrd="0" destOrd="0" parTransId="{A6719D78-B3F8-47B1-A613-12AC3E245E83}" sibTransId="{2E7FBDE3-D9AA-4AF6-9FBE-A19AA6C6CE0B}"/>
    <dgm:cxn modelId="{ADA3C104-BA42-443D-A3B2-8297296DDA86}" srcId="{A8500810-9EE8-49EF-9AA5-344A75E210B5}" destId="{60DAD31E-E446-41ED-8DAE-192D1B67D357}" srcOrd="1" destOrd="0" parTransId="{4DD9C845-7120-4FB1-A592-04B0EFD25256}" sibTransId="{5253E514-87A1-42E9-B9BD-097A12C92386}"/>
    <dgm:cxn modelId="{95AB3A4F-A7B6-48A0-821F-E48CD8C4E145}" type="presOf" srcId="{A8500810-9EE8-49EF-9AA5-344A75E210B5}" destId="{A0834E09-F94E-4A0B-A9B9-3540E594EA10}" srcOrd="0" destOrd="0" presId="urn:microsoft.com/office/officeart/2005/8/layout/hierarchy6"/>
    <dgm:cxn modelId="{78D845A0-E2AF-4FD3-84C0-84DC42C5BD57}" type="presOf" srcId="{4EA1F9BC-3330-4079-A901-0C4B0B1A4A20}" destId="{949DF0EB-3749-40CC-84CC-2F32917930F8}" srcOrd="1" destOrd="0" presId="urn:microsoft.com/office/officeart/2005/8/layout/hierarchy6"/>
    <dgm:cxn modelId="{88C5F6CB-62AB-4D91-9426-666468CA0E0F}" type="presOf" srcId="{7C8AEDC3-014C-4961-945C-F635A541BE21}" destId="{78A7D40E-02E8-486D-B3CD-A273D4A75CB0}" srcOrd="0" destOrd="0" presId="urn:microsoft.com/office/officeart/2005/8/layout/hierarchy6"/>
    <dgm:cxn modelId="{E0B4EC7E-AD9E-4878-8AFD-DCD5EB3DB787}" type="presOf" srcId="{043BDE1D-B32D-453E-9C46-1E356110C225}" destId="{889D6E4C-FA87-4C38-B0E2-EC17F927D833}" srcOrd="0" destOrd="0" presId="urn:microsoft.com/office/officeart/2005/8/layout/hierarchy6"/>
    <dgm:cxn modelId="{2CB6A7FC-9334-4729-8F31-04F05CFB0C10}" type="presOf" srcId="{C2DC16F9-C6EC-480A-B686-BC25AD0E0940}" destId="{EDA7E8EE-D5C7-461C-8367-580082AAB01D}" srcOrd="0" destOrd="0" presId="urn:microsoft.com/office/officeart/2005/8/layout/hierarchy6"/>
    <dgm:cxn modelId="{BE674D09-F005-4415-B0FB-3E2B178566CB}" srcId="{60DAD31E-E446-41ED-8DAE-192D1B67D357}" destId="{4B870C06-61C0-4FA7-9A80-CF74F1E7AF9F}" srcOrd="0" destOrd="0" parTransId="{E06363B4-1CBD-408D-90DC-065778E5FCB5}" sibTransId="{D664696F-3D9D-4376-9946-62E94D6AC791}"/>
    <dgm:cxn modelId="{6AC3DA6A-16DB-404F-823A-71C971666164}" type="presOf" srcId="{4EA1F9BC-3330-4079-A901-0C4B0B1A4A20}" destId="{9CC68027-AD3E-4C14-BBB5-64BDC8B6ADD5}" srcOrd="0" destOrd="0" presId="urn:microsoft.com/office/officeart/2005/8/layout/hierarchy6"/>
    <dgm:cxn modelId="{57502BCB-E1E7-4155-B9FF-72B240462032}" type="presOf" srcId="{A0685B2A-A6EE-4817-9F7E-8B3CB3D3F296}" destId="{2CE8E76B-7525-471E-BFB7-BED784677E90}" srcOrd="1" destOrd="0" presId="urn:microsoft.com/office/officeart/2005/8/layout/hierarchy6"/>
    <dgm:cxn modelId="{98FDEF3B-1D0D-45AA-B181-3AAD391CD6C5}" type="presOf" srcId="{4B870C06-61C0-4FA7-9A80-CF74F1E7AF9F}" destId="{E35E7626-07BD-4A70-998E-9EBFAC04375E}" srcOrd="0" destOrd="0" presId="urn:microsoft.com/office/officeart/2005/8/layout/hierarchy6"/>
    <dgm:cxn modelId="{4547AF95-A766-4A10-90BE-778241D2CE48}" type="presOf" srcId="{4DD9C845-7120-4FB1-A592-04B0EFD25256}" destId="{B480F158-E0B1-4D38-8C83-70B0AFBC669B}" srcOrd="0" destOrd="0" presId="urn:microsoft.com/office/officeart/2005/8/layout/hierarchy6"/>
    <dgm:cxn modelId="{F63A15A8-48A5-44EC-B13B-CE7B594ADE50}" type="presOf" srcId="{A0685B2A-A6EE-4817-9F7E-8B3CB3D3F296}" destId="{58E55AAA-DE08-4607-8F5B-A298F20DA1DD}" srcOrd="0" destOrd="0" presId="urn:microsoft.com/office/officeart/2005/8/layout/hierarchy6"/>
    <dgm:cxn modelId="{2C63E9A1-96C3-4C01-B06C-FD6AC18AFD6E}" type="presOf" srcId="{0F715909-E436-46F5-BB8E-3D36CCA5A091}" destId="{45C0E22E-070B-413E-B4BE-73A740661682}" srcOrd="0" destOrd="0" presId="urn:microsoft.com/office/officeart/2005/8/layout/hierarchy6"/>
    <dgm:cxn modelId="{F54EF7B7-8A15-4E2A-B0A2-7BEABB0A5130}" type="presOf" srcId="{E06363B4-1CBD-408D-90DC-065778E5FCB5}" destId="{467385A6-D0D7-431A-99D3-AF86122EE20D}" srcOrd="0" destOrd="0" presId="urn:microsoft.com/office/officeart/2005/8/layout/hierarchy6"/>
    <dgm:cxn modelId="{4C8AEBF6-E637-4EF6-AD5B-F299999EAEA4}" srcId="{F45F1EA8-9680-437A-BE6B-3E5BD055DA41}" destId="{A8500810-9EE8-49EF-9AA5-344A75E210B5}" srcOrd="0" destOrd="0" parTransId="{563116AA-08B1-4676-97E1-625BD9D2512C}" sibTransId="{F5233B3E-CCBB-4909-AE8A-C26654693FA9}"/>
    <dgm:cxn modelId="{742AB0FF-2214-4B2A-AE50-FC4A1A328495}" srcId="{F45F1EA8-9680-437A-BE6B-3E5BD055DA41}" destId="{A0685B2A-A6EE-4817-9F7E-8B3CB3D3F296}" srcOrd="2" destOrd="0" parTransId="{5807539C-3C7F-4069-A54B-E06BD60F236B}" sibTransId="{4214C0C2-9E2B-4FFB-B80C-6C78DA585CE0}"/>
    <dgm:cxn modelId="{109AF729-A66B-4872-ABC5-403D544A53C2}" type="presOf" srcId="{043BDE1D-B32D-453E-9C46-1E356110C225}" destId="{D3C8D2B9-864A-409B-A4A0-20D1FF4F5E5F}" srcOrd="1" destOrd="0" presId="urn:microsoft.com/office/officeart/2005/8/layout/hierarchy6"/>
    <dgm:cxn modelId="{6D8327FC-FF4E-4A33-830B-3ADB7ECCA82F}" type="presOf" srcId="{60DAD31E-E446-41ED-8DAE-192D1B67D357}" destId="{100EB76B-CDFE-41EE-A7A2-296328D4BCD6}" srcOrd="0" destOrd="0" presId="urn:microsoft.com/office/officeart/2005/8/layout/hierarchy6"/>
    <dgm:cxn modelId="{D039FD58-A100-4E53-AC8B-8F538A2208EE}" type="presOf" srcId="{F45F1EA8-9680-437A-BE6B-3E5BD055DA41}" destId="{EEC44ECE-8FDE-46BF-B68D-B5449B1D2F08}" srcOrd="0" destOrd="0" presId="urn:microsoft.com/office/officeart/2005/8/layout/hierarchy6"/>
    <dgm:cxn modelId="{87EB0CA6-6A6A-49C9-93BA-9C6B60CA990F}" srcId="{A8500810-9EE8-49EF-9AA5-344A75E210B5}" destId="{C2DC16F9-C6EC-480A-B686-BC25AD0E0940}" srcOrd="0" destOrd="0" parTransId="{0F715909-E436-46F5-BB8E-3D36CCA5A091}" sibTransId="{EEC23AB4-9184-415B-ACDE-1D1B2744BFFB}"/>
    <dgm:cxn modelId="{E0599041-1E74-4563-9C71-DB0E3AAFB4C0}" type="presOf" srcId="{A6719D78-B3F8-47B1-A613-12AC3E245E83}" destId="{DFBB11B0-F92D-4C99-9AD7-598E4D51462A}" srcOrd="0" destOrd="0" presId="urn:microsoft.com/office/officeart/2005/8/layout/hierarchy6"/>
    <dgm:cxn modelId="{0A3E2D3F-85A5-4A41-A09E-C553A68FCBD4}" srcId="{F45F1EA8-9680-437A-BE6B-3E5BD055DA41}" destId="{4EA1F9BC-3330-4079-A901-0C4B0B1A4A20}" srcOrd="1" destOrd="0" parTransId="{5E2347F0-E3E3-436E-B79A-EDD91562C780}" sibTransId="{5FDCF4EC-E099-4953-8900-79C2F1480ABA}"/>
    <dgm:cxn modelId="{1C26EAB1-D9A6-450D-9523-62994C88F97D}" type="presParOf" srcId="{EEC44ECE-8FDE-46BF-B68D-B5449B1D2F08}" destId="{B2DFB700-B75B-4020-9DE6-4D0252D4B179}" srcOrd="0" destOrd="0" presId="urn:microsoft.com/office/officeart/2005/8/layout/hierarchy6"/>
    <dgm:cxn modelId="{0DF73F21-D022-47B2-B149-B8587847013B}" type="presParOf" srcId="{B2DFB700-B75B-4020-9DE6-4D0252D4B179}" destId="{5887F630-8F8A-42CB-A9CD-0A1399F1F83C}" srcOrd="0" destOrd="0" presId="urn:microsoft.com/office/officeart/2005/8/layout/hierarchy6"/>
    <dgm:cxn modelId="{7221FDCF-706E-4010-A9EC-E3F58BAFE8E8}" type="presParOf" srcId="{B2DFB700-B75B-4020-9DE6-4D0252D4B179}" destId="{4123304E-ADDE-4C96-B4F5-2139CE420F6A}" srcOrd="1" destOrd="0" presId="urn:microsoft.com/office/officeart/2005/8/layout/hierarchy6"/>
    <dgm:cxn modelId="{84A950BF-0C91-4FD9-9986-A73B5C7CB631}" type="presParOf" srcId="{4123304E-ADDE-4C96-B4F5-2139CE420F6A}" destId="{BD3ACFCE-1A6C-454F-A290-159EE5DE3409}" srcOrd="0" destOrd="0" presId="urn:microsoft.com/office/officeart/2005/8/layout/hierarchy6"/>
    <dgm:cxn modelId="{D9C65366-B75E-44A8-981F-AD1BBC8E861F}" type="presParOf" srcId="{BD3ACFCE-1A6C-454F-A290-159EE5DE3409}" destId="{A0834E09-F94E-4A0B-A9B9-3540E594EA10}" srcOrd="0" destOrd="0" presId="urn:microsoft.com/office/officeart/2005/8/layout/hierarchy6"/>
    <dgm:cxn modelId="{243EAAD1-0866-4AD5-9405-E059A2BA6BD1}" type="presParOf" srcId="{BD3ACFCE-1A6C-454F-A290-159EE5DE3409}" destId="{C228B206-5930-4712-8FA5-62F2FCDE4B20}" srcOrd="1" destOrd="0" presId="urn:microsoft.com/office/officeart/2005/8/layout/hierarchy6"/>
    <dgm:cxn modelId="{5F97217C-42E3-45C5-9F0A-40FF6100A035}" type="presParOf" srcId="{C228B206-5930-4712-8FA5-62F2FCDE4B20}" destId="{45C0E22E-070B-413E-B4BE-73A740661682}" srcOrd="0" destOrd="0" presId="urn:microsoft.com/office/officeart/2005/8/layout/hierarchy6"/>
    <dgm:cxn modelId="{1FAE6AE6-4964-4D12-AC0F-967CED2077D3}" type="presParOf" srcId="{C228B206-5930-4712-8FA5-62F2FCDE4B20}" destId="{02CF7F1C-D0ED-4A09-8880-D9D8C9B4C6D8}" srcOrd="1" destOrd="0" presId="urn:microsoft.com/office/officeart/2005/8/layout/hierarchy6"/>
    <dgm:cxn modelId="{3F82CE27-4F39-4750-939B-1DEDE12B129B}" type="presParOf" srcId="{02CF7F1C-D0ED-4A09-8880-D9D8C9B4C6D8}" destId="{EDA7E8EE-D5C7-461C-8367-580082AAB01D}" srcOrd="0" destOrd="0" presId="urn:microsoft.com/office/officeart/2005/8/layout/hierarchy6"/>
    <dgm:cxn modelId="{8B294B83-3CEF-4A74-A5A4-C874B6B3C6D2}" type="presParOf" srcId="{02CF7F1C-D0ED-4A09-8880-D9D8C9B4C6D8}" destId="{8B6FA77D-A3E0-4FAB-9BE1-0B7F79A36F62}" srcOrd="1" destOrd="0" presId="urn:microsoft.com/office/officeart/2005/8/layout/hierarchy6"/>
    <dgm:cxn modelId="{2A520345-13EE-41D2-86C6-7F7470C0E604}" type="presParOf" srcId="{8B6FA77D-A3E0-4FAB-9BE1-0B7F79A36F62}" destId="{DFBB11B0-F92D-4C99-9AD7-598E4D51462A}" srcOrd="0" destOrd="0" presId="urn:microsoft.com/office/officeart/2005/8/layout/hierarchy6"/>
    <dgm:cxn modelId="{F2E9C357-372E-4EBD-9CCF-A1E698B2E701}" type="presParOf" srcId="{8B6FA77D-A3E0-4FAB-9BE1-0B7F79A36F62}" destId="{3EB831D3-7437-4EA8-9DC7-D0FD3DA8A511}" srcOrd="1" destOrd="0" presId="urn:microsoft.com/office/officeart/2005/8/layout/hierarchy6"/>
    <dgm:cxn modelId="{590EB7E4-D462-4CC7-BD8A-55223BEFABFD}" type="presParOf" srcId="{3EB831D3-7437-4EA8-9DC7-D0FD3DA8A511}" destId="{78A7D40E-02E8-486D-B3CD-A273D4A75CB0}" srcOrd="0" destOrd="0" presId="urn:microsoft.com/office/officeart/2005/8/layout/hierarchy6"/>
    <dgm:cxn modelId="{56817DD2-5834-40DE-AC5E-53A10AA07BAF}" type="presParOf" srcId="{3EB831D3-7437-4EA8-9DC7-D0FD3DA8A511}" destId="{82EFB24E-74E7-4E4B-B830-F9E84F0AD40A}" srcOrd="1" destOrd="0" presId="urn:microsoft.com/office/officeart/2005/8/layout/hierarchy6"/>
    <dgm:cxn modelId="{5F5EA4F6-491F-414A-9136-6C8E6538B9DD}" type="presParOf" srcId="{C228B206-5930-4712-8FA5-62F2FCDE4B20}" destId="{B480F158-E0B1-4D38-8C83-70B0AFBC669B}" srcOrd="2" destOrd="0" presId="urn:microsoft.com/office/officeart/2005/8/layout/hierarchy6"/>
    <dgm:cxn modelId="{9A3C77C2-613E-4C75-A5B5-724FAF026D98}" type="presParOf" srcId="{C228B206-5930-4712-8FA5-62F2FCDE4B20}" destId="{592412B3-0FE0-4930-800C-3C134195774D}" srcOrd="3" destOrd="0" presId="urn:microsoft.com/office/officeart/2005/8/layout/hierarchy6"/>
    <dgm:cxn modelId="{39C8E2B4-3F44-4A4A-A28A-63382AB1B7D1}" type="presParOf" srcId="{592412B3-0FE0-4930-800C-3C134195774D}" destId="{100EB76B-CDFE-41EE-A7A2-296328D4BCD6}" srcOrd="0" destOrd="0" presId="urn:microsoft.com/office/officeart/2005/8/layout/hierarchy6"/>
    <dgm:cxn modelId="{63FEDD0F-4483-473E-A1F9-DF9A20E6472D}" type="presParOf" srcId="{592412B3-0FE0-4930-800C-3C134195774D}" destId="{9177FD59-1EFF-4469-A50B-94774B847190}" srcOrd="1" destOrd="0" presId="urn:microsoft.com/office/officeart/2005/8/layout/hierarchy6"/>
    <dgm:cxn modelId="{514F5F30-8BEC-4CD4-B135-F1AB0F688D47}" type="presParOf" srcId="{9177FD59-1EFF-4469-A50B-94774B847190}" destId="{467385A6-D0D7-431A-99D3-AF86122EE20D}" srcOrd="0" destOrd="0" presId="urn:microsoft.com/office/officeart/2005/8/layout/hierarchy6"/>
    <dgm:cxn modelId="{4148D173-3BC7-4D56-B1E3-E100BB4D9B7D}" type="presParOf" srcId="{9177FD59-1EFF-4469-A50B-94774B847190}" destId="{DCB0EFAF-8B30-4D77-AA2F-DD06E43F7660}" srcOrd="1" destOrd="0" presId="urn:microsoft.com/office/officeart/2005/8/layout/hierarchy6"/>
    <dgm:cxn modelId="{71365056-D517-4B47-B118-85B6E9FD8835}" type="presParOf" srcId="{DCB0EFAF-8B30-4D77-AA2F-DD06E43F7660}" destId="{E35E7626-07BD-4A70-998E-9EBFAC04375E}" srcOrd="0" destOrd="0" presId="urn:microsoft.com/office/officeart/2005/8/layout/hierarchy6"/>
    <dgm:cxn modelId="{997F3EE2-051D-4870-90FE-461520D7ED4A}" type="presParOf" srcId="{DCB0EFAF-8B30-4D77-AA2F-DD06E43F7660}" destId="{BEDE0F7E-6249-4716-B2A1-F80AC27E4514}" srcOrd="1" destOrd="0" presId="urn:microsoft.com/office/officeart/2005/8/layout/hierarchy6"/>
    <dgm:cxn modelId="{CBD12FBB-9A85-4ACF-9634-6BF744A610C6}" type="presParOf" srcId="{EEC44ECE-8FDE-46BF-B68D-B5449B1D2F08}" destId="{C449178C-DF01-425E-802C-034F8B4B1EDA}" srcOrd="1" destOrd="0" presId="urn:microsoft.com/office/officeart/2005/8/layout/hierarchy6"/>
    <dgm:cxn modelId="{38672646-4D49-41B0-969A-38F2287EDEB5}" type="presParOf" srcId="{C449178C-DF01-425E-802C-034F8B4B1EDA}" destId="{457E34B3-51DC-4635-9F0B-78AFB321BB50}" srcOrd="0" destOrd="0" presId="urn:microsoft.com/office/officeart/2005/8/layout/hierarchy6"/>
    <dgm:cxn modelId="{94EB8288-FE0C-4F5B-ADDF-F9D366587A39}" type="presParOf" srcId="{457E34B3-51DC-4635-9F0B-78AFB321BB50}" destId="{9CC68027-AD3E-4C14-BBB5-64BDC8B6ADD5}" srcOrd="0" destOrd="0" presId="urn:microsoft.com/office/officeart/2005/8/layout/hierarchy6"/>
    <dgm:cxn modelId="{999CB571-0E31-46DF-ACFF-B62F1595CE93}" type="presParOf" srcId="{457E34B3-51DC-4635-9F0B-78AFB321BB50}" destId="{949DF0EB-3749-40CC-84CC-2F32917930F8}" srcOrd="1" destOrd="0" presId="urn:microsoft.com/office/officeart/2005/8/layout/hierarchy6"/>
    <dgm:cxn modelId="{E27AE372-4DEB-45A2-9A17-8C137CEDBC8C}" type="presParOf" srcId="{C449178C-DF01-425E-802C-034F8B4B1EDA}" destId="{4FDC3252-B561-4667-9FE6-346371AF3A9C}" srcOrd="1" destOrd="0" presId="urn:microsoft.com/office/officeart/2005/8/layout/hierarchy6"/>
    <dgm:cxn modelId="{09F907B5-213A-4255-9DB0-8F70AC543497}" type="presParOf" srcId="{4FDC3252-B561-4667-9FE6-346371AF3A9C}" destId="{1B944955-F001-421E-AF57-45062DD9D4EB}" srcOrd="0" destOrd="0" presId="urn:microsoft.com/office/officeart/2005/8/layout/hierarchy6"/>
    <dgm:cxn modelId="{7031B7AA-BC65-4709-BCC3-C51F58F2B659}" type="presParOf" srcId="{C449178C-DF01-425E-802C-034F8B4B1EDA}" destId="{7FBCAF02-FCF3-4EC0-B567-5B9E0FD04D09}" srcOrd="2" destOrd="0" presId="urn:microsoft.com/office/officeart/2005/8/layout/hierarchy6"/>
    <dgm:cxn modelId="{5B3CAEC3-E053-4B44-AB36-BA9A41A0F8BD}" type="presParOf" srcId="{7FBCAF02-FCF3-4EC0-B567-5B9E0FD04D09}" destId="{58E55AAA-DE08-4607-8F5B-A298F20DA1DD}" srcOrd="0" destOrd="0" presId="urn:microsoft.com/office/officeart/2005/8/layout/hierarchy6"/>
    <dgm:cxn modelId="{6B5D3A7B-384A-4F9B-B884-217D80A93D46}" type="presParOf" srcId="{7FBCAF02-FCF3-4EC0-B567-5B9E0FD04D09}" destId="{2CE8E76B-7525-471E-BFB7-BED784677E90}" srcOrd="1" destOrd="0" presId="urn:microsoft.com/office/officeart/2005/8/layout/hierarchy6"/>
    <dgm:cxn modelId="{E348248E-2D92-454B-86F0-E1E4DC2E6BB5}" type="presParOf" srcId="{C449178C-DF01-425E-802C-034F8B4B1EDA}" destId="{70AD92CC-7523-4F1B-87E1-90BA8649894F}" srcOrd="3" destOrd="0" presId="urn:microsoft.com/office/officeart/2005/8/layout/hierarchy6"/>
    <dgm:cxn modelId="{5F458E7F-70DF-41C6-8E82-1F13DB8709D5}" type="presParOf" srcId="{70AD92CC-7523-4F1B-87E1-90BA8649894F}" destId="{12CE4879-7062-48D9-B0FF-31899C3BF317}" srcOrd="0" destOrd="0" presId="urn:microsoft.com/office/officeart/2005/8/layout/hierarchy6"/>
    <dgm:cxn modelId="{78BE7544-A3B1-424D-990E-231615E34B85}" type="presParOf" srcId="{C449178C-DF01-425E-802C-034F8B4B1EDA}" destId="{072FAC22-63EB-40A9-84E3-40B3CB809933}" srcOrd="4" destOrd="0" presId="urn:microsoft.com/office/officeart/2005/8/layout/hierarchy6"/>
    <dgm:cxn modelId="{E833EBA0-9C92-4156-9A41-475A20CEE2BA}" type="presParOf" srcId="{072FAC22-63EB-40A9-84E3-40B3CB809933}" destId="{889D6E4C-FA87-4C38-B0E2-EC17F927D833}" srcOrd="0" destOrd="0" presId="urn:microsoft.com/office/officeart/2005/8/layout/hierarchy6"/>
    <dgm:cxn modelId="{E6A286D4-7E6A-4A7E-8E1F-A7FA5C3193C1}" type="presParOf" srcId="{072FAC22-63EB-40A9-84E3-40B3CB809933}" destId="{D3C8D2B9-864A-409B-A4A0-20D1FF4F5E5F}"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4F76185-7AB5-46E9-9C8A-62CF2C136D02}" type="doc">
      <dgm:prSet loTypeId="urn:microsoft.com/office/officeart/2005/8/layout/vList6" loCatId="process" qsTypeId="urn:microsoft.com/office/officeart/2005/8/quickstyle/simple1" qsCatId="simple" csTypeId="urn:microsoft.com/office/officeart/2005/8/colors/colorful4" csCatId="colorful" phldr="1"/>
      <dgm:spPr/>
      <dgm:t>
        <a:bodyPr/>
        <a:lstStyle/>
        <a:p>
          <a:endParaRPr lang="zh-TW" altLang="en-US"/>
        </a:p>
      </dgm:t>
    </dgm:pt>
    <dgm:pt modelId="{571B79F9-22CE-4BCF-B3E4-DCCB2711C635}">
      <dgm:prSet phldrT="[文字]" custT="1"/>
      <dgm:spPr>
        <a:solidFill>
          <a:schemeClr val="tx2">
            <a:lumMod val="50000"/>
          </a:schemeClr>
        </a:solidFill>
      </dgm:spPr>
      <dgm:t>
        <a:bodyPr/>
        <a:lstStyle/>
        <a:p>
          <a:r>
            <a:rPr lang="zh-TW" altLang="en-US" sz="36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展望未來</a:t>
          </a:r>
          <a:endParaRPr lang="zh-TW" altLang="en-US" sz="36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dgm:t>
    </dgm:pt>
    <dgm:pt modelId="{4A01C014-C3A2-472B-99E6-D371E3EB5574}" type="parTrans" cxnId="{6BAE399C-2893-4867-9359-D9EC56FDCF57}">
      <dgm:prSet/>
      <dgm:spPr/>
      <dgm:t>
        <a:bodyPr/>
        <a:lstStyle/>
        <a:p>
          <a:endParaRPr lang="zh-TW" altLang="en-US"/>
        </a:p>
      </dgm:t>
    </dgm:pt>
    <dgm:pt modelId="{F5D3DACD-AE43-4FED-96DD-8063C808400A}" type="sibTrans" cxnId="{6BAE399C-2893-4867-9359-D9EC56FDCF57}">
      <dgm:prSet/>
      <dgm:spPr/>
      <dgm:t>
        <a:bodyPr/>
        <a:lstStyle/>
        <a:p>
          <a:endParaRPr lang="zh-TW" altLang="en-US"/>
        </a:p>
      </dgm:t>
    </dgm:pt>
    <dgm:pt modelId="{8A571F04-E3CD-45AE-91FB-F1C5555C344D}">
      <dgm:prSet custT="1"/>
      <dgm:spPr>
        <a:noFill/>
        <a:ln w="38100">
          <a:solidFill>
            <a:srgbClr val="FF9900">
              <a:alpha val="90000"/>
            </a:srgbClr>
          </a:solidFill>
        </a:ln>
      </dgm:spPr>
      <dgm:t>
        <a:bodyPr/>
        <a:lstStyle/>
        <a:p>
          <a:pPr>
            <a:lnSpc>
              <a:spcPct val="100000"/>
            </a:lnSpc>
          </a:pPr>
          <a:r>
            <a:rPr lang="zh-TW" altLang="en-US" sz="2000" dirty="0" smtClean="0">
              <a:solidFill>
                <a:schemeClr val="tx1"/>
              </a:solidFill>
              <a:latin typeface="微軟正黑體" panose="020B0604030504040204" pitchFamily="34" charset="-120"/>
              <a:ea typeface="微軟正黑體" panose="020B0604030504040204" pitchFamily="34" charset="-120"/>
            </a:rPr>
            <a:t>     統整國中小及高中的學習經驗。</a:t>
          </a:r>
          <a:endParaRPr lang="zh-TW" altLang="en-US" sz="2000" dirty="0">
            <a:solidFill>
              <a:schemeClr val="tx1"/>
            </a:solidFill>
            <a:latin typeface="微軟正黑體" panose="020B0604030504040204" pitchFamily="34" charset="-120"/>
            <a:ea typeface="微軟正黑體" panose="020B0604030504040204" pitchFamily="34" charset="-120"/>
          </a:endParaRPr>
        </a:p>
      </dgm:t>
    </dgm:pt>
    <dgm:pt modelId="{17DFFEA9-2F7A-4704-881D-CCE3964F01B0}" type="parTrans" cxnId="{24C79FF2-AFEF-466F-A994-97C51BCDF350}">
      <dgm:prSet/>
      <dgm:spPr/>
      <dgm:t>
        <a:bodyPr/>
        <a:lstStyle/>
        <a:p>
          <a:endParaRPr lang="zh-TW" altLang="en-US"/>
        </a:p>
      </dgm:t>
    </dgm:pt>
    <dgm:pt modelId="{2FEEF821-3444-4BFC-A44F-2E25EDFAA5B5}" type="sibTrans" cxnId="{24C79FF2-AFEF-466F-A994-97C51BCDF350}">
      <dgm:prSet/>
      <dgm:spPr/>
      <dgm:t>
        <a:bodyPr/>
        <a:lstStyle/>
        <a:p>
          <a:endParaRPr lang="zh-TW" altLang="en-US"/>
        </a:p>
      </dgm:t>
    </dgm:pt>
    <dgm:pt modelId="{6444BB72-3AB7-4C7B-839B-FB12307A7000}">
      <dgm:prSet custT="1"/>
      <dgm:spPr>
        <a:noFill/>
        <a:ln w="38100">
          <a:solidFill>
            <a:srgbClr val="0070C0">
              <a:alpha val="90000"/>
            </a:srgbClr>
          </a:solidFill>
        </a:ln>
      </dgm:spPr>
      <dgm:t>
        <a:bodyPr/>
        <a:lstStyle/>
        <a:p>
          <a:r>
            <a:rPr lang="zh-TW" altLang="en-US" sz="2000" dirty="0" smtClean="0">
              <a:solidFill>
                <a:schemeClr val="tx1"/>
              </a:solidFill>
              <a:latin typeface="微軟正黑體" panose="020B0604030504040204" pitchFamily="34" charset="-120"/>
              <a:ea typeface="微軟正黑體" panose="020B0604030504040204" pitchFamily="34" charset="-120"/>
            </a:rPr>
            <a:t>     彰顯閩南語文的功能與價值，</a:t>
          </a:r>
          <a:r>
            <a:rPr lang="en-US" altLang="zh-TW" sz="2000" dirty="0" smtClean="0">
              <a:solidFill>
                <a:schemeClr val="tx1"/>
              </a:solidFill>
              <a:latin typeface="微軟正黑體" panose="020B0604030504040204" pitchFamily="34" charset="-120"/>
              <a:ea typeface="微軟正黑體" panose="020B0604030504040204" pitchFamily="34" charset="-120"/>
            </a:rPr>
            <a:t/>
          </a:r>
          <a:br>
            <a:rPr lang="en-US" altLang="zh-TW" sz="2000" dirty="0" smtClean="0">
              <a:solidFill>
                <a:schemeClr val="tx1"/>
              </a:solidFill>
              <a:latin typeface="微軟正黑體" panose="020B0604030504040204" pitchFamily="34" charset="-120"/>
              <a:ea typeface="微軟正黑體" panose="020B0604030504040204" pitchFamily="34" charset="-120"/>
            </a:rPr>
          </a:br>
          <a:r>
            <a:rPr lang="zh-TW" altLang="en-US" sz="2000" dirty="0" smtClean="0">
              <a:solidFill>
                <a:schemeClr val="tx1"/>
              </a:solidFill>
              <a:latin typeface="微軟正黑體" panose="020B0604030504040204" pitchFamily="34" charset="-120"/>
              <a:ea typeface="微軟正黑體" panose="020B0604030504040204" pitchFamily="34" charset="-120"/>
            </a:rPr>
            <a:t>     支持自主學習、跨領域學習。</a:t>
          </a:r>
          <a:endParaRPr lang="zh-TW" altLang="en-US" sz="2000" dirty="0">
            <a:solidFill>
              <a:schemeClr val="tx1"/>
            </a:solidFill>
            <a:latin typeface="微軟正黑體" panose="020B0604030504040204" pitchFamily="34" charset="-120"/>
            <a:ea typeface="微軟正黑體" panose="020B0604030504040204" pitchFamily="34" charset="-120"/>
          </a:endParaRPr>
        </a:p>
      </dgm:t>
    </dgm:pt>
    <dgm:pt modelId="{2631AF48-913F-4C73-9888-B548BF841679}" type="parTrans" cxnId="{B82DD7FB-D075-46BA-A93F-8BC89C8167C6}">
      <dgm:prSet/>
      <dgm:spPr/>
      <dgm:t>
        <a:bodyPr/>
        <a:lstStyle/>
        <a:p>
          <a:endParaRPr lang="zh-TW" altLang="en-US"/>
        </a:p>
      </dgm:t>
    </dgm:pt>
    <dgm:pt modelId="{34201A53-70D6-449D-A32D-34DDD30CC54F}" type="sibTrans" cxnId="{B82DD7FB-D075-46BA-A93F-8BC89C8167C6}">
      <dgm:prSet/>
      <dgm:spPr/>
      <dgm:t>
        <a:bodyPr/>
        <a:lstStyle/>
        <a:p>
          <a:endParaRPr lang="zh-TW" altLang="en-US"/>
        </a:p>
      </dgm:t>
    </dgm:pt>
    <dgm:pt modelId="{565FAF34-BF8C-481F-9B4E-D4D673EE154C}">
      <dgm:prSet phldrT="[文字]" custT="1"/>
      <dgm:spPr>
        <a:solidFill>
          <a:schemeClr val="accent2">
            <a:lumMod val="50000"/>
          </a:schemeClr>
        </a:solidFill>
      </dgm:spPr>
      <dgm:t>
        <a:bodyPr/>
        <a:lstStyle/>
        <a:p>
          <a:r>
            <a:rPr lang="zh-TW" altLang="en-US" sz="36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立基現在</a:t>
          </a:r>
          <a:endParaRPr lang="zh-TW" altLang="en-US" sz="36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dgm:t>
    </dgm:pt>
    <dgm:pt modelId="{B54A34BE-6025-47CB-9E7F-A0E07B4F1F5A}" type="sibTrans" cxnId="{DB9121A6-29DE-4667-B3D1-313E2ABA8096}">
      <dgm:prSet/>
      <dgm:spPr/>
      <dgm:t>
        <a:bodyPr/>
        <a:lstStyle/>
        <a:p>
          <a:endParaRPr lang="zh-TW" altLang="en-US"/>
        </a:p>
      </dgm:t>
    </dgm:pt>
    <dgm:pt modelId="{4648E70B-E7CE-4CB1-9AF0-E0EC856BB6DC}" type="parTrans" cxnId="{DB9121A6-29DE-4667-B3D1-313E2ABA8096}">
      <dgm:prSet/>
      <dgm:spPr/>
      <dgm:t>
        <a:bodyPr/>
        <a:lstStyle/>
        <a:p>
          <a:endParaRPr lang="zh-TW" altLang="en-US"/>
        </a:p>
      </dgm:t>
    </dgm:pt>
    <dgm:pt modelId="{CF788870-7A9E-48F7-93F4-5A4686CC4FB0}">
      <dgm:prSet custT="1"/>
      <dgm:spPr>
        <a:noFill/>
        <a:ln w="38100">
          <a:solidFill>
            <a:srgbClr val="FF9900">
              <a:alpha val="90000"/>
            </a:srgbClr>
          </a:solidFill>
        </a:ln>
      </dgm:spPr>
      <dgm:t>
        <a:bodyPr/>
        <a:lstStyle/>
        <a:p>
          <a:pPr>
            <a:lnSpc>
              <a:spcPct val="100000"/>
            </a:lnSpc>
          </a:pPr>
          <a:r>
            <a:rPr lang="zh-TW" altLang="en-US" sz="2000" dirty="0" smtClean="0">
              <a:solidFill>
                <a:schemeClr val="tx1"/>
              </a:solidFill>
              <a:latin typeface="微軟正黑體" panose="020B0604030504040204" pitchFamily="34" charset="-120"/>
              <a:ea typeface="微軟正黑體" panose="020B0604030504040204" pitchFamily="34" charset="-120"/>
            </a:rPr>
            <a:t>     從能力、學科導向到素養導向</a:t>
          </a:r>
          <a:r>
            <a:rPr lang="en-US" altLang="zh-TW" sz="2000" dirty="0" smtClean="0">
              <a:solidFill>
                <a:schemeClr val="tx1"/>
              </a:solidFill>
              <a:latin typeface="微軟正黑體" panose="020B0604030504040204" pitchFamily="34" charset="-120"/>
              <a:ea typeface="微軟正黑體" panose="020B0604030504040204" pitchFamily="34" charset="-120"/>
            </a:rPr>
            <a:t/>
          </a:r>
          <a:br>
            <a:rPr lang="en-US" altLang="zh-TW" sz="2000" dirty="0" smtClean="0">
              <a:solidFill>
                <a:schemeClr val="tx1"/>
              </a:solidFill>
              <a:latin typeface="微軟正黑體" panose="020B0604030504040204" pitchFamily="34" charset="-120"/>
              <a:ea typeface="微軟正黑體" panose="020B0604030504040204" pitchFamily="34" charset="-120"/>
            </a:rPr>
          </a:br>
          <a:r>
            <a:rPr lang="zh-TW" altLang="en-US" sz="2000" dirty="0" smtClean="0">
              <a:solidFill>
                <a:schemeClr val="tx1"/>
              </a:solidFill>
              <a:latin typeface="微軟正黑體" panose="020B0604030504040204" pitchFamily="34" charset="-120"/>
              <a:ea typeface="微軟正黑體" panose="020B0604030504040204" pitchFamily="34" charset="-120"/>
            </a:rPr>
            <a:t>      建立以學生為主體的教學。</a:t>
          </a:r>
          <a:endParaRPr lang="zh-TW" altLang="en-US" sz="2000" dirty="0">
            <a:solidFill>
              <a:schemeClr val="tx1"/>
            </a:solidFill>
            <a:latin typeface="微軟正黑體" panose="020B0604030504040204" pitchFamily="34" charset="-120"/>
            <a:ea typeface="微軟正黑體" panose="020B0604030504040204" pitchFamily="34" charset="-120"/>
          </a:endParaRPr>
        </a:p>
      </dgm:t>
    </dgm:pt>
    <dgm:pt modelId="{1AA0EF40-1264-42C5-B44F-DFD81A8AC8F8}" type="parTrans" cxnId="{4DA7D2F7-E2F2-4F3E-A8E7-A0EBC4CC5A90}">
      <dgm:prSet/>
      <dgm:spPr/>
      <dgm:t>
        <a:bodyPr/>
        <a:lstStyle/>
        <a:p>
          <a:endParaRPr lang="zh-TW" altLang="en-US"/>
        </a:p>
      </dgm:t>
    </dgm:pt>
    <dgm:pt modelId="{C2F51ABB-A8B7-414D-89AB-3A7EB58FA967}" type="sibTrans" cxnId="{4DA7D2F7-E2F2-4F3E-A8E7-A0EBC4CC5A90}">
      <dgm:prSet/>
      <dgm:spPr/>
      <dgm:t>
        <a:bodyPr/>
        <a:lstStyle/>
        <a:p>
          <a:endParaRPr lang="zh-TW" altLang="en-US"/>
        </a:p>
      </dgm:t>
    </dgm:pt>
    <dgm:pt modelId="{F0B4E955-108B-41DC-A536-0903DFB21167}">
      <dgm:prSet custT="1"/>
      <dgm:spPr>
        <a:noFill/>
        <a:ln w="38100">
          <a:solidFill>
            <a:srgbClr val="0070C0">
              <a:alpha val="90000"/>
            </a:srgbClr>
          </a:solidFill>
        </a:ln>
      </dgm:spPr>
      <dgm:t>
        <a:bodyPr/>
        <a:lstStyle/>
        <a:p>
          <a:r>
            <a:rPr lang="zh-TW" altLang="en-US" sz="2000" dirty="0" smtClean="0">
              <a:solidFill>
                <a:schemeClr val="tx1"/>
              </a:solidFill>
              <a:latin typeface="微軟正黑體" panose="020B0604030504040204" pitchFamily="34" charset="-120"/>
              <a:ea typeface="微軟正黑體" panose="020B0604030504040204" pitchFamily="34" charset="-120"/>
            </a:rPr>
            <a:t>     強化語言、文學、社會、生活 </a:t>
          </a:r>
          <a:r>
            <a:rPr lang="en-US" altLang="zh-TW" sz="2000" dirty="0" smtClean="0">
              <a:solidFill>
                <a:schemeClr val="tx1"/>
              </a:solidFill>
              <a:latin typeface="微軟正黑體" panose="020B0604030504040204" pitchFamily="34" charset="-120"/>
              <a:ea typeface="微軟正黑體" panose="020B0604030504040204" pitchFamily="34" charset="-120"/>
            </a:rPr>
            <a:t/>
          </a:r>
          <a:br>
            <a:rPr lang="en-US" altLang="zh-TW" sz="2000" dirty="0" smtClean="0">
              <a:solidFill>
                <a:schemeClr val="tx1"/>
              </a:solidFill>
              <a:latin typeface="微軟正黑體" panose="020B0604030504040204" pitchFamily="34" charset="-120"/>
              <a:ea typeface="微軟正黑體" panose="020B0604030504040204" pitchFamily="34" charset="-120"/>
            </a:rPr>
          </a:br>
          <a:r>
            <a:rPr lang="zh-TW" altLang="en-US" sz="2000" dirty="0" smtClean="0">
              <a:solidFill>
                <a:schemeClr val="tx1"/>
              </a:solidFill>
              <a:latin typeface="微軟正黑體" panose="020B0604030504040204" pitchFamily="34" charset="-120"/>
              <a:ea typeface="微軟正黑體" panose="020B0604030504040204" pitchFamily="34" charset="-120"/>
            </a:rPr>
            <a:t>     、文化連結的語文教育。</a:t>
          </a:r>
          <a:endParaRPr lang="zh-TW" altLang="en-US" sz="2000" dirty="0">
            <a:solidFill>
              <a:schemeClr val="tx1"/>
            </a:solidFill>
            <a:latin typeface="微軟正黑體" panose="020B0604030504040204" pitchFamily="34" charset="-120"/>
            <a:ea typeface="微軟正黑體" panose="020B0604030504040204" pitchFamily="34" charset="-120"/>
          </a:endParaRPr>
        </a:p>
      </dgm:t>
    </dgm:pt>
    <dgm:pt modelId="{D4C03B87-8B6D-4C95-9AB7-2700510A35F0}" type="parTrans" cxnId="{6A944CE4-BFF9-468B-96C1-347031BA2738}">
      <dgm:prSet/>
      <dgm:spPr/>
      <dgm:t>
        <a:bodyPr/>
        <a:lstStyle/>
        <a:p>
          <a:endParaRPr lang="zh-TW" altLang="en-US"/>
        </a:p>
      </dgm:t>
    </dgm:pt>
    <dgm:pt modelId="{D98C64F1-12DE-4AA2-8739-4DA2D2F012BA}" type="sibTrans" cxnId="{6A944CE4-BFF9-468B-96C1-347031BA2738}">
      <dgm:prSet/>
      <dgm:spPr/>
      <dgm:t>
        <a:bodyPr/>
        <a:lstStyle/>
        <a:p>
          <a:endParaRPr lang="zh-TW" altLang="en-US"/>
        </a:p>
      </dgm:t>
    </dgm:pt>
    <dgm:pt modelId="{ED339A34-C669-46CA-BAF9-8B7C1FD46F0A}">
      <dgm:prSet custT="1"/>
      <dgm:spPr>
        <a:noFill/>
        <a:ln w="38100">
          <a:solidFill>
            <a:srgbClr val="FF9900">
              <a:alpha val="90000"/>
            </a:srgbClr>
          </a:solidFill>
        </a:ln>
      </dgm:spPr>
      <dgm:t>
        <a:bodyPr/>
        <a:lstStyle/>
        <a:p>
          <a:pPr>
            <a:lnSpc>
              <a:spcPct val="90000"/>
            </a:lnSpc>
          </a:pPr>
          <a:endParaRPr lang="zh-TW" altLang="en-US" sz="3600" dirty="0"/>
        </a:p>
      </dgm:t>
    </dgm:pt>
    <dgm:pt modelId="{3D291242-72D2-4A42-8B64-7B896793BB60}" type="sibTrans" cxnId="{BFB0AB68-956A-4127-84C2-EBD0D3A22040}">
      <dgm:prSet/>
      <dgm:spPr/>
      <dgm:t>
        <a:bodyPr/>
        <a:lstStyle/>
        <a:p>
          <a:endParaRPr lang="zh-TW" altLang="en-US"/>
        </a:p>
      </dgm:t>
    </dgm:pt>
    <dgm:pt modelId="{526DFEE6-8A7F-4993-8E9D-82A71DE2F6E7}" type="parTrans" cxnId="{BFB0AB68-956A-4127-84C2-EBD0D3A22040}">
      <dgm:prSet/>
      <dgm:spPr/>
      <dgm:t>
        <a:bodyPr/>
        <a:lstStyle/>
        <a:p>
          <a:endParaRPr lang="zh-TW" altLang="en-US"/>
        </a:p>
      </dgm:t>
    </dgm:pt>
    <dgm:pt modelId="{FAB129EF-45A5-4C5A-B113-1223D9D1579D}" type="pres">
      <dgm:prSet presAssocID="{14F76185-7AB5-46E9-9C8A-62CF2C136D02}" presName="Name0" presStyleCnt="0">
        <dgm:presLayoutVars>
          <dgm:dir/>
          <dgm:animLvl val="lvl"/>
          <dgm:resizeHandles/>
        </dgm:presLayoutVars>
      </dgm:prSet>
      <dgm:spPr/>
      <dgm:t>
        <a:bodyPr/>
        <a:lstStyle/>
        <a:p>
          <a:endParaRPr lang="zh-TW" altLang="en-US"/>
        </a:p>
      </dgm:t>
    </dgm:pt>
    <dgm:pt modelId="{9D616E94-0005-40F8-A36F-C62FAE5DF49F}" type="pres">
      <dgm:prSet presAssocID="{565FAF34-BF8C-481F-9B4E-D4D673EE154C}" presName="linNode" presStyleCnt="0"/>
      <dgm:spPr/>
      <dgm:t>
        <a:bodyPr/>
        <a:lstStyle/>
        <a:p>
          <a:endParaRPr lang="zh-TW" altLang="en-US"/>
        </a:p>
      </dgm:t>
    </dgm:pt>
    <dgm:pt modelId="{2CB5F0A6-FEAF-4CDC-9494-9705B8448794}" type="pres">
      <dgm:prSet presAssocID="{565FAF34-BF8C-481F-9B4E-D4D673EE154C}" presName="parentShp" presStyleLbl="node1" presStyleIdx="0" presStyleCnt="2" custScaleX="75090" custScaleY="62670" custLinFactNeighborX="-4782" custLinFactNeighborY="-31">
        <dgm:presLayoutVars>
          <dgm:bulletEnabled val="1"/>
        </dgm:presLayoutVars>
      </dgm:prSet>
      <dgm:spPr/>
      <dgm:t>
        <a:bodyPr/>
        <a:lstStyle/>
        <a:p>
          <a:endParaRPr lang="zh-TW" altLang="en-US"/>
        </a:p>
      </dgm:t>
    </dgm:pt>
    <dgm:pt modelId="{77E6BA97-39DF-4F4E-A175-4D17A253BD25}" type="pres">
      <dgm:prSet presAssocID="{565FAF34-BF8C-481F-9B4E-D4D673EE154C}" presName="childShp" presStyleLbl="bgAccFollowNode1" presStyleIdx="0" presStyleCnt="2" custScaleY="90794" custLinFactNeighborX="-2732" custLinFactNeighborY="-407">
        <dgm:presLayoutVars>
          <dgm:bulletEnabled val="1"/>
        </dgm:presLayoutVars>
      </dgm:prSet>
      <dgm:spPr/>
      <dgm:t>
        <a:bodyPr/>
        <a:lstStyle/>
        <a:p>
          <a:endParaRPr lang="zh-TW" altLang="en-US"/>
        </a:p>
      </dgm:t>
    </dgm:pt>
    <dgm:pt modelId="{678834A7-E0AF-483A-964B-92FC98C888B6}" type="pres">
      <dgm:prSet presAssocID="{B54A34BE-6025-47CB-9E7F-A0E07B4F1F5A}" presName="spacing" presStyleCnt="0"/>
      <dgm:spPr/>
      <dgm:t>
        <a:bodyPr/>
        <a:lstStyle/>
        <a:p>
          <a:endParaRPr lang="zh-TW" altLang="en-US"/>
        </a:p>
      </dgm:t>
    </dgm:pt>
    <dgm:pt modelId="{DDE71D74-26D6-433D-912D-AED68929E8DE}" type="pres">
      <dgm:prSet presAssocID="{571B79F9-22CE-4BCF-B3E4-DCCB2711C635}" presName="linNode" presStyleCnt="0"/>
      <dgm:spPr/>
      <dgm:t>
        <a:bodyPr/>
        <a:lstStyle/>
        <a:p>
          <a:endParaRPr lang="zh-TW" altLang="en-US"/>
        </a:p>
      </dgm:t>
    </dgm:pt>
    <dgm:pt modelId="{0C768078-C5F3-4244-B551-EBA97A49AD13}" type="pres">
      <dgm:prSet presAssocID="{571B79F9-22CE-4BCF-B3E4-DCCB2711C635}" presName="parentShp" presStyleLbl="node1" presStyleIdx="1" presStyleCnt="2" custScaleX="76063" custScaleY="68798" custLinFactNeighborX="-3819" custLinFactNeighborY="-2523">
        <dgm:presLayoutVars>
          <dgm:bulletEnabled val="1"/>
        </dgm:presLayoutVars>
      </dgm:prSet>
      <dgm:spPr/>
      <dgm:t>
        <a:bodyPr/>
        <a:lstStyle/>
        <a:p>
          <a:endParaRPr lang="zh-TW" altLang="en-US"/>
        </a:p>
      </dgm:t>
    </dgm:pt>
    <dgm:pt modelId="{B80303D5-5406-448C-91BC-551963E19710}" type="pres">
      <dgm:prSet presAssocID="{571B79F9-22CE-4BCF-B3E4-DCCB2711C635}" presName="childShp" presStyleLbl="bgAccFollowNode1" presStyleIdx="1" presStyleCnt="2" custLinFactNeighborX="741" custLinFactNeighborY="-341">
        <dgm:presLayoutVars>
          <dgm:bulletEnabled val="1"/>
        </dgm:presLayoutVars>
      </dgm:prSet>
      <dgm:spPr/>
      <dgm:t>
        <a:bodyPr/>
        <a:lstStyle/>
        <a:p>
          <a:endParaRPr lang="zh-TW" altLang="en-US"/>
        </a:p>
      </dgm:t>
    </dgm:pt>
  </dgm:ptLst>
  <dgm:cxnLst>
    <dgm:cxn modelId="{24C79FF2-AFEF-466F-A994-97C51BCDF350}" srcId="{565FAF34-BF8C-481F-9B4E-D4D673EE154C}" destId="{8A571F04-E3CD-45AE-91FB-F1C5555C344D}" srcOrd="0" destOrd="0" parTransId="{17DFFEA9-2F7A-4704-881D-CCE3964F01B0}" sibTransId="{2FEEF821-3444-4BFC-A44F-2E25EDFAA5B5}"/>
    <dgm:cxn modelId="{DB9121A6-29DE-4667-B3D1-313E2ABA8096}" srcId="{14F76185-7AB5-46E9-9C8A-62CF2C136D02}" destId="{565FAF34-BF8C-481F-9B4E-D4D673EE154C}" srcOrd="0" destOrd="0" parTransId="{4648E70B-E7CE-4CB1-9AF0-E0EC856BB6DC}" sibTransId="{B54A34BE-6025-47CB-9E7F-A0E07B4F1F5A}"/>
    <dgm:cxn modelId="{24239D7D-679D-4AA4-9835-9072B73984E0}" type="presOf" srcId="{571B79F9-22CE-4BCF-B3E4-DCCB2711C635}" destId="{0C768078-C5F3-4244-B551-EBA97A49AD13}" srcOrd="0" destOrd="0" presId="urn:microsoft.com/office/officeart/2005/8/layout/vList6"/>
    <dgm:cxn modelId="{4DA7D2F7-E2F2-4F3E-A8E7-A0EBC4CC5A90}" srcId="{565FAF34-BF8C-481F-9B4E-D4D673EE154C}" destId="{CF788870-7A9E-48F7-93F4-5A4686CC4FB0}" srcOrd="1" destOrd="0" parTransId="{1AA0EF40-1264-42C5-B44F-DFD81A8AC8F8}" sibTransId="{C2F51ABB-A8B7-414D-89AB-3A7EB58FA967}"/>
    <dgm:cxn modelId="{99BDF5EC-AD00-45FC-8747-C3398ACC356F}" type="presOf" srcId="{14F76185-7AB5-46E9-9C8A-62CF2C136D02}" destId="{FAB129EF-45A5-4C5A-B113-1223D9D1579D}" srcOrd="0" destOrd="0" presId="urn:microsoft.com/office/officeart/2005/8/layout/vList6"/>
    <dgm:cxn modelId="{6BAE399C-2893-4867-9359-D9EC56FDCF57}" srcId="{14F76185-7AB5-46E9-9C8A-62CF2C136D02}" destId="{571B79F9-22CE-4BCF-B3E4-DCCB2711C635}" srcOrd="1" destOrd="0" parTransId="{4A01C014-C3A2-472B-99E6-D371E3EB5574}" sibTransId="{F5D3DACD-AE43-4FED-96DD-8063C808400A}"/>
    <dgm:cxn modelId="{BFB0AB68-956A-4127-84C2-EBD0D3A22040}" srcId="{565FAF34-BF8C-481F-9B4E-D4D673EE154C}" destId="{ED339A34-C669-46CA-BAF9-8B7C1FD46F0A}" srcOrd="2" destOrd="0" parTransId="{526DFEE6-8A7F-4993-8E9D-82A71DE2F6E7}" sibTransId="{3D291242-72D2-4A42-8B64-7B896793BB60}"/>
    <dgm:cxn modelId="{8C44107D-26E3-4A8E-8A15-8C86EC166146}" type="presOf" srcId="{F0B4E955-108B-41DC-A536-0903DFB21167}" destId="{B80303D5-5406-448C-91BC-551963E19710}" srcOrd="0" destOrd="1" presId="urn:microsoft.com/office/officeart/2005/8/layout/vList6"/>
    <dgm:cxn modelId="{26F92836-7EED-456F-A400-D78E1BDCEB74}" type="presOf" srcId="{ED339A34-C669-46CA-BAF9-8B7C1FD46F0A}" destId="{77E6BA97-39DF-4F4E-A175-4D17A253BD25}" srcOrd="0" destOrd="2" presId="urn:microsoft.com/office/officeart/2005/8/layout/vList6"/>
    <dgm:cxn modelId="{E6025E40-81EF-4B7D-B58A-7D85B6B047E7}" type="presOf" srcId="{6444BB72-3AB7-4C7B-839B-FB12307A7000}" destId="{B80303D5-5406-448C-91BC-551963E19710}" srcOrd="0" destOrd="0" presId="urn:microsoft.com/office/officeart/2005/8/layout/vList6"/>
    <dgm:cxn modelId="{42952A28-D935-42F7-B4D2-C4B5A6075F65}" type="presOf" srcId="{565FAF34-BF8C-481F-9B4E-D4D673EE154C}" destId="{2CB5F0A6-FEAF-4CDC-9494-9705B8448794}" srcOrd="0" destOrd="0" presId="urn:microsoft.com/office/officeart/2005/8/layout/vList6"/>
    <dgm:cxn modelId="{E90D59D4-864D-4D42-9A63-72F9DB49AE4C}" type="presOf" srcId="{8A571F04-E3CD-45AE-91FB-F1C5555C344D}" destId="{77E6BA97-39DF-4F4E-A175-4D17A253BD25}" srcOrd="0" destOrd="0" presId="urn:microsoft.com/office/officeart/2005/8/layout/vList6"/>
    <dgm:cxn modelId="{B82DD7FB-D075-46BA-A93F-8BC89C8167C6}" srcId="{571B79F9-22CE-4BCF-B3E4-DCCB2711C635}" destId="{6444BB72-3AB7-4C7B-839B-FB12307A7000}" srcOrd="0" destOrd="0" parTransId="{2631AF48-913F-4C73-9888-B548BF841679}" sibTransId="{34201A53-70D6-449D-A32D-34DDD30CC54F}"/>
    <dgm:cxn modelId="{6A944CE4-BFF9-468B-96C1-347031BA2738}" srcId="{571B79F9-22CE-4BCF-B3E4-DCCB2711C635}" destId="{F0B4E955-108B-41DC-A536-0903DFB21167}" srcOrd="1" destOrd="0" parTransId="{D4C03B87-8B6D-4C95-9AB7-2700510A35F0}" sibTransId="{D98C64F1-12DE-4AA2-8739-4DA2D2F012BA}"/>
    <dgm:cxn modelId="{0DBD014B-E51A-47B4-A36B-4B3F1909A859}" type="presOf" srcId="{CF788870-7A9E-48F7-93F4-5A4686CC4FB0}" destId="{77E6BA97-39DF-4F4E-A175-4D17A253BD25}" srcOrd="0" destOrd="1" presId="urn:microsoft.com/office/officeart/2005/8/layout/vList6"/>
    <dgm:cxn modelId="{3680180C-D13B-4B35-BE10-F2D96E06D6EC}" type="presParOf" srcId="{FAB129EF-45A5-4C5A-B113-1223D9D1579D}" destId="{9D616E94-0005-40F8-A36F-C62FAE5DF49F}" srcOrd="0" destOrd="0" presId="urn:microsoft.com/office/officeart/2005/8/layout/vList6"/>
    <dgm:cxn modelId="{48EA97C4-63D2-4BD1-BA8A-62F2BFA6B464}" type="presParOf" srcId="{9D616E94-0005-40F8-A36F-C62FAE5DF49F}" destId="{2CB5F0A6-FEAF-4CDC-9494-9705B8448794}" srcOrd="0" destOrd="0" presId="urn:microsoft.com/office/officeart/2005/8/layout/vList6"/>
    <dgm:cxn modelId="{406C32E1-0DC3-4043-94FF-EC11A1899FC8}" type="presParOf" srcId="{9D616E94-0005-40F8-A36F-C62FAE5DF49F}" destId="{77E6BA97-39DF-4F4E-A175-4D17A253BD25}" srcOrd="1" destOrd="0" presId="urn:microsoft.com/office/officeart/2005/8/layout/vList6"/>
    <dgm:cxn modelId="{8E75B4C3-0EE4-4785-BC5A-08C1EB806DFA}" type="presParOf" srcId="{FAB129EF-45A5-4C5A-B113-1223D9D1579D}" destId="{678834A7-E0AF-483A-964B-92FC98C888B6}" srcOrd="1" destOrd="0" presId="urn:microsoft.com/office/officeart/2005/8/layout/vList6"/>
    <dgm:cxn modelId="{224014F8-43B5-4659-9792-ECB3697BBEEE}" type="presParOf" srcId="{FAB129EF-45A5-4C5A-B113-1223D9D1579D}" destId="{DDE71D74-26D6-433D-912D-AED68929E8DE}" srcOrd="2" destOrd="0" presId="urn:microsoft.com/office/officeart/2005/8/layout/vList6"/>
    <dgm:cxn modelId="{213BBAE9-8269-4A28-91B8-8C601F8ADE5F}" type="presParOf" srcId="{DDE71D74-26D6-433D-912D-AED68929E8DE}" destId="{0C768078-C5F3-4244-B551-EBA97A49AD13}" srcOrd="0" destOrd="0" presId="urn:microsoft.com/office/officeart/2005/8/layout/vList6"/>
    <dgm:cxn modelId="{AD2B2FAD-0BC5-4FB0-9C31-A5F018899BCE}" type="presParOf" srcId="{DDE71D74-26D6-433D-912D-AED68929E8DE}" destId="{B80303D5-5406-448C-91BC-551963E19710}"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C11BE9E-F1C3-42D4-A4A1-9AC0E9F28772}" type="doc">
      <dgm:prSet loTypeId="urn:microsoft.com/office/officeart/2005/8/layout/matrix2" loCatId="matrix" qsTypeId="urn:microsoft.com/office/officeart/2005/8/quickstyle/simple1" qsCatId="simple" csTypeId="urn:microsoft.com/office/officeart/2005/8/colors/colorful3" csCatId="colorful" phldr="1"/>
      <dgm:spPr/>
      <dgm:t>
        <a:bodyPr/>
        <a:lstStyle/>
        <a:p>
          <a:endParaRPr lang="zh-TW" altLang="en-US"/>
        </a:p>
      </dgm:t>
    </dgm:pt>
    <dgm:pt modelId="{06096428-E25F-4BDF-8931-20C7ADB0ACCF}">
      <dgm:prSet phldrT="[文字]" custT="1"/>
      <dgm:spPr>
        <a:solidFill>
          <a:schemeClr val="accent4">
            <a:lumMod val="75000"/>
          </a:schemeClr>
        </a:solidFill>
      </dgm:spPr>
      <dgm:t>
        <a:bodyPr/>
        <a:lstStyle/>
        <a:p>
          <a:pPr algn="l"/>
          <a:r>
            <a:rPr lang="zh-TW" altLang="en-US" sz="1800" dirty="0" smtClean="0">
              <a:solidFill>
                <a:schemeClr val="bg1"/>
              </a:solidFill>
              <a:latin typeface="微軟正黑體" panose="020B0604030504040204" pitchFamily="34" charset="-120"/>
              <a:ea typeface="微軟正黑體" panose="020B0604030504040204" pitchFamily="34" charset="-120"/>
            </a:rPr>
            <a:t>將重心從老師轉移至學生，引導學生使用多元的學習策略與方法進行學習。</a:t>
          </a:r>
          <a:endParaRPr lang="zh-TW" altLang="en-US" sz="1800" dirty="0">
            <a:solidFill>
              <a:schemeClr val="bg1"/>
            </a:solidFill>
            <a:latin typeface="微軟正黑體" panose="020B0604030504040204" pitchFamily="34" charset="-120"/>
            <a:ea typeface="微軟正黑體" panose="020B0604030504040204" pitchFamily="34" charset="-120"/>
          </a:endParaRPr>
        </a:p>
      </dgm:t>
    </dgm:pt>
    <dgm:pt modelId="{64D28ED1-BE2C-4E1B-B6D9-EE6B5DEAC7B7}" type="parTrans" cxnId="{C5E7367C-7033-4523-88AC-1E1A18240A7A}">
      <dgm:prSet/>
      <dgm:spPr/>
      <dgm:t>
        <a:bodyPr/>
        <a:lstStyle/>
        <a:p>
          <a:endParaRPr lang="zh-TW" altLang="en-US">
            <a:latin typeface="微軟正黑體" panose="020B0604030504040204" pitchFamily="34" charset="-120"/>
            <a:ea typeface="微軟正黑體" panose="020B0604030504040204" pitchFamily="34" charset="-120"/>
          </a:endParaRPr>
        </a:p>
      </dgm:t>
    </dgm:pt>
    <dgm:pt modelId="{D43F15D5-F00C-49A4-A605-5A149B0CD2D4}" type="sibTrans" cxnId="{C5E7367C-7033-4523-88AC-1E1A18240A7A}">
      <dgm:prSet/>
      <dgm:spPr/>
      <dgm:t>
        <a:bodyPr/>
        <a:lstStyle/>
        <a:p>
          <a:endParaRPr lang="zh-TW" altLang="en-US">
            <a:latin typeface="微軟正黑體" panose="020B0604030504040204" pitchFamily="34" charset="-120"/>
            <a:ea typeface="微軟正黑體" panose="020B0604030504040204" pitchFamily="34" charset="-120"/>
          </a:endParaRPr>
        </a:p>
      </dgm:t>
    </dgm:pt>
    <dgm:pt modelId="{F86CFD23-9263-4C9F-8E71-09A8692BC735}">
      <dgm:prSet phldrT="[文字]" custT="1"/>
      <dgm:spPr/>
      <dgm:t>
        <a:bodyPr/>
        <a:lstStyle/>
        <a:p>
          <a:pPr algn="l"/>
          <a:r>
            <a:rPr lang="zh-TW" altLang="en-US" sz="1800" dirty="0" smtClean="0">
              <a:solidFill>
                <a:schemeClr val="bg1"/>
              </a:solidFill>
              <a:latin typeface="微軟正黑體" panose="020B0604030504040204" pitchFamily="34" charset="-120"/>
              <a:ea typeface="微軟正黑體" panose="020B0604030504040204" pitchFamily="34" charset="-120"/>
            </a:rPr>
            <a:t>從學生的獨立作業出發，經由分組合作，達成群策群力的社會參與。</a:t>
          </a:r>
          <a:endParaRPr lang="zh-TW" altLang="en-US" sz="1800" dirty="0">
            <a:solidFill>
              <a:schemeClr val="bg1"/>
            </a:solidFill>
            <a:latin typeface="微軟正黑體" panose="020B0604030504040204" pitchFamily="34" charset="-120"/>
            <a:ea typeface="微軟正黑體" panose="020B0604030504040204" pitchFamily="34" charset="-120"/>
          </a:endParaRPr>
        </a:p>
      </dgm:t>
    </dgm:pt>
    <dgm:pt modelId="{E37D22C7-3243-40E2-9FDB-C2AEE0CEDCDB}" type="parTrans" cxnId="{2553CC9E-35A4-4A5B-A510-5818A350D995}">
      <dgm:prSet/>
      <dgm:spPr/>
      <dgm:t>
        <a:bodyPr/>
        <a:lstStyle/>
        <a:p>
          <a:endParaRPr lang="zh-TW" altLang="en-US">
            <a:latin typeface="微軟正黑體" panose="020B0604030504040204" pitchFamily="34" charset="-120"/>
            <a:ea typeface="微軟正黑體" panose="020B0604030504040204" pitchFamily="34" charset="-120"/>
          </a:endParaRPr>
        </a:p>
      </dgm:t>
    </dgm:pt>
    <dgm:pt modelId="{DEC5AC83-2329-4D1D-8082-8807B3D0E7BE}" type="sibTrans" cxnId="{2553CC9E-35A4-4A5B-A510-5818A350D995}">
      <dgm:prSet/>
      <dgm:spPr/>
      <dgm:t>
        <a:bodyPr/>
        <a:lstStyle/>
        <a:p>
          <a:endParaRPr lang="zh-TW" altLang="en-US">
            <a:latin typeface="微軟正黑體" panose="020B0604030504040204" pitchFamily="34" charset="-120"/>
            <a:ea typeface="微軟正黑體" panose="020B0604030504040204" pitchFamily="34" charset="-120"/>
          </a:endParaRPr>
        </a:p>
      </dgm:t>
    </dgm:pt>
    <dgm:pt modelId="{E279ADAE-9F27-4895-AE56-52C1BE2A126C}">
      <dgm:prSet phldrT="[文字]" custT="1"/>
      <dgm:spPr/>
      <dgm:t>
        <a:bodyPr/>
        <a:lstStyle/>
        <a:p>
          <a:pPr algn="l"/>
          <a:r>
            <a:rPr lang="zh-TW" altLang="en-US" sz="1800" dirty="0" smtClean="0">
              <a:solidFill>
                <a:schemeClr val="bg1"/>
              </a:solidFill>
              <a:latin typeface="微軟正黑體" panose="020B0604030504040204" pitchFamily="34" charset="-120"/>
              <a:ea typeface="微軟正黑體" panose="020B0604030504040204" pitchFamily="34" charset="-120"/>
            </a:rPr>
            <a:t>透過主題探究進行閩南語文或跨領域的學習，整合核心素養與學科素養。</a:t>
          </a:r>
          <a:endParaRPr lang="zh-TW" altLang="en-US" sz="1800" dirty="0">
            <a:solidFill>
              <a:schemeClr val="bg1"/>
            </a:solidFill>
            <a:latin typeface="微軟正黑體" panose="020B0604030504040204" pitchFamily="34" charset="-120"/>
            <a:ea typeface="微軟正黑體" panose="020B0604030504040204" pitchFamily="34" charset="-120"/>
          </a:endParaRPr>
        </a:p>
      </dgm:t>
    </dgm:pt>
    <dgm:pt modelId="{9FFDF808-DEB2-4096-9274-EE31C37427F3}" type="parTrans" cxnId="{62E5F4E6-FD6B-46EA-8491-0278389B53FD}">
      <dgm:prSet/>
      <dgm:spPr/>
      <dgm:t>
        <a:bodyPr/>
        <a:lstStyle/>
        <a:p>
          <a:endParaRPr lang="zh-TW" altLang="en-US">
            <a:latin typeface="微軟正黑體" panose="020B0604030504040204" pitchFamily="34" charset="-120"/>
            <a:ea typeface="微軟正黑體" panose="020B0604030504040204" pitchFamily="34" charset="-120"/>
          </a:endParaRPr>
        </a:p>
      </dgm:t>
    </dgm:pt>
    <dgm:pt modelId="{0F9099FE-D998-4E65-A1A3-9706EB20C7E7}" type="sibTrans" cxnId="{62E5F4E6-FD6B-46EA-8491-0278389B53FD}">
      <dgm:prSet/>
      <dgm:spPr/>
      <dgm:t>
        <a:bodyPr/>
        <a:lstStyle/>
        <a:p>
          <a:endParaRPr lang="zh-TW" altLang="en-US">
            <a:latin typeface="微軟正黑體" panose="020B0604030504040204" pitchFamily="34" charset="-120"/>
            <a:ea typeface="微軟正黑體" panose="020B0604030504040204" pitchFamily="34" charset="-120"/>
          </a:endParaRPr>
        </a:p>
      </dgm:t>
    </dgm:pt>
    <dgm:pt modelId="{108F1668-17B6-4333-BE48-78F108C061B2}">
      <dgm:prSet phldrT="[文字]" custT="1"/>
      <dgm:spPr/>
      <dgm:t>
        <a:bodyPr/>
        <a:lstStyle/>
        <a:p>
          <a:pPr algn="l"/>
          <a:r>
            <a:rPr lang="zh-TW" altLang="en-US" sz="1800" dirty="0" smtClean="0">
              <a:solidFill>
                <a:schemeClr val="bg1"/>
              </a:solidFill>
              <a:latin typeface="微軟正黑體" panose="020B0604030504040204" pitchFamily="34" charset="-120"/>
              <a:ea typeface="微軟正黑體" panose="020B0604030504040204" pitchFamily="34" charset="-120"/>
            </a:rPr>
            <a:t>將教學設計鋪陳在生活情境裡，提供學生應用於生活實踐的機會。</a:t>
          </a:r>
          <a:endParaRPr lang="zh-TW" altLang="en-US" sz="1800" dirty="0">
            <a:solidFill>
              <a:schemeClr val="bg1"/>
            </a:solidFill>
            <a:latin typeface="微軟正黑體" panose="020B0604030504040204" pitchFamily="34" charset="-120"/>
            <a:ea typeface="微軟正黑體" panose="020B0604030504040204" pitchFamily="34" charset="-120"/>
          </a:endParaRPr>
        </a:p>
      </dgm:t>
    </dgm:pt>
    <dgm:pt modelId="{3AB98BDA-86A4-4B2E-85DE-09BBA1C0DA31}" type="parTrans" cxnId="{53F3C3BE-51D7-4734-81A5-0BB7323ECC51}">
      <dgm:prSet/>
      <dgm:spPr/>
      <dgm:t>
        <a:bodyPr/>
        <a:lstStyle/>
        <a:p>
          <a:endParaRPr lang="zh-TW" altLang="en-US">
            <a:latin typeface="微軟正黑體" panose="020B0604030504040204" pitchFamily="34" charset="-120"/>
            <a:ea typeface="微軟正黑體" panose="020B0604030504040204" pitchFamily="34" charset="-120"/>
          </a:endParaRPr>
        </a:p>
      </dgm:t>
    </dgm:pt>
    <dgm:pt modelId="{29F46108-F7DE-41FE-9192-76523A53EC2D}" type="sibTrans" cxnId="{53F3C3BE-51D7-4734-81A5-0BB7323ECC51}">
      <dgm:prSet/>
      <dgm:spPr/>
      <dgm:t>
        <a:bodyPr/>
        <a:lstStyle/>
        <a:p>
          <a:endParaRPr lang="zh-TW" altLang="en-US">
            <a:latin typeface="微軟正黑體" panose="020B0604030504040204" pitchFamily="34" charset="-120"/>
            <a:ea typeface="微軟正黑體" panose="020B0604030504040204" pitchFamily="34" charset="-120"/>
          </a:endParaRPr>
        </a:p>
      </dgm:t>
    </dgm:pt>
    <dgm:pt modelId="{40F848E6-9D8E-41AF-94DB-6B522D95D13E}" type="pres">
      <dgm:prSet presAssocID="{4C11BE9E-F1C3-42D4-A4A1-9AC0E9F28772}" presName="matrix" presStyleCnt="0">
        <dgm:presLayoutVars>
          <dgm:chMax val="1"/>
          <dgm:dir/>
          <dgm:resizeHandles val="exact"/>
        </dgm:presLayoutVars>
      </dgm:prSet>
      <dgm:spPr/>
      <dgm:t>
        <a:bodyPr/>
        <a:lstStyle/>
        <a:p>
          <a:endParaRPr lang="zh-TW" altLang="en-US"/>
        </a:p>
      </dgm:t>
    </dgm:pt>
    <dgm:pt modelId="{5AE2E8FC-5BC0-4E85-B88F-BEDA5CB751EC}" type="pres">
      <dgm:prSet presAssocID="{4C11BE9E-F1C3-42D4-A4A1-9AC0E9F28772}" presName="axisShape" presStyleLbl="bgShp" presStyleIdx="0" presStyleCnt="1"/>
      <dgm:spPr/>
    </dgm:pt>
    <dgm:pt modelId="{64D398DC-7ED7-4A5F-9E8C-97625429D767}" type="pres">
      <dgm:prSet presAssocID="{4C11BE9E-F1C3-42D4-A4A1-9AC0E9F28772}" presName="rect1" presStyleLbl="node1" presStyleIdx="0" presStyleCnt="4" custScaleX="97516" custScaleY="100185">
        <dgm:presLayoutVars>
          <dgm:chMax val="0"/>
          <dgm:chPref val="0"/>
          <dgm:bulletEnabled val="1"/>
        </dgm:presLayoutVars>
      </dgm:prSet>
      <dgm:spPr/>
      <dgm:t>
        <a:bodyPr/>
        <a:lstStyle/>
        <a:p>
          <a:endParaRPr lang="zh-TW" altLang="en-US"/>
        </a:p>
      </dgm:t>
    </dgm:pt>
    <dgm:pt modelId="{3E1C0797-91FC-42EF-9A95-307E7E9D6AC3}" type="pres">
      <dgm:prSet presAssocID="{4C11BE9E-F1C3-42D4-A4A1-9AC0E9F28772}" presName="rect2" presStyleLbl="node1" presStyleIdx="1" presStyleCnt="4" custScaleX="102328" custScaleY="102328">
        <dgm:presLayoutVars>
          <dgm:chMax val="0"/>
          <dgm:chPref val="0"/>
          <dgm:bulletEnabled val="1"/>
        </dgm:presLayoutVars>
      </dgm:prSet>
      <dgm:spPr/>
      <dgm:t>
        <a:bodyPr/>
        <a:lstStyle/>
        <a:p>
          <a:endParaRPr lang="zh-TW" altLang="en-US"/>
        </a:p>
      </dgm:t>
    </dgm:pt>
    <dgm:pt modelId="{4D8234F9-9F73-4724-BB7F-C32516A26E00}" type="pres">
      <dgm:prSet presAssocID="{4C11BE9E-F1C3-42D4-A4A1-9AC0E9F28772}" presName="rect3" presStyleLbl="node1" presStyleIdx="2" presStyleCnt="4">
        <dgm:presLayoutVars>
          <dgm:chMax val="0"/>
          <dgm:chPref val="0"/>
          <dgm:bulletEnabled val="1"/>
        </dgm:presLayoutVars>
      </dgm:prSet>
      <dgm:spPr/>
      <dgm:t>
        <a:bodyPr/>
        <a:lstStyle/>
        <a:p>
          <a:endParaRPr lang="zh-TW" altLang="en-US"/>
        </a:p>
      </dgm:t>
    </dgm:pt>
    <dgm:pt modelId="{50476FD2-D7F2-42B7-83AF-240D9104DA9F}" type="pres">
      <dgm:prSet presAssocID="{4C11BE9E-F1C3-42D4-A4A1-9AC0E9F28772}" presName="rect4" presStyleLbl="node1" presStyleIdx="3" presStyleCnt="4">
        <dgm:presLayoutVars>
          <dgm:chMax val="0"/>
          <dgm:chPref val="0"/>
          <dgm:bulletEnabled val="1"/>
        </dgm:presLayoutVars>
      </dgm:prSet>
      <dgm:spPr/>
      <dgm:t>
        <a:bodyPr/>
        <a:lstStyle/>
        <a:p>
          <a:endParaRPr lang="zh-TW" altLang="en-US"/>
        </a:p>
      </dgm:t>
    </dgm:pt>
  </dgm:ptLst>
  <dgm:cxnLst>
    <dgm:cxn modelId="{2553CC9E-35A4-4A5B-A510-5818A350D995}" srcId="{4C11BE9E-F1C3-42D4-A4A1-9AC0E9F28772}" destId="{F86CFD23-9263-4C9F-8E71-09A8692BC735}" srcOrd="1" destOrd="0" parTransId="{E37D22C7-3243-40E2-9FDB-C2AEE0CEDCDB}" sibTransId="{DEC5AC83-2329-4D1D-8082-8807B3D0E7BE}"/>
    <dgm:cxn modelId="{62E5F4E6-FD6B-46EA-8491-0278389B53FD}" srcId="{4C11BE9E-F1C3-42D4-A4A1-9AC0E9F28772}" destId="{E279ADAE-9F27-4895-AE56-52C1BE2A126C}" srcOrd="2" destOrd="0" parTransId="{9FFDF808-DEB2-4096-9274-EE31C37427F3}" sibTransId="{0F9099FE-D998-4E65-A1A3-9706EB20C7E7}"/>
    <dgm:cxn modelId="{9A6BBA97-1A7B-48B3-90FE-FD3A481E18B6}" type="presOf" srcId="{108F1668-17B6-4333-BE48-78F108C061B2}" destId="{50476FD2-D7F2-42B7-83AF-240D9104DA9F}" srcOrd="0" destOrd="0" presId="urn:microsoft.com/office/officeart/2005/8/layout/matrix2"/>
    <dgm:cxn modelId="{C5E7367C-7033-4523-88AC-1E1A18240A7A}" srcId="{4C11BE9E-F1C3-42D4-A4A1-9AC0E9F28772}" destId="{06096428-E25F-4BDF-8931-20C7ADB0ACCF}" srcOrd="0" destOrd="0" parTransId="{64D28ED1-BE2C-4E1B-B6D9-EE6B5DEAC7B7}" sibTransId="{D43F15D5-F00C-49A4-A605-5A149B0CD2D4}"/>
    <dgm:cxn modelId="{53F3C3BE-51D7-4734-81A5-0BB7323ECC51}" srcId="{4C11BE9E-F1C3-42D4-A4A1-9AC0E9F28772}" destId="{108F1668-17B6-4333-BE48-78F108C061B2}" srcOrd="3" destOrd="0" parTransId="{3AB98BDA-86A4-4B2E-85DE-09BBA1C0DA31}" sibTransId="{29F46108-F7DE-41FE-9192-76523A53EC2D}"/>
    <dgm:cxn modelId="{CCEE89F8-0A3D-4E83-B5A4-8FE02CAA8DA5}" type="presOf" srcId="{F86CFD23-9263-4C9F-8E71-09A8692BC735}" destId="{3E1C0797-91FC-42EF-9A95-307E7E9D6AC3}" srcOrd="0" destOrd="0" presId="urn:microsoft.com/office/officeart/2005/8/layout/matrix2"/>
    <dgm:cxn modelId="{953AB69B-8D1C-447B-9B24-0AD1344075BE}" type="presOf" srcId="{E279ADAE-9F27-4895-AE56-52C1BE2A126C}" destId="{4D8234F9-9F73-4724-BB7F-C32516A26E00}" srcOrd="0" destOrd="0" presId="urn:microsoft.com/office/officeart/2005/8/layout/matrix2"/>
    <dgm:cxn modelId="{01EB39CF-85EE-4733-8B71-0A3E36DB2FAD}" type="presOf" srcId="{4C11BE9E-F1C3-42D4-A4A1-9AC0E9F28772}" destId="{40F848E6-9D8E-41AF-94DB-6B522D95D13E}" srcOrd="0" destOrd="0" presId="urn:microsoft.com/office/officeart/2005/8/layout/matrix2"/>
    <dgm:cxn modelId="{B5DDA2EF-4292-4907-B7E5-151CCE2B432C}" type="presOf" srcId="{06096428-E25F-4BDF-8931-20C7ADB0ACCF}" destId="{64D398DC-7ED7-4A5F-9E8C-97625429D767}" srcOrd="0" destOrd="0" presId="urn:microsoft.com/office/officeart/2005/8/layout/matrix2"/>
    <dgm:cxn modelId="{FEAF7885-7AA3-4808-9AC6-AFD405249BBD}" type="presParOf" srcId="{40F848E6-9D8E-41AF-94DB-6B522D95D13E}" destId="{5AE2E8FC-5BC0-4E85-B88F-BEDA5CB751EC}" srcOrd="0" destOrd="0" presId="urn:microsoft.com/office/officeart/2005/8/layout/matrix2"/>
    <dgm:cxn modelId="{7F5D46D6-21D3-4FF3-9BFD-15DB8CD48906}" type="presParOf" srcId="{40F848E6-9D8E-41AF-94DB-6B522D95D13E}" destId="{64D398DC-7ED7-4A5F-9E8C-97625429D767}" srcOrd="1" destOrd="0" presId="urn:microsoft.com/office/officeart/2005/8/layout/matrix2"/>
    <dgm:cxn modelId="{FE216900-47BF-4606-9AC9-2DC6F7FCAB0C}" type="presParOf" srcId="{40F848E6-9D8E-41AF-94DB-6B522D95D13E}" destId="{3E1C0797-91FC-42EF-9A95-307E7E9D6AC3}" srcOrd="2" destOrd="0" presId="urn:microsoft.com/office/officeart/2005/8/layout/matrix2"/>
    <dgm:cxn modelId="{8441131D-F063-465E-8C04-D3ABD9243FD5}" type="presParOf" srcId="{40F848E6-9D8E-41AF-94DB-6B522D95D13E}" destId="{4D8234F9-9F73-4724-BB7F-C32516A26E00}" srcOrd="3" destOrd="0" presId="urn:microsoft.com/office/officeart/2005/8/layout/matrix2"/>
    <dgm:cxn modelId="{24316B41-0357-44CE-B55D-ABE6F7797E89}" type="presParOf" srcId="{40F848E6-9D8E-41AF-94DB-6B522D95D13E}" destId="{50476FD2-D7F2-42B7-83AF-240D9104DA9F}" srcOrd="4" destOrd="0" presId="urn:microsoft.com/office/officeart/2005/8/layout/matrix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0BF1ECD-3E69-4189-A4C5-0D02B03B8AED}" type="doc">
      <dgm:prSet loTypeId="urn:microsoft.com/office/officeart/2005/8/layout/lProcess2" loCatId="list" qsTypeId="urn:microsoft.com/office/officeart/2005/8/quickstyle/simple1" qsCatId="simple" csTypeId="urn:microsoft.com/office/officeart/2005/8/colors/colorful1#2" csCatId="colorful" phldr="1"/>
      <dgm:spPr/>
      <dgm:t>
        <a:bodyPr/>
        <a:lstStyle/>
        <a:p>
          <a:endParaRPr lang="zh-TW" altLang="en-US"/>
        </a:p>
      </dgm:t>
    </dgm:pt>
    <dgm:pt modelId="{35D65122-9616-4C9E-A13D-5E8431968977}">
      <dgm:prSet phldrT="[文字]" custT="1"/>
      <dgm:spPr/>
      <dgm:t>
        <a:bodyPr/>
        <a:lstStyle/>
        <a:p>
          <a:r>
            <a:rPr lang="zh-TW" altLang="en-US" sz="2400" b="1" dirty="0">
              <a:solidFill>
                <a:srgbClr val="B2003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國民小學</a:t>
          </a:r>
        </a:p>
      </dgm:t>
    </dgm:pt>
    <dgm:pt modelId="{A32D6D93-F1EB-43E0-8AE0-915AB0185688}" type="parTrans" cxnId="{59559430-1E03-4F63-81D6-15E53EDFA86E}">
      <dgm:prSet/>
      <dgm:spPr/>
      <dgm:t>
        <a:bodyPr/>
        <a:lstStyle/>
        <a:p>
          <a:endParaRPr lang="zh-TW" altLang="en-US">
            <a:latin typeface="微軟正黑體" panose="020B0604030504040204" pitchFamily="34" charset="-120"/>
            <a:ea typeface="微軟正黑體" panose="020B0604030504040204" pitchFamily="34" charset="-120"/>
          </a:endParaRPr>
        </a:p>
      </dgm:t>
    </dgm:pt>
    <dgm:pt modelId="{4CD8220D-9716-446F-9507-1497EE8C33EA}" type="sibTrans" cxnId="{59559430-1E03-4F63-81D6-15E53EDFA86E}">
      <dgm:prSet/>
      <dgm:spPr/>
      <dgm:t>
        <a:bodyPr/>
        <a:lstStyle/>
        <a:p>
          <a:endParaRPr lang="zh-TW" altLang="en-US">
            <a:latin typeface="微軟正黑體" panose="020B0604030504040204" pitchFamily="34" charset="-120"/>
            <a:ea typeface="微軟正黑體" panose="020B0604030504040204" pitchFamily="34" charset="-120"/>
          </a:endParaRPr>
        </a:p>
      </dgm:t>
    </dgm:pt>
    <dgm:pt modelId="{37A0A7DD-501B-46FE-B457-0BF6BE1E8EB4}">
      <dgm:prSet phldrT="[文字]" custT="1"/>
      <dgm:spPr>
        <a:solidFill>
          <a:schemeClr val="accent6">
            <a:lumMod val="60000"/>
            <a:lumOff val="40000"/>
          </a:schemeClr>
        </a:solidFill>
      </dgm:spPr>
      <dgm:t>
        <a:bodyPr/>
        <a:lstStyle/>
        <a:p>
          <a:pPr>
            <a:lnSpc>
              <a:spcPct val="100000"/>
            </a:lnSpc>
            <a:spcAft>
              <a:spcPts val="0"/>
            </a:spcAft>
          </a:pPr>
          <a:r>
            <a:rPr lang="zh-TW" altLang="en-US" sz="1600" dirty="0" smtClean="0">
              <a:solidFill>
                <a:schemeClr val="tx1"/>
              </a:solidFill>
              <a:latin typeface="微軟正黑體" panose="020B0604030504040204" pitchFamily="34" charset="-120"/>
              <a:ea typeface="微軟正黑體" panose="020B0604030504040204" pitchFamily="34" charset="-120"/>
            </a:rPr>
            <a:t>部定必修課程</a:t>
          </a:r>
          <a:endParaRPr lang="en-US" altLang="zh-TW" sz="1600" dirty="0">
            <a:solidFill>
              <a:schemeClr val="tx1"/>
            </a:solidFill>
            <a:latin typeface="微軟正黑體" panose="020B0604030504040204" pitchFamily="34" charset="-120"/>
            <a:ea typeface="微軟正黑體" panose="020B0604030504040204" pitchFamily="34" charset="-120"/>
          </a:endParaRPr>
        </a:p>
        <a:p>
          <a:pPr>
            <a:lnSpc>
              <a:spcPct val="100000"/>
            </a:lnSpc>
            <a:spcAft>
              <a:spcPts val="0"/>
            </a:spcAft>
          </a:pPr>
          <a:r>
            <a:rPr lang="en-US" altLang="zh-TW" sz="1600" dirty="0">
              <a:solidFill>
                <a:schemeClr val="tx1"/>
              </a:solidFill>
              <a:latin typeface="微軟正黑體" panose="020B0604030504040204" pitchFamily="34" charset="-120"/>
              <a:ea typeface="微軟正黑體" panose="020B0604030504040204" pitchFamily="34" charset="-120"/>
            </a:rPr>
            <a:t>1</a:t>
          </a:r>
          <a:r>
            <a:rPr lang="zh-TW" altLang="en-US" sz="1600" dirty="0">
              <a:solidFill>
                <a:schemeClr val="tx1"/>
              </a:solidFill>
              <a:latin typeface="微軟正黑體" panose="020B0604030504040204" pitchFamily="34" charset="-120"/>
              <a:ea typeface="微軟正黑體" panose="020B0604030504040204" pitchFamily="34" charset="-120"/>
            </a:rPr>
            <a:t>節</a:t>
          </a:r>
          <a:r>
            <a:rPr lang="en-US" altLang="zh-TW" sz="1600" dirty="0">
              <a:solidFill>
                <a:schemeClr val="tx1"/>
              </a:solidFill>
              <a:latin typeface="微軟正黑體" panose="020B0604030504040204" pitchFamily="34" charset="-120"/>
              <a:ea typeface="微軟正黑體" panose="020B0604030504040204" pitchFamily="34" charset="-120"/>
            </a:rPr>
            <a:t>/</a:t>
          </a:r>
          <a:r>
            <a:rPr lang="zh-TW" altLang="en-US" sz="1600" dirty="0">
              <a:solidFill>
                <a:schemeClr val="tx1"/>
              </a:solidFill>
              <a:latin typeface="微軟正黑體" panose="020B0604030504040204" pitchFamily="34" charset="-120"/>
              <a:ea typeface="微軟正黑體" panose="020B0604030504040204" pitchFamily="34" charset="-120"/>
            </a:rPr>
            <a:t>週</a:t>
          </a:r>
        </a:p>
      </dgm:t>
    </dgm:pt>
    <dgm:pt modelId="{7C8E9092-73A8-4DC4-A6E1-788DF4DA88A9}" type="parTrans" cxnId="{219B6132-B846-456D-AA1D-2E6AD75C37B1}">
      <dgm:prSet/>
      <dgm:spPr/>
      <dgm:t>
        <a:bodyPr/>
        <a:lstStyle/>
        <a:p>
          <a:endParaRPr lang="zh-TW" altLang="en-US">
            <a:latin typeface="微軟正黑體" panose="020B0604030504040204" pitchFamily="34" charset="-120"/>
            <a:ea typeface="微軟正黑體" panose="020B0604030504040204" pitchFamily="34" charset="-120"/>
          </a:endParaRPr>
        </a:p>
      </dgm:t>
    </dgm:pt>
    <dgm:pt modelId="{942A5F77-CFCB-45FA-B7B7-A3B18B4A0C16}" type="sibTrans" cxnId="{219B6132-B846-456D-AA1D-2E6AD75C37B1}">
      <dgm:prSet/>
      <dgm:spPr/>
      <dgm:t>
        <a:bodyPr/>
        <a:lstStyle/>
        <a:p>
          <a:endParaRPr lang="zh-TW" altLang="en-US">
            <a:latin typeface="微軟正黑體" panose="020B0604030504040204" pitchFamily="34" charset="-120"/>
            <a:ea typeface="微軟正黑體" panose="020B0604030504040204" pitchFamily="34" charset="-120"/>
          </a:endParaRPr>
        </a:p>
      </dgm:t>
    </dgm:pt>
    <dgm:pt modelId="{3183F493-5335-408F-A3A4-EB9AADDDFF4E}">
      <dgm:prSet phldrT="[文字]" custT="1"/>
      <dgm:spPr>
        <a:solidFill>
          <a:srgbClr val="FFC000"/>
        </a:solidFill>
      </dgm:spPr>
      <dgm:t>
        <a:bodyPr/>
        <a:lstStyle/>
        <a:p>
          <a:pPr marL="92075" indent="0" algn="l"/>
          <a:r>
            <a:rPr lang="zh-TW" altLang="en-US" sz="1600" dirty="0">
              <a:solidFill>
                <a:schemeClr val="tx1"/>
              </a:solidFill>
              <a:latin typeface="微軟正黑體" panose="020B0604030504040204" pitchFamily="34" charset="-120"/>
              <a:ea typeface="微軟正黑體" panose="020B0604030504040204" pitchFamily="34" charset="-120"/>
            </a:rPr>
            <a:t>經各校課程發展委員會通過後，得以隔週上課</a:t>
          </a:r>
          <a:r>
            <a:rPr lang="en-US" altLang="zh-TW" sz="1600" dirty="0">
              <a:solidFill>
                <a:schemeClr val="tx1"/>
              </a:solidFill>
              <a:latin typeface="微軟正黑體" panose="020B0604030504040204" pitchFamily="34" charset="-120"/>
              <a:ea typeface="微軟正黑體" panose="020B0604030504040204" pitchFamily="34" charset="-120"/>
            </a:rPr>
            <a:t>2</a:t>
          </a:r>
          <a:r>
            <a:rPr lang="zh-TW" altLang="en-US" sz="1600" dirty="0">
              <a:solidFill>
                <a:schemeClr val="tx1"/>
              </a:solidFill>
              <a:latin typeface="微軟正黑體" panose="020B0604030504040204" pitchFamily="34" charset="-120"/>
              <a:ea typeface="微軟正黑體" panose="020B0604030504040204" pitchFamily="34" charset="-120"/>
            </a:rPr>
            <a:t>節的方式彈性調整。</a:t>
          </a:r>
        </a:p>
      </dgm:t>
    </dgm:pt>
    <dgm:pt modelId="{301E29CD-19F8-4781-854C-D514E6B3A0C2}" type="parTrans" cxnId="{5BE363ED-502A-4797-BD8F-2ADB3D663CA1}">
      <dgm:prSet/>
      <dgm:spPr/>
      <dgm:t>
        <a:bodyPr/>
        <a:lstStyle/>
        <a:p>
          <a:endParaRPr lang="zh-TW" altLang="en-US">
            <a:latin typeface="微軟正黑體" panose="020B0604030504040204" pitchFamily="34" charset="-120"/>
            <a:ea typeface="微軟正黑體" panose="020B0604030504040204" pitchFamily="34" charset="-120"/>
          </a:endParaRPr>
        </a:p>
      </dgm:t>
    </dgm:pt>
    <dgm:pt modelId="{9A32DCBA-00A2-4BCC-94B0-82426590F34D}" type="sibTrans" cxnId="{5BE363ED-502A-4797-BD8F-2ADB3D663CA1}">
      <dgm:prSet/>
      <dgm:spPr/>
      <dgm:t>
        <a:bodyPr/>
        <a:lstStyle/>
        <a:p>
          <a:endParaRPr lang="zh-TW" altLang="en-US">
            <a:latin typeface="微軟正黑體" panose="020B0604030504040204" pitchFamily="34" charset="-120"/>
            <a:ea typeface="微軟正黑體" panose="020B0604030504040204" pitchFamily="34" charset="-120"/>
          </a:endParaRPr>
        </a:p>
      </dgm:t>
    </dgm:pt>
    <dgm:pt modelId="{C223480D-0D78-4D34-921B-A61EEB83F479}">
      <dgm:prSet phldrT="[文字]" custT="1"/>
      <dgm:spPr/>
      <dgm:t>
        <a:bodyPr/>
        <a:lstStyle/>
        <a:p>
          <a:r>
            <a:rPr lang="zh-TW" altLang="en-US" sz="2400" b="1" dirty="0">
              <a:solidFill>
                <a:srgbClr val="B2003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國民中學</a:t>
          </a:r>
        </a:p>
      </dgm:t>
    </dgm:pt>
    <dgm:pt modelId="{D76C6837-1EE2-4A0C-B340-C50856051D6C}" type="parTrans" cxnId="{5557FA70-F236-45EE-BBB5-63D95EC01D45}">
      <dgm:prSet/>
      <dgm:spPr/>
      <dgm:t>
        <a:bodyPr/>
        <a:lstStyle/>
        <a:p>
          <a:endParaRPr lang="zh-TW" altLang="en-US">
            <a:latin typeface="微軟正黑體" panose="020B0604030504040204" pitchFamily="34" charset="-120"/>
            <a:ea typeface="微軟正黑體" panose="020B0604030504040204" pitchFamily="34" charset="-120"/>
          </a:endParaRPr>
        </a:p>
      </dgm:t>
    </dgm:pt>
    <dgm:pt modelId="{60349A70-C570-42A9-ADFC-D96388DA8395}" type="sibTrans" cxnId="{5557FA70-F236-45EE-BBB5-63D95EC01D45}">
      <dgm:prSet/>
      <dgm:spPr/>
      <dgm:t>
        <a:bodyPr/>
        <a:lstStyle/>
        <a:p>
          <a:endParaRPr lang="zh-TW" altLang="en-US">
            <a:latin typeface="微軟正黑體" panose="020B0604030504040204" pitchFamily="34" charset="-120"/>
            <a:ea typeface="微軟正黑體" panose="020B0604030504040204" pitchFamily="34" charset="-120"/>
          </a:endParaRPr>
        </a:p>
      </dgm:t>
    </dgm:pt>
    <dgm:pt modelId="{3C63C9B5-D921-4B03-93BB-074EFAF481DB}">
      <dgm:prSet phldrT="[文字]" custT="1"/>
      <dgm:spPr/>
      <dgm:t>
        <a:bodyPr/>
        <a:lstStyle/>
        <a:p>
          <a:r>
            <a:rPr lang="zh-TW" altLang="en-US" sz="1800" dirty="0">
              <a:solidFill>
                <a:schemeClr val="tx1"/>
              </a:solidFill>
              <a:latin typeface="微軟正黑體" panose="020B0604030504040204" pitchFamily="34" charset="-120"/>
              <a:ea typeface="微軟正黑體" panose="020B0604030504040204" pitchFamily="34" charset="-120"/>
            </a:rPr>
            <a:t>彈性學習課程</a:t>
          </a:r>
        </a:p>
      </dgm:t>
    </dgm:pt>
    <dgm:pt modelId="{36E06101-8488-4DAE-A497-3211FE1991FA}" type="parTrans" cxnId="{FDDACA34-F068-40A8-8AB8-8DE710A80CD9}">
      <dgm:prSet/>
      <dgm:spPr/>
      <dgm:t>
        <a:bodyPr/>
        <a:lstStyle/>
        <a:p>
          <a:endParaRPr lang="zh-TW" altLang="en-US">
            <a:latin typeface="微軟正黑體" panose="020B0604030504040204" pitchFamily="34" charset="-120"/>
            <a:ea typeface="微軟正黑體" panose="020B0604030504040204" pitchFamily="34" charset="-120"/>
          </a:endParaRPr>
        </a:p>
      </dgm:t>
    </dgm:pt>
    <dgm:pt modelId="{DC4E18CF-003D-411F-8ECB-C806AAB60F6D}" type="sibTrans" cxnId="{FDDACA34-F068-40A8-8AB8-8DE710A80CD9}">
      <dgm:prSet/>
      <dgm:spPr/>
      <dgm:t>
        <a:bodyPr/>
        <a:lstStyle/>
        <a:p>
          <a:endParaRPr lang="zh-TW" altLang="en-US">
            <a:latin typeface="微軟正黑體" panose="020B0604030504040204" pitchFamily="34" charset="-120"/>
            <a:ea typeface="微軟正黑體" panose="020B0604030504040204" pitchFamily="34" charset="-120"/>
          </a:endParaRPr>
        </a:p>
      </dgm:t>
    </dgm:pt>
    <dgm:pt modelId="{06B38D41-302A-4950-B8E8-3765E73FCB5C}">
      <dgm:prSet phldrT="[文字]" custT="1"/>
      <dgm:spPr>
        <a:solidFill>
          <a:schemeClr val="accent6">
            <a:lumMod val="60000"/>
            <a:lumOff val="40000"/>
          </a:schemeClr>
        </a:solidFill>
      </dgm:spPr>
      <dgm:t>
        <a:bodyPr/>
        <a:lstStyle/>
        <a:p>
          <a:pPr marL="180975" indent="-180975" algn="just"/>
          <a:r>
            <a:rPr lang="en-US" altLang="zh-TW" sz="1600" dirty="0">
              <a:solidFill>
                <a:schemeClr val="tx1">
                  <a:lumMod val="95000"/>
                  <a:lumOff val="5000"/>
                </a:schemeClr>
              </a:solidFill>
              <a:latin typeface="微軟正黑體" panose="020B0604030504040204" pitchFamily="34" charset="-120"/>
              <a:ea typeface="微軟正黑體" panose="020B0604030504040204" pitchFamily="34" charset="-120"/>
            </a:rPr>
            <a:t>1.</a:t>
          </a:r>
          <a:r>
            <a:rPr lang="zh-TW" altLang="en-US" sz="1600" dirty="0">
              <a:solidFill>
                <a:schemeClr val="tx1">
                  <a:lumMod val="95000"/>
                  <a:lumOff val="5000"/>
                </a:schemeClr>
              </a:solidFill>
              <a:latin typeface="微軟正黑體" panose="020B0604030504040204" pitchFamily="34" charset="-120"/>
              <a:ea typeface="微軟正黑體" panose="020B0604030504040204" pitchFamily="34" charset="-120"/>
            </a:rPr>
            <a:t>學校應調查學生之選修意願，於彈性學習課程開課。</a:t>
          </a:r>
          <a:endParaRPr lang="en-US" altLang="zh-TW" sz="1600" dirty="0">
            <a:solidFill>
              <a:schemeClr val="tx1">
                <a:lumMod val="95000"/>
                <a:lumOff val="5000"/>
              </a:schemeClr>
            </a:solidFill>
            <a:latin typeface="微軟正黑體" panose="020B0604030504040204" pitchFamily="34" charset="-120"/>
            <a:ea typeface="微軟正黑體" panose="020B0604030504040204" pitchFamily="34" charset="-120"/>
          </a:endParaRPr>
        </a:p>
        <a:p>
          <a:pPr marL="180975" indent="-180975" algn="just"/>
          <a:r>
            <a:rPr lang="en-US" altLang="zh-TW" sz="1600" dirty="0">
              <a:solidFill>
                <a:schemeClr val="tx1">
                  <a:lumMod val="95000"/>
                  <a:lumOff val="5000"/>
                </a:schemeClr>
              </a:solidFill>
              <a:latin typeface="微軟正黑體" panose="020B0604030504040204" pitchFamily="34" charset="-120"/>
              <a:ea typeface="微軟正黑體" panose="020B0604030504040204" pitchFamily="34" charset="-120"/>
            </a:rPr>
            <a:t>2.</a:t>
          </a:r>
          <a:r>
            <a:rPr lang="zh-TW" altLang="en-US" sz="1600" dirty="0">
              <a:solidFill>
                <a:schemeClr val="tx1">
                  <a:lumMod val="95000"/>
                  <a:lumOff val="5000"/>
                </a:schemeClr>
              </a:solidFill>
              <a:latin typeface="微軟正黑體" panose="020B0604030504040204" pitchFamily="34" charset="-120"/>
              <a:ea typeface="微軟正黑體" panose="020B0604030504040204" pitchFamily="34" charset="-120"/>
            </a:rPr>
            <a:t>得於假日或寒、暑假實施。</a:t>
          </a:r>
        </a:p>
      </dgm:t>
    </dgm:pt>
    <dgm:pt modelId="{819F8AC1-7141-49C8-AC39-84BF5D20F009}" type="parTrans" cxnId="{64C737E8-7363-48AE-82F2-0589A9DA3A42}">
      <dgm:prSet/>
      <dgm:spPr/>
      <dgm:t>
        <a:bodyPr/>
        <a:lstStyle/>
        <a:p>
          <a:endParaRPr lang="zh-TW" altLang="en-US">
            <a:latin typeface="微軟正黑體" panose="020B0604030504040204" pitchFamily="34" charset="-120"/>
            <a:ea typeface="微軟正黑體" panose="020B0604030504040204" pitchFamily="34" charset="-120"/>
          </a:endParaRPr>
        </a:p>
      </dgm:t>
    </dgm:pt>
    <dgm:pt modelId="{F5256211-DBBB-49A5-BF34-1C4977F01B69}" type="sibTrans" cxnId="{64C737E8-7363-48AE-82F2-0589A9DA3A42}">
      <dgm:prSet/>
      <dgm:spPr/>
      <dgm:t>
        <a:bodyPr/>
        <a:lstStyle/>
        <a:p>
          <a:endParaRPr lang="zh-TW" altLang="en-US">
            <a:latin typeface="微軟正黑體" panose="020B0604030504040204" pitchFamily="34" charset="-120"/>
            <a:ea typeface="微軟正黑體" panose="020B0604030504040204" pitchFamily="34" charset="-120"/>
          </a:endParaRPr>
        </a:p>
      </dgm:t>
    </dgm:pt>
    <dgm:pt modelId="{D5E4659E-0937-43FA-82C3-AA4268ACB109}">
      <dgm:prSet phldrT="[文字]" custT="1"/>
      <dgm:spPr/>
      <dgm:t>
        <a:bodyPr/>
        <a:lstStyle/>
        <a:p>
          <a:r>
            <a:rPr lang="zh-TW" altLang="en-US" sz="2400" b="1" dirty="0">
              <a:solidFill>
                <a:srgbClr val="B2003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高級中等學校</a:t>
          </a:r>
        </a:p>
      </dgm:t>
    </dgm:pt>
    <dgm:pt modelId="{DC6DC692-7C83-40AE-841E-9C5888347A39}" type="parTrans" cxnId="{6DDA3ED6-187D-42AC-8507-9EE611EA1063}">
      <dgm:prSet/>
      <dgm:spPr/>
      <dgm:t>
        <a:bodyPr/>
        <a:lstStyle/>
        <a:p>
          <a:endParaRPr lang="zh-TW" altLang="en-US">
            <a:latin typeface="微軟正黑體" panose="020B0604030504040204" pitchFamily="34" charset="-120"/>
            <a:ea typeface="微軟正黑體" panose="020B0604030504040204" pitchFamily="34" charset="-120"/>
          </a:endParaRPr>
        </a:p>
      </dgm:t>
    </dgm:pt>
    <dgm:pt modelId="{CD16DC68-7A7B-4341-B2F9-37C2D3A5CA76}" type="sibTrans" cxnId="{6DDA3ED6-187D-42AC-8507-9EE611EA1063}">
      <dgm:prSet/>
      <dgm:spPr/>
      <dgm:t>
        <a:bodyPr/>
        <a:lstStyle/>
        <a:p>
          <a:endParaRPr lang="zh-TW" altLang="en-US">
            <a:latin typeface="微軟正黑體" panose="020B0604030504040204" pitchFamily="34" charset="-120"/>
            <a:ea typeface="微軟正黑體" panose="020B0604030504040204" pitchFamily="34" charset="-120"/>
          </a:endParaRPr>
        </a:p>
      </dgm:t>
    </dgm:pt>
    <dgm:pt modelId="{81EEF7D4-0B84-4932-BF28-D98D5FFF5A20}">
      <dgm:prSet phldrT="[文字]" custT="1"/>
      <dgm:spPr>
        <a:solidFill>
          <a:schemeClr val="accent6">
            <a:lumMod val="60000"/>
            <a:lumOff val="40000"/>
          </a:schemeClr>
        </a:solidFill>
      </dgm:spPr>
      <dgm:t>
        <a:bodyPr/>
        <a:lstStyle/>
        <a:p>
          <a:r>
            <a:rPr lang="zh-TW" altLang="en-US" sz="1600" dirty="0">
              <a:solidFill>
                <a:schemeClr val="tx1"/>
              </a:solidFill>
              <a:latin typeface="微軟正黑體" panose="020B0604030504040204" pitchFamily="34" charset="-120"/>
              <a:ea typeface="微軟正黑體" panose="020B0604030504040204" pitchFamily="34" charset="-120"/>
            </a:rPr>
            <a:t>校訂課程</a:t>
          </a:r>
        </a:p>
      </dgm:t>
    </dgm:pt>
    <dgm:pt modelId="{D5438B5C-865C-4D26-BD3A-18E75E552072}" type="parTrans" cxnId="{47F0F4AB-7E2A-4C4A-82E2-9D29B17CE374}">
      <dgm:prSet/>
      <dgm:spPr/>
      <dgm:t>
        <a:bodyPr/>
        <a:lstStyle/>
        <a:p>
          <a:endParaRPr lang="zh-TW" altLang="en-US">
            <a:latin typeface="微軟正黑體" panose="020B0604030504040204" pitchFamily="34" charset="-120"/>
            <a:ea typeface="微軟正黑體" panose="020B0604030504040204" pitchFamily="34" charset="-120"/>
          </a:endParaRPr>
        </a:p>
      </dgm:t>
    </dgm:pt>
    <dgm:pt modelId="{D04CBFEF-2437-409B-85A6-62F5C3E175CB}" type="sibTrans" cxnId="{47F0F4AB-7E2A-4C4A-82E2-9D29B17CE374}">
      <dgm:prSet/>
      <dgm:spPr/>
      <dgm:t>
        <a:bodyPr/>
        <a:lstStyle/>
        <a:p>
          <a:endParaRPr lang="zh-TW" altLang="en-US">
            <a:latin typeface="微軟正黑體" panose="020B0604030504040204" pitchFamily="34" charset="-120"/>
            <a:ea typeface="微軟正黑體" panose="020B0604030504040204" pitchFamily="34" charset="-120"/>
          </a:endParaRPr>
        </a:p>
      </dgm:t>
    </dgm:pt>
    <dgm:pt modelId="{73E9052F-F0E4-456F-A382-2EC303E97C78}">
      <dgm:prSet phldrT="[文字]" custT="1"/>
      <dgm:spPr>
        <a:solidFill>
          <a:srgbClr val="FFC000"/>
        </a:solidFill>
      </dgm:spPr>
      <dgm:t>
        <a:bodyPr/>
        <a:lstStyle/>
        <a:p>
          <a:pPr marL="92075" indent="0" algn="l">
            <a:lnSpc>
              <a:spcPts val="1800"/>
            </a:lnSpc>
          </a:pPr>
          <a:r>
            <a:rPr lang="zh-TW" altLang="en-US" sz="1600" dirty="0">
              <a:solidFill>
                <a:schemeClr val="tx1">
                  <a:lumMod val="95000"/>
                  <a:lumOff val="5000"/>
                </a:schemeClr>
              </a:solidFill>
              <a:latin typeface="微軟正黑體" panose="020B0604030504040204" pitchFamily="34" charset="-120"/>
              <a:ea typeface="微軟正黑體" panose="020B0604030504040204" pitchFamily="34" charset="-120"/>
            </a:rPr>
            <a:t>學校可依學生需求與學校條件，於校</a:t>
          </a:r>
          <a:r>
            <a:rPr lang="zh-TW" altLang="en-US" sz="1600" dirty="0">
              <a:solidFill>
                <a:schemeClr val="tx1"/>
              </a:solidFill>
              <a:latin typeface="微軟正黑體" panose="020B0604030504040204" pitchFamily="34" charset="-120"/>
              <a:ea typeface="微軟正黑體" panose="020B0604030504040204" pitchFamily="34" charset="-120"/>
            </a:rPr>
            <a:t>訂</a:t>
          </a:r>
          <a:r>
            <a:rPr lang="zh-TW" altLang="en-US" sz="1600" dirty="0">
              <a:solidFill>
                <a:schemeClr val="tx1">
                  <a:lumMod val="95000"/>
                  <a:lumOff val="5000"/>
                </a:schemeClr>
              </a:solidFill>
              <a:latin typeface="微軟正黑體" panose="020B0604030504040204" pitchFamily="34" charset="-120"/>
              <a:ea typeface="微軟正黑體" panose="020B0604030504040204" pitchFamily="34" charset="-120"/>
            </a:rPr>
            <a:t>課程開設課程。</a:t>
          </a:r>
        </a:p>
      </dgm:t>
    </dgm:pt>
    <dgm:pt modelId="{4A5B25E0-D591-44AF-B5D4-22966BC6FB5D}" type="parTrans" cxnId="{0BC16994-206C-4CB7-B801-D220AF01C63E}">
      <dgm:prSet/>
      <dgm:spPr/>
      <dgm:t>
        <a:bodyPr/>
        <a:lstStyle/>
        <a:p>
          <a:endParaRPr lang="zh-TW" altLang="en-US">
            <a:latin typeface="微軟正黑體" panose="020B0604030504040204" pitchFamily="34" charset="-120"/>
            <a:ea typeface="微軟正黑體" panose="020B0604030504040204" pitchFamily="34" charset="-120"/>
          </a:endParaRPr>
        </a:p>
      </dgm:t>
    </dgm:pt>
    <dgm:pt modelId="{F317F21A-6768-4203-AD1D-991DB52A8E94}" type="sibTrans" cxnId="{0BC16994-206C-4CB7-B801-D220AF01C63E}">
      <dgm:prSet/>
      <dgm:spPr/>
      <dgm:t>
        <a:bodyPr/>
        <a:lstStyle/>
        <a:p>
          <a:endParaRPr lang="zh-TW" altLang="en-US">
            <a:latin typeface="微軟正黑體" panose="020B0604030504040204" pitchFamily="34" charset="-120"/>
            <a:ea typeface="微軟正黑體" panose="020B0604030504040204" pitchFamily="34" charset="-120"/>
          </a:endParaRPr>
        </a:p>
      </dgm:t>
    </dgm:pt>
    <dgm:pt modelId="{F6116FEB-2B4C-4644-9C6B-95906CBCA69F}" type="pres">
      <dgm:prSet presAssocID="{F0BF1ECD-3E69-4189-A4C5-0D02B03B8AED}" presName="theList" presStyleCnt="0">
        <dgm:presLayoutVars>
          <dgm:dir/>
          <dgm:animLvl val="lvl"/>
          <dgm:resizeHandles val="exact"/>
        </dgm:presLayoutVars>
      </dgm:prSet>
      <dgm:spPr/>
      <dgm:t>
        <a:bodyPr/>
        <a:lstStyle/>
        <a:p>
          <a:endParaRPr lang="zh-TW" altLang="en-US"/>
        </a:p>
      </dgm:t>
    </dgm:pt>
    <dgm:pt modelId="{B1DA2623-A40D-44B2-A7CA-139C3EBAF4A8}" type="pres">
      <dgm:prSet presAssocID="{35D65122-9616-4C9E-A13D-5E8431968977}" presName="compNode" presStyleCnt="0"/>
      <dgm:spPr/>
    </dgm:pt>
    <dgm:pt modelId="{61217F66-653C-49F4-A987-079B384F527F}" type="pres">
      <dgm:prSet presAssocID="{35D65122-9616-4C9E-A13D-5E8431968977}" presName="aNode" presStyleLbl="bgShp" presStyleIdx="0" presStyleCnt="3" custScaleX="97369" custScaleY="85580"/>
      <dgm:spPr/>
      <dgm:t>
        <a:bodyPr/>
        <a:lstStyle/>
        <a:p>
          <a:endParaRPr lang="zh-TW" altLang="en-US"/>
        </a:p>
      </dgm:t>
    </dgm:pt>
    <dgm:pt modelId="{46F406A0-5354-4900-BE55-FE097670693B}" type="pres">
      <dgm:prSet presAssocID="{35D65122-9616-4C9E-A13D-5E8431968977}" presName="textNode" presStyleLbl="bgShp" presStyleIdx="0" presStyleCnt="3"/>
      <dgm:spPr/>
      <dgm:t>
        <a:bodyPr/>
        <a:lstStyle/>
        <a:p>
          <a:endParaRPr lang="zh-TW" altLang="en-US"/>
        </a:p>
      </dgm:t>
    </dgm:pt>
    <dgm:pt modelId="{30A0C1BD-4B92-4BF7-855B-B79BB274DD9E}" type="pres">
      <dgm:prSet presAssocID="{35D65122-9616-4C9E-A13D-5E8431968977}" presName="compChildNode" presStyleCnt="0"/>
      <dgm:spPr/>
    </dgm:pt>
    <dgm:pt modelId="{1B870B52-27EB-4921-8663-260E5A697C9F}" type="pres">
      <dgm:prSet presAssocID="{35D65122-9616-4C9E-A13D-5E8431968977}" presName="theInnerList" presStyleCnt="0"/>
      <dgm:spPr/>
    </dgm:pt>
    <dgm:pt modelId="{636D18B9-0BEA-4EB7-BBA0-ED0C6E69AAAE}" type="pres">
      <dgm:prSet presAssocID="{37A0A7DD-501B-46FE-B457-0BF6BE1E8EB4}" presName="childNode" presStyleLbl="node1" presStyleIdx="0" presStyleCnt="6" custScaleX="115115" custScaleY="87832" custLinFactNeighborX="-520" custLinFactNeighborY="-75760">
        <dgm:presLayoutVars>
          <dgm:bulletEnabled val="1"/>
        </dgm:presLayoutVars>
      </dgm:prSet>
      <dgm:spPr/>
      <dgm:t>
        <a:bodyPr/>
        <a:lstStyle/>
        <a:p>
          <a:endParaRPr lang="zh-TW" altLang="en-US"/>
        </a:p>
      </dgm:t>
    </dgm:pt>
    <dgm:pt modelId="{26B974E8-44B0-4F69-9CEC-E01B3D3FB0C4}" type="pres">
      <dgm:prSet presAssocID="{37A0A7DD-501B-46FE-B457-0BF6BE1E8EB4}" presName="aSpace2" presStyleCnt="0"/>
      <dgm:spPr/>
    </dgm:pt>
    <dgm:pt modelId="{08458949-ABF3-41D9-BE48-FFE66B8B1C19}" type="pres">
      <dgm:prSet presAssocID="{3183F493-5335-408F-A3A4-EB9AADDDFF4E}" presName="childNode" presStyleLbl="node1" presStyleIdx="1" presStyleCnt="6" custScaleX="117004" custScaleY="142342" custLinFactY="-6062" custLinFactNeighborY="-100000">
        <dgm:presLayoutVars>
          <dgm:bulletEnabled val="1"/>
        </dgm:presLayoutVars>
      </dgm:prSet>
      <dgm:spPr/>
      <dgm:t>
        <a:bodyPr/>
        <a:lstStyle/>
        <a:p>
          <a:endParaRPr lang="zh-TW" altLang="en-US"/>
        </a:p>
      </dgm:t>
    </dgm:pt>
    <dgm:pt modelId="{13003237-B154-45AB-BA99-99C1198ECA0C}" type="pres">
      <dgm:prSet presAssocID="{35D65122-9616-4C9E-A13D-5E8431968977}" presName="aSpace" presStyleCnt="0"/>
      <dgm:spPr/>
    </dgm:pt>
    <dgm:pt modelId="{434DB8C0-8F4C-4BBD-BD1D-01594AC1F235}" type="pres">
      <dgm:prSet presAssocID="{C223480D-0D78-4D34-921B-A61EEB83F479}" presName="compNode" presStyleCnt="0"/>
      <dgm:spPr/>
    </dgm:pt>
    <dgm:pt modelId="{EDB3316F-14BF-47BC-970D-585A55D01FFC}" type="pres">
      <dgm:prSet presAssocID="{C223480D-0D78-4D34-921B-A61EEB83F479}" presName="aNode" presStyleLbl="bgShp" presStyleIdx="1" presStyleCnt="3" custScaleX="97667" custScaleY="85580"/>
      <dgm:spPr/>
      <dgm:t>
        <a:bodyPr/>
        <a:lstStyle/>
        <a:p>
          <a:endParaRPr lang="zh-TW" altLang="en-US"/>
        </a:p>
      </dgm:t>
    </dgm:pt>
    <dgm:pt modelId="{EBD63BDD-A4C3-467A-B9A1-BA77651F836B}" type="pres">
      <dgm:prSet presAssocID="{C223480D-0D78-4D34-921B-A61EEB83F479}" presName="textNode" presStyleLbl="bgShp" presStyleIdx="1" presStyleCnt="3"/>
      <dgm:spPr/>
      <dgm:t>
        <a:bodyPr/>
        <a:lstStyle/>
        <a:p>
          <a:endParaRPr lang="zh-TW" altLang="en-US"/>
        </a:p>
      </dgm:t>
    </dgm:pt>
    <dgm:pt modelId="{7136891D-AC0A-4E24-89A4-C401E49274B3}" type="pres">
      <dgm:prSet presAssocID="{C223480D-0D78-4D34-921B-A61EEB83F479}" presName="compChildNode" presStyleCnt="0"/>
      <dgm:spPr/>
    </dgm:pt>
    <dgm:pt modelId="{CB985733-E4B4-4679-AF9C-DF91D2A9A8DD}" type="pres">
      <dgm:prSet presAssocID="{C223480D-0D78-4D34-921B-A61EEB83F479}" presName="theInnerList" presStyleCnt="0"/>
      <dgm:spPr/>
    </dgm:pt>
    <dgm:pt modelId="{0B6305C5-DD05-4C9A-8FC9-9C8C1E44233E}" type="pres">
      <dgm:prSet presAssocID="{3C63C9B5-D921-4B03-93BB-074EFAF481DB}" presName="childNode" presStyleLbl="node1" presStyleIdx="2" presStyleCnt="6" custScaleX="111598" custScaleY="69375" custLinFactNeighborY="-43006">
        <dgm:presLayoutVars>
          <dgm:bulletEnabled val="1"/>
        </dgm:presLayoutVars>
      </dgm:prSet>
      <dgm:spPr/>
      <dgm:t>
        <a:bodyPr/>
        <a:lstStyle/>
        <a:p>
          <a:endParaRPr lang="zh-TW" altLang="en-US"/>
        </a:p>
      </dgm:t>
    </dgm:pt>
    <dgm:pt modelId="{4225E4E4-F857-43B6-AA0A-1028C04FB4DA}" type="pres">
      <dgm:prSet presAssocID="{3C63C9B5-D921-4B03-93BB-074EFAF481DB}" presName="aSpace2" presStyleCnt="0"/>
      <dgm:spPr/>
    </dgm:pt>
    <dgm:pt modelId="{46F0829F-590C-4F1A-96F8-0DF48AFE57CF}" type="pres">
      <dgm:prSet presAssocID="{06B38D41-302A-4950-B8E8-3765E73FCB5C}" presName="childNode" presStyleLbl="node1" presStyleIdx="3" presStyleCnt="6" custScaleX="116808" custScaleY="131718" custLinFactNeighborX="-145" custLinFactNeighborY="-94395">
        <dgm:presLayoutVars>
          <dgm:bulletEnabled val="1"/>
        </dgm:presLayoutVars>
      </dgm:prSet>
      <dgm:spPr/>
      <dgm:t>
        <a:bodyPr/>
        <a:lstStyle/>
        <a:p>
          <a:endParaRPr lang="zh-TW" altLang="en-US"/>
        </a:p>
      </dgm:t>
    </dgm:pt>
    <dgm:pt modelId="{1DEA241F-F60C-47BF-BDD7-C4998C92CE58}" type="pres">
      <dgm:prSet presAssocID="{C223480D-0D78-4D34-921B-A61EEB83F479}" presName="aSpace" presStyleCnt="0"/>
      <dgm:spPr/>
    </dgm:pt>
    <dgm:pt modelId="{A6564B4E-3E63-414B-A4F0-DADC44BF658D}" type="pres">
      <dgm:prSet presAssocID="{D5E4659E-0937-43FA-82C3-AA4268ACB109}" presName="compNode" presStyleCnt="0"/>
      <dgm:spPr/>
    </dgm:pt>
    <dgm:pt modelId="{70696D39-57BC-4705-A5CB-A4DE8C683E91}" type="pres">
      <dgm:prSet presAssocID="{D5E4659E-0937-43FA-82C3-AA4268ACB109}" presName="aNode" presStyleLbl="bgShp" presStyleIdx="2" presStyleCnt="3" custScaleX="90219" custScaleY="85580"/>
      <dgm:spPr/>
      <dgm:t>
        <a:bodyPr/>
        <a:lstStyle/>
        <a:p>
          <a:endParaRPr lang="zh-TW" altLang="en-US"/>
        </a:p>
      </dgm:t>
    </dgm:pt>
    <dgm:pt modelId="{32B50213-2409-4D64-95A2-A0132369D3C0}" type="pres">
      <dgm:prSet presAssocID="{D5E4659E-0937-43FA-82C3-AA4268ACB109}" presName="textNode" presStyleLbl="bgShp" presStyleIdx="2" presStyleCnt="3"/>
      <dgm:spPr/>
      <dgm:t>
        <a:bodyPr/>
        <a:lstStyle/>
        <a:p>
          <a:endParaRPr lang="zh-TW" altLang="en-US"/>
        </a:p>
      </dgm:t>
    </dgm:pt>
    <dgm:pt modelId="{3105C0D6-7764-4D73-AFE1-21784D02103A}" type="pres">
      <dgm:prSet presAssocID="{D5E4659E-0937-43FA-82C3-AA4268ACB109}" presName="compChildNode" presStyleCnt="0"/>
      <dgm:spPr/>
    </dgm:pt>
    <dgm:pt modelId="{94C918BF-ABD5-42D1-B3D1-7E1EAE80CAD1}" type="pres">
      <dgm:prSet presAssocID="{D5E4659E-0937-43FA-82C3-AA4268ACB109}" presName="theInnerList" presStyleCnt="0"/>
      <dgm:spPr/>
    </dgm:pt>
    <dgm:pt modelId="{A18DB278-D53B-4875-9699-EE4EDC7ADC63}" type="pres">
      <dgm:prSet presAssocID="{81EEF7D4-0B84-4932-BF28-D98D5FFF5A20}" presName="childNode" presStyleLbl="node1" presStyleIdx="4" presStyleCnt="6" custScaleX="101137" custScaleY="62757" custLinFactNeighborX="-81" custLinFactNeighborY="-43710">
        <dgm:presLayoutVars>
          <dgm:bulletEnabled val="1"/>
        </dgm:presLayoutVars>
      </dgm:prSet>
      <dgm:spPr/>
      <dgm:t>
        <a:bodyPr/>
        <a:lstStyle/>
        <a:p>
          <a:endParaRPr lang="zh-TW" altLang="en-US"/>
        </a:p>
      </dgm:t>
    </dgm:pt>
    <dgm:pt modelId="{7744ACDA-2924-4EBE-9561-98220F9077A8}" type="pres">
      <dgm:prSet presAssocID="{81EEF7D4-0B84-4932-BF28-D98D5FFF5A20}" presName="aSpace2" presStyleCnt="0"/>
      <dgm:spPr/>
    </dgm:pt>
    <dgm:pt modelId="{CAB10800-E260-47BC-A32F-EACCEFB9080C}" type="pres">
      <dgm:prSet presAssocID="{73E9052F-F0E4-456F-A382-2EC303E97C78}" presName="childNode" presStyleLbl="node1" presStyleIdx="5" presStyleCnt="6" custScaleX="106994" custScaleY="118700" custLinFactY="-1585" custLinFactNeighborX="629" custLinFactNeighborY="-100000">
        <dgm:presLayoutVars>
          <dgm:bulletEnabled val="1"/>
        </dgm:presLayoutVars>
      </dgm:prSet>
      <dgm:spPr/>
      <dgm:t>
        <a:bodyPr/>
        <a:lstStyle/>
        <a:p>
          <a:endParaRPr lang="zh-TW" altLang="en-US"/>
        </a:p>
      </dgm:t>
    </dgm:pt>
  </dgm:ptLst>
  <dgm:cxnLst>
    <dgm:cxn modelId="{F1AEB553-A8B8-4CE6-AB3B-BE5A6ABB30D8}" type="presOf" srcId="{81EEF7D4-0B84-4932-BF28-D98D5FFF5A20}" destId="{A18DB278-D53B-4875-9699-EE4EDC7ADC63}" srcOrd="0" destOrd="0" presId="urn:microsoft.com/office/officeart/2005/8/layout/lProcess2"/>
    <dgm:cxn modelId="{63D3F46A-A47E-4437-B2AC-1103955BCFE0}" type="presOf" srcId="{D5E4659E-0937-43FA-82C3-AA4268ACB109}" destId="{70696D39-57BC-4705-A5CB-A4DE8C683E91}" srcOrd="0" destOrd="0" presId="urn:microsoft.com/office/officeart/2005/8/layout/lProcess2"/>
    <dgm:cxn modelId="{5557FA70-F236-45EE-BBB5-63D95EC01D45}" srcId="{F0BF1ECD-3E69-4189-A4C5-0D02B03B8AED}" destId="{C223480D-0D78-4D34-921B-A61EEB83F479}" srcOrd="1" destOrd="0" parTransId="{D76C6837-1EE2-4A0C-B340-C50856051D6C}" sibTransId="{60349A70-C570-42A9-ADFC-D96388DA8395}"/>
    <dgm:cxn modelId="{4ADCCE2D-5E8C-46F9-A53A-29BC9C24591D}" type="presOf" srcId="{35D65122-9616-4C9E-A13D-5E8431968977}" destId="{46F406A0-5354-4900-BE55-FE097670693B}" srcOrd="1" destOrd="0" presId="urn:microsoft.com/office/officeart/2005/8/layout/lProcess2"/>
    <dgm:cxn modelId="{4631C90B-3966-4588-9537-C0A735F2FF33}" type="presOf" srcId="{3183F493-5335-408F-A3A4-EB9AADDDFF4E}" destId="{08458949-ABF3-41D9-BE48-FFE66B8B1C19}" srcOrd="0" destOrd="0" presId="urn:microsoft.com/office/officeart/2005/8/layout/lProcess2"/>
    <dgm:cxn modelId="{67B18853-FFAC-409D-B40B-07A52BEF3053}" type="presOf" srcId="{35D65122-9616-4C9E-A13D-5E8431968977}" destId="{61217F66-653C-49F4-A987-079B384F527F}" srcOrd="0" destOrd="0" presId="urn:microsoft.com/office/officeart/2005/8/layout/lProcess2"/>
    <dgm:cxn modelId="{092D92FA-A27E-42FA-8CB1-5243E19C247C}" type="presOf" srcId="{F0BF1ECD-3E69-4189-A4C5-0D02B03B8AED}" destId="{F6116FEB-2B4C-4644-9C6B-95906CBCA69F}" srcOrd="0" destOrd="0" presId="urn:microsoft.com/office/officeart/2005/8/layout/lProcess2"/>
    <dgm:cxn modelId="{5BE363ED-502A-4797-BD8F-2ADB3D663CA1}" srcId="{35D65122-9616-4C9E-A13D-5E8431968977}" destId="{3183F493-5335-408F-A3A4-EB9AADDDFF4E}" srcOrd="1" destOrd="0" parTransId="{301E29CD-19F8-4781-854C-D514E6B3A0C2}" sibTransId="{9A32DCBA-00A2-4BCC-94B0-82426590F34D}"/>
    <dgm:cxn modelId="{1F9632EA-A426-4309-A828-62C9AC6C85FF}" type="presOf" srcId="{D5E4659E-0937-43FA-82C3-AA4268ACB109}" destId="{32B50213-2409-4D64-95A2-A0132369D3C0}" srcOrd="1" destOrd="0" presId="urn:microsoft.com/office/officeart/2005/8/layout/lProcess2"/>
    <dgm:cxn modelId="{5AC97D27-5F2E-438D-B064-E22E9B758C16}" type="presOf" srcId="{37A0A7DD-501B-46FE-B457-0BF6BE1E8EB4}" destId="{636D18B9-0BEA-4EB7-BBA0-ED0C6E69AAAE}" srcOrd="0" destOrd="0" presId="urn:microsoft.com/office/officeart/2005/8/layout/lProcess2"/>
    <dgm:cxn modelId="{F542FE6C-3476-4D3F-8623-19A38714902B}" type="presOf" srcId="{06B38D41-302A-4950-B8E8-3765E73FCB5C}" destId="{46F0829F-590C-4F1A-96F8-0DF48AFE57CF}" srcOrd="0" destOrd="0" presId="urn:microsoft.com/office/officeart/2005/8/layout/lProcess2"/>
    <dgm:cxn modelId="{47F0F4AB-7E2A-4C4A-82E2-9D29B17CE374}" srcId="{D5E4659E-0937-43FA-82C3-AA4268ACB109}" destId="{81EEF7D4-0B84-4932-BF28-D98D5FFF5A20}" srcOrd="0" destOrd="0" parTransId="{D5438B5C-865C-4D26-BD3A-18E75E552072}" sibTransId="{D04CBFEF-2437-409B-85A6-62F5C3E175CB}"/>
    <dgm:cxn modelId="{446B0C50-BC99-4DF3-B68D-1CD5112BFFF0}" type="presOf" srcId="{73E9052F-F0E4-456F-A382-2EC303E97C78}" destId="{CAB10800-E260-47BC-A32F-EACCEFB9080C}" srcOrd="0" destOrd="0" presId="urn:microsoft.com/office/officeart/2005/8/layout/lProcess2"/>
    <dgm:cxn modelId="{E23C1BD8-D64A-4BA0-B2FE-3258561682A7}" type="presOf" srcId="{C223480D-0D78-4D34-921B-A61EEB83F479}" destId="{EDB3316F-14BF-47BC-970D-585A55D01FFC}" srcOrd="0" destOrd="0" presId="urn:microsoft.com/office/officeart/2005/8/layout/lProcess2"/>
    <dgm:cxn modelId="{59559430-1E03-4F63-81D6-15E53EDFA86E}" srcId="{F0BF1ECD-3E69-4189-A4C5-0D02B03B8AED}" destId="{35D65122-9616-4C9E-A13D-5E8431968977}" srcOrd="0" destOrd="0" parTransId="{A32D6D93-F1EB-43E0-8AE0-915AB0185688}" sibTransId="{4CD8220D-9716-446F-9507-1497EE8C33EA}"/>
    <dgm:cxn modelId="{64C737E8-7363-48AE-82F2-0589A9DA3A42}" srcId="{C223480D-0D78-4D34-921B-A61EEB83F479}" destId="{06B38D41-302A-4950-B8E8-3765E73FCB5C}" srcOrd="1" destOrd="0" parTransId="{819F8AC1-7141-49C8-AC39-84BF5D20F009}" sibTransId="{F5256211-DBBB-49A5-BF34-1C4977F01B69}"/>
    <dgm:cxn modelId="{F9D782B5-AC06-4774-A5EA-39857058E7C4}" type="presOf" srcId="{C223480D-0D78-4D34-921B-A61EEB83F479}" destId="{EBD63BDD-A4C3-467A-B9A1-BA77651F836B}" srcOrd="1" destOrd="0" presId="urn:microsoft.com/office/officeart/2005/8/layout/lProcess2"/>
    <dgm:cxn modelId="{6DDA3ED6-187D-42AC-8507-9EE611EA1063}" srcId="{F0BF1ECD-3E69-4189-A4C5-0D02B03B8AED}" destId="{D5E4659E-0937-43FA-82C3-AA4268ACB109}" srcOrd="2" destOrd="0" parTransId="{DC6DC692-7C83-40AE-841E-9C5888347A39}" sibTransId="{CD16DC68-7A7B-4341-B2F9-37C2D3A5CA76}"/>
    <dgm:cxn modelId="{0BC16994-206C-4CB7-B801-D220AF01C63E}" srcId="{D5E4659E-0937-43FA-82C3-AA4268ACB109}" destId="{73E9052F-F0E4-456F-A382-2EC303E97C78}" srcOrd="1" destOrd="0" parTransId="{4A5B25E0-D591-44AF-B5D4-22966BC6FB5D}" sibTransId="{F317F21A-6768-4203-AD1D-991DB52A8E94}"/>
    <dgm:cxn modelId="{0CC19A2C-67FE-4A09-BB88-6FD3E00FFCDF}" type="presOf" srcId="{3C63C9B5-D921-4B03-93BB-074EFAF481DB}" destId="{0B6305C5-DD05-4C9A-8FC9-9C8C1E44233E}" srcOrd="0" destOrd="0" presId="urn:microsoft.com/office/officeart/2005/8/layout/lProcess2"/>
    <dgm:cxn modelId="{FDDACA34-F068-40A8-8AB8-8DE710A80CD9}" srcId="{C223480D-0D78-4D34-921B-A61EEB83F479}" destId="{3C63C9B5-D921-4B03-93BB-074EFAF481DB}" srcOrd="0" destOrd="0" parTransId="{36E06101-8488-4DAE-A497-3211FE1991FA}" sibTransId="{DC4E18CF-003D-411F-8ECB-C806AAB60F6D}"/>
    <dgm:cxn modelId="{219B6132-B846-456D-AA1D-2E6AD75C37B1}" srcId="{35D65122-9616-4C9E-A13D-5E8431968977}" destId="{37A0A7DD-501B-46FE-B457-0BF6BE1E8EB4}" srcOrd="0" destOrd="0" parTransId="{7C8E9092-73A8-4DC4-A6E1-788DF4DA88A9}" sibTransId="{942A5F77-CFCB-45FA-B7B7-A3B18B4A0C16}"/>
    <dgm:cxn modelId="{AD55B6A0-3081-4938-B9E4-95413723FF82}" type="presParOf" srcId="{F6116FEB-2B4C-4644-9C6B-95906CBCA69F}" destId="{B1DA2623-A40D-44B2-A7CA-139C3EBAF4A8}" srcOrd="0" destOrd="0" presId="urn:microsoft.com/office/officeart/2005/8/layout/lProcess2"/>
    <dgm:cxn modelId="{F1B44619-74EC-4BF4-83A7-4A5E5873FA51}" type="presParOf" srcId="{B1DA2623-A40D-44B2-A7CA-139C3EBAF4A8}" destId="{61217F66-653C-49F4-A987-079B384F527F}" srcOrd="0" destOrd="0" presId="urn:microsoft.com/office/officeart/2005/8/layout/lProcess2"/>
    <dgm:cxn modelId="{DE2473E7-E559-43C5-82E3-B602823B29ED}" type="presParOf" srcId="{B1DA2623-A40D-44B2-A7CA-139C3EBAF4A8}" destId="{46F406A0-5354-4900-BE55-FE097670693B}" srcOrd="1" destOrd="0" presId="urn:microsoft.com/office/officeart/2005/8/layout/lProcess2"/>
    <dgm:cxn modelId="{D557F628-2BC9-4D9B-AACB-E2AE5CFD8F2D}" type="presParOf" srcId="{B1DA2623-A40D-44B2-A7CA-139C3EBAF4A8}" destId="{30A0C1BD-4B92-4BF7-855B-B79BB274DD9E}" srcOrd="2" destOrd="0" presId="urn:microsoft.com/office/officeart/2005/8/layout/lProcess2"/>
    <dgm:cxn modelId="{566AF54D-F387-4800-B00B-90B81B20BDDF}" type="presParOf" srcId="{30A0C1BD-4B92-4BF7-855B-B79BB274DD9E}" destId="{1B870B52-27EB-4921-8663-260E5A697C9F}" srcOrd="0" destOrd="0" presId="urn:microsoft.com/office/officeart/2005/8/layout/lProcess2"/>
    <dgm:cxn modelId="{BB2376DB-7A67-4493-8BEC-66893186FF02}" type="presParOf" srcId="{1B870B52-27EB-4921-8663-260E5A697C9F}" destId="{636D18B9-0BEA-4EB7-BBA0-ED0C6E69AAAE}" srcOrd="0" destOrd="0" presId="urn:microsoft.com/office/officeart/2005/8/layout/lProcess2"/>
    <dgm:cxn modelId="{885E28B7-A498-4E8C-91A0-6BAAE55BDAD3}" type="presParOf" srcId="{1B870B52-27EB-4921-8663-260E5A697C9F}" destId="{26B974E8-44B0-4F69-9CEC-E01B3D3FB0C4}" srcOrd="1" destOrd="0" presId="urn:microsoft.com/office/officeart/2005/8/layout/lProcess2"/>
    <dgm:cxn modelId="{D24C4919-E526-4BC2-89F2-1E6CD4DA6BE9}" type="presParOf" srcId="{1B870B52-27EB-4921-8663-260E5A697C9F}" destId="{08458949-ABF3-41D9-BE48-FFE66B8B1C19}" srcOrd="2" destOrd="0" presId="urn:microsoft.com/office/officeart/2005/8/layout/lProcess2"/>
    <dgm:cxn modelId="{D5D7DD4F-CA41-4048-8956-EFEBF55C51BE}" type="presParOf" srcId="{F6116FEB-2B4C-4644-9C6B-95906CBCA69F}" destId="{13003237-B154-45AB-BA99-99C1198ECA0C}" srcOrd="1" destOrd="0" presId="urn:microsoft.com/office/officeart/2005/8/layout/lProcess2"/>
    <dgm:cxn modelId="{4CEDED2F-EA75-49C6-BF6A-FA4DA89E534D}" type="presParOf" srcId="{F6116FEB-2B4C-4644-9C6B-95906CBCA69F}" destId="{434DB8C0-8F4C-4BBD-BD1D-01594AC1F235}" srcOrd="2" destOrd="0" presId="urn:microsoft.com/office/officeart/2005/8/layout/lProcess2"/>
    <dgm:cxn modelId="{978FAB17-20FD-4270-8F6A-421C8905EF9A}" type="presParOf" srcId="{434DB8C0-8F4C-4BBD-BD1D-01594AC1F235}" destId="{EDB3316F-14BF-47BC-970D-585A55D01FFC}" srcOrd="0" destOrd="0" presId="urn:microsoft.com/office/officeart/2005/8/layout/lProcess2"/>
    <dgm:cxn modelId="{0ED8605B-3BAA-4A27-A803-C5364DFE1983}" type="presParOf" srcId="{434DB8C0-8F4C-4BBD-BD1D-01594AC1F235}" destId="{EBD63BDD-A4C3-467A-B9A1-BA77651F836B}" srcOrd="1" destOrd="0" presId="urn:microsoft.com/office/officeart/2005/8/layout/lProcess2"/>
    <dgm:cxn modelId="{B9509FF2-0C58-4420-AD49-09B422F60D06}" type="presParOf" srcId="{434DB8C0-8F4C-4BBD-BD1D-01594AC1F235}" destId="{7136891D-AC0A-4E24-89A4-C401E49274B3}" srcOrd="2" destOrd="0" presId="urn:microsoft.com/office/officeart/2005/8/layout/lProcess2"/>
    <dgm:cxn modelId="{5346BF86-FC81-44FB-954B-0F741839C3C1}" type="presParOf" srcId="{7136891D-AC0A-4E24-89A4-C401E49274B3}" destId="{CB985733-E4B4-4679-AF9C-DF91D2A9A8DD}" srcOrd="0" destOrd="0" presId="urn:microsoft.com/office/officeart/2005/8/layout/lProcess2"/>
    <dgm:cxn modelId="{843C9E88-7DE5-4799-A640-E08395B9D54A}" type="presParOf" srcId="{CB985733-E4B4-4679-AF9C-DF91D2A9A8DD}" destId="{0B6305C5-DD05-4C9A-8FC9-9C8C1E44233E}" srcOrd="0" destOrd="0" presId="urn:microsoft.com/office/officeart/2005/8/layout/lProcess2"/>
    <dgm:cxn modelId="{7D21A873-9720-42DA-906A-0810BC89404B}" type="presParOf" srcId="{CB985733-E4B4-4679-AF9C-DF91D2A9A8DD}" destId="{4225E4E4-F857-43B6-AA0A-1028C04FB4DA}" srcOrd="1" destOrd="0" presId="urn:microsoft.com/office/officeart/2005/8/layout/lProcess2"/>
    <dgm:cxn modelId="{6154E567-B06C-4F6A-BBE3-20E344F35621}" type="presParOf" srcId="{CB985733-E4B4-4679-AF9C-DF91D2A9A8DD}" destId="{46F0829F-590C-4F1A-96F8-0DF48AFE57CF}" srcOrd="2" destOrd="0" presId="urn:microsoft.com/office/officeart/2005/8/layout/lProcess2"/>
    <dgm:cxn modelId="{69BA6738-FE6F-4CEF-B3D3-0100C1483605}" type="presParOf" srcId="{F6116FEB-2B4C-4644-9C6B-95906CBCA69F}" destId="{1DEA241F-F60C-47BF-BDD7-C4998C92CE58}" srcOrd="3" destOrd="0" presId="urn:microsoft.com/office/officeart/2005/8/layout/lProcess2"/>
    <dgm:cxn modelId="{8F2E3662-B677-44E0-A762-01A8E7614DCC}" type="presParOf" srcId="{F6116FEB-2B4C-4644-9C6B-95906CBCA69F}" destId="{A6564B4E-3E63-414B-A4F0-DADC44BF658D}" srcOrd="4" destOrd="0" presId="urn:microsoft.com/office/officeart/2005/8/layout/lProcess2"/>
    <dgm:cxn modelId="{36510627-DC30-4728-BBBB-2216CA2D9D0F}" type="presParOf" srcId="{A6564B4E-3E63-414B-A4F0-DADC44BF658D}" destId="{70696D39-57BC-4705-A5CB-A4DE8C683E91}" srcOrd="0" destOrd="0" presId="urn:microsoft.com/office/officeart/2005/8/layout/lProcess2"/>
    <dgm:cxn modelId="{EE8080FA-E9E5-41E1-A9BA-F3C468C7430B}" type="presParOf" srcId="{A6564B4E-3E63-414B-A4F0-DADC44BF658D}" destId="{32B50213-2409-4D64-95A2-A0132369D3C0}" srcOrd="1" destOrd="0" presId="urn:microsoft.com/office/officeart/2005/8/layout/lProcess2"/>
    <dgm:cxn modelId="{0F011671-B7B7-4708-9912-59AFED682621}" type="presParOf" srcId="{A6564B4E-3E63-414B-A4F0-DADC44BF658D}" destId="{3105C0D6-7764-4D73-AFE1-21784D02103A}" srcOrd="2" destOrd="0" presId="urn:microsoft.com/office/officeart/2005/8/layout/lProcess2"/>
    <dgm:cxn modelId="{3D634596-34D5-4F6C-AA1D-99751E7F8F5A}" type="presParOf" srcId="{3105C0D6-7764-4D73-AFE1-21784D02103A}" destId="{94C918BF-ABD5-42D1-B3D1-7E1EAE80CAD1}" srcOrd="0" destOrd="0" presId="urn:microsoft.com/office/officeart/2005/8/layout/lProcess2"/>
    <dgm:cxn modelId="{F248164A-A12B-4788-9417-190817AABD66}" type="presParOf" srcId="{94C918BF-ABD5-42D1-B3D1-7E1EAE80CAD1}" destId="{A18DB278-D53B-4875-9699-EE4EDC7ADC63}" srcOrd="0" destOrd="0" presId="urn:microsoft.com/office/officeart/2005/8/layout/lProcess2"/>
    <dgm:cxn modelId="{881A0DC0-EC1A-46DC-98C0-412AA814F8EC}" type="presParOf" srcId="{94C918BF-ABD5-42D1-B3D1-7E1EAE80CAD1}" destId="{7744ACDA-2924-4EBE-9561-98220F9077A8}" srcOrd="1" destOrd="0" presId="urn:microsoft.com/office/officeart/2005/8/layout/lProcess2"/>
    <dgm:cxn modelId="{67816131-31D1-4A7F-9F59-4D93715A7615}" type="presParOf" srcId="{94C918BF-ABD5-42D1-B3D1-7E1EAE80CAD1}" destId="{CAB10800-E260-47BC-A32F-EACCEFB9080C}"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C3ACB25-8AAC-42FE-A0F7-BF0D90BA443E}" type="doc">
      <dgm:prSet loTypeId="urn:microsoft.com/office/officeart/2005/8/layout/vList5" loCatId="list" qsTypeId="urn:microsoft.com/office/officeart/2005/8/quickstyle/3d2" qsCatId="3D" csTypeId="urn:microsoft.com/office/officeart/2005/8/colors/accent1_2" csCatId="accent1" phldr="1"/>
      <dgm:spPr/>
      <dgm:t>
        <a:bodyPr/>
        <a:lstStyle/>
        <a:p>
          <a:endParaRPr lang="zh-TW" altLang="en-US"/>
        </a:p>
      </dgm:t>
    </dgm:pt>
    <dgm:pt modelId="{60D2692E-5C96-47D3-8F91-094623D3FC70}">
      <dgm:prSet phldrT="[文字]" custT="1"/>
      <dgm:spPr/>
      <dgm:t>
        <a:bodyPr/>
        <a:lstStyle/>
        <a:p>
          <a:r>
            <a:rPr lang="zh-TW" altLang="en-US" sz="3200" b="1" dirty="0">
              <a:solidFill>
                <a:srgbClr val="FFFF00"/>
              </a:solidFill>
              <a:latin typeface="微軟正黑體" panose="020B0604030504040204" pitchFamily="34" charset="-120"/>
              <a:ea typeface="微軟正黑體" panose="020B0604030504040204" pitchFamily="34" charset="-120"/>
            </a:rPr>
            <a:t>學習</a:t>
          </a:r>
          <a:endParaRPr lang="en-US" altLang="zh-TW" sz="3200" b="1" dirty="0">
            <a:solidFill>
              <a:srgbClr val="FFFF00"/>
            </a:solidFill>
            <a:latin typeface="微軟正黑體" panose="020B0604030504040204" pitchFamily="34" charset="-120"/>
            <a:ea typeface="微軟正黑體" panose="020B0604030504040204" pitchFamily="34" charset="-120"/>
          </a:endParaRPr>
        </a:p>
        <a:p>
          <a:r>
            <a:rPr lang="zh-TW" altLang="en-US" sz="3200" b="1" dirty="0">
              <a:solidFill>
                <a:srgbClr val="FFFF00"/>
              </a:solidFill>
              <a:latin typeface="微軟正黑體" panose="020B0604030504040204" pitchFamily="34" charset="-120"/>
              <a:ea typeface="微軟正黑體" panose="020B0604030504040204" pitchFamily="34" charset="-120"/>
            </a:rPr>
            <a:t>表現</a:t>
          </a:r>
        </a:p>
      </dgm:t>
    </dgm:pt>
    <dgm:pt modelId="{2A3651D1-EF9E-4B71-84B6-D642C0AB5085}" type="parTrans" cxnId="{5A8596DA-33B0-47EA-BE3E-461A478CAE63}">
      <dgm:prSet/>
      <dgm:spPr/>
      <dgm:t>
        <a:bodyPr/>
        <a:lstStyle/>
        <a:p>
          <a:endParaRPr lang="zh-TW" altLang="en-US"/>
        </a:p>
      </dgm:t>
    </dgm:pt>
    <dgm:pt modelId="{685346AA-62FE-4727-B45C-9FD05B0C2FD9}" type="sibTrans" cxnId="{5A8596DA-33B0-47EA-BE3E-461A478CAE63}">
      <dgm:prSet/>
      <dgm:spPr/>
      <dgm:t>
        <a:bodyPr/>
        <a:lstStyle/>
        <a:p>
          <a:endParaRPr lang="zh-TW" altLang="en-US"/>
        </a:p>
      </dgm:t>
    </dgm:pt>
    <dgm:pt modelId="{137B69B7-F58F-4827-8B68-FD871754EF78}">
      <dgm:prSet phldrT="[文字]" custT="1"/>
      <dgm:spPr/>
      <dgm:t>
        <a:bodyPr/>
        <a:lstStyle/>
        <a:p>
          <a:pPr algn="l"/>
          <a:r>
            <a:rPr lang="zh-TW" altLang="en-US" sz="2000" b="1" dirty="0">
              <a:latin typeface="微軟正黑體" panose="020B0604030504040204" pitchFamily="34" charset="-120"/>
              <a:ea typeface="微軟正黑體" panose="020B0604030504040204" pitchFamily="34" charset="-120"/>
            </a:rPr>
            <a:t>學習表現四大類別：聆聽、說話、閱讀、寫作。</a:t>
          </a:r>
          <a:endParaRPr lang="zh-TW" altLang="en-US" sz="1600" b="1" dirty="0">
            <a:latin typeface="微軟正黑體" panose="020B0604030504040204" pitchFamily="34" charset="-120"/>
            <a:ea typeface="微軟正黑體" panose="020B0604030504040204" pitchFamily="34" charset="-120"/>
          </a:endParaRPr>
        </a:p>
      </dgm:t>
    </dgm:pt>
    <dgm:pt modelId="{FAE69A5D-BB78-4F8D-BA9E-2F52303672C3}" type="parTrans" cxnId="{4125B137-FBC8-4D9C-9590-CFE1A4123F08}">
      <dgm:prSet/>
      <dgm:spPr/>
      <dgm:t>
        <a:bodyPr/>
        <a:lstStyle/>
        <a:p>
          <a:endParaRPr lang="zh-TW" altLang="en-US"/>
        </a:p>
      </dgm:t>
    </dgm:pt>
    <dgm:pt modelId="{E8FA1292-7D9A-4677-A90A-3CCA6659FDA1}" type="sibTrans" cxnId="{4125B137-FBC8-4D9C-9590-CFE1A4123F08}">
      <dgm:prSet/>
      <dgm:spPr/>
      <dgm:t>
        <a:bodyPr/>
        <a:lstStyle/>
        <a:p>
          <a:endParaRPr lang="zh-TW" altLang="en-US"/>
        </a:p>
      </dgm:t>
    </dgm:pt>
    <dgm:pt modelId="{25014171-CF11-4CCE-B373-7120F897D3D8}">
      <dgm:prSet phldrT="[文字]" custT="1"/>
      <dgm:spPr/>
      <dgm:t>
        <a:bodyPr/>
        <a:lstStyle/>
        <a:p>
          <a:r>
            <a:rPr lang="zh-TW" altLang="en-US" sz="3200" b="1" dirty="0">
              <a:solidFill>
                <a:srgbClr val="FFFF00"/>
              </a:solidFill>
              <a:latin typeface="微軟正黑體" panose="020B0604030504040204" pitchFamily="34" charset="-120"/>
              <a:ea typeface="微軟正黑體" panose="020B0604030504040204" pitchFamily="34" charset="-120"/>
            </a:rPr>
            <a:t>學習</a:t>
          </a:r>
          <a:endParaRPr lang="en-US" altLang="zh-TW" sz="3200" b="1" dirty="0">
            <a:solidFill>
              <a:srgbClr val="FFFF00"/>
            </a:solidFill>
            <a:latin typeface="微軟正黑體" panose="020B0604030504040204" pitchFamily="34" charset="-120"/>
            <a:ea typeface="微軟正黑體" panose="020B0604030504040204" pitchFamily="34" charset="-120"/>
          </a:endParaRPr>
        </a:p>
        <a:p>
          <a:r>
            <a:rPr lang="zh-TW" altLang="en-US" sz="3200" b="1" dirty="0">
              <a:solidFill>
                <a:srgbClr val="FFFF00"/>
              </a:solidFill>
              <a:latin typeface="微軟正黑體" panose="020B0604030504040204" pitchFamily="34" charset="-120"/>
              <a:ea typeface="微軟正黑體" panose="020B0604030504040204" pitchFamily="34" charset="-120"/>
            </a:rPr>
            <a:t>內容</a:t>
          </a:r>
        </a:p>
      </dgm:t>
    </dgm:pt>
    <dgm:pt modelId="{2DB45670-440E-4F7F-B499-6F70E8336FBE}" type="parTrans" cxnId="{5F435DBD-5227-4246-BC34-3CEA57E170EE}">
      <dgm:prSet/>
      <dgm:spPr/>
      <dgm:t>
        <a:bodyPr/>
        <a:lstStyle/>
        <a:p>
          <a:endParaRPr lang="zh-TW" altLang="en-US"/>
        </a:p>
      </dgm:t>
    </dgm:pt>
    <dgm:pt modelId="{D0660B08-1950-440F-A23D-3B26A39B6DDD}" type="sibTrans" cxnId="{5F435DBD-5227-4246-BC34-3CEA57E170EE}">
      <dgm:prSet/>
      <dgm:spPr/>
      <dgm:t>
        <a:bodyPr/>
        <a:lstStyle/>
        <a:p>
          <a:endParaRPr lang="zh-TW" altLang="en-US"/>
        </a:p>
      </dgm:t>
    </dgm:pt>
    <dgm:pt modelId="{D6BA634E-43D3-4691-B5F6-EEDC9DF75C1E}">
      <dgm:prSet phldrT="[文字]" custT="1"/>
      <dgm:spPr/>
      <dgm:t>
        <a:bodyPr/>
        <a:lstStyle/>
        <a:p>
          <a:pPr algn="l"/>
          <a:r>
            <a:rPr lang="zh-TW" altLang="en-US" sz="2000" b="1" dirty="0">
              <a:latin typeface="微軟正黑體" panose="020B0604030504040204" pitchFamily="34" charset="-120"/>
              <a:ea typeface="微軟正黑體" panose="020B0604030504040204" pitchFamily="34" charset="-120"/>
            </a:rPr>
            <a:t>學習內容兩大主題</a:t>
          </a:r>
          <a:r>
            <a:rPr lang="en-US" altLang="zh-TW" sz="2000" b="1"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語言與文學、社會與生活。</a:t>
          </a:r>
          <a:endParaRPr lang="zh-TW" altLang="en-US" sz="1600" b="1" dirty="0">
            <a:latin typeface="微軟正黑體" panose="020B0604030504040204" pitchFamily="34" charset="-120"/>
            <a:ea typeface="微軟正黑體" panose="020B0604030504040204" pitchFamily="34" charset="-120"/>
          </a:endParaRPr>
        </a:p>
      </dgm:t>
    </dgm:pt>
    <dgm:pt modelId="{7D177085-401D-4A37-A407-64ABAF360E13}" type="parTrans" cxnId="{326DCF22-6784-4677-8CEB-984EEA16FD1C}">
      <dgm:prSet/>
      <dgm:spPr/>
      <dgm:t>
        <a:bodyPr/>
        <a:lstStyle/>
        <a:p>
          <a:endParaRPr lang="zh-TW" altLang="en-US"/>
        </a:p>
      </dgm:t>
    </dgm:pt>
    <dgm:pt modelId="{990E7F6B-4FAA-4A50-B11C-44E08ED75ED2}" type="sibTrans" cxnId="{326DCF22-6784-4677-8CEB-984EEA16FD1C}">
      <dgm:prSet/>
      <dgm:spPr/>
      <dgm:t>
        <a:bodyPr/>
        <a:lstStyle/>
        <a:p>
          <a:endParaRPr lang="zh-TW" altLang="en-US"/>
        </a:p>
      </dgm:t>
    </dgm:pt>
    <dgm:pt modelId="{B7CB8B3C-058C-44CE-89B1-D0E2FAC5D8A7}">
      <dgm:prSet phldrT="[文字]" custT="1"/>
      <dgm:spPr/>
      <dgm:t>
        <a:bodyPr/>
        <a:lstStyle/>
        <a:p>
          <a:r>
            <a:rPr lang="zh-TW" altLang="en-US" sz="2000" b="1" dirty="0">
              <a:latin typeface="微軟正黑體" panose="020B0604030504040204" pitchFamily="34" charset="-120"/>
              <a:ea typeface="微軟正黑體" panose="020B0604030504040204" pitchFamily="34" charset="-120"/>
            </a:rPr>
            <a:t>依教育階段及內容的特性，強調閩南語文在校學習成就能與日常生活運用經驗連結</a:t>
          </a:r>
        </a:p>
      </dgm:t>
    </dgm:pt>
    <dgm:pt modelId="{EB70F716-E2E4-43D1-AB8A-8850B97FF0A4}" type="parTrans" cxnId="{F5795731-D90A-4AB5-920A-9270BEEBF9B9}">
      <dgm:prSet/>
      <dgm:spPr/>
      <dgm:t>
        <a:bodyPr/>
        <a:lstStyle/>
        <a:p>
          <a:endParaRPr lang="zh-TW" altLang="en-US"/>
        </a:p>
      </dgm:t>
    </dgm:pt>
    <dgm:pt modelId="{D47ADBB7-03EF-4D00-91CA-C974BBADDF22}" type="sibTrans" cxnId="{F5795731-D90A-4AB5-920A-9270BEEBF9B9}">
      <dgm:prSet/>
      <dgm:spPr/>
      <dgm:t>
        <a:bodyPr/>
        <a:lstStyle/>
        <a:p>
          <a:endParaRPr lang="zh-TW" altLang="en-US"/>
        </a:p>
      </dgm:t>
    </dgm:pt>
    <dgm:pt modelId="{CE9C88B2-5594-4E8D-B1B0-A8F9C5C5D7F5}">
      <dgm:prSet phldrT="[文字]" custT="1"/>
      <dgm:spPr/>
      <dgm:t>
        <a:bodyPr/>
        <a:lstStyle/>
        <a:p>
          <a:r>
            <a:rPr lang="zh-TW" altLang="en-US" sz="2000" b="1" dirty="0">
              <a:latin typeface="微軟正黑體" panose="020B0604030504040204" pitchFamily="34" charset="-120"/>
              <a:ea typeface="微軟正黑體" panose="020B0604030504040204" pitchFamily="34" charset="-120"/>
            </a:rPr>
            <a:t>規劃各學習階段寫作能力，漸進強化文學與文化的閩南語文素養。</a:t>
          </a:r>
          <a:r>
            <a:rPr lang="zh-TW" sz="1600" b="1" dirty="0">
              <a:latin typeface="微軟正黑體" panose="020B0604030504040204" pitchFamily="34" charset="-120"/>
              <a:ea typeface="微軟正黑體" panose="020B0604030504040204" pitchFamily="34" charset="-120"/>
            </a:rPr>
            <a:t> </a:t>
          </a:r>
          <a:endParaRPr lang="zh-TW" altLang="en-US" sz="2000" b="1" dirty="0">
            <a:latin typeface="微軟正黑體" panose="020B0604030504040204" pitchFamily="34" charset="-120"/>
            <a:ea typeface="微軟正黑體" panose="020B0604030504040204" pitchFamily="34" charset="-120"/>
          </a:endParaRPr>
        </a:p>
      </dgm:t>
    </dgm:pt>
    <dgm:pt modelId="{85364C18-344F-4A47-8FFF-423C7EFDBE0C}" type="parTrans" cxnId="{391C5139-529F-4198-8278-A77F4F1BA263}">
      <dgm:prSet/>
      <dgm:spPr/>
      <dgm:t>
        <a:bodyPr/>
        <a:lstStyle/>
        <a:p>
          <a:endParaRPr lang="zh-TW" altLang="en-US"/>
        </a:p>
      </dgm:t>
    </dgm:pt>
    <dgm:pt modelId="{1E503ACA-748A-403E-8469-D09BCD01EA62}" type="sibTrans" cxnId="{391C5139-529F-4198-8278-A77F4F1BA263}">
      <dgm:prSet/>
      <dgm:spPr/>
      <dgm:t>
        <a:bodyPr/>
        <a:lstStyle/>
        <a:p>
          <a:endParaRPr lang="zh-TW" altLang="en-US"/>
        </a:p>
      </dgm:t>
    </dgm:pt>
    <dgm:pt modelId="{BDAB20DC-CE72-4195-B0D5-D235C29D9BEA}">
      <dgm:prSet custT="1"/>
      <dgm:spPr/>
      <dgm:t>
        <a:bodyPr/>
        <a:lstStyle/>
        <a:p>
          <a:r>
            <a:rPr lang="zh-TW" altLang="en-US" sz="2000" b="1" dirty="0">
              <a:latin typeface="微軟正黑體" panose="020B0604030504040204" pitchFamily="34" charset="-120"/>
              <a:ea typeface="微軟正黑體" panose="020B0604030504040204" pitchFamily="34" charset="-120"/>
            </a:rPr>
            <a:t>項目涵蓋</a:t>
          </a:r>
          <a:r>
            <a:rPr lang="en-US" altLang="zh-TW" sz="2000" b="1"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標音與書寫系統、語法語用、文學篇章、自我理解、日常生活、社區了解、環境教育、科技運用、藝術人文、人際溝通、在地特色、國際認識。</a:t>
          </a:r>
        </a:p>
      </dgm:t>
    </dgm:pt>
    <dgm:pt modelId="{39483BAE-46A7-4F8B-8F84-1D193E4D21B9}" type="parTrans" cxnId="{B3085527-8322-4766-ABA9-E78CF5B97B73}">
      <dgm:prSet/>
      <dgm:spPr/>
      <dgm:t>
        <a:bodyPr/>
        <a:lstStyle/>
        <a:p>
          <a:endParaRPr lang="zh-TW" altLang="en-US"/>
        </a:p>
      </dgm:t>
    </dgm:pt>
    <dgm:pt modelId="{D580FFFD-21ED-4054-9B64-E2AFB137F46C}" type="sibTrans" cxnId="{B3085527-8322-4766-ABA9-E78CF5B97B73}">
      <dgm:prSet/>
      <dgm:spPr/>
      <dgm:t>
        <a:bodyPr/>
        <a:lstStyle/>
        <a:p>
          <a:endParaRPr lang="zh-TW" altLang="en-US"/>
        </a:p>
      </dgm:t>
    </dgm:pt>
    <dgm:pt modelId="{DBAE1728-0034-41AC-B48C-FAA746E8E6A2}" type="pres">
      <dgm:prSet presAssocID="{BC3ACB25-8AAC-42FE-A0F7-BF0D90BA443E}" presName="Name0" presStyleCnt="0">
        <dgm:presLayoutVars>
          <dgm:dir/>
          <dgm:animLvl val="lvl"/>
          <dgm:resizeHandles val="exact"/>
        </dgm:presLayoutVars>
      </dgm:prSet>
      <dgm:spPr/>
      <dgm:t>
        <a:bodyPr/>
        <a:lstStyle/>
        <a:p>
          <a:endParaRPr lang="zh-TW" altLang="en-US"/>
        </a:p>
      </dgm:t>
    </dgm:pt>
    <dgm:pt modelId="{3B846D28-1AF7-4D38-8F74-E3378D400B70}" type="pres">
      <dgm:prSet presAssocID="{60D2692E-5C96-47D3-8F91-094623D3FC70}" presName="linNode" presStyleCnt="0"/>
      <dgm:spPr/>
    </dgm:pt>
    <dgm:pt modelId="{44A89F6E-3E4E-40C0-B049-D2A786152B1C}" type="pres">
      <dgm:prSet presAssocID="{60D2692E-5C96-47D3-8F91-094623D3FC70}" presName="parentText" presStyleLbl="node1" presStyleIdx="0" presStyleCnt="2" custScaleX="40121" custScaleY="35504" custLinFactNeighborX="-2071" custLinFactNeighborY="-107">
        <dgm:presLayoutVars>
          <dgm:chMax val="1"/>
          <dgm:bulletEnabled val="1"/>
        </dgm:presLayoutVars>
      </dgm:prSet>
      <dgm:spPr/>
      <dgm:t>
        <a:bodyPr/>
        <a:lstStyle/>
        <a:p>
          <a:endParaRPr lang="zh-TW" altLang="en-US"/>
        </a:p>
      </dgm:t>
    </dgm:pt>
    <dgm:pt modelId="{40624BCE-2DF6-46FB-9ADA-B4E748BC98A4}" type="pres">
      <dgm:prSet presAssocID="{60D2692E-5C96-47D3-8F91-094623D3FC70}" presName="descendantText" presStyleLbl="alignAccFollowNode1" presStyleIdx="0" presStyleCnt="2" custScaleX="145651" custScaleY="48240">
        <dgm:presLayoutVars>
          <dgm:bulletEnabled val="1"/>
        </dgm:presLayoutVars>
      </dgm:prSet>
      <dgm:spPr/>
      <dgm:t>
        <a:bodyPr/>
        <a:lstStyle/>
        <a:p>
          <a:endParaRPr lang="zh-TW" altLang="en-US"/>
        </a:p>
      </dgm:t>
    </dgm:pt>
    <dgm:pt modelId="{80DA2D85-25D4-4440-BB17-DF330BB8B334}" type="pres">
      <dgm:prSet presAssocID="{685346AA-62FE-4727-B45C-9FD05B0C2FD9}" presName="sp" presStyleCnt="0"/>
      <dgm:spPr/>
    </dgm:pt>
    <dgm:pt modelId="{84846263-A6DE-425A-83B3-F35BCB9630C4}" type="pres">
      <dgm:prSet presAssocID="{25014171-CF11-4CCE-B373-7120F897D3D8}" presName="linNode" presStyleCnt="0"/>
      <dgm:spPr/>
    </dgm:pt>
    <dgm:pt modelId="{8BAA4B2A-DD22-43EE-9374-7A0304AFD0D8}" type="pres">
      <dgm:prSet presAssocID="{25014171-CF11-4CCE-B373-7120F897D3D8}" presName="parentText" presStyleLbl="node1" presStyleIdx="1" presStyleCnt="2" custScaleX="43836" custScaleY="37646" custLinFactNeighborX="-2277" custLinFactNeighborY="441">
        <dgm:presLayoutVars>
          <dgm:chMax val="1"/>
          <dgm:bulletEnabled val="1"/>
        </dgm:presLayoutVars>
      </dgm:prSet>
      <dgm:spPr/>
      <dgm:t>
        <a:bodyPr/>
        <a:lstStyle/>
        <a:p>
          <a:endParaRPr lang="zh-TW" altLang="en-US"/>
        </a:p>
      </dgm:t>
    </dgm:pt>
    <dgm:pt modelId="{409D6595-18A1-49AB-886E-268A8D9D4511}" type="pres">
      <dgm:prSet presAssocID="{25014171-CF11-4CCE-B373-7120F897D3D8}" presName="descendantText" presStyleLbl="alignAccFollowNode1" presStyleIdx="1" presStyleCnt="2" custScaleX="160136" custScaleY="45798">
        <dgm:presLayoutVars>
          <dgm:bulletEnabled val="1"/>
        </dgm:presLayoutVars>
      </dgm:prSet>
      <dgm:spPr/>
      <dgm:t>
        <a:bodyPr/>
        <a:lstStyle/>
        <a:p>
          <a:endParaRPr lang="zh-TW" altLang="en-US"/>
        </a:p>
      </dgm:t>
    </dgm:pt>
  </dgm:ptLst>
  <dgm:cxnLst>
    <dgm:cxn modelId="{F9654D41-9BBE-4853-B75F-8D0DB585EF7C}" type="presOf" srcId="{137B69B7-F58F-4827-8B68-FD871754EF78}" destId="{40624BCE-2DF6-46FB-9ADA-B4E748BC98A4}" srcOrd="0" destOrd="0" presId="urn:microsoft.com/office/officeart/2005/8/layout/vList5"/>
    <dgm:cxn modelId="{326DCF22-6784-4677-8CEB-984EEA16FD1C}" srcId="{25014171-CF11-4CCE-B373-7120F897D3D8}" destId="{D6BA634E-43D3-4691-B5F6-EEDC9DF75C1E}" srcOrd="0" destOrd="0" parTransId="{7D177085-401D-4A37-A407-64ABAF360E13}" sibTransId="{990E7F6B-4FAA-4A50-B11C-44E08ED75ED2}"/>
    <dgm:cxn modelId="{30B4B7A0-70F7-4554-A918-31ACF7142BB0}" type="presOf" srcId="{BC3ACB25-8AAC-42FE-A0F7-BF0D90BA443E}" destId="{DBAE1728-0034-41AC-B48C-FAA746E8E6A2}" srcOrd="0" destOrd="0" presId="urn:microsoft.com/office/officeart/2005/8/layout/vList5"/>
    <dgm:cxn modelId="{B8A7B5E1-E604-43E9-8CAF-48227EC6F2CD}" type="presOf" srcId="{60D2692E-5C96-47D3-8F91-094623D3FC70}" destId="{44A89F6E-3E4E-40C0-B049-D2A786152B1C}" srcOrd="0" destOrd="0" presId="urn:microsoft.com/office/officeart/2005/8/layout/vList5"/>
    <dgm:cxn modelId="{B3085527-8322-4766-ABA9-E78CF5B97B73}" srcId="{25014171-CF11-4CCE-B373-7120F897D3D8}" destId="{BDAB20DC-CE72-4195-B0D5-D235C29D9BEA}" srcOrd="1" destOrd="0" parTransId="{39483BAE-46A7-4F8B-8F84-1D193E4D21B9}" sibTransId="{D580FFFD-21ED-4054-9B64-E2AFB137F46C}"/>
    <dgm:cxn modelId="{4125B137-FBC8-4D9C-9590-CFE1A4123F08}" srcId="{60D2692E-5C96-47D3-8F91-094623D3FC70}" destId="{137B69B7-F58F-4827-8B68-FD871754EF78}" srcOrd="0" destOrd="0" parTransId="{FAE69A5D-BB78-4F8D-BA9E-2F52303672C3}" sibTransId="{E8FA1292-7D9A-4677-A90A-3CCA6659FDA1}"/>
    <dgm:cxn modelId="{391C5139-529F-4198-8278-A77F4F1BA263}" srcId="{60D2692E-5C96-47D3-8F91-094623D3FC70}" destId="{CE9C88B2-5594-4E8D-B1B0-A8F9C5C5D7F5}" srcOrd="2" destOrd="0" parTransId="{85364C18-344F-4A47-8FFF-423C7EFDBE0C}" sibTransId="{1E503ACA-748A-403E-8469-D09BCD01EA62}"/>
    <dgm:cxn modelId="{0F2AA382-9E2D-49A3-9879-C7758B0A8408}" type="presOf" srcId="{B7CB8B3C-058C-44CE-89B1-D0E2FAC5D8A7}" destId="{40624BCE-2DF6-46FB-9ADA-B4E748BC98A4}" srcOrd="0" destOrd="1" presId="urn:microsoft.com/office/officeart/2005/8/layout/vList5"/>
    <dgm:cxn modelId="{5F435DBD-5227-4246-BC34-3CEA57E170EE}" srcId="{BC3ACB25-8AAC-42FE-A0F7-BF0D90BA443E}" destId="{25014171-CF11-4CCE-B373-7120F897D3D8}" srcOrd="1" destOrd="0" parTransId="{2DB45670-440E-4F7F-B499-6F70E8336FBE}" sibTransId="{D0660B08-1950-440F-A23D-3B26A39B6DDD}"/>
    <dgm:cxn modelId="{9D7AE330-1A25-4D97-8C7A-95AD682892B4}" type="presOf" srcId="{D6BA634E-43D3-4691-B5F6-EEDC9DF75C1E}" destId="{409D6595-18A1-49AB-886E-268A8D9D4511}" srcOrd="0" destOrd="0" presId="urn:microsoft.com/office/officeart/2005/8/layout/vList5"/>
    <dgm:cxn modelId="{5A8596DA-33B0-47EA-BE3E-461A478CAE63}" srcId="{BC3ACB25-8AAC-42FE-A0F7-BF0D90BA443E}" destId="{60D2692E-5C96-47D3-8F91-094623D3FC70}" srcOrd="0" destOrd="0" parTransId="{2A3651D1-EF9E-4B71-84B6-D642C0AB5085}" sibTransId="{685346AA-62FE-4727-B45C-9FD05B0C2FD9}"/>
    <dgm:cxn modelId="{F5795731-D90A-4AB5-920A-9270BEEBF9B9}" srcId="{60D2692E-5C96-47D3-8F91-094623D3FC70}" destId="{B7CB8B3C-058C-44CE-89B1-D0E2FAC5D8A7}" srcOrd="1" destOrd="0" parTransId="{EB70F716-E2E4-43D1-AB8A-8850B97FF0A4}" sibTransId="{D47ADBB7-03EF-4D00-91CA-C974BBADDF22}"/>
    <dgm:cxn modelId="{9E14A632-C4BE-4676-8671-80B0B43052C6}" type="presOf" srcId="{25014171-CF11-4CCE-B373-7120F897D3D8}" destId="{8BAA4B2A-DD22-43EE-9374-7A0304AFD0D8}" srcOrd="0" destOrd="0" presId="urn:microsoft.com/office/officeart/2005/8/layout/vList5"/>
    <dgm:cxn modelId="{50E3E840-175D-4B9A-BAAC-F36482FC4C04}" type="presOf" srcId="{CE9C88B2-5594-4E8D-B1B0-A8F9C5C5D7F5}" destId="{40624BCE-2DF6-46FB-9ADA-B4E748BC98A4}" srcOrd="0" destOrd="2" presId="urn:microsoft.com/office/officeart/2005/8/layout/vList5"/>
    <dgm:cxn modelId="{C2C3EB7B-C66C-4596-B5CF-057C06412C91}" type="presOf" srcId="{BDAB20DC-CE72-4195-B0D5-D235C29D9BEA}" destId="{409D6595-18A1-49AB-886E-268A8D9D4511}" srcOrd="0" destOrd="1" presId="urn:microsoft.com/office/officeart/2005/8/layout/vList5"/>
    <dgm:cxn modelId="{0157EF47-55BE-499E-BDDE-65E921093553}" type="presParOf" srcId="{DBAE1728-0034-41AC-B48C-FAA746E8E6A2}" destId="{3B846D28-1AF7-4D38-8F74-E3378D400B70}" srcOrd="0" destOrd="0" presId="urn:microsoft.com/office/officeart/2005/8/layout/vList5"/>
    <dgm:cxn modelId="{8C7C0BF3-6DF9-4269-9B89-6373B077A949}" type="presParOf" srcId="{3B846D28-1AF7-4D38-8F74-E3378D400B70}" destId="{44A89F6E-3E4E-40C0-B049-D2A786152B1C}" srcOrd="0" destOrd="0" presId="urn:microsoft.com/office/officeart/2005/8/layout/vList5"/>
    <dgm:cxn modelId="{027FC9D8-6690-4C9F-A75A-9166E90E80B0}" type="presParOf" srcId="{3B846D28-1AF7-4D38-8F74-E3378D400B70}" destId="{40624BCE-2DF6-46FB-9ADA-B4E748BC98A4}" srcOrd="1" destOrd="0" presId="urn:microsoft.com/office/officeart/2005/8/layout/vList5"/>
    <dgm:cxn modelId="{647F83D3-3C56-4A66-8FB3-226A05879632}" type="presParOf" srcId="{DBAE1728-0034-41AC-B48C-FAA746E8E6A2}" destId="{80DA2D85-25D4-4440-BB17-DF330BB8B334}" srcOrd="1" destOrd="0" presId="urn:microsoft.com/office/officeart/2005/8/layout/vList5"/>
    <dgm:cxn modelId="{907F5960-3B98-442F-916A-51A1A5837D5A}" type="presParOf" srcId="{DBAE1728-0034-41AC-B48C-FAA746E8E6A2}" destId="{84846263-A6DE-425A-83B3-F35BCB9630C4}" srcOrd="2" destOrd="0" presId="urn:microsoft.com/office/officeart/2005/8/layout/vList5"/>
    <dgm:cxn modelId="{01E9EA76-EAAF-45C3-AA25-9FACDA5390C3}" type="presParOf" srcId="{84846263-A6DE-425A-83B3-F35BCB9630C4}" destId="{8BAA4B2A-DD22-43EE-9374-7A0304AFD0D8}" srcOrd="0" destOrd="0" presId="urn:microsoft.com/office/officeart/2005/8/layout/vList5"/>
    <dgm:cxn modelId="{97D18CB9-7C97-4DA7-B5F8-565865DDAE1F}" type="presParOf" srcId="{84846263-A6DE-425A-83B3-F35BCB9630C4}" destId="{409D6595-18A1-49AB-886E-268A8D9D4511}"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E7A31D0-326B-47B5-8C63-BCB089DBED5C}" type="doc">
      <dgm:prSet loTypeId="urn:microsoft.com/office/officeart/2005/8/layout/chevron2" loCatId="list" qsTypeId="urn:microsoft.com/office/officeart/2005/8/quickstyle/simple1" qsCatId="simple" csTypeId="urn:microsoft.com/office/officeart/2005/8/colors/colorful1" csCatId="colorful" phldr="1"/>
      <dgm:spPr/>
      <dgm:t>
        <a:bodyPr/>
        <a:lstStyle/>
        <a:p>
          <a:endParaRPr lang="zh-TW" altLang="en-US"/>
        </a:p>
      </dgm:t>
    </dgm:pt>
    <dgm:pt modelId="{816FB283-AE78-49FA-9841-8DA2922DA931}">
      <dgm:prSet phldrT="[文字]" custT="1"/>
      <dgm:spPr/>
      <dgm:t>
        <a:bodyPr/>
        <a:lstStyle/>
        <a:p>
          <a:r>
            <a:rPr lang="zh-TW" altLang="en-US" sz="2800" b="1" dirty="0">
              <a:solidFill>
                <a:srgbClr val="FFFF00"/>
              </a:solidFill>
              <a:latin typeface="微軟正黑體" panose="020B0604030504040204" pitchFamily="34" charset="-120"/>
              <a:ea typeface="微軟正黑體" panose="020B0604030504040204" pitchFamily="34" charset="-120"/>
            </a:rPr>
            <a:t>連   貫</a:t>
          </a:r>
        </a:p>
      </dgm:t>
    </dgm:pt>
    <dgm:pt modelId="{41BB0EDF-56CC-44C2-ABCE-DE6144595687}" type="parTrans" cxnId="{5686DE5E-D3BF-49B5-8AEA-A597E0D3B973}">
      <dgm:prSet/>
      <dgm:spPr/>
      <dgm:t>
        <a:bodyPr/>
        <a:lstStyle/>
        <a:p>
          <a:endParaRPr lang="zh-TW" altLang="en-US">
            <a:latin typeface="微軟正黑體" panose="020B0604030504040204" pitchFamily="34" charset="-120"/>
            <a:ea typeface="微軟正黑體" panose="020B0604030504040204" pitchFamily="34" charset="-120"/>
          </a:endParaRPr>
        </a:p>
      </dgm:t>
    </dgm:pt>
    <dgm:pt modelId="{A4B7A0E9-ED94-4E2C-9669-68DC259E5C3C}" type="sibTrans" cxnId="{5686DE5E-D3BF-49B5-8AEA-A597E0D3B973}">
      <dgm:prSet/>
      <dgm:spPr/>
      <dgm:t>
        <a:bodyPr/>
        <a:lstStyle/>
        <a:p>
          <a:endParaRPr lang="zh-TW" altLang="en-US">
            <a:latin typeface="微軟正黑體" panose="020B0604030504040204" pitchFamily="34" charset="-120"/>
            <a:ea typeface="微軟正黑體" panose="020B0604030504040204" pitchFamily="34" charset="-120"/>
          </a:endParaRPr>
        </a:p>
      </dgm:t>
    </dgm:pt>
    <dgm:pt modelId="{D9DD0EDB-1C40-4A69-8174-C2B0496D1F8E}">
      <dgm:prSet phldrT="[文字]" custT="1"/>
      <dgm:spPr/>
      <dgm:t>
        <a:bodyPr/>
        <a:lstStyle/>
        <a:p>
          <a:r>
            <a:rPr lang="zh-TW" sz="2400" b="1" dirty="0">
              <a:latin typeface="微軟正黑體" panose="020B0604030504040204" pitchFamily="34" charset="-120"/>
              <a:ea typeface="微軟正黑體" panose="020B0604030504040204" pitchFamily="34" charset="-120"/>
            </a:rPr>
            <a:t>宜具同心圓概念，掌握由近及遠、由親及疏、先本土後國際的原則，以進行整體規劃。</a:t>
          </a:r>
          <a:endParaRPr lang="zh-TW" altLang="en-US" sz="2400" b="1" dirty="0">
            <a:latin typeface="微軟正黑體" panose="020B0604030504040204" pitchFamily="34" charset="-120"/>
            <a:ea typeface="微軟正黑體" panose="020B0604030504040204" pitchFamily="34" charset="-120"/>
          </a:endParaRPr>
        </a:p>
      </dgm:t>
    </dgm:pt>
    <dgm:pt modelId="{E933DD75-530B-4193-A474-7B017142EC60}" type="parTrans" cxnId="{62FFFCA3-BE9A-4411-9423-36F0C6026806}">
      <dgm:prSet/>
      <dgm:spPr/>
      <dgm:t>
        <a:bodyPr/>
        <a:lstStyle/>
        <a:p>
          <a:endParaRPr lang="zh-TW" altLang="en-US">
            <a:latin typeface="微軟正黑體" panose="020B0604030504040204" pitchFamily="34" charset="-120"/>
            <a:ea typeface="微軟正黑體" panose="020B0604030504040204" pitchFamily="34" charset="-120"/>
          </a:endParaRPr>
        </a:p>
      </dgm:t>
    </dgm:pt>
    <dgm:pt modelId="{F1BF0FB0-9FC8-4DF6-A19F-5999A6081E5D}" type="sibTrans" cxnId="{62FFFCA3-BE9A-4411-9423-36F0C6026806}">
      <dgm:prSet/>
      <dgm:spPr/>
      <dgm:t>
        <a:bodyPr/>
        <a:lstStyle/>
        <a:p>
          <a:endParaRPr lang="zh-TW" altLang="en-US">
            <a:latin typeface="微軟正黑體" panose="020B0604030504040204" pitchFamily="34" charset="-120"/>
            <a:ea typeface="微軟正黑體" panose="020B0604030504040204" pitchFamily="34" charset="-120"/>
          </a:endParaRPr>
        </a:p>
      </dgm:t>
    </dgm:pt>
    <dgm:pt modelId="{9EDFB6B0-94FC-499B-B03D-942DAE329D5A}">
      <dgm:prSet phldrT="[文字]" custT="1"/>
      <dgm:spPr>
        <a:solidFill>
          <a:schemeClr val="accent2">
            <a:lumMod val="50000"/>
          </a:schemeClr>
        </a:solidFill>
      </dgm:spPr>
      <dgm:t>
        <a:bodyPr/>
        <a:lstStyle/>
        <a:p>
          <a:r>
            <a:rPr lang="zh-TW" altLang="en-US" sz="2800" b="1" dirty="0">
              <a:solidFill>
                <a:schemeClr val="bg1"/>
              </a:solidFill>
              <a:latin typeface="微軟正黑體" panose="020B0604030504040204" pitchFamily="34" charset="-120"/>
              <a:ea typeface="微軟正黑體" panose="020B0604030504040204" pitchFamily="34" charset="-120"/>
            </a:rPr>
            <a:t>適   性</a:t>
          </a:r>
        </a:p>
      </dgm:t>
    </dgm:pt>
    <dgm:pt modelId="{A9F0C722-5314-43C2-9376-82316EA5D02B}" type="sibTrans" cxnId="{97422B7B-927C-42A5-8391-53CC9CE44760}">
      <dgm:prSet/>
      <dgm:spPr/>
      <dgm:t>
        <a:bodyPr/>
        <a:lstStyle/>
        <a:p>
          <a:endParaRPr lang="zh-TW" altLang="en-US">
            <a:latin typeface="微軟正黑體" panose="020B0604030504040204" pitchFamily="34" charset="-120"/>
            <a:ea typeface="微軟正黑體" panose="020B0604030504040204" pitchFamily="34" charset="-120"/>
          </a:endParaRPr>
        </a:p>
      </dgm:t>
    </dgm:pt>
    <dgm:pt modelId="{AFADA62A-BE90-4822-9711-E6DE6FBE5EDC}" type="parTrans" cxnId="{97422B7B-927C-42A5-8391-53CC9CE44760}">
      <dgm:prSet/>
      <dgm:spPr/>
      <dgm:t>
        <a:bodyPr/>
        <a:lstStyle/>
        <a:p>
          <a:endParaRPr lang="zh-TW" altLang="en-US">
            <a:latin typeface="微軟正黑體" panose="020B0604030504040204" pitchFamily="34" charset="-120"/>
            <a:ea typeface="微軟正黑體" panose="020B0604030504040204" pitchFamily="34" charset="-120"/>
          </a:endParaRPr>
        </a:p>
      </dgm:t>
    </dgm:pt>
    <dgm:pt modelId="{60217FE7-9B2C-4859-BC5D-776AA4106FBF}">
      <dgm:prSet custT="1"/>
      <dgm:spPr/>
      <dgm:t>
        <a:bodyPr/>
        <a:lstStyle/>
        <a:p>
          <a:r>
            <a:rPr lang="zh-TW" altLang="en-US" sz="2400" b="1" dirty="0">
              <a:latin typeface="微軟正黑體" panose="020B0604030504040204" pitchFamily="34" charset="-120"/>
              <a:ea typeface="微軟正黑體" panose="020B0604030504040204" pitchFamily="34" charset="-120"/>
            </a:rPr>
            <a:t>應以學生為主體，重視身心和學習發展，並能結合在地特色、生活化及實用性為教學的原則。</a:t>
          </a:r>
        </a:p>
      </dgm:t>
    </dgm:pt>
    <dgm:pt modelId="{14E739E6-F4A3-4FDD-99BA-6D6772AAC5DF}" type="parTrans" cxnId="{9CB9F331-3E23-4C97-84B1-D380FE9B4520}">
      <dgm:prSet/>
      <dgm:spPr/>
      <dgm:t>
        <a:bodyPr/>
        <a:lstStyle/>
        <a:p>
          <a:endParaRPr lang="zh-TW" altLang="en-US">
            <a:latin typeface="微軟正黑體" panose="020B0604030504040204" pitchFamily="34" charset="-120"/>
            <a:ea typeface="微軟正黑體" panose="020B0604030504040204" pitchFamily="34" charset="-120"/>
          </a:endParaRPr>
        </a:p>
      </dgm:t>
    </dgm:pt>
    <dgm:pt modelId="{99F9EA70-CE1D-4EFD-8201-E7D47FE7052D}" type="sibTrans" cxnId="{9CB9F331-3E23-4C97-84B1-D380FE9B4520}">
      <dgm:prSet/>
      <dgm:spPr/>
      <dgm:t>
        <a:bodyPr/>
        <a:lstStyle/>
        <a:p>
          <a:endParaRPr lang="zh-TW" altLang="en-US">
            <a:latin typeface="微軟正黑體" panose="020B0604030504040204" pitchFamily="34" charset="-120"/>
            <a:ea typeface="微軟正黑體" panose="020B0604030504040204" pitchFamily="34" charset="-120"/>
          </a:endParaRPr>
        </a:p>
      </dgm:t>
    </dgm:pt>
    <dgm:pt modelId="{97A8FD7B-329C-4230-8FFC-F98DC405EB72}">
      <dgm:prSet custT="1"/>
      <dgm:spPr/>
      <dgm:t>
        <a:bodyPr/>
        <a:lstStyle/>
        <a:p>
          <a:r>
            <a:rPr lang="zh-TW" altLang="en-US" sz="2400" b="1" dirty="0">
              <a:latin typeface="微軟正黑體" panose="020B0604030504040204" pitchFamily="34" charset="-120"/>
              <a:ea typeface="微軟正黑體" panose="020B0604030504040204" pitchFamily="34" charset="-120"/>
            </a:rPr>
            <a:t>課程設計與教學，宜結合學生的生活經驗，並能連結學校與家庭的功能，建構出良好的語言學習環境。</a:t>
          </a:r>
        </a:p>
      </dgm:t>
    </dgm:pt>
    <dgm:pt modelId="{138C9E69-D30D-48D7-ABC6-5B28DB7BD8F4}" type="parTrans" cxnId="{025607D7-C7F5-40A5-955D-1A0DF86154A0}">
      <dgm:prSet/>
      <dgm:spPr/>
      <dgm:t>
        <a:bodyPr/>
        <a:lstStyle/>
        <a:p>
          <a:endParaRPr lang="zh-TW" altLang="en-US">
            <a:latin typeface="微軟正黑體" panose="020B0604030504040204" pitchFamily="34" charset="-120"/>
            <a:ea typeface="微軟正黑體" panose="020B0604030504040204" pitchFamily="34" charset="-120"/>
          </a:endParaRPr>
        </a:p>
      </dgm:t>
    </dgm:pt>
    <dgm:pt modelId="{5EBCFFE8-BBF2-4C07-99FA-5BF43CFA1597}" type="sibTrans" cxnId="{025607D7-C7F5-40A5-955D-1A0DF86154A0}">
      <dgm:prSet/>
      <dgm:spPr/>
      <dgm:t>
        <a:bodyPr/>
        <a:lstStyle/>
        <a:p>
          <a:endParaRPr lang="zh-TW" altLang="en-US">
            <a:latin typeface="微軟正黑體" panose="020B0604030504040204" pitchFamily="34" charset="-120"/>
            <a:ea typeface="微軟正黑體" panose="020B0604030504040204" pitchFamily="34" charset="-120"/>
          </a:endParaRPr>
        </a:p>
      </dgm:t>
    </dgm:pt>
    <dgm:pt modelId="{7A7526CD-E1E2-47CB-AC6D-3E50275D05F5}">
      <dgm:prSet custT="1"/>
      <dgm:spPr/>
      <dgm:t>
        <a:bodyPr/>
        <a:lstStyle/>
        <a:p>
          <a:endParaRPr lang="zh-TW" altLang="en-US" sz="1600" b="0" dirty="0">
            <a:latin typeface="微軟正黑體" panose="020B0604030504040204" pitchFamily="34" charset="-120"/>
            <a:ea typeface="微軟正黑體" panose="020B0604030504040204" pitchFamily="34" charset="-120"/>
          </a:endParaRPr>
        </a:p>
      </dgm:t>
    </dgm:pt>
    <dgm:pt modelId="{FB99ECCF-F021-4D2B-B35C-1FFC7413A235}" type="parTrans" cxnId="{9637DE86-46AA-4403-9519-DBB1DB842455}">
      <dgm:prSet/>
      <dgm:spPr/>
      <dgm:t>
        <a:bodyPr/>
        <a:lstStyle/>
        <a:p>
          <a:endParaRPr lang="zh-TW" altLang="en-US">
            <a:latin typeface="微軟正黑體" panose="020B0604030504040204" pitchFamily="34" charset="-120"/>
            <a:ea typeface="微軟正黑體" panose="020B0604030504040204" pitchFamily="34" charset="-120"/>
          </a:endParaRPr>
        </a:p>
      </dgm:t>
    </dgm:pt>
    <dgm:pt modelId="{5525455F-4A1E-45C4-ACB7-B063D84EA5CE}" type="sibTrans" cxnId="{9637DE86-46AA-4403-9519-DBB1DB842455}">
      <dgm:prSet/>
      <dgm:spPr/>
      <dgm:t>
        <a:bodyPr/>
        <a:lstStyle/>
        <a:p>
          <a:endParaRPr lang="zh-TW" altLang="en-US">
            <a:latin typeface="微軟正黑體" panose="020B0604030504040204" pitchFamily="34" charset="-120"/>
            <a:ea typeface="微軟正黑體" panose="020B0604030504040204" pitchFamily="34" charset="-120"/>
          </a:endParaRPr>
        </a:p>
      </dgm:t>
    </dgm:pt>
    <dgm:pt modelId="{47D6FD40-79CE-4F59-81B6-940A80AD612F}">
      <dgm:prSet phldrT="[文字]" custT="1"/>
      <dgm:spPr/>
      <dgm:t>
        <a:bodyPr/>
        <a:lstStyle/>
        <a:p>
          <a:endParaRPr lang="zh-TW" altLang="en-US" sz="2400" b="1" dirty="0">
            <a:latin typeface="微軟正黑體" panose="020B0604030504040204" pitchFamily="34" charset="-120"/>
            <a:ea typeface="微軟正黑體" panose="020B0604030504040204" pitchFamily="34" charset="-120"/>
          </a:endParaRPr>
        </a:p>
      </dgm:t>
    </dgm:pt>
    <dgm:pt modelId="{601CBF1B-477D-4A49-A800-6EB0252B404E}" type="parTrans" cxnId="{B019ECB7-2D1C-4F64-B195-D09617DC6592}">
      <dgm:prSet/>
      <dgm:spPr/>
      <dgm:t>
        <a:bodyPr/>
        <a:lstStyle/>
        <a:p>
          <a:endParaRPr lang="zh-TW" altLang="en-US">
            <a:latin typeface="微軟正黑體" panose="020B0604030504040204" pitchFamily="34" charset="-120"/>
            <a:ea typeface="微軟正黑體" panose="020B0604030504040204" pitchFamily="34" charset="-120"/>
          </a:endParaRPr>
        </a:p>
      </dgm:t>
    </dgm:pt>
    <dgm:pt modelId="{5C3FEBA9-00DE-438A-977F-59CE1ED2B8ED}" type="sibTrans" cxnId="{B019ECB7-2D1C-4F64-B195-D09617DC6592}">
      <dgm:prSet/>
      <dgm:spPr/>
      <dgm:t>
        <a:bodyPr/>
        <a:lstStyle/>
        <a:p>
          <a:endParaRPr lang="zh-TW" altLang="en-US">
            <a:latin typeface="微軟正黑體" panose="020B0604030504040204" pitchFamily="34" charset="-120"/>
            <a:ea typeface="微軟正黑體" panose="020B0604030504040204" pitchFamily="34" charset="-120"/>
          </a:endParaRPr>
        </a:p>
      </dgm:t>
    </dgm:pt>
    <dgm:pt modelId="{77A17CC3-E90B-4C6A-9F2A-6D83542F5E28}" type="pres">
      <dgm:prSet presAssocID="{EE7A31D0-326B-47B5-8C63-BCB089DBED5C}" presName="linearFlow" presStyleCnt="0">
        <dgm:presLayoutVars>
          <dgm:dir/>
          <dgm:animLvl val="lvl"/>
          <dgm:resizeHandles val="exact"/>
        </dgm:presLayoutVars>
      </dgm:prSet>
      <dgm:spPr/>
      <dgm:t>
        <a:bodyPr/>
        <a:lstStyle/>
        <a:p>
          <a:endParaRPr lang="zh-TW" altLang="en-US"/>
        </a:p>
      </dgm:t>
    </dgm:pt>
    <dgm:pt modelId="{CDA51C0E-2037-415D-84C6-AB434FA84BFE}" type="pres">
      <dgm:prSet presAssocID="{816FB283-AE78-49FA-9841-8DA2922DA931}" presName="composite" presStyleCnt="0"/>
      <dgm:spPr/>
    </dgm:pt>
    <dgm:pt modelId="{BCF61F05-CC15-4FE0-9BF7-346EDA424EC0}" type="pres">
      <dgm:prSet presAssocID="{816FB283-AE78-49FA-9841-8DA2922DA931}" presName="parentText" presStyleLbl="alignNode1" presStyleIdx="0" presStyleCnt="2">
        <dgm:presLayoutVars>
          <dgm:chMax val="1"/>
          <dgm:bulletEnabled val="1"/>
        </dgm:presLayoutVars>
      </dgm:prSet>
      <dgm:spPr/>
      <dgm:t>
        <a:bodyPr/>
        <a:lstStyle/>
        <a:p>
          <a:endParaRPr lang="zh-TW" altLang="en-US"/>
        </a:p>
      </dgm:t>
    </dgm:pt>
    <dgm:pt modelId="{626ED7CC-5CF8-4208-93B7-E7936CA39C85}" type="pres">
      <dgm:prSet presAssocID="{816FB283-AE78-49FA-9841-8DA2922DA931}" presName="descendantText" presStyleLbl="alignAcc1" presStyleIdx="0" presStyleCnt="2" custScaleY="112716" custLinFactNeighborX="1276" custLinFactNeighborY="-19077">
        <dgm:presLayoutVars>
          <dgm:bulletEnabled val="1"/>
        </dgm:presLayoutVars>
      </dgm:prSet>
      <dgm:spPr/>
      <dgm:t>
        <a:bodyPr/>
        <a:lstStyle/>
        <a:p>
          <a:endParaRPr lang="zh-TW" altLang="en-US"/>
        </a:p>
      </dgm:t>
    </dgm:pt>
    <dgm:pt modelId="{1C645879-838A-4DA5-A3A9-D8D0F786FD26}" type="pres">
      <dgm:prSet presAssocID="{A4B7A0E9-ED94-4E2C-9669-68DC259E5C3C}" presName="sp" presStyleCnt="0"/>
      <dgm:spPr/>
    </dgm:pt>
    <dgm:pt modelId="{10EB9E42-34C1-4BFB-A241-8951131B3BCF}" type="pres">
      <dgm:prSet presAssocID="{9EDFB6B0-94FC-499B-B03D-942DAE329D5A}" presName="composite" presStyleCnt="0"/>
      <dgm:spPr/>
    </dgm:pt>
    <dgm:pt modelId="{1B34710F-4DA4-4B7B-BAD3-187BBD7A562C}" type="pres">
      <dgm:prSet presAssocID="{9EDFB6B0-94FC-499B-B03D-942DAE329D5A}" presName="parentText" presStyleLbl="alignNode1" presStyleIdx="1" presStyleCnt="2">
        <dgm:presLayoutVars>
          <dgm:chMax val="1"/>
          <dgm:bulletEnabled val="1"/>
        </dgm:presLayoutVars>
      </dgm:prSet>
      <dgm:spPr/>
      <dgm:t>
        <a:bodyPr/>
        <a:lstStyle/>
        <a:p>
          <a:endParaRPr lang="zh-TW" altLang="en-US"/>
        </a:p>
      </dgm:t>
    </dgm:pt>
    <dgm:pt modelId="{24752F99-AC72-49A9-AC95-78FE36ECDB38}" type="pres">
      <dgm:prSet presAssocID="{9EDFB6B0-94FC-499B-B03D-942DAE329D5A}" presName="descendantText" presStyleLbl="alignAcc1" presStyleIdx="1" presStyleCnt="2" custScaleY="198023">
        <dgm:presLayoutVars>
          <dgm:bulletEnabled val="1"/>
        </dgm:presLayoutVars>
      </dgm:prSet>
      <dgm:spPr/>
      <dgm:t>
        <a:bodyPr/>
        <a:lstStyle/>
        <a:p>
          <a:endParaRPr lang="zh-TW" altLang="en-US"/>
        </a:p>
      </dgm:t>
    </dgm:pt>
  </dgm:ptLst>
  <dgm:cxnLst>
    <dgm:cxn modelId="{9637DE86-46AA-4403-9519-DBB1DB842455}" srcId="{9EDFB6B0-94FC-499B-B03D-942DAE329D5A}" destId="{7A7526CD-E1E2-47CB-AC6D-3E50275D05F5}" srcOrd="3" destOrd="0" parTransId="{FB99ECCF-F021-4D2B-B35C-1FFC7413A235}" sibTransId="{5525455F-4A1E-45C4-ACB7-B063D84EA5CE}"/>
    <dgm:cxn modelId="{7D3A218A-9515-4ECF-BD39-39DFF712FE95}" type="presOf" srcId="{97A8FD7B-329C-4230-8FFC-F98DC405EB72}" destId="{24752F99-AC72-49A9-AC95-78FE36ECDB38}" srcOrd="0" destOrd="2" presId="urn:microsoft.com/office/officeart/2005/8/layout/chevron2"/>
    <dgm:cxn modelId="{BD7B7FC8-8337-4E98-B78B-9F781F013444}" type="presOf" srcId="{60217FE7-9B2C-4859-BC5D-776AA4106FBF}" destId="{24752F99-AC72-49A9-AC95-78FE36ECDB38}" srcOrd="0" destOrd="1" presId="urn:microsoft.com/office/officeart/2005/8/layout/chevron2"/>
    <dgm:cxn modelId="{B019ECB7-2D1C-4F64-B195-D09617DC6592}" srcId="{9EDFB6B0-94FC-499B-B03D-942DAE329D5A}" destId="{47D6FD40-79CE-4F59-81B6-940A80AD612F}" srcOrd="0" destOrd="0" parTransId="{601CBF1B-477D-4A49-A800-6EB0252B404E}" sibTransId="{5C3FEBA9-00DE-438A-977F-59CE1ED2B8ED}"/>
    <dgm:cxn modelId="{62FFFCA3-BE9A-4411-9423-36F0C6026806}" srcId="{816FB283-AE78-49FA-9841-8DA2922DA931}" destId="{D9DD0EDB-1C40-4A69-8174-C2B0496D1F8E}" srcOrd="0" destOrd="0" parTransId="{E933DD75-530B-4193-A474-7B017142EC60}" sibTransId="{F1BF0FB0-9FC8-4DF6-A19F-5999A6081E5D}"/>
    <dgm:cxn modelId="{AAE71386-E448-403F-A4F9-310E35980855}" type="presOf" srcId="{47D6FD40-79CE-4F59-81B6-940A80AD612F}" destId="{24752F99-AC72-49A9-AC95-78FE36ECDB38}" srcOrd="0" destOrd="0" presId="urn:microsoft.com/office/officeart/2005/8/layout/chevron2"/>
    <dgm:cxn modelId="{025607D7-C7F5-40A5-955D-1A0DF86154A0}" srcId="{9EDFB6B0-94FC-499B-B03D-942DAE329D5A}" destId="{97A8FD7B-329C-4230-8FFC-F98DC405EB72}" srcOrd="2" destOrd="0" parTransId="{138C9E69-D30D-48D7-ABC6-5B28DB7BD8F4}" sibTransId="{5EBCFFE8-BBF2-4C07-99FA-5BF43CFA1597}"/>
    <dgm:cxn modelId="{DDE2CD37-7D43-4FDE-A6EF-F3A96348D88F}" type="presOf" srcId="{7A7526CD-E1E2-47CB-AC6D-3E50275D05F5}" destId="{24752F99-AC72-49A9-AC95-78FE36ECDB38}" srcOrd="0" destOrd="3" presId="urn:microsoft.com/office/officeart/2005/8/layout/chevron2"/>
    <dgm:cxn modelId="{5686DE5E-D3BF-49B5-8AEA-A597E0D3B973}" srcId="{EE7A31D0-326B-47B5-8C63-BCB089DBED5C}" destId="{816FB283-AE78-49FA-9841-8DA2922DA931}" srcOrd="0" destOrd="0" parTransId="{41BB0EDF-56CC-44C2-ABCE-DE6144595687}" sibTransId="{A4B7A0E9-ED94-4E2C-9669-68DC259E5C3C}"/>
    <dgm:cxn modelId="{EFF19E47-BF3A-4E22-A5D3-438E9362065B}" type="presOf" srcId="{D9DD0EDB-1C40-4A69-8174-C2B0496D1F8E}" destId="{626ED7CC-5CF8-4208-93B7-E7936CA39C85}" srcOrd="0" destOrd="0" presId="urn:microsoft.com/office/officeart/2005/8/layout/chevron2"/>
    <dgm:cxn modelId="{9CB9F331-3E23-4C97-84B1-D380FE9B4520}" srcId="{9EDFB6B0-94FC-499B-B03D-942DAE329D5A}" destId="{60217FE7-9B2C-4859-BC5D-776AA4106FBF}" srcOrd="1" destOrd="0" parTransId="{14E739E6-F4A3-4FDD-99BA-6D6772AAC5DF}" sibTransId="{99F9EA70-CE1D-4EFD-8201-E7D47FE7052D}"/>
    <dgm:cxn modelId="{97422B7B-927C-42A5-8391-53CC9CE44760}" srcId="{EE7A31D0-326B-47B5-8C63-BCB089DBED5C}" destId="{9EDFB6B0-94FC-499B-B03D-942DAE329D5A}" srcOrd="1" destOrd="0" parTransId="{AFADA62A-BE90-4822-9711-E6DE6FBE5EDC}" sibTransId="{A9F0C722-5314-43C2-9376-82316EA5D02B}"/>
    <dgm:cxn modelId="{6A3DFBBB-EECD-46F1-866F-E24EC063B417}" type="presOf" srcId="{9EDFB6B0-94FC-499B-B03D-942DAE329D5A}" destId="{1B34710F-4DA4-4B7B-BAD3-187BBD7A562C}" srcOrd="0" destOrd="0" presId="urn:microsoft.com/office/officeart/2005/8/layout/chevron2"/>
    <dgm:cxn modelId="{4E2EFF47-9BA1-4A35-B002-16A38CACD2F6}" type="presOf" srcId="{EE7A31D0-326B-47B5-8C63-BCB089DBED5C}" destId="{77A17CC3-E90B-4C6A-9F2A-6D83542F5E28}" srcOrd="0" destOrd="0" presId="urn:microsoft.com/office/officeart/2005/8/layout/chevron2"/>
    <dgm:cxn modelId="{257BC715-BDA0-4D90-8860-97DF2E5F59A1}" type="presOf" srcId="{816FB283-AE78-49FA-9841-8DA2922DA931}" destId="{BCF61F05-CC15-4FE0-9BF7-346EDA424EC0}" srcOrd="0" destOrd="0" presId="urn:microsoft.com/office/officeart/2005/8/layout/chevron2"/>
    <dgm:cxn modelId="{E8567A39-0543-4EDA-A33B-F3FEC375E122}" type="presParOf" srcId="{77A17CC3-E90B-4C6A-9F2A-6D83542F5E28}" destId="{CDA51C0E-2037-415D-84C6-AB434FA84BFE}" srcOrd="0" destOrd="0" presId="urn:microsoft.com/office/officeart/2005/8/layout/chevron2"/>
    <dgm:cxn modelId="{7005FEA3-0B9B-40CC-A577-A368AFD33A5A}" type="presParOf" srcId="{CDA51C0E-2037-415D-84C6-AB434FA84BFE}" destId="{BCF61F05-CC15-4FE0-9BF7-346EDA424EC0}" srcOrd="0" destOrd="0" presId="urn:microsoft.com/office/officeart/2005/8/layout/chevron2"/>
    <dgm:cxn modelId="{ADD732EC-FE2C-41C9-A33B-841116E1B671}" type="presParOf" srcId="{CDA51C0E-2037-415D-84C6-AB434FA84BFE}" destId="{626ED7CC-5CF8-4208-93B7-E7936CA39C85}" srcOrd="1" destOrd="0" presId="urn:microsoft.com/office/officeart/2005/8/layout/chevron2"/>
    <dgm:cxn modelId="{1C97CE96-D711-4AA6-B762-50380E63E38A}" type="presParOf" srcId="{77A17CC3-E90B-4C6A-9F2A-6D83542F5E28}" destId="{1C645879-838A-4DA5-A3A9-D8D0F786FD26}" srcOrd="1" destOrd="0" presId="urn:microsoft.com/office/officeart/2005/8/layout/chevron2"/>
    <dgm:cxn modelId="{4D13D196-F225-488D-9ADF-0ADBE0FEC689}" type="presParOf" srcId="{77A17CC3-E90B-4C6A-9F2A-6D83542F5E28}" destId="{10EB9E42-34C1-4BFB-A241-8951131B3BCF}" srcOrd="2" destOrd="0" presId="urn:microsoft.com/office/officeart/2005/8/layout/chevron2"/>
    <dgm:cxn modelId="{4252572A-6164-44A7-B6B0-0C0C6F8B3743}" type="presParOf" srcId="{10EB9E42-34C1-4BFB-A241-8951131B3BCF}" destId="{1B34710F-4DA4-4B7B-BAD3-187BBD7A562C}" srcOrd="0" destOrd="0" presId="urn:microsoft.com/office/officeart/2005/8/layout/chevron2"/>
    <dgm:cxn modelId="{CDA88E47-22FA-464A-8CED-3A58A11BF469}" type="presParOf" srcId="{10EB9E42-34C1-4BFB-A241-8951131B3BCF}" destId="{24752F99-AC72-49A9-AC95-78FE36ECDB38}"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E7A31D0-326B-47B5-8C63-BCB089DBED5C}" type="doc">
      <dgm:prSet loTypeId="urn:microsoft.com/office/officeart/2005/8/layout/chevron2" loCatId="list" qsTypeId="urn:microsoft.com/office/officeart/2005/8/quickstyle/simple1" qsCatId="simple" csTypeId="urn:microsoft.com/office/officeart/2005/8/colors/colorful4" csCatId="colorful" phldr="1"/>
      <dgm:spPr/>
      <dgm:t>
        <a:bodyPr/>
        <a:lstStyle/>
        <a:p>
          <a:endParaRPr lang="zh-TW" altLang="en-US"/>
        </a:p>
      </dgm:t>
    </dgm:pt>
    <dgm:pt modelId="{816FB283-AE78-49FA-9841-8DA2922DA931}">
      <dgm:prSet phldrT="[文字]" custT="1"/>
      <dgm:spPr/>
      <dgm:t>
        <a:bodyPr/>
        <a:lstStyle/>
        <a:p>
          <a:r>
            <a:rPr lang="zh-TW" altLang="en-US" sz="2800" b="1" dirty="0">
              <a:solidFill>
                <a:schemeClr val="tx1"/>
              </a:solidFill>
              <a:latin typeface="微軟正黑體" panose="020B0604030504040204" pitchFamily="34" charset="-120"/>
              <a:ea typeface="微軟正黑體" panose="020B0604030504040204" pitchFamily="34" charset="-120"/>
            </a:rPr>
            <a:t>編  寫</a:t>
          </a:r>
          <a:endParaRPr lang="en-US" altLang="zh-TW" sz="2800" b="1" dirty="0">
            <a:solidFill>
              <a:schemeClr val="tx1"/>
            </a:solidFill>
            <a:latin typeface="微軟正黑體" panose="020B0604030504040204" pitchFamily="34" charset="-120"/>
            <a:ea typeface="微軟正黑體" panose="020B0604030504040204" pitchFamily="34" charset="-120"/>
          </a:endParaRPr>
        </a:p>
        <a:p>
          <a:r>
            <a:rPr lang="zh-TW" altLang="en-US" sz="2800" b="1" dirty="0">
              <a:solidFill>
                <a:schemeClr val="tx1"/>
              </a:solidFill>
              <a:latin typeface="微軟正黑體" panose="020B0604030504040204" pitchFamily="34" charset="-120"/>
              <a:ea typeface="微軟正黑體" panose="020B0604030504040204" pitchFamily="34" charset="-120"/>
            </a:rPr>
            <a:t>編  選</a:t>
          </a:r>
          <a:endParaRPr lang="en-US" altLang="zh-TW" sz="2800" b="1" dirty="0">
            <a:solidFill>
              <a:schemeClr val="tx1"/>
            </a:solidFill>
            <a:latin typeface="微軟正黑體" panose="020B0604030504040204" pitchFamily="34" charset="-120"/>
            <a:ea typeface="微軟正黑體" panose="020B0604030504040204" pitchFamily="34" charset="-120"/>
          </a:endParaRPr>
        </a:p>
      </dgm:t>
    </dgm:pt>
    <dgm:pt modelId="{41BB0EDF-56CC-44C2-ABCE-DE6144595687}" type="parTrans" cxnId="{5686DE5E-D3BF-49B5-8AEA-A597E0D3B973}">
      <dgm:prSet/>
      <dgm:spPr/>
      <dgm:t>
        <a:bodyPr/>
        <a:lstStyle/>
        <a:p>
          <a:endParaRPr lang="zh-TW" altLang="en-US">
            <a:latin typeface="微軟正黑體" panose="020B0604030504040204" pitchFamily="34" charset="-120"/>
            <a:ea typeface="微軟正黑體" panose="020B0604030504040204" pitchFamily="34" charset="-120"/>
          </a:endParaRPr>
        </a:p>
      </dgm:t>
    </dgm:pt>
    <dgm:pt modelId="{A4B7A0E9-ED94-4E2C-9669-68DC259E5C3C}" type="sibTrans" cxnId="{5686DE5E-D3BF-49B5-8AEA-A597E0D3B973}">
      <dgm:prSet/>
      <dgm:spPr/>
      <dgm:t>
        <a:bodyPr/>
        <a:lstStyle/>
        <a:p>
          <a:endParaRPr lang="zh-TW" altLang="en-US">
            <a:latin typeface="微軟正黑體" panose="020B0604030504040204" pitchFamily="34" charset="-120"/>
            <a:ea typeface="微軟正黑體" panose="020B0604030504040204" pitchFamily="34" charset="-120"/>
          </a:endParaRPr>
        </a:p>
      </dgm:t>
    </dgm:pt>
    <dgm:pt modelId="{D9DD0EDB-1C40-4A69-8174-C2B0496D1F8E}">
      <dgm:prSet phldrT="[文字]" custT="1"/>
      <dgm:spPr/>
      <dgm:t>
        <a:bodyPr/>
        <a:lstStyle/>
        <a:p>
          <a:pPr>
            <a:spcAft>
              <a:spcPts val="0"/>
            </a:spcAft>
          </a:pPr>
          <a:r>
            <a:rPr lang="zh-TW" altLang="en-US" sz="2000" b="1" dirty="0">
              <a:latin typeface="微軟正黑體" panose="020B0604030504040204" pitchFamily="34" charset="-120"/>
              <a:ea typeface="微軟正黑體" panose="020B0604030504040204" pitchFamily="34" charset="-120"/>
            </a:rPr>
            <a:t>教材編寫在「連貫統整」、「素養導向」、「彈性活力」、「多元適性」、「配套整合」的基礎下，應檢視各學習階段、各年級間的縱向連貫和各領域</a:t>
          </a:r>
          <a:r>
            <a:rPr lang="en-US" altLang="en-US" sz="2000" b="1"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科目間的橫向統整，同時提供整體課程計畫，依課程計畫安排各年級教材內容。</a:t>
          </a:r>
        </a:p>
      </dgm:t>
    </dgm:pt>
    <dgm:pt modelId="{E933DD75-530B-4193-A474-7B017142EC60}" type="parTrans" cxnId="{62FFFCA3-BE9A-4411-9423-36F0C6026806}">
      <dgm:prSet/>
      <dgm:spPr/>
      <dgm:t>
        <a:bodyPr/>
        <a:lstStyle/>
        <a:p>
          <a:endParaRPr lang="zh-TW" altLang="en-US">
            <a:latin typeface="微軟正黑體" panose="020B0604030504040204" pitchFamily="34" charset="-120"/>
            <a:ea typeface="微軟正黑體" panose="020B0604030504040204" pitchFamily="34" charset="-120"/>
          </a:endParaRPr>
        </a:p>
      </dgm:t>
    </dgm:pt>
    <dgm:pt modelId="{F1BF0FB0-9FC8-4DF6-A19F-5999A6081E5D}" type="sibTrans" cxnId="{62FFFCA3-BE9A-4411-9423-36F0C6026806}">
      <dgm:prSet/>
      <dgm:spPr/>
      <dgm:t>
        <a:bodyPr/>
        <a:lstStyle/>
        <a:p>
          <a:endParaRPr lang="zh-TW" altLang="en-US">
            <a:latin typeface="微軟正黑體" panose="020B0604030504040204" pitchFamily="34" charset="-120"/>
            <a:ea typeface="微軟正黑體" panose="020B0604030504040204" pitchFamily="34" charset="-120"/>
          </a:endParaRPr>
        </a:p>
      </dgm:t>
    </dgm:pt>
    <dgm:pt modelId="{44EC907B-3E49-4DC5-AEA9-5F7583053555}">
      <dgm:prSet phldrT="[文字]" custT="1"/>
      <dgm:spPr/>
      <dgm:t>
        <a:bodyPr/>
        <a:lstStyle/>
        <a:p>
          <a:pPr>
            <a:spcAft>
              <a:spcPts val="0"/>
            </a:spcAft>
          </a:pPr>
          <a:r>
            <a:rPr lang="zh-TW" altLang="en-US" sz="2000" b="1" dirty="0">
              <a:latin typeface="微軟正黑體" panose="020B0604030504040204" pitchFamily="34" charset="-120"/>
              <a:ea typeface="微軟正黑體" panose="020B0604030504040204" pitchFamily="34" charset="-120"/>
            </a:rPr>
            <a:t>教材編選宜以現代詩文為主，並避免與國語文教材內容重疊。如擬選用古典文學作品時，宜選擇臺灣漢詩文，以彰顯在地特色。</a:t>
          </a:r>
        </a:p>
      </dgm:t>
    </dgm:pt>
    <dgm:pt modelId="{38F670A1-AB3D-430D-9D5E-1BC87C5ACEFC}" type="parTrans" cxnId="{615D5C38-9711-46CC-9BF5-98105F17E326}">
      <dgm:prSet/>
      <dgm:spPr/>
      <dgm:t>
        <a:bodyPr/>
        <a:lstStyle/>
        <a:p>
          <a:endParaRPr lang="zh-TW" altLang="en-US"/>
        </a:p>
      </dgm:t>
    </dgm:pt>
    <dgm:pt modelId="{952CBC0B-9119-4631-933B-3AF3068FD664}" type="sibTrans" cxnId="{615D5C38-9711-46CC-9BF5-98105F17E326}">
      <dgm:prSet/>
      <dgm:spPr/>
      <dgm:t>
        <a:bodyPr/>
        <a:lstStyle/>
        <a:p>
          <a:endParaRPr lang="zh-TW" altLang="en-US"/>
        </a:p>
      </dgm:t>
    </dgm:pt>
    <dgm:pt modelId="{6577ABEC-7437-4914-A530-0C79CF051710}">
      <dgm:prSet custT="1"/>
      <dgm:spPr/>
      <dgm:t>
        <a:bodyPr/>
        <a:lstStyle/>
        <a:p>
          <a:r>
            <a:rPr lang="zh-TW" altLang="en-US" sz="2000" b="1" dirty="0">
              <a:latin typeface="微軟正黑體" panose="020B0604030504040204" pitchFamily="34" charset="-120"/>
              <a:ea typeface="微軟正黑體" panose="020B0604030504040204" pitchFamily="34" charset="-120"/>
            </a:rPr>
            <a:t>教材編選時，應將與海洋文化有關的故事、詩歌、歌曲等列入選擇範圍。</a:t>
          </a:r>
        </a:p>
      </dgm:t>
    </dgm:pt>
    <dgm:pt modelId="{0F96CF36-8901-461D-82E2-AF1C0BAB5535}" type="parTrans" cxnId="{432C5F69-445D-42CF-95DB-B0DD2D7A651E}">
      <dgm:prSet/>
      <dgm:spPr/>
      <dgm:t>
        <a:bodyPr/>
        <a:lstStyle/>
        <a:p>
          <a:endParaRPr lang="zh-TW" altLang="en-US"/>
        </a:p>
      </dgm:t>
    </dgm:pt>
    <dgm:pt modelId="{DE72997F-C77B-4334-959C-2FF9D8509DB8}" type="sibTrans" cxnId="{432C5F69-445D-42CF-95DB-B0DD2D7A651E}">
      <dgm:prSet/>
      <dgm:spPr/>
      <dgm:t>
        <a:bodyPr/>
        <a:lstStyle/>
        <a:p>
          <a:endParaRPr lang="zh-TW" altLang="en-US"/>
        </a:p>
      </dgm:t>
    </dgm:pt>
    <dgm:pt modelId="{77A17CC3-E90B-4C6A-9F2A-6D83542F5E28}" type="pres">
      <dgm:prSet presAssocID="{EE7A31D0-326B-47B5-8C63-BCB089DBED5C}" presName="linearFlow" presStyleCnt="0">
        <dgm:presLayoutVars>
          <dgm:dir/>
          <dgm:animLvl val="lvl"/>
          <dgm:resizeHandles val="exact"/>
        </dgm:presLayoutVars>
      </dgm:prSet>
      <dgm:spPr/>
      <dgm:t>
        <a:bodyPr/>
        <a:lstStyle/>
        <a:p>
          <a:endParaRPr lang="zh-TW" altLang="en-US"/>
        </a:p>
      </dgm:t>
    </dgm:pt>
    <dgm:pt modelId="{CDA51C0E-2037-415D-84C6-AB434FA84BFE}" type="pres">
      <dgm:prSet presAssocID="{816FB283-AE78-49FA-9841-8DA2922DA931}" presName="composite" presStyleCnt="0"/>
      <dgm:spPr/>
    </dgm:pt>
    <dgm:pt modelId="{BCF61F05-CC15-4FE0-9BF7-346EDA424EC0}" type="pres">
      <dgm:prSet presAssocID="{816FB283-AE78-49FA-9841-8DA2922DA931}" presName="parentText" presStyleLbl="alignNode1" presStyleIdx="0" presStyleCnt="1" custScaleX="63073" custLinFactNeighborX="0" custLinFactNeighborY="-27005">
        <dgm:presLayoutVars>
          <dgm:chMax val="1"/>
          <dgm:bulletEnabled val="1"/>
        </dgm:presLayoutVars>
      </dgm:prSet>
      <dgm:spPr/>
      <dgm:t>
        <a:bodyPr/>
        <a:lstStyle/>
        <a:p>
          <a:endParaRPr lang="zh-TW" altLang="en-US"/>
        </a:p>
      </dgm:t>
    </dgm:pt>
    <dgm:pt modelId="{626ED7CC-5CF8-4208-93B7-E7936CA39C85}" type="pres">
      <dgm:prSet presAssocID="{816FB283-AE78-49FA-9841-8DA2922DA931}" presName="descendantText" presStyleLbl="alignAcc1" presStyleIdx="0" presStyleCnt="1" custScaleY="163748" custLinFactNeighborX="-143" custLinFactNeighborY="-12044">
        <dgm:presLayoutVars>
          <dgm:bulletEnabled val="1"/>
        </dgm:presLayoutVars>
      </dgm:prSet>
      <dgm:spPr/>
      <dgm:t>
        <a:bodyPr/>
        <a:lstStyle/>
        <a:p>
          <a:endParaRPr lang="zh-TW" altLang="en-US"/>
        </a:p>
      </dgm:t>
    </dgm:pt>
  </dgm:ptLst>
  <dgm:cxnLst>
    <dgm:cxn modelId="{615D5C38-9711-46CC-9BF5-98105F17E326}" srcId="{816FB283-AE78-49FA-9841-8DA2922DA931}" destId="{44EC907B-3E49-4DC5-AEA9-5F7583053555}" srcOrd="1" destOrd="0" parTransId="{38F670A1-AB3D-430D-9D5E-1BC87C5ACEFC}" sibTransId="{952CBC0B-9119-4631-933B-3AF3068FD664}"/>
    <dgm:cxn modelId="{62FFFCA3-BE9A-4411-9423-36F0C6026806}" srcId="{816FB283-AE78-49FA-9841-8DA2922DA931}" destId="{D9DD0EDB-1C40-4A69-8174-C2B0496D1F8E}" srcOrd="0" destOrd="0" parTransId="{E933DD75-530B-4193-A474-7B017142EC60}" sibTransId="{F1BF0FB0-9FC8-4DF6-A19F-5999A6081E5D}"/>
    <dgm:cxn modelId="{432C5F69-445D-42CF-95DB-B0DD2D7A651E}" srcId="{816FB283-AE78-49FA-9841-8DA2922DA931}" destId="{6577ABEC-7437-4914-A530-0C79CF051710}" srcOrd="2" destOrd="0" parTransId="{0F96CF36-8901-461D-82E2-AF1C0BAB5535}" sibTransId="{DE72997F-C77B-4334-959C-2FF9D8509DB8}"/>
    <dgm:cxn modelId="{A59BB3A4-D2F7-48B6-B5D7-14F61A4C2C4E}" type="presOf" srcId="{6577ABEC-7437-4914-A530-0C79CF051710}" destId="{626ED7CC-5CF8-4208-93B7-E7936CA39C85}" srcOrd="0" destOrd="2" presId="urn:microsoft.com/office/officeart/2005/8/layout/chevron2"/>
    <dgm:cxn modelId="{D4FFFAA5-4845-4B0E-A1AA-7C925628D571}" type="presOf" srcId="{D9DD0EDB-1C40-4A69-8174-C2B0496D1F8E}" destId="{626ED7CC-5CF8-4208-93B7-E7936CA39C85}" srcOrd="0" destOrd="0" presId="urn:microsoft.com/office/officeart/2005/8/layout/chevron2"/>
    <dgm:cxn modelId="{83BCDAC2-9C85-492B-B125-2A9EE88DC924}" type="presOf" srcId="{EE7A31D0-326B-47B5-8C63-BCB089DBED5C}" destId="{77A17CC3-E90B-4C6A-9F2A-6D83542F5E28}" srcOrd="0" destOrd="0" presId="urn:microsoft.com/office/officeart/2005/8/layout/chevron2"/>
    <dgm:cxn modelId="{5686DE5E-D3BF-49B5-8AEA-A597E0D3B973}" srcId="{EE7A31D0-326B-47B5-8C63-BCB089DBED5C}" destId="{816FB283-AE78-49FA-9841-8DA2922DA931}" srcOrd="0" destOrd="0" parTransId="{41BB0EDF-56CC-44C2-ABCE-DE6144595687}" sibTransId="{A4B7A0E9-ED94-4E2C-9669-68DC259E5C3C}"/>
    <dgm:cxn modelId="{E74DF656-CF8A-44DB-92EB-79DE603F38AF}" type="presOf" srcId="{816FB283-AE78-49FA-9841-8DA2922DA931}" destId="{BCF61F05-CC15-4FE0-9BF7-346EDA424EC0}" srcOrd="0" destOrd="0" presId="urn:microsoft.com/office/officeart/2005/8/layout/chevron2"/>
    <dgm:cxn modelId="{3579B9C4-E282-46A5-B887-896BC61AA2C0}" type="presOf" srcId="{44EC907B-3E49-4DC5-AEA9-5F7583053555}" destId="{626ED7CC-5CF8-4208-93B7-E7936CA39C85}" srcOrd="0" destOrd="1" presId="urn:microsoft.com/office/officeart/2005/8/layout/chevron2"/>
    <dgm:cxn modelId="{C6613960-E04B-4ABA-BE3F-C102F8953088}" type="presParOf" srcId="{77A17CC3-E90B-4C6A-9F2A-6D83542F5E28}" destId="{CDA51C0E-2037-415D-84C6-AB434FA84BFE}" srcOrd="0" destOrd="0" presId="urn:microsoft.com/office/officeart/2005/8/layout/chevron2"/>
    <dgm:cxn modelId="{69AD1B17-0444-4AC8-B3DE-71A3C899004C}" type="presParOf" srcId="{CDA51C0E-2037-415D-84C6-AB434FA84BFE}" destId="{BCF61F05-CC15-4FE0-9BF7-346EDA424EC0}" srcOrd="0" destOrd="0" presId="urn:microsoft.com/office/officeart/2005/8/layout/chevron2"/>
    <dgm:cxn modelId="{A09E358E-AAF3-4A9F-8493-51CF24D8AFCA}" type="presParOf" srcId="{CDA51C0E-2037-415D-84C6-AB434FA84BFE}" destId="{626ED7CC-5CF8-4208-93B7-E7936CA39C85}"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bList2#1">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bList2#1">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image" Target="../media/image1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19413" cy="493713"/>
          </a:xfrm>
          <a:prstGeom prst="rect">
            <a:avLst/>
          </a:prstGeom>
        </p:spPr>
        <p:txBody>
          <a:bodyPr vert="horz" lIns="90773" tIns="45386" rIns="90773" bIns="45386" rtlCol="0"/>
          <a:lstStyle>
            <a:lvl1pPr algn="l" eaLnBrk="1" fontAlgn="auto" hangingPunct="1">
              <a:spcBef>
                <a:spcPts val="0"/>
              </a:spcBef>
              <a:spcAft>
                <a:spcPts val="0"/>
              </a:spcAft>
              <a:defRPr sz="1200">
                <a:latin typeface="+mn-lt"/>
                <a:ea typeface="+mn-ea"/>
              </a:defRPr>
            </a:lvl1pPr>
          </a:lstStyle>
          <a:p>
            <a:pPr>
              <a:defRPr/>
            </a:pPr>
            <a:endParaRPr lang="zh-TW" altLang="en-US"/>
          </a:p>
        </p:txBody>
      </p:sp>
      <p:sp>
        <p:nvSpPr>
          <p:cNvPr id="3" name="日期版面配置區 2"/>
          <p:cNvSpPr>
            <a:spLocks noGrp="1"/>
          </p:cNvSpPr>
          <p:nvPr>
            <p:ph type="dt" sz="quarter" idx="1"/>
          </p:nvPr>
        </p:nvSpPr>
        <p:spPr>
          <a:xfrm>
            <a:off x="3814763" y="0"/>
            <a:ext cx="2919412" cy="493713"/>
          </a:xfrm>
          <a:prstGeom prst="rect">
            <a:avLst/>
          </a:prstGeom>
        </p:spPr>
        <p:txBody>
          <a:bodyPr vert="horz" lIns="90773" tIns="45386" rIns="90773" bIns="45386" rtlCol="0"/>
          <a:lstStyle>
            <a:lvl1pPr algn="r" eaLnBrk="1" fontAlgn="auto" hangingPunct="1">
              <a:spcBef>
                <a:spcPts val="0"/>
              </a:spcBef>
              <a:spcAft>
                <a:spcPts val="0"/>
              </a:spcAft>
              <a:defRPr sz="1200">
                <a:latin typeface="+mn-lt"/>
                <a:ea typeface="+mn-ea"/>
              </a:defRPr>
            </a:lvl1pPr>
          </a:lstStyle>
          <a:p>
            <a:pPr>
              <a:defRPr/>
            </a:pPr>
            <a:fld id="{DA61164F-A6E1-45E0-AC5F-97873C5E362E}" type="datetimeFigureOut">
              <a:rPr lang="zh-TW" altLang="en-US"/>
              <a:pPr>
                <a:defRPr/>
              </a:pPr>
              <a:t>2018/12/17</a:t>
            </a:fld>
            <a:endParaRPr lang="zh-TW" altLang="en-US"/>
          </a:p>
        </p:txBody>
      </p:sp>
      <p:sp>
        <p:nvSpPr>
          <p:cNvPr id="4" name="頁尾版面配置區 3"/>
          <p:cNvSpPr>
            <a:spLocks noGrp="1"/>
          </p:cNvSpPr>
          <p:nvPr>
            <p:ph type="ftr" sz="quarter" idx="2"/>
          </p:nvPr>
        </p:nvSpPr>
        <p:spPr>
          <a:xfrm>
            <a:off x="0" y="9374188"/>
            <a:ext cx="2919413" cy="493712"/>
          </a:xfrm>
          <a:prstGeom prst="rect">
            <a:avLst/>
          </a:prstGeom>
        </p:spPr>
        <p:txBody>
          <a:bodyPr vert="horz" lIns="90773" tIns="45386" rIns="90773" bIns="45386" rtlCol="0" anchor="b"/>
          <a:lstStyle>
            <a:lvl1pPr algn="l" eaLnBrk="1" fontAlgn="auto" hangingPunct="1">
              <a:spcBef>
                <a:spcPts val="0"/>
              </a:spcBef>
              <a:spcAft>
                <a:spcPts val="0"/>
              </a:spcAft>
              <a:defRPr sz="1200">
                <a:latin typeface="+mn-lt"/>
                <a:ea typeface="+mn-ea"/>
              </a:defRPr>
            </a:lvl1pPr>
          </a:lstStyle>
          <a:p>
            <a:pPr>
              <a:defRPr/>
            </a:pPr>
            <a:endParaRPr lang="zh-TW" altLang="en-US"/>
          </a:p>
        </p:txBody>
      </p:sp>
      <p:sp>
        <p:nvSpPr>
          <p:cNvPr id="5" name="投影片編號版面配置區 4"/>
          <p:cNvSpPr>
            <a:spLocks noGrp="1"/>
          </p:cNvSpPr>
          <p:nvPr>
            <p:ph type="sldNum" sz="quarter" idx="3"/>
          </p:nvPr>
        </p:nvSpPr>
        <p:spPr>
          <a:xfrm>
            <a:off x="3814763" y="9374188"/>
            <a:ext cx="2919412" cy="493712"/>
          </a:xfrm>
          <a:prstGeom prst="rect">
            <a:avLst/>
          </a:prstGeom>
        </p:spPr>
        <p:txBody>
          <a:bodyPr vert="horz" wrap="square" lIns="90773" tIns="45386" rIns="90773" bIns="45386" numCol="1" anchor="b" anchorCtr="0" compatLnSpc="1">
            <a:prstTxWarp prst="textNoShape">
              <a:avLst/>
            </a:prstTxWarp>
          </a:bodyPr>
          <a:lstStyle>
            <a:lvl1pPr algn="r" eaLnBrk="1" hangingPunct="1">
              <a:defRPr sz="1200"/>
            </a:lvl1pPr>
          </a:lstStyle>
          <a:p>
            <a:pPr>
              <a:defRPr/>
            </a:pPr>
            <a:fld id="{4C437FA9-BBA6-443B-868F-966D96418E15}" type="slidenum">
              <a:rPr lang="zh-TW" altLang="en-US"/>
              <a:pPr>
                <a:defRPr/>
              </a:pPr>
              <a:t>‹#›</a:t>
            </a:fld>
            <a:endParaRPr lang="zh-TW" altLang="en-US"/>
          </a:p>
        </p:txBody>
      </p:sp>
    </p:spTree>
    <p:extLst>
      <p:ext uri="{BB962C8B-B14F-4D97-AF65-F5344CB8AC3E}">
        <p14:creationId xmlns:p14="http://schemas.microsoft.com/office/powerpoint/2010/main" val="1640930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19413" cy="493713"/>
          </a:xfrm>
          <a:prstGeom prst="rect">
            <a:avLst/>
          </a:prstGeom>
        </p:spPr>
        <p:txBody>
          <a:bodyPr vert="horz" lIns="90773" tIns="45386" rIns="90773" bIns="45386" rtlCol="0"/>
          <a:lstStyle>
            <a:lvl1pPr algn="l" eaLnBrk="1" fontAlgn="auto" hangingPunct="1">
              <a:spcBef>
                <a:spcPts val="0"/>
              </a:spcBef>
              <a:spcAft>
                <a:spcPts val="0"/>
              </a:spcAft>
              <a:defRPr sz="1200">
                <a:latin typeface="+mn-lt"/>
                <a:ea typeface="+mn-ea"/>
              </a:defRPr>
            </a:lvl1pPr>
          </a:lstStyle>
          <a:p>
            <a:pPr>
              <a:defRPr/>
            </a:pPr>
            <a:endParaRPr lang="zh-TW" altLang="en-US"/>
          </a:p>
        </p:txBody>
      </p:sp>
      <p:sp>
        <p:nvSpPr>
          <p:cNvPr id="3" name="日期版面配置區 2"/>
          <p:cNvSpPr>
            <a:spLocks noGrp="1"/>
          </p:cNvSpPr>
          <p:nvPr>
            <p:ph type="dt" idx="1"/>
          </p:nvPr>
        </p:nvSpPr>
        <p:spPr>
          <a:xfrm>
            <a:off x="3814763" y="0"/>
            <a:ext cx="2919412" cy="493713"/>
          </a:xfrm>
          <a:prstGeom prst="rect">
            <a:avLst/>
          </a:prstGeom>
        </p:spPr>
        <p:txBody>
          <a:bodyPr vert="horz" lIns="90773" tIns="45386" rIns="90773" bIns="45386" rtlCol="0"/>
          <a:lstStyle>
            <a:lvl1pPr algn="r" eaLnBrk="1" fontAlgn="auto" hangingPunct="1">
              <a:spcBef>
                <a:spcPts val="0"/>
              </a:spcBef>
              <a:spcAft>
                <a:spcPts val="0"/>
              </a:spcAft>
              <a:defRPr sz="1200">
                <a:latin typeface="+mn-lt"/>
                <a:ea typeface="+mn-ea"/>
              </a:defRPr>
            </a:lvl1pPr>
          </a:lstStyle>
          <a:p>
            <a:pPr>
              <a:defRPr/>
            </a:pPr>
            <a:fld id="{512F1DA4-B21D-4BC0-A2BD-6D96BE224DAF}" type="datetimeFigureOut">
              <a:rPr lang="zh-TW" altLang="en-US"/>
              <a:pPr>
                <a:defRPr/>
              </a:pPr>
              <a:t>2018/12/17</a:t>
            </a:fld>
            <a:endParaRPr lang="zh-TW" altLang="en-US"/>
          </a:p>
        </p:txBody>
      </p:sp>
      <p:sp>
        <p:nvSpPr>
          <p:cNvPr id="4" name="投影片圖像版面配置區 3"/>
          <p:cNvSpPr>
            <a:spLocks noGrp="1" noRot="1" noChangeAspect="1"/>
          </p:cNvSpPr>
          <p:nvPr>
            <p:ph type="sldImg" idx="2"/>
          </p:nvPr>
        </p:nvSpPr>
        <p:spPr>
          <a:xfrm>
            <a:off x="900113" y="739775"/>
            <a:ext cx="4935537" cy="3702050"/>
          </a:xfrm>
          <a:prstGeom prst="rect">
            <a:avLst/>
          </a:prstGeom>
          <a:noFill/>
          <a:ln w="12700">
            <a:solidFill>
              <a:prstClr val="black"/>
            </a:solidFill>
          </a:ln>
        </p:spPr>
        <p:txBody>
          <a:bodyPr vert="horz" lIns="90773" tIns="45386" rIns="90773" bIns="45386" rtlCol="0" anchor="ctr"/>
          <a:lstStyle/>
          <a:p>
            <a:pPr lvl="0"/>
            <a:endParaRPr lang="zh-TW" altLang="en-US" noProof="0"/>
          </a:p>
        </p:txBody>
      </p:sp>
      <p:sp>
        <p:nvSpPr>
          <p:cNvPr id="5" name="備忘稿版面配置區 4"/>
          <p:cNvSpPr>
            <a:spLocks noGrp="1"/>
          </p:cNvSpPr>
          <p:nvPr>
            <p:ph type="body" sz="quarter" idx="3"/>
          </p:nvPr>
        </p:nvSpPr>
        <p:spPr>
          <a:xfrm>
            <a:off x="673100" y="4687888"/>
            <a:ext cx="5389563" cy="4441825"/>
          </a:xfrm>
          <a:prstGeom prst="rect">
            <a:avLst/>
          </a:prstGeom>
        </p:spPr>
        <p:txBody>
          <a:bodyPr vert="horz" lIns="90773" tIns="45386" rIns="90773" bIns="45386" rtlCol="0">
            <a:normAutofit/>
          </a:bodyPr>
          <a:lstStyle/>
          <a:p>
            <a:pPr lvl="0"/>
            <a:r>
              <a:rPr lang="zh-TW" altLang="en-US" noProof="0"/>
              <a:t>按一下以編輯母片文字樣式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6" name="頁尾版面配置區 5"/>
          <p:cNvSpPr>
            <a:spLocks noGrp="1"/>
          </p:cNvSpPr>
          <p:nvPr>
            <p:ph type="ftr" sz="quarter" idx="4"/>
          </p:nvPr>
        </p:nvSpPr>
        <p:spPr>
          <a:xfrm>
            <a:off x="0" y="9374188"/>
            <a:ext cx="2919413" cy="493712"/>
          </a:xfrm>
          <a:prstGeom prst="rect">
            <a:avLst/>
          </a:prstGeom>
        </p:spPr>
        <p:txBody>
          <a:bodyPr vert="horz" lIns="90773" tIns="45386" rIns="90773" bIns="45386" rtlCol="0" anchor="b"/>
          <a:lstStyle>
            <a:lvl1pPr algn="l" eaLnBrk="1" fontAlgn="auto" hangingPunct="1">
              <a:spcBef>
                <a:spcPts val="0"/>
              </a:spcBef>
              <a:spcAft>
                <a:spcPts val="0"/>
              </a:spcAft>
              <a:defRPr sz="1200">
                <a:latin typeface="+mn-lt"/>
                <a:ea typeface="+mn-ea"/>
              </a:defRPr>
            </a:lvl1pPr>
          </a:lstStyle>
          <a:p>
            <a:pPr>
              <a:defRPr/>
            </a:pPr>
            <a:endParaRPr lang="zh-TW" altLang="en-US"/>
          </a:p>
        </p:txBody>
      </p:sp>
      <p:sp>
        <p:nvSpPr>
          <p:cNvPr id="7" name="投影片編號版面配置區 6"/>
          <p:cNvSpPr>
            <a:spLocks noGrp="1"/>
          </p:cNvSpPr>
          <p:nvPr>
            <p:ph type="sldNum" sz="quarter" idx="5"/>
          </p:nvPr>
        </p:nvSpPr>
        <p:spPr>
          <a:xfrm>
            <a:off x="3814763" y="9374188"/>
            <a:ext cx="2919412" cy="493712"/>
          </a:xfrm>
          <a:prstGeom prst="rect">
            <a:avLst/>
          </a:prstGeom>
        </p:spPr>
        <p:txBody>
          <a:bodyPr vert="horz" wrap="square" lIns="90773" tIns="45386" rIns="90773" bIns="45386" numCol="1" anchor="b" anchorCtr="0" compatLnSpc="1">
            <a:prstTxWarp prst="textNoShape">
              <a:avLst/>
            </a:prstTxWarp>
          </a:bodyPr>
          <a:lstStyle>
            <a:lvl1pPr algn="r" eaLnBrk="1" hangingPunct="1">
              <a:defRPr sz="1200"/>
            </a:lvl1pPr>
          </a:lstStyle>
          <a:p>
            <a:pPr>
              <a:defRPr/>
            </a:pPr>
            <a:fld id="{B4469E3F-202C-4C68-9318-E2B55214668C}" type="slidenum">
              <a:rPr lang="zh-TW" altLang="en-US"/>
              <a:pPr>
                <a:defRPr/>
              </a:pPr>
              <a:t>‹#›</a:t>
            </a:fld>
            <a:endParaRPr lang="zh-TW" altLang="en-US"/>
          </a:p>
        </p:txBody>
      </p:sp>
    </p:spTree>
    <p:extLst>
      <p:ext uri="{BB962C8B-B14F-4D97-AF65-F5344CB8AC3E}">
        <p14:creationId xmlns:p14="http://schemas.microsoft.com/office/powerpoint/2010/main" val="41194322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a:p>
        </p:txBody>
      </p:sp>
      <p:sp>
        <p:nvSpPr>
          <p:cNvPr id="2253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fld id="{D5806068-2B14-4880-85EB-ADAE1C108075}" type="slidenum">
              <a:rPr lang="zh-TW" altLang="en-US" smtClean="0"/>
              <a:pPr/>
              <a:t>5</a:t>
            </a:fld>
            <a:endParaRPr lang="en-US" altLang="zh-TW"/>
          </a:p>
        </p:txBody>
      </p:sp>
    </p:spTree>
    <p:extLst>
      <p:ext uri="{BB962C8B-B14F-4D97-AF65-F5344CB8AC3E}">
        <p14:creationId xmlns:p14="http://schemas.microsoft.com/office/powerpoint/2010/main" val="30619537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a:p>
        </p:txBody>
      </p:sp>
      <p:sp>
        <p:nvSpPr>
          <p:cNvPr id="7066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fld id="{AE524F92-6932-4AA1-ADD5-B6A72F99888B}" type="slidenum">
              <a:rPr lang="zh-TW" altLang="en-US" smtClean="0"/>
              <a:pPr/>
              <a:t>34</a:t>
            </a:fld>
            <a:endParaRPr lang="zh-TW" altLang="en-US"/>
          </a:p>
        </p:txBody>
      </p:sp>
    </p:spTree>
    <p:extLst>
      <p:ext uri="{BB962C8B-B14F-4D97-AF65-F5344CB8AC3E}">
        <p14:creationId xmlns:p14="http://schemas.microsoft.com/office/powerpoint/2010/main" val="11734977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B4469E3F-202C-4C68-9318-E2B55214668C}" type="slidenum">
              <a:rPr lang="zh-TW" altLang="en-US" smtClean="0"/>
              <a:pPr>
                <a:defRPr/>
              </a:pPr>
              <a:t>37</a:t>
            </a:fld>
            <a:endParaRPr lang="zh-TW" altLang="en-US"/>
          </a:p>
        </p:txBody>
      </p:sp>
    </p:spTree>
    <p:extLst>
      <p:ext uri="{BB962C8B-B14F-4D97-AF65-F5344CB8AC3E}">
        <p14:creationId xmlns:p14="http://schemas.microsoft.com/office/powerpoint/2010/main" val="28764113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B4469E3F-202C-4C68-9318-E2B55214668C}" type="slidenum">
              <a:rPr lang="zh-TW" altLang="en-US" smtClean="0"/>
              <a:pPr>
                <a:defRPr/>
              </a:pPr>
              <a:t>40</a:t>
            </a:fld>
            <a:endParaRPr lang="zh-TW" altLang="en-US"/>
          </a:p>
        </p:txBody>
      </p:sp>
    </p:spTree>
    <p:extLst>
      <p:ext uri="{BB962C8B-B14F-4D97-AF65-F5344CB8AC3E}">
        <p14:creationId xmlns:p14="http://schemas.microsoft.com/office/powerpoint/2010/main" val="30972342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a:p>
        </p:txBody>
      </p:sp>
      <p:sp>
        <p:nvSpPr>
          <p:cNvPr id="7885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fld id="{33E844BF-20E8-4858-AEE7-A6773EDA7D7E}" type="slidenum">
              <a:rPr lang="zh-TW" altLang="en-US" smtClean="0"/>
              <a:pPr/>
              <a:t>41</a:t>
            </a:fld>
            <a:endParaRPr lang="en-US" altLang="zh-TW"/>
          </a:p>
        </p:txBody>
      </p:sp>
    </p:spTree>
    <p:extLst>
      <p:ext uri="{BB962C8B-B14F-4D97-AF65-F5344CB8AC3E}">
        <p14:creationId xmlns:p14="http://schemas.microsoft.com/office/powerpoint/2010/main" val="974090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2388"/>
              </a:spcBef>
            </a:pPr>
            <a:r>
              <a:rPr lang="zh-TW" altLang="en-US">
                <a:latin typeface="微軟正黑體" panose="020B0604030504040204" pitchFamily="34" charset="-120"/>
                <a:ea typeface="微軟正黑體" panose="020B0604030504040204" pitchFamily="34" charset="-120"/>
              </a:rPr>
              <a:t>知識</a:t>
            </a:r>
            <a:endParaRPr lang="en-US" altLang="zh-TW">
              <a:latin typeface="微軟正黑體" panose="020B0604030504040204" pitchFamily="34" charset="-120"/>
              <a:ea typeface="微軟正黑體" panose="020B0604030504040204" pitchFamily="34" charset="-120"/>
            </a:endParaRPr>
          </a:p>
          <a:p>
            <a:pPr eaLnBrk="1" hangingPunct="1">
              <a:spcBef>
                <a:spcPts val="2388"/>
              </a:spcBef>
            </a:pPr>
            <a:r>
              <a:rPr lang="zh-TW" altLang="en-US">
                <a:latin typeface="微軟正黑體" panose="020B0604030504040204" pitchFamily="34" charset="-120"/>
                <a:ea typeface="微軟正黑體" panose="020B0604030504040204" pitchFamily="34" charset="-120"/>
              </a:rPr>
              <a:t>能力：涵蓋技能層面</a:t>
            </a:r>
            <a:endParaRPr lang="en-US" altLang="zh-TW">
              <a:latin typeface="微軟正黑體" panose="020B0604030504040204" pitchFamily="34" charset="-120"/>
              <a:ea typeface="微軟正黑體" panose="020B0604030504040204" pitchFamily="34" charset="-120"/>
            </a:endParaRPr>
          </a:p>
          <a:p>
            <a:pPr eaLnBrk="1" hangingPunct="1">
              <a:spcBef>
                <a:spcPts val="2388"/>
              </a:spcBef>
            </a:pPr>
            <a:r>
              <a:rPr lang="zh-TW" altLang="en-US">
                <a:latin typeface="微軟正黑體" panose="020B0604030504040204" pitchFamily="34" charset="-120"/>
                <a:ea typeface="微軟正黑體" panose="020B0604030504040204" pitchFamily="34" charset="-120"/>
              </a:rPr>
              <a:t>態度：涵蓋情意、價值、習慣層面</a:t>
            </a:r>
            <a:endParaRPr lang="en-US" altLang="zh-TW">
              <a:latin typeface="微軟正黑體" panose="020B0604030504040204" pitchFamily="34" charset="-120"/>
              <a:ea typeface="微軟正黑體" panose="020B0604030504040204" pitchFamily="34" charset="-120"/>
            </a:endParaRPr>
          </a:p>
        </p:txBody>
      </p:sp>
      <p:sp>
        <p:nvSpPr>
          <p:cNvPr id="2458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fld id="{24A5F3B7-9FC2-4E91-B37F-44A8FECABA7D}" type="slidenum">
              <a:rPr lang="zh-TW" altLang="en-US" smtClean="0"/>
              <a:pPr/>
              <a:t>6</a:t>
            </a:fld>
            <a:endParaRPr lang="zh-TW" altLang="en-US"/>
          </a:p>
        </p:txBody>
      </p:sp>
    </p:spTree>
    <p:extLst>
      <p:ext uri="{BB962C8B-B14F-4D97-AF65-F5344CB8AC3E}">
        <p14:creationId xmlns:p14="http://schemas.microsoft.com/office/powerpoint/2010/main" val="3948898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TW" altLang="zh-TW"/>
              <a:t>三面與九項核心素養彼此之間係以「虛線」表示，彰顯核心素養的學習係整全式</a:t>
            </a:r>
            <a:r>
              <a:rPr lang="en-US" altLang="zh-TW"/>
              <a:t>(holistic)</a:t>
            </a:r>
            <a:r>
              <a:rPr lang="zh-TW" altLang="zh-TW"/>
              <a:t>、動態的</a:t>
            </a:r>
            <a:r>
              <a:rPr lang="en-US" altLang="zh-TW"/>
              <a:t>(dynamaic)</a:t>
            </a:r>
            <a:r>
              <a:rPr lang="zh-TW" altLang="zh-TW"/>
              <a:t>及有機的</a:t>
            </a:r>
            <a:r>
              <a:rPr lang="en-US" altLang="zh-TW"/>
              <a:t>(organic)</a:t>
            </a:r>
            <a:r>
              <a:rPr lang="zh-TW" altLang="zh-TW"/>
              <a:t>概念，儘管三面九項可分不同的面向與項目，但彼此之間是相互連結及交互運用。</a:t>
            </a:r>
            <a:endParaRPr lang="zh-TW" altLang="en-US"/>
          </a:p>
        </p:txBody>
      </p:sp>
      <p:sp>
        <p:nvSpPr>
          <p:cNvPr id="2765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fld id="{DE6E2BAD-C9EA-4017-B3D3-66DB2691EEAA}" type="slidenum">
              <a:rPr lang="zh-TW" altLang="en-US" smtClean="0"/>
              <a:pPr/>
              <a:t>8</a:t>
            </a:fld>
            <a:endParaRPr lang="zh-TW" altLang="en-US"/>
          </a:p>
        </p:txBody>
      </p:sp>
    </p:spTree>
    <p:extLst>
      <p:ext uri="{BB962C8B-B14F-4D97-AF65-F5344CB8AC3E}">
        <p14:creationId xmlns:p14="http://schemas.microsoft.com/office/powerpoint/2010/main" val="19202383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a:p>
        </p:txBody>
      </p:sp>
      <p:sp>
        <p:nvSpPr>
          <p:cNvPr id="3072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fld id="{5FA35EF4-8BC5-49C4-8FCA-99111FD3D81E}" type="slidenum">
              <a:rPr lang="zh-TW" altLang="en-US" smtClean="0"/>
              <a:pPr/>
              <a:t>10</a:t>
            </a:fld>
            <a:endParaRPr lang="zh-TW" altLang="en-US"/>
          </a:p>
        </p:txBody>
      </p:sp>
    </p:spTree>
    <p:extLst>
      <p:ext uri="{BB962C8B-B14F-4D97-AF65-F5344CB8AC3E}">
        <p14:creationId xmlns:p14="http://schemas.microsoft.com/office/powerpoint/2010/main" val="1078924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a:p>
        </p:txBody>
      </p:sp>
      <p:sp>
        <p:nvSpPr>
          <p:cNvPr id="3277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a:defRPr>
                <a:solidFill>
                  <a:schemeClr val="tx1"/>
                </a:solidFill>
                <a:latin typeface="Calibri" panose="020F0502020204030204" pitchFamily="34" charset="0"/>
                <a:ea typeface="新細明體" panose="02020500000000000000" pitchFamily="18" charset="-120"/>
              </a:defRPr>
            </a:lvl1pPr>
            <a:lvl2pPr marL="742950" indent="-285750" defTabSz="904875">
              <a:defRPr>
                <a:solidFill>
                  <a:schemeClr val="tx1"/>
                </a:solidFill>
                <a:latin typeface="Calibri" panose="020F0502020204030204" pitchFamily="34" charset="0"/>
                <a:ea typeface="新細明體" panose="02020500000000000000" pitchFamily="18" charset="-120"/>
              </a:defRPr>
            </a:lvl2pPr>
            <a:lvl3pPr marL="1143000" indent="-228600" defTabSz="904875">
              <a:defRPr>
                <a:solidFill>
                  <a:schemeClr val="tx1"/>
                </a:solidFill>
                <a:latin typeface="Calibri" panose="020F0502020204030204" pitchFamily="34" charset="0"/>
                <a:ea typeface="新細明體" panose="02020500000000000000" pitchFamily="18" charset="-120"/>
              </a:defRPr>
            </a:lvl3pPr>
            <a:lvl4pPr marL="1600200" indent="-228600" defTabSz="904875">
              <a:defRPr>
                <a:solidFill>
                  <a:schemeClr val="tx1"/>
                </a:solidFill>
                <a:latin typeface="Calibri" panose="020F0502020204030204" pitchFamily="34" charset="0"/>
                <a:ea typeface="新細明體" panose="02020500000000000000" pitchFamily="18" charset="-120"/>
              </a:defRPr>
            </a:lvl4pPr>
            <a:lvl5pPr marL="2057400" indent="-228600" defTabSz="904875">
              <a:defRPr>
                <a:solidFill>
                  <a:schemeClr val="tx1"/>
                </a:solidFill>
                <a:latin typeface="Calibri" panose="020F0502020204030204" pitchFamily="34" charset="0"/>
                <a:ea typeface="新細明體" panose="02020500000000000000" pitchFamily="18" charset="-120"/>
              </a:defRPr>
            </a:lvl5pPr>
            <a:lvl6pPr marL="2514600" indent="-228600" defTabSz="904875"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defTabSz="904875"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defTabSz="904875"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defTabSz="904875"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fld id="{64949616-3C9C-4E8C-85B7-168691A6FD34}" type="slidenum">
              <a:rPr lang="zh-TW" altLang="en-US" smtClean="0"/>
              <a:pPr/>
              <a:t>11</a:t>
            </a:fld>
            <a:endParaRPr lang="en-US" altLang="zh-TW"/>
          </a:p>
        </p:txBody>
      </p:sp>
    </p:spTree>
    <p:extLst>
      <p:ext uri="{BB962C8B-B14F-4D97-AF65-F5344CB8AC3E}">
        <p14:creationId xmlns:p14="http://schemas.microsoft.com/office/powerpoint/2010/main" val="21554732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a:p>
        </p:txBody>
      </p:sp>
      <p:sp>
        <p:nvSpPr>
          <p:cNvPr id="3584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fld id="{7234AFCF-17A3-4E43-A377-45D4927115D3}" type="slidenum">
              <a:rPr lang="zh-TW" altLang="en-US" smtClean="0"/>
              <a:pPr/>
              <a:t>13</a:t>
            </a:fld>
            <a:endParaRPr lang="en-US" altLang="zh-TW"/>
          </a:p>
        </p:txBody>
      </p:sp>
    </p:spTree>
    <p:extLst>
      <p:ext uri="{BB962C8B-B14F-4D97-AF65-F5344CB8AC3E}">
        <p14:creationId xmlns:p14="http://schemas.microsoft.com/office/powerpoint/2010/main" val="16328137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a:p>
        </p:txBody>
      </p:sp>
      <p:sp>
        <p:nvSpPr>
          <p:cNvPr id="3891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fld id="{F0C44901-F173-494C-B286-374A930695C3}" type="slidenum">
              <a:rPr lang="zh-TW" altLang="en-US" smtClean="0"/>
              <a:pPr/>
              <a:t>15</a:t>
            </a:fld>
            <a:endParaRPr lang="zh-TW" altLang="en-US"/>
          </a:p>
        </p:txBody>
      </p:sp>
    </p:spTree>
    <p:extLst>
      <p:ext uri="{BB962C8B-B14F-4D97-AF65-F5344CB8AC3E}">
        <p14:creationId xmlns:p14="http://schemas.microsoft.com/office/powerpoint/2010/main" val="17563701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4915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fld id="{266A74CF-34C4-4BEF-BB2E-1B58F6E7B997}" type="slidenum">
              <a:rPr lang="zh-TW" altLang="en-US" smtClean="0"/>
              <a:pPr/>
              <a:t>26</a:t>
            </a:fld>
            <a:endParaRPr lang="zh-TW" altLang="en-US" smtClean="0"/>
          </a:p>
        </p:txBody>
      </p:sp>
    </p:spTree>
    <p:extLst>
      <p:ext uri="{BB962C8B-B14F-4D97-AF65-F5344CB8AC3E}">
        <p14:creationId xmlns:p14="http://schemas.microsoft.com/office/powerpoint/2010/main" val="11419311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dirty="0"/>
          </a:p>
        </p:txBody>
      </p:sp>
      <p:sp>
        <p:nvSpPr>
          <p:cNvPr id="6861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fld id="{E41B48B6-9C7A-444C-990E-2F4AF7DACD45}" type="slidenum">
              <a:rPr lang="zh-TW" altLang="en-US" smtClean="0"/>
              <a:pPr/>
              <a:t>33</a:t>
            </a:fld>
            <a:endParaRPr lang="zh-TW" altLang="en-US"/>
          </a:p>
        </p:txBody>
      </p:sp>
    </p:spTree>
    <p:extLst>
      <p:ext uri="{BB962C8B-B14F-4D97-AF65-F5344CB8AC3E}">
        <p14:creationId xmlns:p14="http://schemas.microsoft.com/office/powerpoint/2010/main" val="31949694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TW" altLang="en-US"/>
              <a:t>按一下以編輯母片標題樣式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endParaRPr lang="en-US" dirty="0"/>
          </a:p>
        </p:txBody>
      </p:sp>
      <p:sp>
        <p:nvSpPr>
          <p:cNvPr id="4" name="Date Placeholder 3"/>
          <p:cNvSpPr>
            <a:spLocks noGrp="1"/>
          </p:cNvSpPr>
          <p:nvPr>
            <p:ph type="dt" sz="half" idx="10"/>
          </p:nvPr>
        </p:nvSpPr>
        <p:spPr/>
        <p:txBody>
          <a:bodyPr/>
          <a:lstStyle>
            <a:lvl1pPr>
              <a:defRPr/>
            </a:lvl1pPr>
          </a:lstStyle>
          <a:p>
            <a:pPr>
              <a:defRPr/>
            </a:pPr>
            <a:fld id="{171FDE57-9F0C-4093-B3C0-FCB3095EB0D3}" type="datetime1">
              <a:rPr lang="zh-TW" altLang="en-US" smtClean="0"/>
              <a:pPr>
                <a:defRPr/>
              </a:pPr>
              <a:t>2018/12/17</a:t>
            </a:fld>
            <a:endParaRPr lang="zh-TW" altLang="en-US"/>
          </a:p>
        </p:txBody>
      </p:sp>
      <p:sp>
        <p:nvSpPr>
          <p:cNvPr id="5" name="Footer Placeholder 4"/>
          <p:cNvSpPr>
            <a:spLocks noGrp="1"/>
          </p:cNvSpPr>
          <p:nvPr>
            <p:ph type="ftr" sz="quarter" idx="11"/>
          </p:nvPr>
        </p:nvSpPr>
        <p:spPr/>
        <p:txBody>
          <a:bodyPr/>
          <a:lstStyle>
            <a:lvl1pPr>
              <a:defRPr/>
            </a:lvl1pPr>
          </a:lstStyle>
          <a:p>
            <a:pPr>
              <a:defRPr/>
            </a:pPr>
            <a:endParaRPr lang="zh-TW" altLang="en-US"/>
          </a:p>
        </p:txBody>
      </p:sp>
      <p:sp>
        <p:nvSpPr>
          <p:cNvPr id="6" name="Slide Number Placeholder 5"/>
          <p:cNvSpPr>
            <a:spLocks noGrp="1"/>
          </p:cNvSpPr>
          <p:nvPr>
            <p:ph type="sldNum" sz="quarter" idx="12"/>
          </p:nvPr>
        </p:nvSpPr>
        <p:spPr/>
        <p:txBody>
          <a:bodyPr/>
          <a:lstStyle>
            <a:lvl1pPr>
              <a:defRPr/>
            </a:lvl1pPr>
          </a:lstStyle>
          <a:p>
            <a:pPr>
              <a:defRPr/>
            </a:pPr>
            <a:fld id="{4EC30CFB-5247-4BF2-9AB4-3ADF4FE8C5D6}" type="slidenum">
              <a:rPr lang="zh-TW" altLang="en-US"/>
              <a:pPr>
                <a:defRPr/>
              </a:pPr>
              <a:t>‹#›</a:t>
            </a:fld>
            <a:endParaRPr lang="zh-TW" altLang="en-US"/>
          </a:p>
        </p:txBody>
      </p:sp>
    </p:spTree>
    <p:extLst>
      <p:ext uri="{BB962C8B-B14F-4D97-AF65-F5344CB8AC3E}">
        <p14:creationId xmlns:p14="http://schemas.microsoft.com/office/powerpoint/2010/main" val="842965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lvl1pPr>
              <a:defRPr/>
            </a:lvl1pPr>
          </a:lstStyle>
          <a:p>
            <a:pPr>
              <a:defRPr/>
            </a:pPr>
            <a:fld id="{CFFE2465-1CC6-4134-B4F8-256DAD40D6C1}" type="datetime1">
              <a:rPr lang="zh-TW" altLang="en-US" smtClean="0"/>
              <a:pPr>
                <a:defRPr/>
              </a:pPr>
              <a:t>2018/12/17</a:t>
            </a:fld>
            <a:endParaRPr lang="zh-TW" altLang="en-US"/>
          </a:p>
        </p:txBody>
      </p:sp>
      <p:sp>
        <p:nvSpPr>
          <p:cNvPr id="5" name="Footer Placeholder 4"/>
          <p:cNvSpPr>
            <a:spLocks noGrp="1"/>
          </p:cNvSpPr>
          <p:nvPr>
            <p:ph type="ftr" sz="quarter" idx="11"/>
          </p:nvPr>
        </p:nvSpPr>
        <p:spPr/>
        <p:txBody>
          <a:bodyPr/>
          <a:lstStyle>
            <a:lvl1pPr>
              <a:defRPr/>
            </a:lvl1pPr>
          </a:lstStyle>
          <a:p>
            <a:pPr>
              <a:defRPr/>
            </a:pPr>
            <a:endParaRPr lang="zh-TW" altLang="en-US"/>
          </a:p>
        </p:txBody>
      </p:sp>
      <p:sp>
        <p:nvSpPr>
          <p:cNvPr id="6" name="Slide Number Placeholder 5"/>
          <p:cNvSpPr>
            <a:spLocks noGrp="1"/>
          </p:cNvSpPr>
          <p:nvPr>
            <p:ph type="sldNum" sz="quarter" idx="12"/>
          </p:nvPr>
        </p:nvSpPr>
        <p:spPr/>
        <p:txBody>
          <a:bodyPr/>
          <a:lstStyle>
            <a:lvl1pPr>
              <a:defRPr/>
            </a:lvl1pPr>
          </a:lstStyle>
          <a:p>
            <a:pPr>
              <a:defRPr/>
            </a:pPr>
            <a:fld id="{AB582372-D87E-4E09-B33F-8A73F13DA6C6}" type="slidenum">
              <a:rPr lang="zh-TW" altLang="en-US"/>
              <a:pPr>
                <a:defRPr/>
              </a:pPr>
              <a:t>‹#›</a:t>
            </a:fld>
            <a:endParaRPr lang="zh-TW" altLang="en-US"/>
          </a:p>
        </p:txBody>
      </p:sp>
    </p:spTree>
    <p:extLst>
      <p:ext uri="{BB962C8B-B14F-4D97-AF65-F5344CB8AC3E}">
        <p14:creationId xmlns:p14="http://schemas.microsoft.com/office/powerpoint/2010/main" val="7047092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lvl1pPr>
              <a:defRPr/>
            </a:lvl1pPr>
          </a:lstStyle>
          <a:p>
            <a:pPr>
              <a:defRPr/>
            </a:pPr>
            <a:fld id="{7C28F062-CFF9-4226-87A3-1C846E2BA19C}" type="datetime1">
              <a:rPr lang="zh-TW" altLang="en-US" smtClean="0"/>
              <a:pPr>
                <a:defRPr/>
              </a:pPr>
              <a:t>2018/12/17</a:t>
            </a:fld>
            <a:endParaRPr lang="zh-TW" altLang="en-US"/>
          </a:p>
        </p:txBody>
      </p:sp>
      <p:sp>
        <p:nvSpPr>
          <p:cNvPr id="5" name="Footer Placeholder 4"/>
          <p:cNvSpPr>
            <a:spLocks noGrp="1"/>
          </p:cNvSpPr>
          <p:nvPr>
            <p:ph type="ftr" sz="quarter" idx="11"/>
          </p:nvPr>
        </p:nvSpPr>
        <p:spPr/>
        <p:txBody>
          <a:bodyPr/>
          <a:lstStyle>
            <a:lvl1pPr>
              <a:defRPr/>
            </a:lvl1pPr>
          </a:lstStyle>
          <a:p>
            <a:pPr>
              <a:defRPr/>
            </a:pPr>
            <a:endParaRPr lang="zh-TW" altLang="en-US"/>
          </a:p>
        </p:txBody>
      </p:sp>
      <p:sp>
        <p:nvSpPr>
          <p:cNvPr id="6" name="Slide Number Placeholder 5"/>
          <p:cNvSpPr>
            <a:spLocks noGrp="1"/>
          </p:cNvSpPr>
          <p:nvPr>
            <p:ph type="sldNum" sz="quarter" idx="12"/>
          </p:nvPr>
        </p:nvSpPr>
        <p:spPr/>
        <p:txBody>
          <a:bodyPr/>
          <a:lstStyle>
            <a:lvl1pPr>
              <a:defRPr/>
            </a:lvl1pPr>
          </a:lstStyle>
          <a:p>
            <a:pPr>
              <a:defRPr/>
            </a:pPr>
            <a:fld id="{B693FB27-4799-4B6D-9F6B-4EEE5AC9E4D2}" type="slidenum">
              <a:rPr lang="zh-TW" altLang="en-US"/>
              <a:pPr>
                <a:defRPr/>
              </a:pPr>
              <a:t>‹#›</a:t>
            </a:fld>
            <a:endParaRPr lang="zh-TW" altLang="en-US"/>
          </a:p>
        </p:txBody>
      </p:sp>
    </p:spTree>
    <p:extLst>
      <p:ext uri="{BB962C8B-B14F-4D97-AF65-F5344CB8AC3E}">
        <p14:creationId xmlns:p14="http://schemas.microsoft.com/office/powerpoint/2010/main" val="39412806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幻灯片">
    <p:bg>
      <p:bgPr>
        <a:solidFill>
          <a:srgbClr val="FFFBE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11257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TW" altLang="en-US"/>
              <a:t>按一下以編輯母片標題樣式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endParaRPr lang="en-US" dirty="0"/>
          </a:p>
        </p:txBody>
      </p:sp>
      <p:sp>
        <p:nvSpPr>
          <p:cNvPr id="4" name="Date Placeholder 3"/>
          <p:cNvSpPr>
            <a:spLocks noGrp="1"/>
          </p:cNvSpPr>
          <p:nvPr>
            <p:ph type="dt" sz="half" idx="10"/>
          </p:nvPr>
        </p:nvSpPr>
        <p:spPr/>
        <p:txBody>
          <a:bodyPr/>
          <a:lstStyle>
            <a:lvl1pPr fontAlgn="base">
              <a:spcBef>
                <a:spcPct val="0"/>
              </a:spcBef>
              <a:spcAft>
                <a:spcPct val="0"/>
              </a:spcAft>
              <a:defRPr kumimoji="1">
                <a:latin typeface="Arial" pitchFamily="34" charset="0"/>
              </a:defRPr>
            </a:lvl1pPr>
          </a:lstStyle>
          <a:p>
            <a:pPr>
              <a:defRPr/>
            </a:pPr>
            <a:fld id="{FF91D48B-4A19-4A10-A86F-153221712C4A}" type="datetime1">
              <a:rPr lang="zh-TW" altLang="en-US" smtClean="0"/>
              <a:pPr>
                <a:defRPr/>
              </a:pPr>
              <a:t>2018/12/17</a:t>
            </a:fld>
            <a:endParaRPr lang="zh-TW" altLang="en-US"/>
          </a:p>
        </p:txBody>
      </p:sp>
      <p:sp>
        <p:nvSpPr>
          <p:cNvPr id="5" name="Footer Placeholder 4"/>
          <p:cNvSpPr>
            <a:spLocks noGrp="1"/>
          </p:cNvSpPr>
          <p:nvPr>
            <p:ph type="ftr" sz="quarter" idx="11"/>
          </p:nvPr>
        </p:nvSpPr>
        <p:spPr/>
        <p:txBody>
          <a:bodyPr/>
          <a:lstStyle>
            <a:lvl1pPr fontAlgn="base">
              <a:spcBef>
                <a:spcPct val="0"/>
              </a:spcBef>
              <a:spcAft>
                <a:spcPct val="0"/>
              </a:spcAft>
              <a:defRPr kumimoji="1">
                <a:latin typeface="Arial" pitchFamily="34" charset="0"/>
              </a:defRPr>
            </a:lvl1pPr>
          </a:lstStyle>
          <a:p>
            <a:pPr>
              <a:defRPr/>
            </a:pPr>
            <a:endParaRPr lang="zh-TW" altLang="en-US"/>
          </a:p>
        </p:txBody>
      </p:sp>
      <p:sp>
        <p:nvSpPr>
          <p:cNvPr id="6" name="Slide Number Placeholder 5"/>
          <p:cNvSpPr>
            <a:spLocks noGrp="1"/>
          </p:cNvSpPr>
          <p:nvPr>
            <p:ph type="sldNum" sz="quarter" idx="12"/>
          </p:nvPr>
        </p:nvSpPr>
        <p:spPr/>
        <p:txBody>
          <a:bodyPr/>
          <a:lstStyle>
            <a:lvl1pPr>
              <a:defRPr kumimoji="1">
                <a:latin typeface="Arial" panose="020B0604020202020204" pitchFamily="34" charset="0"/>
              </a:defRPr>
            </a:lvl1pPr>
          </a:lstStyle>
          <a:p>
            <a:pPr>
              <a:defRPr/>
            </a:pPr>
            <a:fld id="{52A6A4AE-7164-47AF-A9E1-F559D99EE760}" type="slidenum">
              <a:rPr lang="zh-TW" altLang="en-US"/>
              <a:pPr>
                <a:defRPr/>
              </a:pPr>
              <a:t>‹#›</a:t>
            </a:fld>
            <a:endParaRPr lang="zh-TW" altLang="en-US"/>
          </a:p>
        </p:txBody>
      </p:sp>
    </p:spTree>
    <p:extLst>
      <p:ext uri="{BB962C8B-B14F-4D97-AF65-F5344CB8AC3E}">
        <p14:creationId xmlns:p14="http://schemas.microsoft.com/office/powerpoint/2010/main" val="36619277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lvl1pPr fontAlgn="base">
              <a:spcBef>
                <a:spcPct val="0"/>
              </a:spcBef>
              <a:spcAft>
                <a:spcPct val="0"/>
              </a:spcAft>
              <a:defRPr kumimoji="1">
                <a:latin typeface="Arial" pitchFamily="34" charset="0"/>
              </a:defRPr>
            </a:lvl1pPr>
          </a:lstStyle>
          <a:p>
            <a:pPr>
              <a:defRPr/>
            </a:pPr>
            <a:fld id="{90063648-F0BB-4767-9365-ED3F2744EE01}" type="datetime1">
              <a:rPr lang="zh-TW" altLang="en-US" smtClean="0"/>
              <a:pPr>
                <a:defRPr/>
              </a:pPr>
              <a:t>2018/12/17</a:t>
            </a:fld>
            <a:endParaRPr lang="zh-TW" altLang="en-US"/>
          </a:p>
        </p:txBody>
      </p:sp>
      <p:sp>
        <p:nvSpPr>
          <p:cNvPr id="5" name="Footer Placeholder 4"/>
          <p:cNvSpPr>
            <a:spLocks noGrp="1"/>
          </p:cNvSpPr>
          <p:nvPr>
            <p:ph type="ftr" sz="quarter" idx="11"/>
          </p:nvPr>
        </p:nvSpPr>
        <p:spPr/>
        <p:txBody>
          <a:bodyPr/>
          <a:lstStyle>
            <a:lvl1pPr fontAlgn="base">
              <a:spcBef>
                <a:spcPct val="0"/>
              </a:spcBef>
              <a:spcAft>
                <a:spcPct val="0"/>
              </a:spcAft>
              <a:defRPr kumimoji="1">
                <a:latin typeface="Arial" pitchFamily="34" charset="0"/>
              </a:defRPr>
            </a:lvl1pPr>
          </a:lstStyle>
          <a:p>
            <a:pPr>
              <a:defRPr/>
            </a:pPr>
            <a:endParaRPr lang="zh-TW" altLang="en-US"/>
          </a:p>
        </p:txBody>
      </p:sp>
      <p:sp>
        <p:nvSpPr>
          <p:cNvPr id="6" name="Slide Number Placeholder 5"/>
          <p:cNvSpPr>
            <a:spLocks noGrp="1"/>
          </p:cNvSpPr>
          <p:nvPr>
            <p:ph type="sldNum" sz="quarter" idx="12"/>
          </p:nvPr>
        </p:nvSpPr>
        <p:spPr/>
        <p:txBody>
          <a:bodyPr/>
          <a:lstStyle>
            <a:lvl1pPr>
              <a:defRPr kumimoji="1">
                <a:latin typeface="Arial" panose="020B0604020202020204" pitchFamily="34" charset="0"/>
              </a:defRPr>
            </a:lvl1pPr>
          </a:lstStyle>
          <a:p>
            <a:pPr>
              <a:defRPr/>
            </a:pPr>
            <a:fld id="{A8611035-71FB-421C-AF28-A705024C50DC}" type="slidenum">
              <a:rPr lang="zh-TW" altLang="en-US"/>
              <a:pPr>
                <a:defRPr/>
              </a:pPr>
              <a:t>‹#›</a:t>
            </a:fld>
            <a:endParaRPr lang="zh-TW" altLang="en-US"/>
          </a:p>
        </p:txBody>
      </p:sp>
    </p:spTree>
    <p:extLst>
      <p:ext uri="{BB962C8B-B14F-4D97-AF65-F5344CB8AC3E}">
        <p14:creationId xmlns:p14="http://schemas.microsoft.com/office/powerpoint/2010/main" val="22249851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TW" altLang="en-US"/>
              <a:t>按一下以編輯母片標題樣式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lvl1pPr fontAlgn="base">
              <a:spcBef>
                <a:spcPct val="0"/>
              </a:spcBef>
              <a:spcAft>
                <a:spcPct val="0"/>
              </a:spcAft>
              <a:defRPr kumimoji="1">
                <a:latin typeface="Arial" pitchFamily="34" charset="0"/>
              </a:defRPr>
            </a:lvl1pPr>
          </a:lstStyle>
          <a:p>
            <a:pPr>
              <a:defRPr/>
            </a:pPr>
            <a:fld id="{E7C24819-F6C7-4874-BF98-16535E7F2263}" type="datetime1">
              <a:rPr lang="zh-TW" altLang="en-US" smtClean="0"/>
              <a:pPr>
                <a:defRPr/>
              </a:pPr>
              <a:t>2018/12/17</a:t>
            </a:fld>
            <a:endParaRPr lang="zh-TW" altLang="en-US"/>
          </a:p>
        </p:txBody>
      </p:sp>
      <p:sp>
        <p:nvSpPr>
          <p:cNvPr id="5" name="Footer Placeholder 4"/>
          <p:cNvSpPr>
            <a:spLocks noGrp="1"/>
          </p:cNvSpPr>
          <p:nvPr>
            <p:ph type="ftr" sz="quarter" idx="11"/>
          </p:nvPr>
        </p:nvSpPr>
        <p:spPr/>
        <p:txBody>
          <a:bodyPr/>
          <a:lstStyle>
            <a:lvl1pPr fontAlgn="base">
              <a:spcBef>
                <a:spcPct val="0"/>
              </a:spcBef>
              <a:spcAft>
                <a:spcPct val="0"/>
              </a:spcAft>
              <a:defRPr kumimoji="1">
                <a:latin typeface="Arial" pitchFamily="34" charset="0"/>
              </a:defRPr>
            </a:lvl1pPr>
          </a:lstStyle>
          <a:p>
            <a:pPr>
              <a:defRPr/>
            </a:pPr>
            <a:endParaRPr lang="zh-TW" altLang="en-US"/>
          </a:p>
        </p:txBody>
      </p:sp>
      <p:sp>
        <p:nvSpPr>
          <p:cNvPr id="6" name="Slide Number Placeholder 5"/>
          <p:cNvSpPr>
            <a:spLocks noGrp="1"/>
          </p:cNvSpPr>
          <p:nvPr>
            <p:ph type="sldNum" sz="quarter" idx="12"/>
          </p:nvPr>
        </p:nvSpPr>
        <p:spPr/>
        <p:txBody>
          <a:bodyPr/>
          <a:lstStyle>
            <a:lvl1pPr>
              <a:defRPr kumimoji="1">
                <a:latin typeface="Arial" panose="020B0604020202020204" pitchFamily="34" charset="0"/>
              </a:defRPr>
            </a:lvl1pPr>
          </a:lstStyle>
          <a:p>
            <a:pPr>
              <a:defRPr/>
            </a:pPr>
            <a:fld id="{13645CAF-A88B-47C4-9740-75BC09FE0786}" type="slidenum">
              <a:rPr lang="zh-TW" altLang="en-US"/>
              <a:pPr>
                <a:defRPr/>
              </a:pPr>
              <a:t>‹#›</a:t>
            </a:fld>
            <a:endParaRPr lang="zh-TW" altLang="en-US"/>
          </a:p>
        </p:txBody>
      </p:sp>
    </p:spTree>
    <p:extLst>
      <p:ext uri="{BB962C8B-B14F-4D97-AF65-F5344CB8AC3E}">
        <p14:creationId xmlns:p14="http://schemas.microsoft.com/office/powerpoint/2010/main" val="36896339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lvl1pPr fontAlgn="base">
              <a:spcBef>
                <a:spcPct val="0"/>
              </a:spcBef>
              <a:spcAft>
                <a:spcPct val="0"/>
              </a:spcAft>
              <a:defRPr kumimoji="1">
                <a:latin typeface="Arial" pitchFamily="34" charset="0"/>
              </a:defRPr>
            </a:lvl1pPr>
          </a:lstStyle>
          <a:p>
            <a:pPr>
              <a:defRPr/>
            </a:pPr>
            <a:fld id="{3E811B6B-2E27-43C9-9828-6236F9C059E3}" type="datetime1">
              <a:rPr lang="zh-TW" altLang="en-US" smtClean="0"/>
              <a:pPr>
                <a:defRPr/>
              </a:pPr>
              <a:t>2018/12/17</a:t>
            </a:fld>
            <a:endParaRPr lang="zh-TW" altLang="en-US"/>
          </a:p>
        </p:txBody>
      </p:sp>
      <p:sp>
        <p:nvSpPr>
          <p:cNvPr id="6" name="Footer Placeholder 5"/>
          <p:cNvSpPr>
            <a:spLocks noGrp="1"/>
          </p:cNvSpPr>
          <p:nvPr>
            <p:ph type="ftr" sz="quarter" idx="11"/>
          </p:nvPr>
        </p:nvSpPr>
        <p:spPr/>
        <p:txBody>
          <a:bodyPr/>
          <a:lstStyle>
            <a:lvl1pPr fontAlgn="base">
              <a:spcBef>
                <a:spcPct val="0"/>
              </a:spcBef>
              <a:spcAft>
                <a:spcPct val="0"/>
              </a:spcAft>
              <a:defRPr kumimoji="1">
                <a:latin typeface="Arial" pitchFamily="34" charset="0"/>
              </a:defRPr>
            </a:lvl1pPr>
          </a:lstStyle>
          <a:p>
            <a:pPr>
              <a:defRPr/>
            </a:pPr>
            <a:endParaRPr lang="zh-TW" altLang="en-US"/>
          </a:p>
        </p:txBody>
      </p:sp>
      <p:sp>
        <p:nvSpPr>
          <p:cNvPr id="7" name="Slide Number Placeholder 6"/>
          <p:cNvSpPr>
            <a:spLocks noGrp="1"/>
          </p:cNvSpPr>
          <p:nvPr>
            <p:ph type="sldNum" sz="quarter" idx="12"/>
          </p:nvPr>
        </p:nvSpPr>
        <p:spPr/>
        <p:txBody>
          <a:bodyPr/>
          <a:lstStyle>
            <a:lvl1pPr>
              <a:defRPr kumimoji="1">
                <a:latin typeface="Arial" panose="020B0604020202020204" pitchFamily="34" charset="0"/>
              </a:defRPr>
            </a:lvl1pPr>
          </a:lstStyle>
          <a:p>
            <a:pPr>
              <a:defRPr/>
            </a:pPr>
            <a:fld id="{1D5A5B88-E67A-43CB-AD7B-A794EC9A5F9E}" type="slidenum">
              <a:rPr lang="zh-TW" altLang="en-US"/>
              <a:pPr>
                <a:defRPr/>
              </a:pPr>
              <a:t>‹#›</a:t>
            </a:fld>
            <a:endParaRPr lang="zh-TW" altLang="en-US"/>
          </a:p>
        </p:txBody>
      </p:sp>
    </p:spTree>
    <p:extLst>
      <p:ext uri="{BB962C8B-B14F-4D97-AF65-F5344CB8AC3E}">
        <p14:creationId xmlns:p14="http://schemas.microsoft.com/office/powerpoint/2010/main" val="37177683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629842" y="2505075"/>
            <a:ext cx="3868340"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4629150" y="2505075"/>
            <a:ext cx="3887391"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lvl1pPr fontAlgn="base">
              <a:spcBef>
                <a:spcPct val="0"/>
              </a:spcBef>
              <a:spcAft>
                <a:spcPct val="0"/>
              </a:spcAft>
              <a:defRPr kumimoji="1">
                <a:latin typeface="Arial" pitchFamily="34" charset="0"/>
              </a:defRPr>
            </a:lvl1pPr>
          </a:lstStyle>
          <a:p>
            <a:pPr>
              <a:defRPr/>
            </a:pPr>
            <a:fld id="{83C5FF89-F5A2-477B-BE70-F5070E01A476}" type="datetime1">
              <a:rPr lang="zh-TW" altLang="en-US" smtClean="0"/>
              <a:pPr>
                <a:defRPr/>
              </a:pPr>
              <a:t>2018/12/17</a:t>
            </a:fld>
            <a:endParaRPr lang="zh-TW" altLang="en-US"/>
          </a:p>
        </p:txBody>
      </p:sp>
      <p:sp>
        <p:nvSpPr>
          <p:cNvPr id="8" name="Footer Placeholder 7"/>
          <p:cNvSpPr>
            <a:spLocks noGrp="1"/>
          </p:cNvSpPr>
          <p:nvPr>
            <p:ph type="ftr" sz="quarter" idx="11"/>
          </p:nvPr>
        </p:nvSpPr>
        <p:spPr/>
        <p:txBody>
          <a:bodyPr/>
          <a:lstStyle>
            <a:lvl1pPr fontAlgn="base">
              <a:spcBef>
                <a:spcPct val="0"/>
              </a:spcBef>
              <a:spcAft>
                <a:spcPct val="0"/>
              </a:spcAft>
              <a:defRPr kumimoji="1">
                <a:latin typeface="Arial" pitchFamily="34" charset="0"/>
              </a:defRPr>
            </a:lvl1pPr>
          </a:lstStyle>
          <a:p>
            <a:pPr>
              <a:defRPr/>
            </a:pPr>
            <a:endParaRPr lang="zh-TW" altLang="en-US"/>
          </a:p>
        </p:txBody>
      </p:sp>
      <p:sp>
        <p:nvSpPr>
          <p:cNvPr id="9" name="Slide Number Placeholder 8"/>
          <p:cNvSpPr>
            <a:spLocks noGrp="1"/>
          </p:cNvSpPr>
          <p:nvPr>
            <p:ph type="sldNum" sz="quarter" idx="12"/>
          </p:nvPr>
        </p:nvSpPr>
        <p:spPr/>
        <p:txBody>
          <a:bodyPr/>
          <a:lstStyle>
            <a:lvl1pPr>
              <a:defRPr kumimoji="1">
                <a:latin typeface="Arial" panose="020B0604020202020204" pitchFamily="34" charset="0"/>
              </a:defRPr>
            </a:lvl1pPr>
          </a:lstStyle>
          <a:p>
            <a:pPr>
              <a:defRPr/>
            </a:pPr>
            <a:fld id="{21D0D99D-E0EA-4D67-BDBB-E7CFF65DA2CF}" type="slidenum">
              <a:rPr lang="zh-TW" altLang="en-US"/>
              <a:pPr>
                <a:defRPr/>
              </a:pPr>
              <a:t>‹#›</a:t>
            </a:fld>
            <a:endParaRPr lang="zh-TW" altLang="en-US"/>
          </a:p>
        </p:txBody>
      </p:sp>
    </p:spTree>
    <p:extLst>
      <p:ext uri="{BB962C8B-B14F-4D97-AF65-F5344CB8AC3E}">
        <p14:creationId xmlns:p14="http://schemas.microsoft.com/office/powerpoint/2010/main" val="31439053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lvl1pPr fontAlgn="base">
              <a:spcBef>
                <a:spcPct val="0"/>
              </a:spcBef>
              <a:spcAft>
                <a:spcPct val="0"/>
              </a:spcAft>
              <a:defRPr kumimoji="1">
                <a:latin typeface="Arial" pitchFamily="34" charset="0"/>
              </a:defRPr>
            </a:lvl1pPr>
          </a:lstStyle>
          <a:p>
            <a:pPr>
              <a:defRPr/>
            </a:pPr>
            <a:fld id="{946AC204-FF25-4838-A3C7-29BFD4A58EFE}" type="datetime1">
              <a:rPr lang="zh-TW" altLang="en-US" smtClean="0"/>
              <a:pPr>
                <a:defRPr/>
              </a:pPr>
              <a:t>2018/12/17</a:t>
            </a:fld>
            <a:endParaRPr lang="zh-TW" altLang="en-US"/>
          </a:p>
        </p:txBody>
      </p:sp>
      <p:sp>
        <p:nvSpPr>
          <p:cNvPr id="4" name="Footer Placeholder 3"/>
          <p:cNvSpPr>
            <a:spLocks noGrp="1"/>
          </p:cNvSpPr>
          <p:nvPr>
            <p:ph type="ftr" sz="quarter" idx="11"/>
          </p:nvPr>
        </p:nvSpPr>
        <p:spPr/>
        <p:txBody>
          <a:bodyPr/>
          <a:lstStyle>
            <a:lvl1pPr fontAlgn="base">
              <a:spcBef>
                <a:spcPct val="0"/>
              </a:spcBef>
              <a:spcAft>
                <a:spcPct val="0"/>
              </a:spcAft>
              <a:defRPr kumimoji="1">
                <a:latin typeface="Arial" pitchFamily="34" charset="0"/>
              </a:defRPr>
            </a:lvl1pPr>
          </a:lstStyle>
          <a:p>
            <a:pPr>
              <a:defRPr/>
            </a:pPr>
            <a:endParaRPr lang="zh-TW" altLang="en-US"/>
          </a:p>
        </p:txBody>
      </p:sp>
      <p:sp>
        <p:nvSpPr>
          <p:cNvPr id="5" name="Slide Number Placeholder 4"/>
          <p:cNvSpPr>
            <a:spLocks noGrp="1"/>
          </p:cNvSpPr>
          <p:nvPr>
            <p:ph type="sldNum" sz="quarter" idx="12"/>
          </p:nvPr>
        </p:nvSpPr>
        <p:spPr/>
        <p:txBody>
          <a:bodyPr/>
          <a:lstStyle>
            <a:lvl1pPr>
              <a:defRPr kumimoji="1">
                <a:latin typeface="Arial" panose="020B0604020202020204" pitchFamily="34" charset="0"/>
              </a:defRPr>
            </a:lvl1pPr>
          </a:lstStyle>
          <a:p>
            <a:pPr>
              <a:defRPr/>
            </a:pPr>
            <a:fld id="{04BFC12E-7021-439A-AEFB-D8CF1F389C05}" type="slidenum">
              <a:rPr lang="zh-TW" altLang="en-US"/>
              <a:pPr>
                <a:defRPr/>
              </a:pPr>
              <a:t>‹#›</a:t>
            </a:fld>
            <a:endParaRPr lang="zh-TW" altLang="en-US"/>
          </a:p>
        </p:txBody>
      </p:sp>
    </p:spTree>
    <p:extLst>
      <p:ext uri="{BB962C8B-B14F-4D97-AF65-F5344CB8AC3E}">
        <p14:creationId xmlns:p14="http://schemas.microsoft.com/office/powerpoint/2010/main" val="12335986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kumimoji="1">
                <a:latin typeface="Arial" pitchFamily="34" charset="0"/>
              </a:defRPr>
            </a:lvl1pPr>
          </a:lstStyle>
          <a:p>
            <a:pPr>
              <a:defRPr/>
            </a:pPr>
            <a:fld id="{421FCA36-E0B5-420B-9BF9-4ACCC7AEF237}" type="datetime1">
              <a:rPr lang="zh-TW" altLang="en-US" smtClean="0"/>
              <a:pPr>
                <a:defRPr/>
              </a:pPr>
              <a:t>2018/12/17</a:t>
            </a:fld>
            <a:endParaRPr lang="zh-TW" altLang="en-US"/>
          </a:p>
        </p:txBody>
      </p:sp>
      <p:sp>
        <p:nvSpPr>
          <p:cNvPr id="3" name="Footer Placeholder 2"/>
          <p:cNvSpPr>
            <a:spLocks noGrp="1"/>
          </p:cNvSpPr>
          <p:nvPr>
            <p:ph type="ftr" sz="quarter" idx="11"/>
          </p:nvPr>
        </p:nvSpPr>
        <p:spPr/>
        <p:txBody>
          <a:bodyPr/>
          <a:lstStyle>
            <a:lvl1pPr fontAlgn="base">
              <a:spcBef>
                <a:spcPct val="0"/>
              </a:spcBef>
              <a:spcAft>
                <a:spcPct val="0"/>
              </a:spcAft>
              <a:defRPr kumimoji="1">
                <a:latin typeface="Arial" pitchFamily="34" charset="0"/>
              </a:defRPr>
            </a:lvl1pPr>
          </a:lstStyle>
          <a:p>
            <a:pPr>
              <a:defRPr/>
            </a:pPr>
            <a:endParaRPr lang="zh-TW" altLang="en-US"/>
          </a:p>
        </p:txBody>
      </p:sp>
      <p:sp>
        <p:nvSpPr>
          <p:cNvPr id="4" name="Slide Number Placeholder 3"/>
          <p:cNvSpPr>
            <a:spLocks noGrp="1"/>
          </p:cNvSpPr>
          <p:nvPr>
            <p:ph type="sldNum" sz="quarter" idx="12"/>
          </p:nvPr>
        </p:nvSpPr>
        <p:spPr/>
        <p:txBody>
          <a:bodyPr/>
          <a:lstStyle>
            <a:lvl1pPr>
              <a:defRPr kumimoji="1">
                <a:latin typeface="Arial" panose="020B0604020202020204" pitchFamily="34" charset="0"/>
              </a:defRPr>
            </a:lvl1pPr>
          </a:lstStyle>
          <a:p>
            <a:pPr>
              <a:defRPr/>
            </a:pPr>
            <a:fld id="{776E12A3-F409-462F-81C9-6275367099C8}" type="slidenum">
              <a:rPr lang="zh-TW" altLang="en-US"/>
              <a:pPr>
                <a:defRPr/>
              </a:pPr>
              <a:t>‹#›</a:t>
            </a:fld>
            <a:endParaRPr lang="zh-TW" altLang="en-US"/>
          </a:p>
        </p:txBody>
      </p:sp>
    </p:spTree>
    <p:extLst>
      <p:ext uri="{BB962C8B-B14F-4D97-AF65-F5344CB8AC3E}">
        <p14:creationId xmlns:p14="http://schemas.microsoft.com/office/powerpoint/2010/main" val="1665684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lvl1pPr>
              <a:defRPr/>
            </a:lvl1pPr>
          </a:lstStyle>
          <a:p>
            <a:pPr>
              <a:defRPr/>
            </a:pPr>
            <a:fld id="{B84C15E5-E434-4C59-A8A2-AB7699A1E15C}" type="datetime1">
              <a:rPr lang="zh-TW" altLang="en-US" smtClean="0"/>
              <a:pPr>
                <a:defRPr/>
              </a:pPr>
              <a:t>2018/12/17</a:t>
            </a:fld>
            <a:endParaRPr lang="zh-TW" altLang="en-US"/>
          </a:p>
        </p:txBody>
      </p:sp>
      <p:sp>
        <p:nvSpPr>
          <p:cNvPr id="5" name="Footer Placeholder 4"/>
          <p:cNvSpPr>
            <a:spLocks noGrp="1"/>
          </p:cNvSpPr>
          <p:nvPr>
            <p:ph type="ftr" sz="quarter" idx="11"/>
          </p:nvPr>
        </p:nvSpPr>
        <p:spPr/>
        <p:txBody>
          <a:bodyPr/>
          <a:lstStyle>
            <a:lvl1pPr>
              <a:defRPr/>
            </a:lvl1pPr>
          </a:lstStyle>
          <a:p>
            <a:pPr>
              <a:defRPr/>
            </a:pPr>
            <a:endParaRPr lang="zh-TW" altLang="en-US"/>
          </a:p>
        </p:txBody>
      </p:sp>
      <p:sp>
        <p:nvSpPr>
          <p:cNvPr id="6" name="Slide Number Placeholder 5"/>
          <p:cNvSpPr>
            <a:spLocks noGrp="1"/>
          </p:cNvSpPr>
          <p:nvPr>
            <p:ph type="sldNum" sz="quarter" idx="12"/>
          </p:nvPr>
        </p:nvSpPr>
        <p:spPr/>
        <p:txBody>
          <a:bodyPr/>
          <a:lstStyle>
            <a:lvl1pPr>
              <a:defRPr/>
            </a:lvl1pPr>
          </a:lstStyle>
          <a:p>
            <a:pPr>
              <a:defRPr/>
            </a:pPr>
            <a:fld id="{12F3F063-C514-4327-903E-15B5C1B7965F}" type="slidenum">
              <a:rPr lang="zh-TW" altLang="en-US"/>
              <a:pPr>
                <a:defRPr/>
              </a:pPr>
              <a:t>‹#›</a:t>
            </a:fld>
            <a:endParaRPr lang="zh-TW" altLang="en-US"/>
          </a:p>
        </p:txBody>
      </p:sp>
    </p:spTree>
    <p:extLst>
      <p:ext uri="{BB962C8B-B14F-4D97-AF65-F5344CB8AC3E}">
        <p14:creationId xmlns:p14="http://schemas.microsoft.com/office/powerpoint/2010/main" val="35673466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a:t>按一下以編輯母片標題樣式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lvl1pPr fontAlgn="base">
              <a:spcBef>
                <a:spcPct val="0"/>
              </a:spcBef>
              <a:spcAft>
                <a:spcPct val="0"/>
              </a:spcAft>
              <a:defRPr kumimoji="1">
                <a:latin typeface="Arial" pitchFamily="34" charset="0"/>
              </a:defRPr>
            </a:lvl1pPr>
          </a:lstStyle>
          <a:p>
            <a:pPr>
              <a:defRPr/>
            </a:pPr>
            <a:fld id="{AC7FA621-8CCA-494A-94CE-6DD421AE60FE}" type="datetime1">
              <a:rPr lang="zh-TW" altLang="en-US" smtClean="0"/>
              <a:pPr>
                <a:defRPr/>
              </a:pPr>
              <a:t>2018/12/17</a:t>
            </a:fld>
            <a:endParaRPr lang="zh-TW" altLang="en-US"/>
          </a:p>
        </p:txBody>
      </p:sp>
      <p:sp>
        <p:nvSpPr>
          <p:cNvPr id="6" name="Footer Placeholder 5"/>
          <p:cNvSpPr>
            <a:spLocks noGrp="1"/>
          </p:cNvSpPr>
          <p:nvPr>
            <p:ph type="ftr" sz="quarter" idx="11"/>
          </p:nvPr>
        </p:nvSpPr>
        <p:spPr/>
        <p:txBody>
          <a:bodyPr/>
          <a:lstStyle>
            <a:lvl1pPr fontAlgn="base">
              <a:spcBef>
                <a:spcPct val="0"/>
              </a:spcBef>
              <a:spcAft>
                <a:spcPct val="0"/>
              </a:spcAft>
              <a:defRPr kumimoji="1">
                <a:latin typeface="Arial" pitchFamily="34" charset="0"/>
              </a:defRPr>
            </a:lvl1pPr>
          </a:lstStyle>
          <a:p>
            <a:pPr>
              <a:defRPr/>
            </a:pPr>
            <a:endParaRPr lang="zh-TW" altLang="en-US"/>
          </a:p>
        </p:txBody>
      </p:sp>
      <p:sp>
        <p:nvSpPr>
          <p:cNvPr id="7" name="Slide Number Placeholder 6"/>
          <p:cNvSpPr>
            <a:spLocks noGrp="1"/>
          </p:cNvSpPr>
          <p:nvPr>
            <p:ph type="sldNum" sz="quarter" idx="12"/>
          </p:nvPr>
        </p:nvSpPr>
        <p:spPr/>
        <p:txBody>
          <a:bodyPr/>
          <a:lstStyle>
            <a:lvl1pPr>
              <a:defRPr kumimoji="1">
                <a:latin typeface="Arial" panose="020B0604020202020204" pitchFamily="34" charset="0"/>
              </a:defRPr>
            </a:lvl1pPr>
          </a:lstStyle>
          <a:p>
            <a:pPr>
              <a:defRPr/>
            </a:pPr>
            <a:fld id="{0F1CCEA2-29C7-444F-A1D1-99ECF5567E1B}" type="slidenum">
              <a:rPr lang="zh-TW" altLang="en-US"/>
              <a:pPr>
                <a:defRPr/>
              </a:pPr>
              <a:t>‹#›</a:t>
            </a:fld>
            <a:endParaRPr lang="zh-TW" altLang="en-US"/>
          </a:p>
        </p:txBody>
      </p:sp>
    </p:spTree>
    <p:extLst>
      <p:ext uri="{BB962C8B-B14F-4D97-AF65-F5344CB8AC3E}">
        <p14:creationId xmlns:p14="http://schemas.microsoft.com/office/powerpoint/2010/main" val="3483150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a:t>按一下圖示以新增圖片</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lvl1pPr fontAlgn="base">
              <a:spcBef>
                <a:spcPct val="0"/>
              </a:spcBef>
              <a:spcAft>
                <a:spcPct val="0"/>
              </a:spcAft>
              <a:defRPr kumimoji="1">
                <a:latin typeface="Arial" pitchFamily="34" charset="0"/>
              </a:defRPr>
            </a:lvl1pPr>
          </a:lstStyle>
          <a:p>
            <a:pPr>
              <a:defRPr/>
            </a:pPr>
            <a:fld id="{E5EC048A-6D36-4B8D-8E78-D7652E9C791E}" type="datetime1">
              <a:rPr lang="zh-TW" altLang="en-US" smtClean="0"/>
              <a:pPr>
                <a:defRPr/>
              </a:pPr>
              <a:t>2018/12/17</a:t>
            </a:fld>
            <a:endParaRPr lang="zh-TW" altLang="en-US"/>
          </a:p>
        </p:txBody>
      </p:sp>
      <p:sp>
        <p:nvSpPr>
          <p:cNvPr id="6" name="Footer Placeholder 5"/>
          <p:cNvSpPr>
            <a:spLocks noGrp="1"/>
          </p:cNvSpPr>
          <p:nvPr>
            <p:ph type="ftr" sz="quarter" idx="11"/>
          </p:nvPr>
        </p:nvSpPr>
        <p:spPr/>
        <p:txBody>
          <a:bodyPr/>
          <a:lstStyle>
            <a:lvl1pPr fontAlgn="base">
              <a:spcBef>
                <a:spcPct val="0"/>
              </a:spcBef>
              <a:spcAft>
                <a:spcPct val="0"/>
              </a:spcAft>
              <a:defRPr kumimoji="1">
                <a:latin typeface="Arial" pitchFamily="34" charset="0"/>
              </a:defRPr>
            </a:lvl1pPr>
          </a:lstStyle>
          <a:p>
            <a:pPr>
              <a:defRPr/>
            </a:pPr>
            <a:endParaRPr lang="zh-TW" altLang="en-US"/>
          </a:p>
        </p:txBody>
      </p:sp>
      <p:sp>
        <p:nvSpPr>
          <p:cNvPr id="7" name="Slide Number Placeholder 6"/>
          <p:cNvSpPr>
            <a:spLocks noGrp="1"/>
          </p:cNvSpPr>
          <p:nvPr>
            <p:ph type="sldNum" sz="quarter" idx="12"/>
          </p:nvPr>
        </p:nvSpPr>
        <p:spPr/>
        <p:txBody>
          <a:bodyPr/>
          <a:lstStyle>
            <a:lvl1pPr>
              <a:defRPr kumimoji="1">
                <a:latin typeface="Arial" panose="020B0604020202020204" pitchFamily="34" charset="0"/>
              </a:defRPr>
            </a:lvl1pPr>
          </a:lstStyle>
          <a:p>
            <a:pPr>
              <a:defRPr/>
            </a:pPr>
            <a:fld id="{B4E40CBC-C3BF-4F46-ACF8-85D15B0DD386}" type="slidenum">
              <a:rPr lang="zh-TW" altLang="en-US"/>
              <a:pPr>
                <a:defRPr/>
              </a:pPr>
              <a:t>‹#›</a:t>
            </a:fld>
            <a:endParaRPr lang="zh-TW" altLang="en-US"/>
          </a:p>
        </p:txBody>
      </p:sp>
    </p:spTree>
    <p:extLst>
      <p:ext uri="{BB962C8B-B14F-4D97-AF65-F5344CB8AC3E}">
        <p14:creationId xmlns:p14="http://schemas.microsoft.com/office/powerpoint/2010/main" val="15038084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lvl1pPr fontAlgn="base">
              <a:spcBef>
                <a:spcPct val="0"/>
              </a:spcBef>
              <a:spcAft>
                <a:spcPct val="0"/>
              </a:spcAft>
              <a:defRPr kumimoji="1">
                <a:latin typeface="Arial" pitchFamily="34" charset="0"/>
              </a:defRPr>
            </a:lvl1pPr>
          </a:lstStyle>
          <a:p>
            <a:pPr>
              <a:defRPr/>
            </a:pPr>
            <a:fld id="{B0331AE4-5F44-4588-9D9E-6BCADDFBBCF9}" type="datetime1">
              <a:rPr lang="zh-TW" altLang="en-US" smtClean="0"/>
              <a:pPr>
                <a:defRPr/>
              </a:pPr>
              <a:t>2018/12/17</a:t>
            </a:fld>
            <a:endParaRPr lang="zh-TW" altLang="en-US"/>
          </a:p>
        </p:txBody>
      </p:sp>
      <p:sp>
        <p:nvSpPr>
          <p:cNvPr id="5" name="Footer Placeholder 4"/>
          <p:cNvSpPr>
            <a:spLocks noGrp="1"/>
          </p:cNvSpPr>
          <p:nvPr>
            <p:ph type="ftr" sz="quarter" idx="11"/>
          </p:nvPr>
        </p:nvSpPr>
        <p:spPr/>
        <p:txBody>
          <a:bodyPr/>
          <a:lstStyle>
            <a:lvl1pPr fontAlgn="base">
              <a:spcBef>
                <a:spcPct val="0"/>
              </a:spcBef>
              <a:spcAft>
                <a:spcPct val="0"/>
              </a:spcAft>
              <a:defRPr kumimoji="1">
                <a:latin typeface="Arial" pitchFamily="34" charset="0"/>
              </a:defRPr>
            </a:lvl1pPr>
          </a:lstStyle>
          <a:p>
            <a:pPr>
              <a:defRPr/>
            </a:pPr>
            <a:endParaRPr lang="zh-TW" altLang="en-US"/>
          </a:p>
        </p:txBody>
      </p:sp>
      <p:sp>
        <p:nvSpPr>
          <p:cNvPr id="6" name="Slide Number Placeholder 5"/>
          <p:cNvSpPr>
            <a:spLocks noGrp="1"/>
          </p:cNvSpPr>
          <p:nvPr>
            <p:ph type="sldNum" sz="quarter" idx="12"/>
          </p:nvPr>
        </p:nvSpPr>
        <p:spPr/>
        <p:txBody>
          <a:bodyPr/>
          <a:lstStyle>
            <a:lvl1pPr>
              <a:defRPr kumimoji="1">
                <a:latin typeface="Arial" panose="020B0604020202020204" pitchFamily="34" charset="0"/>
              </a:defRPr>
            </a:lvl1pPr>
          </a:lstStyle>
          <a:p>
            <a:pPr>
              <a:defRPr/>
            </a:pPr>
            <a:fld id="{32C6DDFD-E9B4-491B-8290-009F07A448A0}" type="slidenum">
              <a:rPr lang="zh-TW" altLang="en-US"/>
              <a:pPr>
                <a:defRPr/>
              </a:pPr>
              <a:t>‹#›</a:t>
            </a:fld>
            <a:endParaRPr lang="zh-TW" altLang="en-US"/>
          </a:p>
        </p:txBody>
      </p:sp>
    </p:spTree>
    <p:extLst>
      <p:ext uri="{BB962C8B-B14F-4D97-AF65-F5344CB8AC3E}">
        <p14:creationId xmlns:p14="http://schemas.microsoft.com/office/powerpoint/2010/main" val="9370220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lvl1pPr fontAlgn="base">
              <a:spcBef>
                <a:spcPct val="0"/>
              </a:spcBef>
              <a:spcAft>
                <a:spcPct val="0"/>
              </a:spcAft>
              <a:defRPr kumimoji="1">
                <a:latin typeface="Arial" pitchFamily="34" charset="0"/>
              </a:defRPr>
            </a:lvl1pPr>
          </a:lstStyle>
          <a:p>
            <a:pPr>
              <a:defRPr/>
            </a:pPr>
            <a:fld id="{4FF6EDF6-BE9B-4D91-905E-6B858C32EAE4}" type="datetime1">
              <a:rPr lang="zh-TW" altLang="en-US" smtClean="0"/>
              <a:pPr>
                <a:defRPr/>
              </a:pPr>
              <a:t>2018/12/17</a:t>
            </a:fld>
            <a:endParaRPr lang="zh-TW" altLang="en-US"/>
          </a:p>
        </p:txBody>
      </p:sp>
      <p:sp>
        <p:nvSpPr>
          <p:cNvPr id="5" name="Footer Placeholder 4"/>
          <p:cNvSpPr>
            <a:spLocks noGrp="1"/>
          </p:cNvSpPr>
          <p:nvPr>
            <p:ph type="ftr" sz="quarter" idx="11"/>
          </p:nvPr>
        </p:nvSpPr>
        <p:spPr/>
        <p:txBody>
          <a:bodyPr/>
          <a:lstStyle>
            <a:lvl1pPr fontAlgn="base">
              <a:spcBef>
                <a:spcPct val="0"/>
              </a:spcBef>
              <a:spcAft>
                <a:spcPct val="0"/>
              </a:spcAft>
              <a:defRPr kumimoji="1">
                <a:latin typeface="Arial" pitchFamily="34" charset="0"/>
              </a:defRPr>
            </a:lvl1pPr>
          </a:lstStyle>
          <a:p>
            <a:pPr>
              <a:defRPr/>
            </a:pPr>
            <a:endParaRPr lang="zh-TW" altLang="en-US"/>
          </a:p>
        </p:txBody>
      </p:sp>
      <p:sp>
        <p:nvSpPr>
          <p:cNvPr id="6" name="Slide Number Placeholder 5"/>
          <p:cNvSpPr>
            <a:spLocks noGrp="1"/>
          </p:cNvSpPr>
          <p:nvPr>
            <p:ph type="sldNum" sz="quarter" idx="12"/>
          </p:nvPr>
        </p:nvSpPr>
        <p:spPr/>
        <p:txBody>
          <a:bodyPr/>
          <a:lstStyle>
            <a:lvl1pPr>
              <a:defRPr kumimoji="1">
                <a:latin typeface="Arial" panose="020B0604020202020204" pitchFamily="34" charset="0"/>
              </a:defRPr>
            </a:lvl1pPr>
          </a:lstStyle>
          <a:p>
            <a:pPr>
              <a:defRPr/>
            </a:pPr>
            <a:fld id="{D72EB3E6-B51B-48B5-9564-ABA8F703D28C}" type="slidenum">
              <a:rPr lang="zh-TW" altLang="en-US"/>
              <a:pPr>
                <a:defRPr/>
              </a:pPr>
              <a:t>‹#›</a:t>
            </a:fld>
            <a:endParaRPr lang="zh-TW" altLang="en-US"/>
          </a:p>
        </p:txBody>
      </p:sp>
    </p:spTree>
    <p:extLst>
      <p:ext uri="{BB962C8B-B14F-4D97-AF65-F5344CB8AC3E}">
        <p14:creationId xmlns:p14="http://schemas.microsoft.com/office/powerpoint/2010/main" val="755674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TW" altLang="en-US"/>
              <a:t>按一下以編輯母片標題樣式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lvl1pPr>
              <a:defRPr/>
            </a:lvl1pPr>
          </a:lstStyle>
          <a:p>
            <a:pPr>
              <a:defRPr/>
            </a:pPr>
            <a:fld id="{82C3E38D-F535-4C08-AA8D-EAF220BD0212}" type="datetime1">
              <a:rPr lang="zh-TW" altLang="en-US" smtClean="0"/>
              <a:pPr>
                <a:defRPr/>
              </a:pPr>
              <a:t>2018/12/17</a:t>
            </a:fld>
            <a:endParaRPr lang="zh-TW" altLang="en-US"/>
          </a:p>
        </p:txBody>
      </p:sp>
      <p:sp>
        <p:nvSpPr>
          <p:cNvPr id="5" name="Footer Placeholder 4"/>
          <p:cNvSpPr>
            <a:spLocks noGrp="1"/>
          </p:cNvSpPr>
          <p:nvPr>
            <p:ph type="ftr" sz="quarter" idx="11"/>
          </p:nvPr>
        </p:nvSpPr>
        <p:spPr/>
        <p:txBody>
          <a:bodyPr/>
          <a:lstStyle>
            <a:lvl1pPr>
              <a:defRPr/>
            </a:lvl1pPr>
          </a:lstStyle>
          <a:p>
            <a:pPr>
              <a:defRPr/>
            </a:pPr>
            <a:endParaRPr lang="zh-TW" altLang="en-US"/>
          </a:p>
        </p:txBody>
      </p:sp>
      <p:sp>
        <p:nvSpPr>
          <p:cNvPr id="6" name="Slide Number Placeholder 5"/>
          <p:cNvSpPr>
            <a:spLocks noGrp="1"/>
          </p:cNvSpPr>
          <p:nvPr>
            <p:ph type="sldNum" sz="quarter" idx="12"/>
          </p:nvPr>
        </p:nvSpPr>
        <p:spPr/>
        <p:txBody>
          <a:bodyPr/>
          <a:lstStyle>
            <a:lvl1pPr>
              <a:defRPr/>
            </a:lvl1pPr>
          </a:lstStyle>
          <a:p>
            <a:pPr>
              <a:defRPr/>
            </a:pPr>
            <a:fld id="{0825605F-86EE-4795-AA21-A20EA13A9CE8}" type="slidenum">
              <a:rPr lang="zh-TW" altLang="en-US"/>
              <a:pPr>
                <a:defRPr/>
              </a:pPr>
              <a:t>‹#›</a:t>
            </a:fld>
            <a:endParaRPr lang="zh-TW" altLang="en-US"/>
          </a:p>
        </p:txBody>
      </p:sp>
    </p:spTree>
    <p:extLst>
      <p:ext uri="{BB962C8B-B14F-4D97-AF65-F5344CB8AC3E}">
        <p14:creationId xmlns:p14="http://schemas.microsoft.com/office/powerpoint/2010/main" val="158345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3"/>
          <p:cNvSpPr>
            <a:spLocks noGrp="1"/>
          </p:cNvSpPr>
          <p:nvPr>
            <p:ph type="dt" sz="half" idx="10"/>
          </p:nvPr>
        </p:nvSpPr>
        <p:spPr/>
        <p:txBody>
          <a:bodyPr/>
          <a:lstStyle>
            <a:lvl1pPr>
              <a:defRPr/>
            </a:lvl1pPr>
          </a:lstStyle>
          <a:p>
            <a:pPr>
              <a:defRPr/>
            </a:pPr>
            <a:fld id="{1452A911-8770-41FF-B613-C0538A76C359}" type="datetime1">
              <a:rPr lang="zh-TW" altLang="en-US" smtClean="0"/>
              <a:pPr>
                <a:defRPr/>
              </a:pPr>
              <a:t>2018/12/17</a:t>
            </a:fld>
            <a:endParaRPr lang="zh-TW" altLang="en-US"/>
          </a:p>
        </p:txBody>
      </p:sp>
      <p:sp>
        <p:nvSpPr>
          <p:cNvPr id="6" name="Footer Placeholder 4"/>
          <p:cNvSpPr>
            <a:spLocks noGrp="1"/>
          </p:cNvSpPr>
          <p:nvPr>
            <p:ph type="ftr" sz="quarter" idx="11"/>
          </p:nvPr>
        </p:nvSpPr>
        <p:spPr/>
        <p:txBody>
          <a:bodyPr/>
          <a:lstStyle>
            <a:lvl1pPr>
              <a:defRPr/>
            </a:lvl1pPr>
          </a:lstStyle>
          <a:p>
            <a:pPr>
              <a:defRPr/>
            </a:pPr>
            <a:endParaRPr lang="zh-TW" altLang="en-US"/>
          </a:p>
        </p:txBody>
      </p:sp>
      <p:sp>
        <p:nvSpPr>
          <p:cNvPr id="7" name="Slide Number Placeholder 5"/>
          <p:cNvSpPr>
            <a:spLocks noGrp="1"/>
          </p:cNvSpPr>
          <p:nvPr>
            <p:ph type="sldNum" sz="quarter" idx="12"/>
          </p:nvPr>
        </p:nvSpPr>
        <p:spPr/>
        <p:txBody>
          <a:bodyPr/>
          <a:lstStyle>
            <a:lvl1pPr>
              <a:defRPr/>
            </a:lvl1pPr>
          </a:lstStyle>
          <a:p>
            <a:pPr>
              <a:defRPr/>
            </a:pPr>
            <a:fld id="{069DBA16-D365-4F78-8B24-B49354B401DD}" type="slidenum">
              <a:rPr lang="zh-TW" altLang="en-US"/>
              <a:pPr>
                <a:defRPr/>
              </a:pPr>
              <a:t>‹#›</a:t>
            </a:fld>
            <a:endParaRPr lang="zh-TW" altLang="en-US"/>
          </a:p>
        </p:txBody>
      </p:sp>
    </p:spTree>
    <p:extLst>
      <p:ext uri="{BB962C8B-B14F-4D97-AF65-F5344CB8AC3E}">
        <p14:creationId xmlns:p14="http://schemas.microsoft.com/office/powerpoint/2010/main" val="2858927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629842" y="2505075"/>
            <a:ext cx="3868340"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4629150" y="2505075"/>
            <a:ext cx="3887391"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3"/>
          <p:cNvSpPr>
            <a:spLocks noGrp="1"/>
          </p:cNvSpPr>
          <p:nvPr>
            <p:ph type="dt" sz="half" idx="10"/>
          </p:nvPr>
        </p:nvSpPr>
        <p:spPr/>
        <p:txBody>
          <a:bodyPr/>
          <a:lstStyle>
            <a:lvl1pPr>
              <a:defRPr/>
            </a:lvl1pPr>
          </a:lstStyle>
          <a:p>
            <a:pPr>
              <a:defRPr/>
            </a:pPr>
            <a:fld id="{F2B1C3DE-891D-4902-8BBC-207886B85C6D}" type="datetime1">
              <a:rPr lang="zh-TW" altLang="en-US" smtClean="0"/>
              <a:pPr>
                <a:defRPr/>
              </a:pPr>
              <a:t>2018/12/17</a:t>
            </a:fld>
            <a:endParaRPr lang="zh-TW" altLang="en-US"/>
          </a:p>
        </p:txBody>
      </p:sp>
      <p:sp>
        <p:nvSpPr>
          <p:cNvPr id="8" name="Footer Placeholder 4"/>
          <p:cNvSpPr>
            <a:spLocks noGrp="1"/>
          </p:cNvSpPr>
          <p:nvPr>
            <p:ph type="ftr" sz="quarter" idx="11"/>
          </p:nvPr>
        </p:nvSpPr>
        <p:spPr/>
        <p:txBody>
          <a:bodyPr/>
          <a:lstStyle>
            <a:lvl1pPr>
              <a:defRPr/>
            </a:lvl1pPr>
          </a:lstStyle>
          <a:p>
            <a:pPr>
              <a:defRPr/>
            </a:pPr>
            <a:endParaRPr lang="zh-TW" altLang="en-US"/>
          </a:p>
        </p:txBody>
      </p:sp>
      <p:sp>
        <p:nvSpPr>
          <p:cNvPr id="9" name="Slide Number Placeholder 5"/>
          <p:cNvSpPr>
            <a:spLocks noGrp="1"/>
          </p:cNvSpPr>
          <p:nvPr>
            <p:ph type="sldNum" sz="quarter" idx="12"/>
          </p:nvPr>
        </p:nvSpPr>
        <p:spPr/>
        <p:txBody>
          <a:bodyPr/>
          <a:lstStyle>
            <a:lvl1pPr>
              <a:defRPr/>
            </a:lvl1pPr>
          </a:lstStyle>
          <a:p>
            <a:pPr>
              <a:defRPr/>
            </a:pPr>
            <a:fld id="{22441247-B8F3-47BF-9575-53482B7DFC07}" type="slidenum">
              <a:rPr lang="zh-TW" altLang="en-US"/>
              <a:pPr>
                <a:defRPr/>
              </a:pPr>
              <a:t>‹#›</a:t>
            </a:fld>
            <a:endParaRPr lang="zh-TW" altLang="en-US"/>
          </a:p>
        </p:txBody>
      </p:sp>
    </p:spTree>
    <p:extLst>
      <p:ext uri="{BB962C8B-B14F-4D97-AF65-F5344CB8AC3E}">
        <p14:creationId xmlns:p14="http://schemas.microsoft.com/office/powerpoint/2010/main" val="2946888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3"/>
          <p:cNvSpPr>
            <a:spLocks noGrp="1"/>
          </p:cNvSpPr>
          <p:nvPr>
            <p:ph type="dt" sz="half" idx="10"/>
          </p:nvPr>
        </p:nvSpPr>
        <p:spPr/>
        <p:txBody>
          <a:bodyPr/>
          <a:lstStyle>
            <a:lvl1pPr>
              <a:defRPr/>
            </a:lvl1pPr>
          </a:lstStyle>
          <a:p>
            <a:pPr>
              <a:defRPr/>
            </a:pPr>
            <a:fld id="{89B9DE9E-985B-4EBC-96A0-332B4912445A}" type="datetime1">
              <a:rPr lang="zh-TW" altLang="en-US" smtClean="0"/>
              <a:pPr>
                <a:defRPr/>
              </a:pPr>
              <a:t>2018/12/17</a:t>
            </a:fld>
            <a:endParaRPr lang="zh-TW" altLang="en-US"/>
          </a:p>
        </p:txBody>
      </p:sp>
      <p:sp>
        <p:nvSpPr>
          <p:cNvPr id="4" name="Footer Placeholder 4"/>
          <p:cNvSpPr>
            <a:spLocks noGrp="1"/>
          </p:cNvSpPr>
          <p:nvPr>
            <p:ph type="ftr" sz="quarter" idx="11"/>
          </p:nvPr>
        </p:nvSpPr>
        <p:spPr/>
        <p:txBody>
          <a:bodyPr/>
          <a:lstStyle>
            <a:lvl1pPr>
              <a:defRPr/>
            </a:lvl1pPr>
          </a:lstStyle>
          <a:p>
            <a:pPr>
              <a:defRPr/>
            </a:pPr>
            <a:endParaRPr lang="zh-TW" altLang="en-US"/>
          </a:p>
        </p:txBody>
      </p:sp>
      <p:sp>
        <p:nvSpPr>
          <p:cNvPr id="5" name="Slide Number Placeholder 5"/>
          <p:cNvSpPr>
            <a:spLocks noGrp="1"/>
          </p:cNvSpPr>
          <p:nvPr>
            <p:ph type="sldNum" sz="quarter" idx="12"/>
          </p:nvPr>
        </p:nvSpPr>
        <p:spPr/>
        <p:txBody>
          <a:bodyPr/>
          <a:lstStyle>
            <a:lvl1pPr>
              <a:defRPr/>
            </a:lvl1pPr>
          </a:lstStyle>
          <a:p>
            <a:pPr>
              <a:defRPr/>
            </a:pPr>
            <a:fld id="{606355B4-B271-4125-861E-3044BF1D5AED}" type="slidenum">
              <a:rPr lang="zh-TW" altLang="en-US"/>
              <a:pPr>
                <a:defRPr/>
              </a:pPr>
              <a:t>‹#›</a:t>
            </a:fld>
            <a:endParaRPr lang="zh-TW" altLang="en-US"/>
          </a:p>
        </p:txBody>
      </p:sp>
    </p:spTree>
    <p:extLst>
      <p:ext uri="{BB962C8B-B14F-4D97-AF65-F5344CB8AC3E}">
        <p14:creationId xmlns:p14="http://schemas.microsoft.com/office/powerpoint/2010/main" val="1648918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4C29821-C7D1-486B-B8CF-F3CECD5EDFC9}" type="datetime1">
              <a:rPr lang="zh-TW" altLang="en-US" smtClean="0"/>
              <a:pPr>
                <a:defRPr/>
              </a:pPr>
              <a:t>2018/12/17</a:t>
            </a:fld>
            <a:endParaRPr lang="zh-TW" altLang="en-US"/>
          </a:p>
        </p:txBody>
      </p:sp>
      <p:sp>
        <p:nvSpPr>
          <p:cNvPr id="3" name="Footer Placeholder 4"/>
          <p:cNvSpPr>
            <a:spLocks noGrp="1"/>
          </p:cNvSpPr>
          <p:nvPr>
            <p:ph type="ftr" sz="quarter" idx="11"/>
          </p:nvPr>
        </p:nvSpPr>
        <p:spPr/>
        <p:txBody>
          <a:bodyPr/>
          <a:lstStyle>
            <a:lvl1pPr>
              <a:defRPr/>
            </a:lvl1pPr>
          </a:lstStyle>
          <a:p>
            <a:pPr>
              <a:defRPr/>
            </a:pPr>
            <a:endParaRPr lang="zh-TW" altLang="en-US"/>
          </a:p>
        </p:txBody>
      </p:sp>
      <p:sp>
        <p:nvSpPr>
          <p:cNvPr id="4" name="Slide Number Placeholder 5"/>
          <p:cNvSpPr>
            <a:spLocks noGrp="1"/>
          </p:cNvSpPr>
          <p:nvPr>
            <p:ph type="sldNum" sz="quarter" idx="12"/>
          </p:nvPr>
        </p:nvSpPr>
        <p:spPr/>
        <p:txBody>
          <a:bodyPr/>
          <a:lstStyle>
            <a:lvl1pPr>
              <a:defRPr/>
            </a:lvl1pPr>
          </a:lstStyle>
          <a:p>
            <a:pPr>
              <a:defRPr/>
            </a:pPr>
            <a:fld id="{99BF4EED-F24C-420D-B541-F5B5D702392D}" type="slidenum">
              <a:rPr lang="zh-TW" altLang="en-US"/>
              <a:pPr>
                <a:defRPr/>
              </a:pPr>
              <a:t>‹#›</a:t>
            </a:fld>
            <a:endParaRPr lang="zh-TW" altLang="en-US"/>
          </a:p>
        </p:txBody>
      </p:sp>
    </p:spTree>
    <p:extLst>
      <p:ext uri="{BB962C8B-B14F-4D97-AF65-F5344CB8AC3E}">
        <p14:creationId xmlns:p14="http://schemas.microsoft.com/office/powerpoint/2010/main" val="23654499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a:t>按一下以編輯母片標題樣式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3"/>
          <p:cNvSpPr>
            <a:spLocks noGrp="1"/>
          </p:cNvSpPr>
          <p:nvPr>
            <p:ph type="dt" sz="half" idx="10"/>
          </p:nvPr>
        </p:nvSpPr>
        <p:spPr/>
        <p:txBody>
          <a:bodyPr/>
          <a:lstStyle>
            <a:lvl1pPr>
              <a:defRPr/>
            </a:lvl1pPr>
          </a:lstStyle>
          <a:p>
            <a:pPr>
              <a:defRPr/>
            </a:pPr>
            <a:fld id="{3A6CECE6-4CB2-4BD7-A6EA-42E4D78FEC68}" type="datetime1">
              <a:rPr lang="zh-TW" altLang="en-US" smtClean="0"/>
              <a:pPr>
                <a:defRPr/>
              </a:pPr>
              <a:t>2018/12/17</a:t>
            </a:fld>
            <a:endParaRPr lang="zh-TW" altLang="en-US"/>
          </a:p>
        </p:txBody>
      </p:sp>
      <p:sp>
        <p:nvSpPr>
          <p:cNvPr id="6" name="Footer Placeholder 4"/>
          <p:cNvSpPr>
            <a:spLocks noGrp="1"/>
          </p:cNvSpPr>
          <p:nvPr>
            <p:ph type="ftr" sz="quarter" idx="11"/>
          </p:nvPr>
        </p:nvSpPr>
        <p:spPr/>
        <p:txBody>
          <a:bodyPr/>
          <a:lstStyle>
            <a:lvl1pPr>
              <a:defRPr/>
            </a:lvl1pPr>
          </a:lstStyle>
          <a:p>
            <a:pPr>
              <a:defRPr/>
            </a:pPr>
            <a:endParaRPr lang="zh-TW" altLang="en-US"/>
          </a:p>
        </p:txBody>
      </p:sp>
      <p:sp>
        <p:nvSpPr>
          <p:cNvPr id="7" name="Slide Number Placeholder 5"/>
          <p:cNvSpPr>
            <a:spLocks noGrp="1"/>
          </p:cNvSpPr>
          <p:nvPr>
            <p:ph type="sldNum" sz="quarter" idx="12"/>
          </p:nvPr>
        </p:nvSpPr>
        <p:spPr/>
        <p:txBody>
          <a:bodyPr/>
          <a:lstStyle>
            <a:lvl1pPr>
              <a:defRPr/>
            </a:lvl1pPr>
          </a:lstStyle>
          <a:p>
            <a:pPr>
              <a:defRPr/>
            </a:pPr>
            <a:fld id="{F1DF4B65-71D4-4A08-9539-2A31B7AE5620}" type="slidenum">
              <a:rPr lang="zh-TW" altLang="en-US"/>
              <a:pPr>
                <a:defRPr/>
              </a:pPr>
              <a:t>‹#›</a:t>
            </a:fld>
            <a:endParaRPr lang="zh-TW" altLang="en-US"/>
          </a:p>
        </p:txBody>
      </p:sp>
    </p:spTree>
    <p:extLst>
      <p:ext uri="{BB962C8B-B14F-4D97-AF65-F5344CB8AC3E}">
        <p14:creationId xmlns:p14="http://schemas.microsoft.com/office/powerpoint/2010/main" val="2058082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a:t>按一下圖示以新增圖片</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3"/>
          <p:cNvSpPr>
            <a:spLocks noGrp="1"/>
          </p:cNvSpPr>
          <p:nvPr>
            <p:ph type="dt" sz="half" idx="10"/>
          </p:nvPr>
        </p:nvSpPr>
        <p:spPr/>
        <p:txBody>
          <a:bodyPr/>
          <a:lstStyle>
            <a:lvl1pPr>
              <a:defRPr/>
            </a:lvl1pPr>
          </a:lstStyle>
          <a:p>
            <a:pPr>
              <a:defRPr/>
            </a:pPr>
            <a:fld id="{1DC211CE-34CE-442E-8BE1-90EEC48C31B8}" type="datetime1">
              <a:rPr lang="zh-TW" altLang="en-US" smtClean="0"/>
              <a:pPr>
                <a:defRPr/>
              </a:pPr>
              <a:t>2018/12/17</a:t>
            </a:fld>
            <a:endParaRPr lang="zh-TW" altLang="en-US"/>
          </a:p>
        </p:txBody>
      </p:sp>
      <p:sp>
        <p:nvSpPr>
          <p:cNvPr id="6" name="Footer Placeholder 4"/>
          <p:cNvSpPr>
            <a:spLocks noGrp="1"/>
          </p:cNvSpPr>
          <p:nvPr>
            <p:ph type="ftr" sz="quarter" idx="11"/>
          </p:nvPr>
        </p:nvSpPr>
        <p:spPr/>
        <p:txBody>
          <a:bodyPr/>
          <a:lstStyle>
            <a:lvl1pPr>
              <a:defRPr/>
            </a:lvl1pPr>
          </a:lstStyle>
          <a:p>
            <a:pPr>
              <a:defRPr/>
            </a:pPr>
            <a:endParaRPr lang="zh-TW" altLang="en-US"/>
          </a:p>
        </p:txBody>
      </p:sp>
      <p:sp>
        <p:nvSpPr>
          <p:cNvPr id="7" name="Slide Number Placeholder 5"/>
          <p:cNvSpPr>
            <a:spLocks noGrp="1"/>
          </p:cNvSpPr>
          <p:nvPr>
            <p:ph type="sldNum" sz="quarter" idx="12"/>
          </p:nvPr>
        </p:nvSpPr>
        <p:spPr/>
        <p:txBody>
          <a:bodyPr/>
          <a:lstStyle>
            <a:lvl1pPr>
              <a:defRPr/>
            </a:lvl1pPr>
          </a:lstStyle>
          <a:p>
            <a:pPr>
              <a:defRPr/>
            </a:pPr>
            <a:fld id="{06DF4E38-6D2E-4A0B-90EC-D3B16ECA2BBE}" type="slidenum">
              <a:rPr lang="zh-TW" altLang="en-US"/>
              <a:pPr>
                <a:defRPr/>
              </a:pPr>
              <a:t>‹#›</a:t>
            </a:fld>
            <a:endParaRPr lang="zh-TW" altLang="en-US"/>
          </a:p>
        </p:txBody>
      </p:sp>
    </p:spTree>
    <p:extLst>
      <p:ext uri="{BB962C8B-B14F-4D97-AF65-F5344CB8AC3E}">
        <p14:creationId xmlns:p14="http://schemas.microsoft.com/office/powerpoint/2010/main" val="3483178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endParaRPr lang="en-US" altLang="zh-TW"/>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ltLang="zh-TW"/>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BBFCFCD6-AA65-4FED-A368-AD2DB882286A}" type="datetime1">
              <a:rPr lang="zh-TW" altLang="en-US" smtClean="0"/>
              <a:pPr>
                <a:defRPr/>
              </a:pPr>
              <a:t>2018/12/17</a:t>
            </a:fld>
            <a:endParaRPr lang="zh-TW" alt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zh-TW" alt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73EBD6DD-9D96-447A-A25A-5B7542BCCF1F}"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 id="2147483883" r:id="rId12"/>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新細明體" pitchFamily="18" charset="-120"/>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新細明體" pitchFamily="18" charset="-120"/>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新細明體" pitchFamily="18" charset="-120"/>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新細明體" pitchFamily="18" charset="-120"/>
        </a:defRPr>
      </a:lvl5pPr>
      <a:lvl6pPr marL="457200" algn="l" rtl="0" fontAlgn="base">
        <a:lnSpc>
          <a:spcPct val="90000"/>
        </a:lnSpc>
        <a:spcBef>
          <a:spcPct val="0"/>
        </a:spcBef>
        <a:spcAft>
          <a:spcPct val="0"/>
        </a:spcAft>
        <a:defRPr sz="4400">
          <a:solidFill>
            <a:schemeClr val="tx1"/>
          </a:solidFill>
          <a:latin typeface="Calibri Light" pitchFamily="34" charset="0"/>
          <a:ea typeface="新細明體" pitchFamily="18" charset="-120"/>
        </a:defRPr>
      </a:lvl6pPr>
      <a:lvl7pPr marL="914400" algn="l" rtl="0" fontAlgn="base">
        <a:lnSpc>
          <a:spcPct val="90000"/>
        </a:lnSpc>
        <a:spcBef>
          <a:spcPct val="0"/>
        </a:spcBef>
        <a:spcAft>
          <a:spcPct val="0"/>
        </a:spcAft>
        <a:defRPr sz="4400">
          <a:solidFill>
            <a:schemeClr val="tx1"/>
          </a:solidFill>
          <a:latin typeface="Calibri Light" pitchFamily="34" charset="0"/>
          <a:ea typeface="新細明體" pitchFamily="18" charset="-120"/>
        </a:defRPr>
      </a:lvl7pPr>
      <a:lvl8pPr marL="1371600" algn="l" rtl="0" fontAlgn="base">
        <a:lnSpc>
          <a:spcPct val="90000"/>
        </a:lnSpc>
        <a:spcBef>
          <a:spcPct val="0"/>
        </a:spcBef>
        <a:spcAft>
          <a:spcPct val="0"/>
        </a:spcAft>
        <a:defRPr sz="4400">
          <a:solidFill>
            <a:schemeClr val="tx1"/>
          </a:solidFill>
          <a:latin typeface="Calibri Light" pitchFamily="34" charset="0"/>
          <a:ea typeface="新細明體" pitchFamily="18" charset="-120"/>
        </a:defRPr>
      </a:lvl8pPr>
      <a:lvl9pPr marL="1828800" algn="l" rtl="0" fontAlgn="base">
        <a:lnSpc>
          <a:spcPct val="90000"/>
        </a:lnSpc>
        <a:spcBef>
          <a:spcPct val="0"/>
        </a:spcBef>
        <a:spcAft>
          <a:spcPct val="0"/>
        </a:spcAft>
        <a:defRPr sz="4400">
          <a:solidFill>
            <a:schemeClr val="tx1"/>
          </a:solidFill>
          <a:latin typeface="Calibri Light" pitchFamily="34" charset="0"/>
          <a:ea typeface="新細明體" pitchFamily="18" charset="-12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endParaRPr lang="en-US" altLang="zh-TW"/>
          </a:p>
        </p:txBody>
      </p:sp>
      <p:sp>
        <p:nvSpPr>
          <p:cNvPr id="2051"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ltLang="zh-TW"/>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defRPr>
            </a:lvl1pPr>
          </a:lstStyle>
          <a:p>
            <a:pPr>
              <a:defRPr/>
            </a:pPr>
            <a:fld id="{19F53B53-3A0A-441F-A70F-5BEC5D80938E}" type="datetime1">
              <a:rPr lang="zh-TW" altLang="en-US" smtClean="0"/>
              <a:pPr>
                <a:defRPr/>
              </a:pPr>
              <a:t>2018/12/17</a:t>
            </a:fld>
            <a:endParaRPr lang="zh-TW" alt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defRPr>
            </a:lvl1pPr>
          </a:lstStyle>
          <a:p>
            <a:pPr>
              <a:defRPr/>
            </a:pPr>
            <a:endParaRPr lang="zh-TW" alt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923CE55F-F742-4DC3-9B93-5938218DC881}"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新細明體" pitchFamily="18" charset="-120"/>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新細明體" pitchFamily="18" charset="-120"/>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新細明體" pitchFamily="18" charset="-120"/>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新細明體" pitchFamily="18" charset="-120"/>
        </a:defRPr>
      </a:lvl5pPr>
      <a:lvl6pPr marL="457200" algn="l" rtl="0" fontAlgn="base">
        <a:lnSpc>
          <a:spcPct val="90000"/>
        </a:lnSpc>
        <a:spcBef>
          <a:spcPct val="0"/>
        </a:spcBef>
        <a:spcAft>
          <a:spcPct val="0"/>
        </a:spcAft>
        <a:defRPr sz="4400">
          <a:solidFill>
            <a:schemeClr val="tx1"/>
          </a:solidFill>
          <a:latin typeface="Calibri Light" pitchFamily="34" charset="0"/>
          <a:ea typeface="新細明體" pitchFamily="18" charset="-120"/>
        </a:defRPr>
      </a:lvl6pPr>
      <a:lvl7pPr marL="914400" algn="l" rtl="0" fontAlgn="base">
        <a:lnSpc>
          <a:spcPct val="90000"/>
        </a:lnSpc>
        <a:spcBef>
          <a:spcPct val="0"/>
        </a:spcBef>
        <a:spcAft>
          <a:spcPct val="0"/>
        </a:spcAft>
        <a:defRPr sz="4400">
          <a:solidFill>
            <a:schemeClr val="tx1"/>
          </a:solidFill>
          <a:latin typeface="Calibri Light" pitchFamily="34" charset="0"/>
          <a:ea typeface="新細明體" pitchFamily="18" charset="-120"/>
        </a:defRPr>
      </a:lvl7pPr>
      <a:lvl8pPr marL="1371600" algn="l" rtl="0" fontAlgn="base">
        <a:lnSpc>
          <a:spcPct val="90000"/>
        </a:lnSpc>
        <a:spcBef>
          <a:spcPct val="0"/>
        </a:spcBef>
        <a:spcAft>
          <a:spcPct val="0"/>
        </a:spcAft>
        <a:defRPr sz="4400">
          <a:solidFill>
            <a:schemeClr val="tx1"/>
          </a:solidFill>
          <a:latin typeface="Calibri Light" pitchFamily="34" charset="0"/>
          <a:ea typeface="新細明體" pitchFamily="18" charset="-120"/>
        </a:defRPr>
      </a:lvl8pPr>
      <a:lvl9pPr marL="1828800" algn="l" rtl="0" fontAlgn="base">
        <a:lnSpc>
          <a:spcPct val="90000"/>
        </a:lnSpc>
        <a:spcBef>
          <a:spcPct val="0"/>
        </a:spcBef>
        <a:spcAft>
          <a:spcPct val="0"/>
        </a:spcAft>
        <a:defRPr sz="4400">
          <a:solidFill>
            <a:schemeClr val="tx1"/>
          </a:solidFill>
          <a:latin typeface="Calibri Light" pitchFamily="34" charset="0"/>
          <a:ea typeface="新細明體" pitchFamily="18" charset="-12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9.png"/><Relationship Id="rId4" Type="http://schemas.openxmlformats.org/officeDocument/2006/relationships/image" Target="../media/image7.png"/><Relationship Id="rId9"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diagramLayout" Target="../diagrams/layout4.xml"/><Relationship Id="rId7" Type="http://schemas.openxmlformats.org/officeDocument/2006/relationships/image" Target="../media/image25.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1.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slideLayout" Target="../slideLayouts/slideLayout2.xml"/><Relationship Id="rId4" Type="http://schemas.openxmlformats.org/officeDocument/2006/relationships/image" Target="../media/image29.wmf"/></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9.xml.rels><?xml version="1.0" encoding="UTF-8" standalone="yes"?>
<Relationships xmlns="http://schemas.openxmlformats.org/package/2006/relationships"><Relationship Id="rId8" Type="http://schemas.openxmlformats.org/officeDocument/2006/relationships/hyperlink" Target="#_Toc508285010"/><Relationship Id="rId13" Type="http://schemas.openxmlformats.org/officeDocument/2006/relationships/image" Target="../media/image34.png"/><Relationship Id="rId3" Type="http://schemas.openxmlformats.org/officeDocument/2006/relationships/hyperlink" Target="#_Toc508284992"/><Relationship Id="rId7" Type="http://schemas.openxmlformats.org/officeDocument/2006/relationships/hyperlink" Target="#_Toc508285006"/><Relationship Id="rId12" Type="http://schemas.openxmlformats.org/officeDocument/2006/relationships/hyperlink" Target="#_Toc508285023"/><Relationship Id="rId2" Type="http://schemas.openxmlformats.org/officeDocument/2006/relationships/hyperlink" Target="#_Toc508284988"/><Relationship Id="rId1" Type="http://schemas.openxmlformats.org/officeDocument/2006/relationships/slideLayout" Target="../slideLayouts/slideLayout2.xml"/><Relationship Id="rId6" Type="http://schemas.openxmlformats.org/officeDocument/2006/relationships/hyperlink" Target="#_Toc508285003"/><Relationship Id="rId11" Type="http://schemas.openxmlformats.org/officeDocument/2006/relationships/hyperlink" Target="#_Toc508285022"/><Relationship Id="rId5" Type="http://schemas.openxmlformats.org/officeDocument/2006/relationships/hyperlink" Target="#_Toc508284999"/><Relationship Id="rId10" Type="http://schemas.openxmlformats.org/officeDocument/2006/relationships/hyperlink" Target="#_Toc508285018"/><Relationship Id="rId4" Type="http://schemas.openxmlformats.org/officeDocument/2006/relationships/hyperlink" Target="#_Toc508284995"/><Relationship Id="rId9" Type="http://schemas.openxmlformats.org/officeDocument/2006/relationships/hyperlink" Target="#_Toc508285015"/><Relationship Id="rId14" Type="http://schemas.openxmlformats.org/officeDocument/2006/relationships/image" Target="../media/image35.tmp"/></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5.png"/><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標題 1"/>
          <p:cNvSpPr>
            <a:spLocks noGrp="1"/>
          </p:cNvSpPr>
          <p:nvPr>
            <p:ph type="ctrTitle"/>
          </p:nvPr>
        </p:nvSpPr>
        <p:spPr>
          <a:xfrm>
            <a:off x="3994150" y="1751013"/>
            <a:ext cx="3138170" cy="2005012"/>
          </a:xfrm>
        </p:spPr>
        <p:txBody>
          <a:bodyPr anchor="t"/>
          <a:lstStyle/>
          <a:p>
            <a:pPr algn="l" eaLnBrk="1" hangingPunct="1">
              <a:lnSpc>
                <a:spcPct val="100000"/>
              </a:lnSpc>
            </a:pPr>
            <a:r>
              <a:rPr lang="zh-TW" altLang="en-US" sz="4400" b="1" dirty="0">
                <a:solidFill>
                  <a:srgbClr val="70001D"/>
                </a:solidFill>
                <a:latin typeface="微軟正黑體" panose="020B0604030504040204" pitchFamily="34" charset="-120"/>
                <a:ea typeface="微軟正黑體" panose="020B0604030504040204" pitchFamily="34" charset="-120"/>
              </a:rPr>
              <a:t>協力同行</a:t>
            </a:r>
            <a:r>
              <a:rPr lang="en-US" altLang="zh-TW" sz="4400" b="1" dirty="0">
                <a:solidFill>
                  <a:srgbClr val="70001D"/>
                </a:solidFill>
                <a:latin typeface="微軟正黑體" panose="020B0604030504040204" pitchFamily="34" charset="-120"/>
                <a:ea typeface="微軟正黑體" panose="020B0604030504040204" pitchFamily="34" charset="-120"/>
              </a:rPr>
              <a:t/>
            </a:r>
            <a:br>
              <a:rPr lang="en-US" altLang="zh-TW" sz="4400" b="1" dirty="0">
                <a:solidFill>
                  <a:srgbClr val="70001D"/>
                </a:solidFill>
                <a:latin typeface="微軟正黑體" panose="020B0604030504040204" pitchFamily="34" charset="-120"/>
                <a:ea typeface="微軟正黑體" panose="020B0604030504040204" pitchFamily="34" charset="-120"/>
              </a:rPr>
            </a:br>
            <a:r>
              <a:rPr lang="zh-TW" altLang="en-US" sz="4400" b="1" dirty="0">
                <a:solidFill>
                  <a:srgbClr val="70001D"/>
                </a:solidFill>
                <a:latin typeface="微軟正黑體" panose="020B0604030504040204" pitchFamily="34" charset="-120"/>
                <a:ea typeface="微軟正黑體" panose="020B0604030504040204" pitchFamily="34" charset="-120"/>
              </a:rPr>
              <a:t>解析實踐</a:t>
            </a:r>
            <a:r>
              <a:rPr lang="en-US" altLang="zh-TW" sz="4400" b="1" dirty="0">
                <a:solidFill>
                  <a:srgbClr val="C00000"/>
                </a:solidFill>
                <a:latin typeface="微軟正黑體" panose="020B0604030504040204" pitchFamily="34" charset="-120"/>
                <a:ea typeface="微軟正黑體" panose="020B0604030504040204" pitchFamily="34" charset="-120"/>
              </a:rPr>
              <a:t/>
            </a:r>
            <a:br>
              <a:rPr lang="en-US" altLang="zh-TW" sz="4400" b="1" dirty="0">
                <a:solidFill>
                  <a:srgbClr val="C00000"/>
                </a:solidFill>
                <a:latin typeface="微軟正黑體" panose="020B0604030504040204" pitchFamily="34" charset="-120"/>
                <a:ea typeface="微軟正黑體" panose="020B0604030504040204" pitchFamily="34" charset="-120"/>
              </a:rPr>
            </a:br>
            <a:r>
              <a:rPr lang="en-US" altLang="zh-TW" sz="4000" b="1" dirty="0">
                <a:latin typeface="微軟正黑體" panose="020B0604030504040204" pitchFamily="34" charset="-120"/>
                <a:ea typeface="微軟正黑體" panose="020B0604030504040204" pitchFamily="34" charset="-120"/>
              </a:rPr>
              <a:t/>
            </a:r>
            <a:br>
              <a:rPr lang="en-US" altLang="zh-TW" sz="4000" b="1" dirty="0">
                <a:latin typeface="微軟正黑體" panose="020B0604030504040204" pitchFamily="34" charset="-120"/>
                <a:ea typeface="微軟正黑體" panose="020B0604030504040204" pitchFamily="34" charset="-120"/>
              </a:rPr>
            </a:br>
            <a:r>
              <a:rPr lang="en-US" altLang="zh-TW" sz="3600" b="1" dirty="0">
                <a:latin typeface="微軟正黑體" panose="020B0604030504040204" pitchFamily="34" charset="-120"/>
                <a:ea typeface="微軟正黑體" panose="020B0604030504040204" pitchFamily="34" charset="-120"/>
              </a:rPr>
              <a:t/>
            </a:r>
            <a:br>
              <a:rPr lang="en-US" altLang="zh-TW" sz="3600" b="1" dirty="0">
                <a:latin typeface="微軟正黑體" panose="020B0604030504040204" pitchFamily="34" charset="-120"/>
                <a:ea typeface="微軟正黑體" panose="020B0604030504040204" pitchFamily="34" charset="-120"/>
              </a:rPr>
            </a:br>
            <a:r>
              <a:rPr lang="en-US" altLang="zh-TW" sz="3600" b="1" dirty="0">
                <a:latin typeface="微軟正黑體" panose="020B0604030504040204" pitchFamily="34" charset="-120"/>
                <a:ea typeface="微軟正黑體" panose="020B0604030504040204" pitchFamily="34" charset="-120"/>
              </a:rPr>
              <a:t/>
            </a:r>
            <a:br>
              <a:rPr lang="en-US" altLang="zh-TW" sz="3600" b="1" dirty="0">
                <a:latin typeface="微軟正黑體" panose="020B0604030504040204" pitchFamily="34" charset="-120"/>
                <a:ea typeface="微軟正黑體" panose="020B0604030504040204" pitchFamily="34" charset="-120"/>
              </a:rPr>
            </a:br>
            <a:r>
              <a:rPr lang="en-US" altLang="zh-TW" sz="3600" b="1" dirty="0">
                <a:latin typeface="微軟正黑體" panose="020B0604030504040204" pitchFamily="34" charset="-120"/>
                <a:ea typeface="微軟正黑體" panose="020B0604030504040204" pitchFamily="34" charset="-120"/>
              </a:rPr>
              <a:t/>
            </a:r>
            <a:br>
              <a:rPr lang="en-US" altLang="zh-TW" sz="3600" b="1" dirty="0">
                <a:latin typeface="微軟正黑體" panose="020B0604030504040204" pitchFamily="34" charset="-120"/>
                <a:ea typeface="微軟正黑體" panose="020B0604030504040204" pitchFamily="34" charset="-120"/>
              </a:rPr>
            </a:br>
            <a:r>
              <a:rPr lang="en-US" altLang="zh-TW" sz="3600" b="1" dirty="0">
                <a:latin typeface="微軟正黑體" panose="020B0604030504040204" pitchFamily="34" charset="-120"/>
                <a:ea typeface="微軟正黑體" panose="020B0604030504040204" pitchFamily="34" charset="-120"/>
              </a:rPr>
              <a:t/>
            </a:r>
            <a:br>
              <a:rPr lang="en-US" altLang="zh-TW" sz="3600" b="1" dirty="0">
                <a:latin typeface="微軟正黑體" panose="020B0604030504040204" pitchFamily="34" charset="-120"/>
                <a:ea typeface="微軟正黑體" panose="020B0604030504040204" pitchFamily="34" charset="-120"/>
              </a:rPr>
            </a:br>
            <a:r>
              <a:rPr lang="en-US" altLang="zh-TW" sz="4000" b="1" dirty="0">
                <a:latin typeface="微軟正黑體" panose="020B0604030504040204" pitchFamily="34" charset="-120"/>
                <a:ea typeface="微軟正黑體" panose="020B0604030504040204" pitchFamily="34" charset="-120"/>
              </a:rPr>
              <a:t/>
            </a:r>
            <a:br>
              <a:rPr lang="en-US" altLang="zh-TW" sz="4000" b="1" dirty="0">
                <a:latin typeface="微軟正黑體" panose="020B0604030504040204" pitchFamily="34" charset="-120"/>
                <a:ea typeface="微軟正黑體" panose="020B0604030504040204" pitchFamily="34" charset="-120"/>
              </a:rPr>
            </a:br>
            <a:r>
              <a:rPr lang="en-US" altLang="zh-TW" sz="2800" b="1" dirty="0">
                <a:solidFill>
                  <a:srgbClr val="FF0000"/>
                </a:solidFill>
                <a:latin typeface="微軟正黑體" panose="020B0604030504040204" pitchFamily="34" charset="-120"/>
                <a:ea typeface="微軟正黑體" panose="020B0604030504040204" pitchFamily="34" charset="-120"/>
              </a:rPr>
              <a:t/>
            </a:r>
            <a:br>
              <a:rPr lang="en-US" altLang="zh-TW" sz="2800" b="1" dirty="0">
                <a:solidFill>
                  <a:srgbClr val="FF0000"/>
                </a:solidFill>
                <a:latin typeface="微軟正黑體" panose="020B0604030504040204" pitchFamily="34" charset="-120"/>
                <a:ea typeface="微軟正黑體" panose="020B0604030504040204" pitchFamily="34" charset="-120"/>
              </a:rPr>
            </a:br>
            <a:endParaRPr lang="zh-TW" altLang="en-US" sz="2800" dirty="0">
              <a:latin typeface="微軟正黑體" panose="020B0604030504040204" pitchFamily="34" charset="-120"/>
              <a:ea typeface="微軟正黑體" panose="020B0604030504040204" pitchFamily="34" charset="-120"/>
            </a:endParaRPr>
          </a:p>
        </p:txBody>
      </p:sp>
      <p:sp>
        <p:nvSpPr>
          <p:cNvPr id="17411" name="投影片編號版面配置區 2"/>
          <p:cNvSpPr>
            <a:spLocks noGrp="1"/>
          </p:cNvSpPr>
          <p:nvPr>
            <p:ph type="sldNum" sz="quarter" idx="12"/>
          </p:nvPr>
        </p:nvSpPr>
        <p:spPr bwMode="auto">
          <a:xfrm>
            <a:off x="7086600"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8AE80743-4519-4A64-B684-A3222D00BDBC}" type="slidenum">
              <a:rPr lang="zh-TW" altLang="en-US" sz="1200" smtClean="0">
                <a:solidFill>
                  <a:srgbClr val="898989"/>
                </a:solidFill>
              </a:rPr>
              <a:pPr>
                <a:lnSpc>
                  <a:spcPct val="100000"/>
                </a:lnSpc>
                <a:spcBef>
                  <a:spcPct val="0"/>
                </a:spcBef>
                <a:buFontTx/>
                <a:buNone/>
              </a:pPr>
              <a:t>1</a:t>
            </a:fld>
            <a:endParaRPr lang="zh-TW" altLang="en-US" sz="1200">
              <a:solidFill>
                <a:srgbClr val="898989"/>
              </a:solidFill>
            </a:endParaRPr>
          </a:p>
        </p:txBody>
      </p:sp>
      <p:sp>
        <p:nvSpPr>
          <p:cNvPr id="17412" name="矩形 1"/>
          <p:cNvSpPr>
            <a:spLocks noChangeArrowheads="1"/>
          </p:cNvSpPr>
          <p:nvPr/>
        </p:nvSpPr>
        <p:spPr bwMode="auto">
          <a:xfrm>
            <a:off x="3994150" y="3319463"/>
            <a:ext cx="4572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ea typeface="新細明體" pitchFamily="18" charset="-120"/>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新細明體" pitchFamily="18" charset="-120"/>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新細明體" pitchFamily="18" charset="-120"/>
              </a:defRPr>
            </a:lvl3pPr>
            <a:lvl4pPr marL="1600200" indent="-228600">
              <a:lnSpc>
                <a:spcPct val="90000"/>
              </a:lnSpc>
              <a:spcBef>
                <a:spcPts val="500"/>
              </a:spcBef>
              <a:buFont typeface="Arial" pitchFamily="34" charset="0"/>
              <a:buChar char="•"/>
              <a:defRPr>
                <a:solidFill>
                  <a:schemeClr val="tx1"/>
                </a:solidFill>
                <a:latin typeface="Calibri" pitchFamily="34" charset="0"/>
                <a:ea typeface="新細明體" pitchFamily="18" charset="-120"/>
              </a:defRPr>
            </a:lvl4pPr>
            <a:lvl5pPr marL="2057400" indent="-228600">
              <a:lnSpc>
                <a:spcPct val="90000"/>
              </a:lnSpc>
              <a:spcBef>
                <a:spcPts val="500"/>
              </a:spcBef>
              <a:buFont typeface="Arial" pitchFamily="34" charset="0"/>
              <a:buChar char="•"/>
              <a:defRPr>
                <a:solidFill>
                  <a:schemeClr val="tx1"/>
                </a:solidFill>
                <a:latin typeface="Calibri" pitchFamily="34" charset="0"/>
                <a:ea typeface="新細明體" pitchFamily="18" charset="-12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新細明體" pitchFamily="18" charset="-12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新細明體" pitchFamily="18" charset="-12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新細明體" pitchFamily="18" charset="-12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新細明體" pitchFamily="18" charset="-120"/>
              </a:defRPr>
            </a:lvl9pPr>
          </a:lstStyle>
          <a:p>
            <a:pPr>
              <a:lnSpc>
                <a:spcPct val="100000"/>
              </a:lnSpc>
              <a:spcBef>
                <a:spcPct val="0"/>
              </a:spcBef>
              <a:buFontTx/>
              <a:buNone/>
              <a:defRPr/>
            </a:pPr>
            <a:r>
              <a:rPr lang="zh-TW" altLang="en-US" sz="2400" b="1" dirty="0">
                <a:solidFill>
                  <a:schemeClr val="accent2">
                    <a:lumMod val="75000"/>
                  </a:schemeClr>
                </a:solidFill>
                <a:latin typeface="微軟正黑體" pitchFamily="34" charset="-120"/>
                <a:ea typeface="微軟正黑體" pitchFamily="34" charset="-120"/>
              </a:rPr>
              <a:t>十二年國民基本教育課程綱要</a:t>
            </a:r>
            <a:r>
              <a:rPr lang="en-US" altLang="zh-TW" sz="2400" b="1" dirty="0">
                <a:solidFill>
                  <a:schemeClr val="accent2">
                    <a:lumMod val="75000"/>
                  </a:schemeClr>
                </a:solidFill>
                <a:latin typeface="微軟正黑體" pitchFamily="34" charset="-120"/>
                <a:ea typeface="微軟正黑體" pitchFamily="34" charset="-120"/>
              </a:rPr>
              <a:t/>
            </a:r>
            <a:br>
              <a:rPr lang="en-US" altLang="zh-TW" sz="2400" b="1" dirty="0">
                <a:solidFill>
                  <a:schemeClr val="accent2">
                    <a:lumMod val="75000"/>
                  </a:schemeClr>
                </a:solidFill>
                <a:latin typeface="微軟正黑體" pitchFamily="34" charset="-120"/>
                <a:ea typeface="微軟正黑體" pitchFamily="34" charset="-120"/>
              </a:rPr>
            </a:br>
            <a:r>
              <a:rPr lang="zh-TW" altLang="en-US" sz="2400" b="1" dirty="0">
                <a:solidFill>
                  <a:schemeClr val="accent2">
                    <a:lumMod val="75000"/>
                  </a:schemeClr>
                </a:solidFill>
                <a:latin typeface="微軟正黑體" pitchFamily="34" charset="-120"/>
                <a:ea typeface="微軟正黑體" pitchFamily="34" charset="-120"/>
              </a:rPr>
              <a:t>語文領域    </a:t>
            </a:r>
            <a:r>
              <a:rPr lang="zh-TW" altLang="en-US" sz="3200" b="1" dirty="0">
                <a:solidFill>
                  <a:srgbClr val="0000FF"/>
                </a:solidFill>
                <a:latin typeface="微軟正黑體" pitchFamily="34" charset="-120"/>
                <a:ea typeface="微軟正黑體" pitchFamily="34" charset="-120"/>
              </a:rPr>
              <a:t>閩南語文</a:t>
            </a:r>
            <a:endParaRPr lang="zh-TW" altLang="en-US" sz="3200" dirty="0">
              <a:solidFill>
                <a:srgbClr val="0000FF"/>
              </a:solidFill>
            </a:endParaRPr>
          </a:p>
        </p:txBody>
      </p:sp>
      <p:pic>
        <p:nvPicPr>
          <p:cNvPr id="17413" name="圖片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3575" y="2711450"/>
            <a:ext cx="2528888"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7"/>
          <p:cNvSpPr/>
          <p:nvPr/>
        </p:nvSpPr>
        <p:spPr>
          <a:xfrm>
            <a:off x="8675688" y="3216275"/>
            <a:ext cx="477837" cy="476250"/>
          </a:xfrm>
          <a:prstGeom prst="rect">
            <a:avLst/>
          </a:prstGeom>
          <a:solidFill>
            <a:srgbClr val="7000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1" hangingPunct="1">
              <a:defRPr/>
            </a:pPr>
            <a:r>
              <a:rPr lang="en-US" altLang="zh-TW" dirty="0">
                <a:solidFill>
                  <a:srgbClr val="70001D"/>
                </a:solidFill>
                <a:latin typeface="Simple-Line-Icons" pitchFamily="2" charset="2"/>
              </a:rPr>
              <a:t></a:t>
            </a:r>
            <a:endParaRPr lang="en-US" altLang="zh-TW" dirty="0">
              <a:solidFill>
                <a:srgbClr val="70001D"/>
              </a:solidFill>
            </a:endParaRPr>
          </a:p>
        </p:txBody>
      </p:sp>
      <p:cxnSp>
        <p:nvCxnSpPr>
          <p:cNvPr id="4" name="直線接點 3"/>
          <p:cNvCxnSpPr/>
          <p:nvPr/>
        </p:nvCxnSpPr>
        <p:spPr>
          <a:xfrm>
            <a:off x="3870325" y="1711325"/>
            <a:ext cx="0" cy="2651125"/>
          </a:xfrm>
          <a:prstGeom prst="line">
            <a:avLst/>
          </a:prstGeom>
          <a:ln w="12700"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直線接點 9"/>
          <p:cNvCxnSpPr/>
          <p:nvPr/>
        </p:nvCxnSpPr>
        <p:spPr>
          <a:xfrm>
            <a:off x="3727450" y="3216275"/>
            <a:ext cx="3732213" cy="0"/>
          </a:xfrm>
          <a:prstGeom prst="line">
            <a:avLst/>
          </a:prstGeom>
          <a:ln w="12700"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矩形 59"/>
          <p:cNvSpPr/>
          <p:nvPr/>
        </p:nvSpPr>
        <p:spPr>
          <a:xfrm>
            <a:off x="-166688" y="33338"/>
            <a:ext cx="9144001" cy="6781800"/>
          </a:xfrm>
          <a:prstGeom prst="rect">
            <a:avLst/>
          </a:prstGeom>
          <a:solidFill>
            <a:srgbClr val="F2F2F2"/>
          </a:solidFill>
          <a:ln w="7620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cxnSp>
        <p:nvCxnSpPr>
          <p:cNvPr id="37" name="直線單箭頭接點 36"/>
          <p:cNvCxnSpPr/>
          <p:nvPr/>
        </p:nvCxnSpPr>
        <p:spPr>
          <a:xfrm flipV="1">
            <a:off x="1720850" y="725488"/>
            <a:ext cx="1012825" cy="1084262"/>
          </a:xfrm>
          <a:prstGeom prst="straightConnector1">
            <a:avLst/>
          </a:prstGeom>
          <a:ln w="76200">
            <a:solidFill>
              <a:schemeClr val="accent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 name="直線單箭頭接點 38"/>
          <p:cNvCxnSpPr/>
          <p:nvPr/>
        </p:nvCxnSpPr>
        <p:spPr>
          <a:xfrm>
            <a:off x="1765300" y="1776413"/>
            <a:ext cx="968375" cy="803275"/>
          </a:xfrm>
          <a:prstGeom prst="straightConnector1">
            <a:avLst/>
          </a:prstGeom>
          <a:ln w="76200">
            <a:solidFill>
              <a:schemeClr val="accent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 name="直線單箭頭接點 33"/>
          <p:cNvCxnSpPr/>
          <p:nvPr/>
        </p:nvCxnSpPr>
        <p:spPr>
          <a:xfrm>
            <a:off x="1706563" y="4611688"/>
            <a:ext cx="984250" cy="838200"/>
          </a:xfrm>
          <a:prstGeom prst="straightConnector1">
            <a:avLst/>
          </a:prstGeom>
          <a:ln w="76200">
            <a:solidFill>
              <a:schemeClr val="accent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 name="標題 1"/>
          <p:cNvSpPr txBox="1">
            <a:spLocks/>
          </p:cNvSpPr>
          <p:nvPr/>
        </p:nvSpPr>
        <p:spPr>
          <a:xfrm>
            <a:off x="5048250" y="323850"/>
            <a:ext cx="3978275" cy="996950"/>
          </a:xfrm>
          <a:prstGeom prst="rect">
            <a:avLst/>
          </a:prstGeom>
        </p:spPr>
        <p:txBody>
          <a:bodyPr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defRPr/>
            </a:pPr>
            <a:r>
              <a:rPr lang="zh-TW" altLang="en-US"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核心素養的轉化</a:t>
            </a:r>
          </a:p>
        </p:txBody>
      </p:sp>
      <p:cxnSp>
        <p:nvCxnSpPr>
          <p:cNvPr id="7" name="直線接點 6"/>
          <p:cNvCxnSpPr/>
          <p:nvPr/>
        </p:nvCxnSpPr>
        <p:spPr>
          <a:xfrm>
            <a:off x="4813300" y="1208088"/>
            <a:ext cx="4330700" cy="0"/>
          </a:xfrm>
          <a:prstGeom prst="line">
            <a:avLst/>
          </a:prstGeom>
          <a:ln w="57150">
            <a:solidFill>
              <a:srgbClr val="76C2AF"/>
            </a:solidFill>
            <a:prstDash val="solid"/>
          </a:ln>
        </p:spPr>
        <p:style>
          <a:lnRef idx="1">
            <a:schemeClr val="accent1"/>
          </a:lnRef>
          <a:fillRef idx="0">
            <a:schemeClr val="accent1"/>
          </a:fillRef>
          <a:effectRef idx="0">
            <a:schemeClr val="accent1"/>
          </a:effectRef>
          <a:fontRef idx="minor">
            <a:schemeClr val="tx1"/>
          </a:fontRef>
        </p:style>
      </p:cxnSp>
      <p:cxnSp>
        <p:nvCxnSpPr>
          <p:cNvPr id="8" name="直線接點 7"/>
          <p:cNvCxnSpPr/>
          <p:nvPr/>
        </p:nvCxnSpPr>
        <p:spPr>
          <a:xfrm>
            <a:off x="4654550" y="1320800"/>
            <a:ext cx="4371975" cy="0"/>
          </a:xfrm>
          <a:prstGeom prst="line">
            <a:avLst/>
          </a:prstGeom>
          <a:ln w="57150">
            <a:solidFill>
              <a:schemeClr val="accent1">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29705" name="群組 62"/>
          <p:cNvGrpSpPr>
            <a:grpSpLocks/>
          </p:cNvGrpSpPr>
          <p:nvPr/>
        </p:nvGrpSpPr>
        <p:grpSpPr bwMode="auto">
          <a:xfrm>
            <a:off x="158750" y="957263"/>
            <a:ext cx="1625600" cy="1625600"/>
            <a:chOff x="159021" y="956681"/>
            <a:chExt cx="1625397" cy="1625397"/>
          </a:xfrm>
        </p:grpSpPr>
        <p:pic>
          <p:nvPicPr>
            <p:cNvPr id="29758" name="圖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9021" y="956681"/>
              <a:ext cx="1625397" cy="1625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59" name="文字方塊 9"/>
            <p:cNvSpPr txBox="1">
              <a:spLocks noChangeArrowheads="1"/>
            </p:cNvSpPr>
            <p:nvPr/>
          </p:nvSpPr>
          <p:spPr bwMode="auto">
            <a:xfrm>
              <a:off x="843347" y="1535350"/>
              <a:ext cx="37683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en-US" sz="1800" b="1">
                  <a:solidFill>
                    <a:schemeClr val="bg1"/>
                  </a:solidFill>
                  <a:latin typeface="微軟正黑體" panose="020B0604030504040204" pitchFamily="34" charset="-120"/>
                  <a:ea typeface="微軟正黑體" panose="020B0604030504040204" pitchFamily="34" charset="-120"/>
                </a:rPr>
                <a:t>總</a:t>
              </a:r>
              <a:endParaRPr lang="en-US" altLang="zh-TW" sz="1800" b="1">
                <a:solidFill>
                  <a:schemeClr val="bg1"/>
                </a:solidFill>
                <a:latin typeface="微軟正黑體" panose="020B0604030504040204" pitchFamily="34" charset="-120"/>
                <a:ea typeface="微軟正黑體" panose="020B0604030504040204" pitchFamily="34" charset="-120"/>
              </a:endParaRPr>
            </a:p>
            <a:p>
              <a:pPr eaLnBrk="1" hangingPunct="1">
                <a:lnSpc>
                  <a:spcPct val="100000"/>
                </a:lnSpc>
                <a:spcBef>
                  <a:spcPct val="0"/>
                </a:spcBef>
                <a:buFontTx/>
                <a:buNone/>
              </a:pPr>
              <a:r>
                <a:rPr lang="zh-TW" altLang="en-US" sz="1800" b="1">
                  <a:solidFill>
                    <a:schemeClr val="bg1"/>
                  </a:solidFill>
                  <a:latin typeface="微軟正黑體" panose="020B0604030504040204" pitchFamily="34" charset="-120"/>
                  <a:ea typeface="微軟正黑體" panose="020B0604030504040204" pitchFamily="34" charset="-120"/>
                </a:rPr>
                <a:t>綱</a:t>
              </a:r>
              <a:endParaRPr lang="en-US" altLang="zh-TW" sz="1800" b="1">
                <a:solidFill>
                  <a:schemeClr val="bg1"/>
                </a:solidFill>
                <a:latin typeface="微軟正黑體" panose="020B0604030504040204" pitchFamily="34" charset="-120"/>
                <a:ea typeface="微軟正黑體" panose="020B0604030504040204" pitchFamily="34" charset="-120"/>
              </a:endParaRPr>
            </a:p>
          </p:txBody>
        </p:sp>
      </p:grpSp>
      <p:grpSp>
        <p:nvGrpSpPr>
          <p:cNvPr id="29706" name="群組 2047"/>
          <p:cNvGrpSpPr>
            <a:grpSpLocks/>
          </p:cNvGrpSpPr>
          <p:nvPr/>
        </p:nvGrpSpPr>
        <p:grpSpPr bwMode="auto">
          <a:xfrm>
            <a:off x="158750" y="3562350"/>
            <a:ext cx="1625600" cy="1625600"/>
            <a:chOff x="159022" y="3562231"/>
            <a:chExt cx="1625397" cy="1625397"/>
          </a:xfrm>
        </p:grpSpPr>
        <p:pic>
          <p:nvPicPr>
            <p:cNvPr id="29756" name="圖片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9022" y="3562231"/>
              <a:ext cx="1625397" cy="1625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57" name="文字方塊 10"/>
            <p:cNvSpPr txBox="1">
              <a:spLocks noChangeArrowheads="1"/>
            </p:cNvSpPr>
            <p:nvPr/>
          </p:nvSpPr>
          <p:spPr bwMode="auto">
            <a:xfrm>
              <a:off x="387785" y="4659284"/>
              <a:ext cx="6439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en-US" sz="1800" b="1">
                  <a:solidFill>
                    <a:schemeClr val="bg1"/>
                  </a:solidFill>
                  <a:latin typeface="微軟正黑體" panose="020B0604030504040204" pitchFamily="34" charset="-120"/>
                  <a:ea typeface="微軟正黑體" panose="020B0604030504040204" pitchFamily="34" charset="-120"/>
                </a:rPr>
                <a:t>領綱</a:t>
              </a:r>
              <a:endParaRPr lang="en-US" altLang="zh-TW" sz="1800" b="1">
                <a:solidFill>
                  <a:schemeClr val="bg1"/>
                </a:solidFill>
                <a:latin typeface="微軟正黑體" panose="020B0604030504040204" pitchFamily="34" charset="-120"/>
                <a:ea typeface="微軟正黑體" panose="020B0604030504040204" pitchFamily="34" charset="-120"/>
              </a:endParaRPr>
            </a:p>
          </p:txBody>
        </p:sp>
      </p:grpSp>
      <p:cxnSp>
        <p:nvCxnSpPr>
          <p:cNvPr id="12" name="直線單箭頭接點 11"/>
          <p:cNvCxnSpPr/>
          <p:nvPr/>
        </p:nvCxnSpPr>
        <p:spPr>
          <a:xfrm flipH="1">
            <a:off x="971550" y="2582863"/>
            <a:ext cx="7938" cy="979487"/>
          </a:xfrm>
          <a:prstGeom prst="straightConnector1">
            <a:avLst/>
          </a:prstGeom>
          <a:ln w="762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708" name="群組 2048"/>
          <p:cNvGrpSpPr>
            <a:grpSpLocks/>
          </p:cNvGrpSpPr>
          <p:nvPr/>
        </p:nvGrpSpPr>
        <p:grpSpPr bwMode="auto">
          <a:xfrm>
            <a:off x="2597150" y="33338"/>
            <a:ext cx="1465263" cy="1465262"/>
            <a:chOff x="2597117" y="33058"/>
            <a:chExt cx="1465468" cy="1465468"/>
          </a:xfrm>
        </p:grpSpPr>
        <p:pic>
          <p:nvPicPr>
            <p:cNvPr id="29754" name="圖片 1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597117" y="33058"/>
              <a:ext cx="1465468" cy="1465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55" name="文字方塊 19"/>
            <p:cNvSpPr txBox="1">
              <a:spLocks noChangeArrowheads="1"/>
            </p:cNvSpPr>
            <p:nvPr/>
          </p:nvSpPr>
          <p:spPr bwMode="auto">
            <a:xfrm>
              <a:off x="2772030" y="1066311"/>
              <a:ext cx="11875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en-US" sz="1800" b="1">
                  <a:solidFill>
                    <a:schemeClr val="bg1"/>
                  </a:solidFill>
                  <a:latin typeface="微軟正黑體" panose="020B0604030504040204" pitchFamily="34" charset="-120"/>
                  <a:ea typeface="微軟正黑體" panose="020B0604030504040204" pitchFamily="34" charset="-120"/>
                </a:rPr>
                <a:t>核心素養</a:t>
              </a:r>
              <a:endParaRPr lang="en-US" altLang="zh-TW" sz="1800" b="1">
                <a:solidFill>
                  <a:schemeClr val="bg1"/>
                </a:solidFill>
                <a:latin typeface="微軟正黑體" panose="020B0604030504040204" pitchFamily="34" charset="-120"/>
                <a:ea typeface="微軟正黑體" panose="020B0604030504040204" pitchFamily="34" charset="-120"/>
              </a:endParaRPr>
            </a:p>
          </p:txBody>
        </p:sp>
      </p:grpSp>
      <p:grpSp>
        <p:nvGrpSpPr>
          <p:cNvPr id="29709" name="群組 2050"/>
          <p:cNvGrpSpPr>
            <a:grpSpLocks/>
          </p:cNvGrpSpPr>
          <p:nvPr/>
        </p:nvGrpSpPr>
        <p:grpSpPr bwMode="auto">
          <a:xfrm>
            <a:off x="3330575" y="1498600"/>
            <a:ext cx="787400" cy="631825"/>
            <a:chOff x="3329851" y="1498526"/>
            <a:chExt cx="787705" cy="631447"/>
          </a:xfrm>
        </p:grpSpPr>
        <p:cxnSp>
          <p:nvCxnSpPr>
            <p:cNvPr id="25" name="直線單箭頭接點 24"/>
            <p:cNvCxnSpPr>
              <a:endCxn id="15" idx="0"/>
            </p:cNvCxnSpPr>
            <p:nvPr/>
          </p:nvCxnSpPr>
          <p:spPr>
            <a:xfrm>
              <a:off x="3329851" y="1498526"/>
              <a:ext cx="0" cy="631447"/>
            </a:xfrm>
            <a:prstGeom prst="straightConnector1">
              <a:avLst/>
            </a:prstGeom>
            <a:ln w="76200">
              <a:solidFill>
                <a:schemeClr val="accent1">
                  <a:lumMod val="5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42" name="文字方塊 41"/>
            <p:cNvSpPr txBox="1"/>
            <p:nvPr/>
          </p:nvSpPr>
          <p:spPr>
            <a:xfrm>
              <a:off x="3461665" y="1600065"/>
              <a:ext cx="655891" cy="369667"/>
            </a:xfrm>
            <a:prstGeom prst="rect">
              <a:avLst/>
            </a:prstGeom>
            <a:noFill/>
          </p:spPr>
          <p:txBody>
            <a:bodyPr>
              <a:spAutoFit/>
            </a:bodyPr>
            <a:lstStyle/>
            <a:p>
              <a:pPr eaLnBrk="1" fontAlgn="auto" hangingPunct="1">
                <a:spcBef>
                  <a:spcPts val="0"/>
                </a:spcBef>
                <a:spcAft>
                  <a:spcPts val="0"/>
                </a:spcAft>
                <a:defRPr/>
              </a:pPr>
              <a:r>
                <a:rPr lang="zh-TW" altLang="en-US" b="1" dirty="0">
                  <a:solidFill>
                    <a:schemeClr val="tx1">
                      <a:lumMod val="50000"/>
                      <a:lumOff val="50000"/>
                    </a:schemeClr>
                  </a:solidFill>
                  <a:latin typeface="微軟正黑體" panose="020B0604030504040204" pitchFamily="34" charset="-120"/>
                  <a:ea typeface="微軟正黑體" panose="020B0604030504040204" pitchFamily="34" charset="-120"/>
                </a:rPr>
                <a:t>轉化</a:t>
              </a:r>
              <a:endParaRPr lang="en-US" altLang="zh-TW" b="1" dirty="0">
                <a:solidFill>
                  <a:schemeClr val="tx1">
                    <a:lumMod val="50000"/>
                    <a:lumOff val="50000"/>
                  </a:schemeClr>
                </a:solidFill>
                <a:latin typeface="微軟正黑體" panose="020B0604030504040204" pitchFamily="34" charset="-120"/>
                <a:ea typeface="微軟正黑體" panose="020B0604030504040204" pitchFamily="34" charset="-120"/>
              </a:endParaRPr>
            </a:p>
          </p:txBody>
        </p:sp>
      </p:grpSp>
      <p:grpSp>
        <p:nvGrpSpPr>
          <p:cNvPr id="29710" name="群組 2052"/>
          <p:cNvGrpSpPr>
            <a:grpSpLocks/>
          </p:cNvGrpSpPr>
          <p:nvPr/>
        </p:nvGrpSpPr>
        <p:grpSpPr bwMode="auto">
          <a:xfrm>
            <a:off x="3330575" y="3973513"/>
            <a:ext cx="730250" cy="833437"/>
            <a:chOff x="3329851" y="3973544"/>
            <a:chExt cx="730303" cy="833470"/>
          </a:xfrm>
        </p:grpSpPr>
        <p:cxnSp>
          <p:nvCxnSpPr>
            <p:cNvPr id="27" name="直線單箭頭接點 26"/>
            <p:cNvCxnSpPr/>
            <p:nvPr/>
          </p:nvCxnSpPr>
          <p:spPr>
            <a:xfrm>
              <a:off x="3329851" y="3973544"/>
              <a:ext cx="0" cy="833470"/>
            </a:xfrm>
            <a:prstGeom prst="straightConnector1">
              <a:avLst/>
            </a:prstGeom>
            <a:ln w="76200">
              <a:solidFill>
                <a:schemeClr val="accent1">
                  <a:lumMod val="5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43" name="文字方塊 42"/>
            <p:cNvSpPr txBox="1"/>
            <p:nvPr/>
          </p:nvSpPr>
          <p:spPr>
            <a:xfrm>
              <a:off x="3404469" y="4173577"/>
              <a:ext cx="655685" cy="369902"/>
            </a:xfrm>
            <a:prstGeom prst="rect">
              <a:avLst/>
            </a:prstGeom>
            <a:noFill/>
          </p:spPr>
          <p:txBody>
            <a:bodyPr>
              <a:spAutoFit/>
            </a:bodyPr>
            <a:lstStyle/>
            <a:p>
              <a:pPr eaLnBrk="1" fontAlgn="auto" hangingPunct="1">
                <a:spcBef>
                  <a:spcPts val="0"/>
                </a:spcBef>
                <a:spcAft>
                  <a:spcPts val="0"/>
                </a:spcAft>
                <a:defRPr/>
              </a:pPr>
              <a:r>
                <a:rPr lang="zh-TW" altLang="en-US" b="1" dirty="0">
                  <a:solidFill>
                    <a:schemeClr val="tx1">
                      <a:lumMod val="50000"/>
                      <a:lumOff val="50000"/>
                    </a:schemeClr>
                  </a:solidFill>
                  <a:latin typeface="微軟正黑體" panose="020B0604030504040204" pitchFamily="34" charset="-120"/>
                  <a:ea typeface="微軟正黑體" panose="020B0604030504040204" pitchFamily="34" charset="-120"/>
                </a:rPr>
                <a:t>轉化</a:t>
              </a:r>
              <a:endParaRPr lang="en-US" altLang="zh-TW" b="1" dirty="0">
                <a:solidFill>
                  <a:schemeClr val="tx1">
                    <a:lumMod val="50000"/>
                    <a:lumOff val="50000"/>
                  </a:schemeClr>
                </a:solidFill>
                <a:latin typeface="微軟正黑體" panose="020B0604030504040204" pitchFamily="34" charset="-120"/>
                <a:ea typeface="微軟正黑體" panose="020B0604030504040204" pitchFamily="34" charset="-120"/>
              </a:endParaRPr>
            </a:p>
          </p:txBody>
        </p:sp>
      </p:grpSp>
      <p:grpSp>
        <p:nvGrpSpPr>
          <p:cNvPr id="29711" name="群組 2067"/>
          <p:cNvGrpSpPr>
            <a:grpSpLocks/>
          </p:cNvGrpSpPr>
          <p:nvPr/>
        </p:nvGrpSpPr>
        <p:grpSpPr bwMode="auto">
          <a:xfrm>
            <a:off x="2298700" y="4806950"/>
            <a:ext cx="2133600" cy="1855788"/>
            <a:chOff x="2299193" y="4807014"/>
            <a:chExt cx="2133212" cy="1855222"/>
          </a:xfrm>
        </p:grpSpPr>
        <p:sp>
          <p:nvSpPr>
            <p:cNvPr id="30" name="文字方塊 29"/>
            <p:cNvSpPr txBox="1"/>
            <p:nvPr/>
          </p:nvSpPr>
          <p:spPr>
            <a:xfrm>
              <a:off x="2299193" y="6292461"/>
              <a:ext cx="2133212" cy="369775"/>
            </a:xfrm>
            <a:prstGeom prst="rect">
              <a:avLst/>
            </a:prstGeom>
            <a:noFill/>
          </p:spPr>
          <p:txBody>
            <a:bodyPr>
              <a:spAutoFit/>
            </a:bodyPr>
            <a:lstStyle/>
            <a:p>
              <a:pPr eaLnBrk="1" fontAlgn="auto" hangingPunct="1">
                <a:spcBef>
                  <a:spcPts val="0"/>
                </a:spcBef>
                <a:spcAft>
                  <a:spcPts val="0"/>
                </a:spcAft>
                <a:defRPr/>
              </a:pPr>
              <a:r>
                <a:rPr lang="zh-TW" altLang="en-US" b="1" dirty="0">
                  <a:solidFill>
                    <a:schemeClr val="accent5">
                      <a:lumMod val="75000"/>
                    </a:schemeClr>
                  </a:solidFill>
                  <a:latin typeface="微軟正黑體" panose="020B0604030504040204" pitchFamily="34" charset="-120"/>
                  <a:ea typeface="微軟正黑體" panose="020B0604030504040204" pitchFamily="34" charset="-120"/>
                </a:rPr>
                <a:t>領域</a:t>
              </a:r>
              <a:r>
                <a:rPr lang="en-US" altLang="zh-TW" b="1" dirty="0">
                  <a:solidFill>
                    <a:schemeClr val="accent5">
                      <a:lumMod val="75000"/>
                    </a:schemeClr>
                  </a:solidFill>
                  <a:latin typeface="微軟正黑體" panose="020B0604030504040204" pitchFamily="34" charset="-120"/>
                  <a:ea typeface="微軟正黑體" panose="020B0604030504040204" pitchFamily="34" charset="-120"/>
                </a:rPr>
                <a:t>/</a:t>
              </a:r>
              <a:r>
                <a:rPr lang="zh-TW" altLang="en-US" b="1" dirty="0">
                  <a:solidFill>
                    <a:schemeClr val="accent5">
                      <a:lumMod val="75000"/>
                    </a:schemeClr>
                  </a:solidFill>
                  <a:latin typeface="微軟正黑體" panose="020B0604030504040204" pitchFamily="34" charset="-120"/>
                  <a:ea typeface="微軟正黑體" panose="020B0604030504040204" pitchFamily="34" charset="-120"/>
                </a:rPr>
                <a:t>科目</a:t>
              </a:r>
              <a:r>
                <a:rPr lang="zh-TW" altLang="en-US" b="1" dirty="0">
                  <a:solidFill>
                    <a:srgbClr val="C00000"/>
                  </a:solidFill>
                  <a:latin typeface="微軟正黑體" panose="020B0604030504040204" pitchFamily="34" charset="-120"/>
                  <a:ea typeface="微軟正黑體" panose="020B0604030504040204" pitchFamily="34" charset="-120"/>
                </a:rPr>
                <a:t>核心素養</a:t>
              </a:r>
              <a:endParaRPr lang="en-US" altLang="zh-TW" b="1" dirty="0">
                <a:solidFill>
                  <a:srgbClr val="C00000"/>
                </a:solidFill>
                <a:latin typeface="微軟正黑體" panose="020B0604030504040204" pitchFamily="34" charset="-120"/>
                <a:ea typeface="微軟正黑體" panose="020B0604030504040204" pitchFamily="34" charset="-120"/>
              </a:endParaRPr>
            </a:p>
          </p:txBody>
        </p:sp>
        <p:grpSp>
          <p:nvGrpSpPr>
            <p:cNvPr id="29747" name="群組 2053"/>
            <p:cNvGrpSpPr>
              <a:grpSpLocks/>
            </p:cNvGrpSpPr>
            <p:nvPr/>
          </p:nvGrpSpPr>
          <p:grpSpPr bwMode="auto">
            <a:xfrm>
              <a:off x="2597117" y="4807014"/>
              <a:ext cx="1465468" cy="1465468"/>
              <a:chOff x="2597117" y="4807014"/>
              <a:chExt cx="1465468" cy="1465468"/>
            </a:xfrm>
          </p:grpSpPr>
          <p:pic>
            <p:nvPicPr>
              <p:cNvPr id="48" name="圖片 47"/>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597117" y="4807014"/>
                <a:ext cx="1465468" cy="1465468"/>
              </a:xfrm>
              <a:prstGeom prst="rect">
                <a:avLst/>
              </a:prstGeom>
            </p:spPr>
          </p:pic>
          <p:pic>
            <p:nvPicPr>
              <p:cNvPr id="29749" name="圖片 2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882086" y="5159721"/>
                <a:ext cx="895530" cy="895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29712" name="群組 2066"/>
          <p:cNvGrpSpPr>
            <a:grpSpLocks/>
          </p:cNvGrpSpPr>
          <p:nvPr/>
        </p:nvGrpSpPr>
        <p:grpSpPr bwMode="auto">
          <a:xfrm>
            <a:off x="2333625" y="2087563"/>
            <a:ext cx="2355850" cy="1846262"/>
            <a:chOff x="2188265" y="2129973"/>
            <a:chExt cx="2355067" cy="1846324"/>
          </a:xfrm>
        </p:grpSpPr>
        <p:grpSp>
          <p:nvGrpSpPr>
            <p:cNvPr id="29740" name="群組 2051"/>
            <p:cNvGrpSpPr>
              <a:grpSpLocks/>
            </p:cNvGrpSpPr>
            <p:nvPr/>
          </p:nvGrpSpPr>
          <p:grpSpPr bwMode="auto">
            <a:xfrm>
              <a:off x="2597117" y="2129973"/>
              <a:ext cx="1465468" cy="1472938"/>
              <a:chOff x="2597117" y="2129973"/>
              <a:chExt cx="1465468" cy="1472938"/>
            </a:xfrm>
          </p:grpSpPr>
          <p:pic>
            <p:nvPicPr>
              <p:cNvPr id="15" name="圖片 14"/>
              <p:cNvPicPr>
                <a:picLocks noChangeAspect="1"/>
              </p:cNvPicPr>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2597117" y="2129973"/>
                <a:ext cx="1465468" cy="1465468"/>
              </a:xfrm>
              <a:prstGeom prst="rect">
                <a:avLst/>
              </a:prstGeom>
            </p:spPr>
          </p:pic>
          <p:sp>
            <p:nvSpPr>
              <p:cNvPr id="29743" name="文字方塊 16"/>
              <p:cNvSpPr txBox="1">
                <a:spLocks noChangeArrowheads="1"/>
              </p:cNvSpPr>
              <p:nvPr/>
            </p:nvSpPr>
            <p:spPr bwMode="auto">
              <a:xfrm>
                <a:off x="2733896" y="3048913"/>
                <a:ext cx="3730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en-US" altLang="zh-TW" sz="1800" b="1">
                    <a:solidFill>
                      <a:schemeClr val="bg1"/>
                    </a:solidFill>
                    <a:latin typeface="微軟正黑體" panose="020B0604030504040204" pitchFamily="34" charset="-120"/>
                    <a:ea typeface="微軟正黑體" panose="020B0604030504040204" pitchFamily="34" charset="-120"/>
                  </a:rPr>
                  <a:t>E</a:t>
                </a:r>
              </a:p>
            </p:txBody>
          </p:sp>
          <p:sp>
            <p:nvSpPr>
              <p:cNvPr id="29744" name="文字方塊 17"/>
              <p:cNvSpPr txBox="1">
                <a:spLocks noChangeArrowheads="1"/>
              </p:cNvSpPr>
              <p:nvPr/>
            </p:nvSpPr>
            <p:spPr bwMode="auto">
              <a:xfrm>
                <a:off x="3168419" y="3233579"/>
                <a:ext cx="3730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en-US" altLang="zh-TW" sz="1800" b="1">
                    <a:solidFill>
                      <a:schemeClr val="bg1"/>
                    </a:solidFill>
                    <a:latin typeface="微軟正黑體" panose="020B0604030504040204" pitchFamily="34" charset="-120"/>
                    <a:ea typeface="微軟正黑體" panose="020B0604030504040204" pitchFamily="34" charset="-120"/>
                  </a:rPr>
                  <a:t>J</a:t>
                </a:r>
              </a:p>
            </p:txBody>
          </p:sp>
          <p:sp>
            <p:nvSpPr>
              <p:cNvPr id="29745" name="文字方塊 18"/>
              <p:cNvSpPr txBox="1">
                <a:spLocks noChangeArrowheads="1"/>
              </p:cNvSpPr>
              <p:nvPr/>
            </p:nvSpPr>
            <p:spPr bwMode="auto">
              <a:xfrm>
                <a:off x="3602943" y="3048913"/>
                <a:ext cx="3730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en-US" altLang="zh-TW" sz="1800" b="1">
                    <a:solidFill>
                      <a:schemeClr val="bg1"/>
                    </a:solidFill>
                    <a:latin typeface="微軟正黑體" panose="020B0604030504040204" pitchFamily="34" charset="-120"/>
                    <a:ea typeface="微軟正黑體" panose="020B0604030504040204" pitchFamily="34" charset="-120"/>
                  </a:rPr>
                  <a:t>U</a:t>
                </a:r>
              </a:p>
            </p:txBody>
          </p:sp>
        </p:grpSp>
        <p:sp>
          <p:nvSpPr>
            <p:cNvPr id="49" name="文字方塊 48"/>
            <p:cNvSpPr txBox="1"/>
            <p:nvPr/>
          </p:nvSpPr>
          <p:spPr>
            <a:xfrm>
              <a:off x="2188265" y="3606398"/>
              <a:ext cx="2355067" cy="369899"/>
            </a:xfrm>
            <a:prstGeom prst="rect">
              <a:avLst/>
            </a:prstGeom>
            <a:noFill/>
          </p:spPr>
          <p:txBody>
            <a:bodyPr>
              <a:spAutoFit/>
            </a:bodyPr>
            <a:lstStyle/>
            <a:p>
              <a:pPr eaLnBrk="1" fontAlgn="auto" hangingPunct="1">
                <a:spcBef>
                  <a:spcPts val="0"/>
                </a:spcBef>
                <a:spcAft>
                  <a:spcPts val="0"/>
                </a:spcAft>
                <a:defRPr/>
              </a:pPr>
              <a:r>
                <a:rPr lang="zh-TW" altLang="en-US" b="1" dirty="0">
                  <a:solidFill>
                    <a:schemeClr val="accent5">
                      <a:lumMod val="75000"/>
                    </a:schemeClr>
                  </a:solidFill>
                  <a:latin typeface="微軟正黑體" panose="020B0604030504040204" pitchFamily="34" charset="-120"/>
                  <a:ea typeface="微軟正黑體" panose="020B0604030504040204" pitchFamily="34" charset="-120"/>
                </a:rPr>
                <a:t>各教育階段核心素養</a:t>
              </a:r>
              <a:endParaRPr lang="en-US" altLang="zh-TW" b="1" dirty="0">
                <a:solidFill>
                  <a:schemeClr val="accent5">
                    <a:lumMod val="75000"/>
                  </a:schemeClr>
                </a:solidFill>
                <a:latin typeface="微軟正黑體" panose="020B0604030504040204" pitchFamily="34" charset="-120"/>
                <a:ea typeface="微軟正黑體" panose="020B0604030504040204" pitchFamily="34" charset="-120"/>
              </a:endParaRPr>
            </a:p>
          </p:txBody>
        </p:sp>
      </p:grpSp>
      <p:grpSp>
        <p:nvGrpSpPr>
          <p:cNvPr id="29713" name="群組 2068"/>
          <p:cNvGrpSpPr>
            <a:grpSpLocks/>
          </p:cNvGrpSpPr>
          <p:nvPr/>
        </p:nvGrpSpPr>
        <p:grpSpPr bwMode="auto">
          <a:xfrm>
            <a:off x="4660900" y="3073400"/>
            <a:ext cx="4108450" cy="1754188"/>
            <a:chOff x="4661010" y="3073539"/>
            <a:chExt cx="4108384" cy="1754451"/>
          </a:xfrm>
        </p:grpSpPr>
        <p:grpSp>
          <p:nvGrpSpPr>
            <p:cNvPr id="29736" name="群組 2054"/>
            <p:cNvGrpSpPr>
              <a:grpSpLocks/>
            </p:cNvGrpSpPr>
            <p:nvPr/>
          </p:nvGrpSpPr>
          <p:grpSpPr bwMode="auto">
            <a:xfrm>
              <a:off x="4661010" y="3073539"/>
              <a:ext cx="2272025" cy="1754451"/>
              <a:chOff x="4661010" y="3073539"/>
              <a:chExt cx="2272025" cy="1754451"/>
            </a:xfrm>
          </p:grpSpPr>
          <p:pic>
            <p:nvPicPr>
              <p:cNvPr id="29738" name="圖片 4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661010" y="3073539"/>
                <a:ext cx="1474917" cy="1474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39" name="圖片 5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475120" y="3370075"/>
                <a:ext cx="1457915" cy="1457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1" name="文字方塊 60"/>
            <p:cNvSpPr txBox="1"/>
            <p:nvPr/>
          </p:nvSpPr>
          <p:spPr>
            <a:xfrm>
              <a:off x="6635828" y="4205597"/>
              <a:ext cx="2133566" cy="369942"/>
            </a:xfrm>
            <a:prstGeom prst="rect">
              <a:avLst/>
            </a:prstGeom>
            <a:noFill/>
          </p:spPr>
          <p:txBody>
            <a:bodyPr>
              <a:spAutoFit/>
            </a:bodyPr>
            <a:lstStyle/>
            <a:p>
              <a:pPr eaLnBrk="1" fontAlgn="auto" hangingPunct="1">
                <a:spcBef>
                  <a:spcPts val="0"/>
                </a:spcBef>
                <a:spcAft>
                  <a:spcPts val="0"/>
                </a:spcAft>
                <a:defRPr/>
              </a:pPr>
              <a:r>
                <a:rPr lang="zh-TW" altLang="en-US" b="1" dirty="0">
                  <a:solidFill>
                    <a:schemeClr val="accent5">
                      <a:lumMod val="75000"/>
                    </a:schemeClr>
                  </a:solidFill>
                  <a:latin typeface="微軟正黑體" panose="020B0604030504040204" pitchFamily="34" charset="-120"/>
                  <a:ea typeface="微軟正黑體" panose="020B0604030504040204" pitchFamily="34" charset="-120"/>
                </a:rPr>
                <a:t>領域</a:t>
              </a:r>
              <a:r>
                <a:rPr lang="en-US" altLang="zh-TW" b="1" dirty="0">
                  <a:solidFill>
                    <a:schemeClr val="accent5">
                      <a:lumMod val="75000"/>
                    </a:schemeClr>
                  </a:solidFill>
                  <a:latin typeface="微軟正黑體" panose="020B0604030504040204" pitchFamily="34" charset="-120"/>
                  <a:ea typeface="微軟正黑體" panose="020B0604030504040204" pitchFamily="34" charset="-120"/>
                </a:rPr>
                <a:t>/</a:t>
              </a:r>
              <a:r>
                <a:rPr lang="zh-TW" altLang="en-US" b="1" dirty="0">
                  <a:solidFill>
                    <a:schemeClr val="accent5">
                      <a:lumMod val="75000"/>
                    </a:schemeClr>
                  </a:solidFill>
                  <a:latin typeface="微軟正黑體" panose="020B0604030504040204" pitchFamily="34" charset="-120"/>
                  <a:ea typeface="微軟正黑體" panose="020B0604030504040204" pitchFamily="34" charset="-120"/>
                </a:rPr>
                <a:t>科目</a:t>
              </a:r>
              <a:r>
                <a:rPr lang="zh-TW" altLang="en-US" b="1" dirty="0">
                  <a:solidFill>
                    <a:srgbClr val="C00000"/>
                  </a:solidFill>
                  <a:latin typeface="微軟正黑體" panose="020B0604030504040204" pitchFamily="34" charset="-120"/>
                  <a:ea typeface="微軟正黑體" panose="020B0604030504040204" pitchFamily="34" charset="-120"/>
                </a:rPr>
                <a:t>理念目標</a:t>
              </a:r>
              <a:endParaRPr lang="en-US" altLang="zh-TW" b="1" dirty="0">
                <a:solidFill>
                  <a:srgbClr val="C00000"/>
                </a:solidFill>
                <a:latin typeface="微軟正黑體" panose="020B0604030504040204" pitchFamily="34" charset="-120"/>
                <a:ea typeface="微軟正黑體" panose="020B0604030504040204" pitchFamily="34" charset="-120"/>
              </a:endParaRPr>
            </a:p>
          </p:txBody>
        </p:sp>
      </p:grpSp>
      <p:grpSp>
        <p:nvGrpSpPr>
          <p:cNvPr id="29714" name="群組 2069"/>
          <p:cNvGrpSpPr>
            <a:grpSpLocks/>
          </p:cNvGrpSpPr>
          <p:nvPr/>
        </p:nvGrpSpPr>
        <p:grpSpPr bwMode="auto">
          <a:xfrm>
            <a:off x="5658418" y="4942387"/>
            <a:ext cx="2475706" cy="1781727"/>
            <a:chOff x="5634323" y="5028616"/>
            <a:chExt cx="2538225" cy="1826991"/>
          </a:xfrm>
        </p:grpSpPr>
        <p:grpSp>
          <p:nvGrpSpPr>
            <p:cNvPr id="29732" name="群組 2055"/>
            <p:cNvGrpSpPr>
              <a:grpSpLocks/>
            </p:cNvGrpSpPr>
            <p:nvPr/>
          </p:nvGrpSpPr>
          <p:grpSpPr bwMode="auto">
            <a:xfrm>
              <a:off x="5825797" y="5028616"/>
              <a:ext cx="2346751" cy="1696598"/>
              <a:chOff x="5825797" y="5028616"/>
              <a:chExt cx="2346751" cy="1696598"/>
            </a:xfrm>
          </p:grpSpPr>
          <p:pic>
            <p:nvPicPr>
              <p:cNvPr id="44" name="圖片 43"/>
              <p:cNvPicPr>
                <a:picLocks noChangeAspect="1"/>
              </p:cNvPicPr>
              <p:nvPr/>
            </p:nvPicPr>
            <p:blipFill>
              <a:blip r:embed="rId8"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flipH="1">
                <a:off x="5825797" y="5028616"/>
                <a:ext cx="1445804" cy="1445804"/>
              </a:xfrm>
              <a:prstGeom prst="rect">
                <a:avLst/>
              </a:prstGeom>
            </p:spPr>
          </p:pic>
          <p:pic>
            <p:nvPicPr>
              <p:cNvPr id="29735" name="圖片 4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714633" y="5267299"/>
                <a:ext cx="1457915" cy="1457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2" name="文字方塊 61"/>
            <p:cNvSpPr txBox="1"/>
            <p:nvPr/>
          </p:nvSpPr>
          <p:spPr>
            <a:xfrm>
              <a:off x="5634323" y="6476892"/>
              <a:ext cx="2325463" cy="378715"/>
            </a:xfrm>
            <a:prstGeom prst="rect">
              <a:avLst/>
            </a:prstGeom>
            <a:noFill/>
          </p:spPr>
          <p:txBody>
            <a:bodyPr wrap="square">
              <a:spAutoFit/>
            </a:bodyPr>
            <a:lstStyle/>
            <a:p>
              <a:pPr eaLnBrk="1" fontAlgn="auto" hangingPunct="1">
                <a:spcBef>
                  <a:spcPts val="0"/>
                </a:spcBef>
                <a:spcAft>
                  <a:spcPts val="0"/>
                </a:spcAft>
                <a:defRPr/>
              </a:pPr>
              <a:r>
                <a:rPr lang="zh-TW" altLang="en-US" b="1" dirty="0">
                  <a:solidFill>
                    <a:schemeClr val="accent5">
                      <a:lumMod val="75000"/>
                    </a:schemeClr>
                  </a:solidFill>
                  <a:latin typeface="微軟正黑體" panose="020B0604030504040204" pitchFamily="34" charset="-120"/>
                  <a:ea typeface="微軟正黑體" panose="020B0604030504040204" pitchFamily="34" charset="-120"/>
                </a:rPr>
                <a:t>領域</a:t>
              </a:r>
              <a:r>
                <a:rPr lang="en-US" altLang="zh-TW" b="1" dirty="0">
                  <a:solidFill>
                    <a:schemeClr val="accent5">
                      <a:lumMod val="75000"/>
                    </a:schemeClr>
                  </a:solidFill>
                  <a:latin typeface="微軟正黑體" panose="020B0604030504040204" pitchFamily="34" charset="-120"/>
                  <a:ea typeface="微軟正黑體" panose="020B0604030504040204" pitchFamily="34" charset="-120"/>
                </a:rPr>
                <a:t>/</a:t>
              </a:r>
              <a:r>
                <a:rPr lang="zh-TW" altLang="en-US" b="1" dirty="0">
                  <a:solidFill>
                    <a:schemeClr val="accent5">
                      <a:lumMod val="75000"/>
                    </a:schemeClr>
                  </a:solidFill>
                  <a:latin typeface="微軟正黑體" panose="020B0604030504040204" pitchFamily="34" charset="-120"/>
                  <a:ea typeface="微軟正黑體" panose="020B0604030504040204" pitchFamily="34" charset="-120"/>
                </a:rPr>
                <a:t>科目</a:t>
              </a:r>
              <a:r>
                <a:rPr lang="zh-TW" altLang="en-US" b="1" dirty="0">
                  <a:solidFill>
                    <a:srgbClr val="C00000"/>
                  </a:solidFill>
                  <a:latin typeface="微軟正黑體" panose="020B0604030504040204" pitchFamily="34" charset="-120"/>
                  <a:ea typeface="微軟正黑體" panose="020B0604030504040204" pitchFamily="34" charset="-120"/>
                </a:rPr>
                <a:t>學習重點</a:t>
              </a:r>
              <a:endParaRPr lang="en-US" altLang="zh-TW" b="1" dirty="0">
                <a:solidFill>
                  <a:srgbClr val="C00000"/>
                </a:solidFill>
                <a:latin typeface="微軟正黑體" panose="020B0604030504040204" pitchFamily="34" charset="-120"/>
                <a:ea typeface="微軟正黑體" panose="020B0604030504040204" pitchFamily="34" charset="-120"/>
              </a:endParaRPr>
            </a:p>
          </p:txBody>
        </p:sp>
      </p:grpSp>
      <p:grpSp>
        <p:nvGrpSpPr>
          <p:cNvPr id="29715" name="群組 3"/>
          <p:cNvGrpSpPr>
            <a:grpSpLocks/>
          </p:cNvGrpSpPr>
          <p:nvPr/>
        </p:nvGrpSpPr>
        <p:grpSpPr bwMode="auto">
          <a:xfrm>
            <a:off x="4060825" y="5586413"/>
            <a:ext cx="1784350" cy="469900"/>
            <a:chOff x="4060154" y="5586227"/>
            <a:chExt cx="1785560" cy="470720"/>
          </a:xfrm>
        </p:grpSpPr>
        <p:cxnSp>
          <p:nvCxnSpPr>
            <p:cNvPr id="76" name="直線單箭頭接點 75"/>
            <p:cNvCxnSpPr/>
            <p:nvPr/>
          </p:nvCxnSpPr>
          <p:spPr>
            <a:xfrm flipH="1" flipV="1">
              <a:off x="4060154" y="5586227"/>
              <a:ext cx="1785560" cy="28625"/>
            </a:xfrm>
            <a:prstGeom prst="straightConnector1">
              <a:avLst/>
            </a:prstGeom>
            <a:ln w="76200">
              <a:solidFill>
                <a:schemeClr val="accent1">
                  <a:lumMod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0" name="文字方塊 49"/>
            <p:cNvSpPr txBox="1"/>
            <p:nvPr/>
          </p:nvSpPr>
          <p:spPr>
            <a:xfrm>
              <a:off x="4625687" y="5688004"/>
              <a:ext cx="656083" cy="368943"/>
            </a:xfrm>
            <a:prstGeom prst="rect">
              <a:avLst/>
            </a:prstGeom>
            <a:noFill/>
          </p:spPr>
          <p:txBody>
            <a:bodyPr>
              <a:spAutoFit/>
            </a:bodyPr>
            <a:lstStyle/>
            <a:p>
              <a:pPr eaLnBrk="1" fontAlgn="auto" hangingPunct="1">
                <a:spcBef>
                  <a:spcPts val="0"/>
                </a:spcBef>
                <a:spcAft>
                  <a:spcPts val="0"/>
                </a:spcAft>
                <a:defRPr/>
              </a:pPr>
              <a:r>
                <a:rPr lang="zh-TW" altLang="en-US" b="1" dirty="0">
                  <a:solidFill>
                    <a:schemeClr val="tx1">
                      <a:lumMod val="50000"/>
                      <a:lumOff val="50000"/>
                    </a:schemeClr>
                  </a:solidFill>
                  <a:latin typeface="微軟正黑體" panose="020B0604030504040204" pitchFamily="34" charset="-120"/>
                  <a:ea typeface="微軟正黑體" panose="020B0604030504040204" pitchFamily="34" charset="-120"/>
                </a:rPr>
                <a:t>對應</a:t>
              </a:r>
              <a:endParaRPr lang="en-US" altLang="zh-TW" b="1" dirty="0">
                <a:solidFill>
                  <a:schemeClr val="tx1">
                    <a:lumMod val="50000"/>
                    <a:lumOff val="50000"/>
                  </a:schemeClr>
                </a:solidFill>
                <a:latin typeface="微軟正黑體" panose="020B0604030504040204" pitchFamily="34" charset="-120"/>
                <a:ea typeface="微軟正黑體" panose="020B0604030504040204" pitchFamily="34" charset="-120"/>
              </a:endParaRPr>
            </a:p>
          </p:txBody>
        </p:sp>
      </p:grpSp>
      <p:grpSp>
        <p:nvGrpSpPr>
          <p:cNvPr id="29716" name="群組 4"/>
          <p:cNvGrpSpPr>
            <a:grpSpLocks/>
          </p:cNvGrpSpPr>
          <p:nvPr/>
        </p:nvGrpSpPr>
        <p:grpSpPr bwMode="auto">
          <a:xfrm>
            <a:off x="3949700" y="4456113"/>
            <a:ext cx="1093788" cy="1084262"/>
            <a:chOff x="3950458" y="4456051"/>
            <a:chExt cx="1092789" cy="1083697"/>
          </a:xfrm>
        </p:grpSpPr>
        <p:cxnSp>
          <p:nvCxnSpPr>
            <p:cNvPr id="73" name="直線單箭頭接點 72"/>
            <p:cNvCxnSpPr>
              <a:endCxn id="48" idx="3"/>
            </p:cNvCxnSpPr>
            <p:nvPr/>
          </p:nvCxnSpPr>
          <p:spPr>
            <a:xfrm flipH="1">
              <a:off x="4063068" y="4456051"/>
              <a:ext cx="980179" cy="1083697"/>
            </a:xfrm>
            <a:prstGeom prst="straightConnector1">
              <a:avLst/>
            </a:prstGeom>
            <a:ln w="76200">
              <a:solidFill>
                <a:schemeClr val="accent1">
                  <a:lumMod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1" name="文字方塊 50"/>
            <p:cNvSpPr txBox="1"/>
            <p:nvPr/>
          </p:nvSpPr>
          <p:spPr>
            <a:xfrm>
              <a:off x="3950458" y="4659145"/>
              <a:ext cx="656625" cy="369694"/>
            </a:xfrm>
            <a:prstGeom prst="rect">
              <a:avLst/>
            </a:prstGeom>
            <a:noFill/>
          </p:spPr>
          <p:txBody>
            <a:bodyPr>
              <a:spAutoFit/>
            </a:bodyPr>
            <a:lstStyle/>
            <a:p>
              <a:pPr eaLnBrk="1" fontAlgn="auto" hangingPunct="1">
                <a:spcBef>
                  <a:spcPts val="0"/>
                </a:spcBef>
                <a:spcAft>
                  <a:spcPts val="0"/>
                </a:spcAft>
                <a:defRPr/>
              </a:pPr>
              <a:r>
                <a:rPr lang="zh-TW" altLang="en-US" b="1" dirty="0">
                  <a:solidFill>
                    <a:schemeClr val="tx1">
                      <a:lumMod val="50000"/>
                      <a:lumOff val="50000"/>
                    </a:schemeClr>
                  </a:solidFill>
                  <a:latin typeface="微軟正黑體" panose="020B0604030504040204" pitchFamily="34" charset="-120"/>
                  <a:ea typeface="微軟正黑體" panose="020B0604030504040204" pitchFamily="34" charset="-120"/>
                </a:rPr>
                <a:t>發展</a:t>
              </a:r>
              <a:endParaRPr lang="en-US" altLang="zh-TW" b="1" dirty="0">
                <a:solidFill>
                  <a:schemeClr val="tx1">
                    <a:lumMod val="50000"/>
                    <a:lumOff val="50000"/>
                  </a:schemeClr>
                </a:solidFill>
                <a:latin typeface="微軟正黑體" panose="020B0604030504040204" pitchFamily="34" charset="-120"/>
                <a:ea typeface="微軟正黑體" panose="020B0604030504040204" pitchFamily="34" charset="-120"/>
              </a:endParaRPr>
            </a:p>
          </p:txBody>
        </p:sp>
      </p:grpSp>
      <p:grpSp>
        <p:nvGrpSpPr>
          <p:cNvPr id="29717" name="群組 8"/>
          <p:cNvGrpSpPr>
            <a:grpSpLocks/>
          </p:cNvGrpSpPr>
          <p:nvPr/>
        </p:nvGrpSpPr>
        <p:grpSpPr bwMode="auto">
          <a:xfrm>
            <a:off x="5054600" y="4483100"/>
            <a:ext cx="1076325" cy="1085850"/>
            <a:chOff x="5054032" y="4482349"/>
            <a:chExt cx="1077216" cy="1087292"/>
          </a:xfrm>
        </p:grpSpPr>
        <p:cxnSp>
          <p:nvCxnSpPr>
            <p:cNvPr id="78" name="直線單箭頭接點 77"/>
            <p:cNvCxnSpPr/>
            <p:nvPr/>
          </p:nvCxnSpPr>
          <p:spPr>
            <a:xfrm>
              <a:off x="5054032" y="4482349"/>
              <a:ext cx="800762" cy="1087292"/>
            </a:xfrm>
            <a:prstGeom prst="straightConnector1">
              <a:avLst/>
            </a:prstGeom>
            <a:ln w="76200">
              <a:solidFill>
                <a:schemeClr val="accent1">
                  <a:lumMod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3" name="文字方塊 52"/>
            <p:cNvSpPr txBox="1"/>
            <p:nvPr/>
          </p:nvSpPr>
          <p:spPr>
            <a:xfrm>
              <a:off x="5475068" y="4703305"/>
              <a:ext cx="656180" cy="370378"/>
            </a:xfrm>
            <a:prstGeom prst="rect">
              <a:avLst/>
            </a:prstGeom>
            <a:noFill/>
          </p:spPr>
          <p:txBody>
            <a:bodyPr>
              <a:spAutoFit/>
            </a:bodyPr>
            <a:lstStyle/>
            <a:p>
              <a:pPr eaLnBrk="1" fontAlgn="auto" hangingPunct="1">
                <a:spcBef>
                  <a:spcPts val="0"/>
                </a:spcBef>
                <a:spcAft>
                  <a:spcPts val="0"/>
                </a:spcAft>
                <a:defRPr/>
              </a:pPr>
              <a:r>
                <a:rPr lang="zh-TW" altLang="en-US" b="1" dirty="0">
                  <a:solidFill>
                    <a:schemeClr val="tx1">
                      <a:lumMod val="50000"/>
                      <a:lumOff val="50000"/>
                    </a:schemeClr>
                  </a:solidFill>
                  <a:latin typeface="微軟正黑體" panose="020B0604030504040204" pitchFamily="34" charset="-120"/>
                  <a:ea typeface="微軟正黑體" panose="020B0604030504040204" pitchFamily="34" charset="-120"/>
                </a:rPr>
                <a:t>發展</a:t>
              </a:r>
              <a:endParaRPr lang="en-US" altLang="zh-TW" b="1" dirty="0">
                <a:solidFill>
                  <a:schemeClr val="tx1">
                    <a:lumMod val="50000"/>
                    <a:lumOff val="50000"/>
                  </a:schemeClr>
                </a:solidFill>
                <a:latin typeface="微軟正黑體" panose="020B0604030504040204" pitchFamily="34" charset="-120"/>
                <a:ea typeface="微軟正黑體" panose="020B0604030504040204" pitchFamily="34" charset="-120"/>
              </a:endParaRPr>
            </a:p>
          </p:txBody>
        </p:sp>
      </p:grpSp>
      <p:sp>
        <p:nvSpPr>
          <p:cNvPr id="29718" name="矩形 55"/>
          <p:cNvSpPr>
            <a:spLocks noChangeArrowheads="1"/>
          </p:cNvSpPr>
          <p:nvPr/>
        </p:nvSpPr>
        <p:spPr bwMode="auto">
          <a:xfrm>
            <a:off x="4208463" y="1431925"/>
            <a:ext cx="3733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en-US" sz="2000" b="1">
                <a:solidFill>
                  <a:srgbClr val="1F4E79"/>
                </a:solidFill>
                <a:ea typeface="微軟正黑體" panose="020B0604030504040204" pitchFamily="34" charset="-120"/>
              </a:rPr>
              <a:t>核心素養在課程綱要的轉化及其與學習重點的對應關係圖</a:t>
            </a:r>
            <a:endParaRPr lang="zh-TW" altLang="en-US" sz="2000" b="1">
              <a:solidFill>
                <a:srgbClr val="1F4E79"/>
              </a:solidFill>
            </a:endParaRPr>
          </a:p>
        </p:txBody>
      </p:sp>
      <p:graphicFrame>
        <p:nvGraphicFramePr>
          <p:cNvPr id="24" name="表格 23"/>
          <p:cNvGraphicFramePr>
            <a:graphicFrameLocks noGrp="1"/>
          </p:cNvGraphicFramePr>
          <p:nvPr>
            <p:extLst>
              <p:ext uri="{D42A27DB-BD31-4B8C-83A1-F6EECF244321}">
                <p14:modId xmlns:p14="http://schemas.microsoft.com/office/powerpoint/2010/main" val="204059581"/>
              </p:ext>
            </p:extLst>
          </p:nvPr>
        </p:nvGraphicFramePr>
        <p:xfrm>
          <a:off x="6146800" y="2183361"/>
          <a:ext cx="2874963" cy="1192431"/>
        </p:xfrm>
        <a:graphic>
          <a:graphicData uri="http://schemas.openxmlformats.org/drawingml/2006/table">
            <a:tbl>
              <a:tblPr firstRow="1" bandRow="1">
                <a:tableStyleId>{5C22544A-7EE6-4342-B048-85BDC9FD1C3A}</a:tableStyleId>
              </a:tblPr>
              <a:tblGrid>
                <a:gridCol w="2874963">
                  <a:extLst>
                    <a:ext uri="{9D8B030D-6E8A-4147-A177-3AD203B41FA5}">
                      <a16:colId xmlns:a16="http://schemas.microsoft.com/office/drawing/2014/main" xmlns="" val="20000"/>
                    </a:ext>
                  </a:extLst>
                </a:gridCol>
              </a:tblGrid>
              <a:tr h="119243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b="1" dirty="0">
                          <a:solidFill>
                            <a:schemeClr val="accent1">
                              <a:lumMod val="50000"/>
                            </a:schemeClr>
                          </a:solidFill>
                          <a:latin typeface="微軟正黑體" panose="020B0604030504040204" pitchFamily="34" charset="-120"/>
                          <a:ea typeface="微軟正黑體" panose="020B0604030504040204" pitchFamily="34" charset="-120"/>
                        </a:rPr>
                        <a:t>以核心素養強化各教育階段、課程總綱與領域</a:t>
                      </a:r>
                      <a:r>
                        <a:rPr lang="en-US" altLang="zh-TW" sz="1800" b="1" dirty="0">
                          <a:solidFill>
                            <a:schemeClr val="accent1">
                              <a:lumMod val="50000"/>
                            </a:schemeClr>
                          </a:solidFill>
                          <a:latin typeface="微軟正黑體" panose="020B0604030504040204" pitchFamily="34" charset="-120"/>
                          <a:ea typeface="微軟正黑體" panose="020B0604030504040204" pitchFamily="34" charset="-120"/>
                        </a:rPr>
                        <a:t>/</a:t>
                      </a:r>
                      <a:r>
                        <a:rPr lang="zh-TW" altLang="en-US" sz="1800" b="1" dirty="0">
                          <a:solidFill>
                            <a:schemeClr val="accent1">
                              <a:lumMod val="50000"/>
                            </a:schemeClr>
                          </a:solidFill>
                          <a:latin typeface="微軟正黑體" panose="020B0604030504040204" pitchFamily="34" charset="-120"/>
                          <a:ea typeface="微軟正黑體" panose="020B0604030504040204" pitchFamily="34" charset="-120"/>
                        </a:rPr>
                        <a:t>科目之間的連貫，以及各領域</a:t>
                      </a:r>
                      <a:r>
                        <a:rPr lang="en-US" altLang="zh-TW" sz="1800" b="1" dirty="0">
                          <a:solidFill>
                            <a:schemeClr val="accent1">
                              <a:lumMod val="50000"/>
                            </a:schemeClr>
                          </a:solidFill>
                          <a:latin typeface="微軟正黑體" panose="020B0604030504040204" pitchFamily="34" charset="-120"/>
                          <a:ea typeface="微軟正黑體" panose="020B0604030504040204" pitchFamily="34" charset="-120"/>
                        </a:rPr>
                        <a:t>/</a:t>
                      </a:r>
                      <a:r>
                        <a:rPr lang="zh-TW" altLang="en-US" sz="1800" b="1" dirty="0">
                          <a:solidFill>
                            <a:schemeClr val="accent1">
                              <a:lumMod val="50000"/>
                            </a:schemeClr>
                          </a:solidFill>
                          <a:latin typeface="微軟正黑體" panose="020B0604030504040204" pitchFamily="34" charset="-120"/>
                          <a:ea typeface="微軟正黑體" panose="020B0604030504040204" pitchFamily="34" charset="-120"/>
                        </a:rPr>
                        <a:t>科目之間的統整。</a:t>
                      </a:r>
                      <a:endParaRPr lang="zh-TW" altLang="en-US" sz="1800" dirty="0"/>
                    </a:p>
                  </a:txBody>
                  <a:tcPr marL="91450" marR="91450" marT="45712" marB="45712">
                    <a:solidFill>
                      <a:schemeClr val="accent6">
                        <a:lumMod val="20000"/>
                        <a:lumOff val="80000"/>
                      </a:schemeClr>
                    </a:solidFill>
                  </a:tcPr>
                </a:tc>
                <a:extLst>
                  <a:ext uri="{0D108BD9-81ED-4DB2-BD59-A6C34878D82A}">
                    <a16:rowId xmlns:a16="http://schemas.microsoft.com/office/drawing/2014/main" xmlns="" val="10000"/>
                  </a:ext>
                </a:extLst>
              </a:tr>
            </a:tbl>
          </a:graphicData>
        </a:graphic>
      </p:graphicFrame>
      <p:sp>
        <p:nvSpPr>
          <p:cNvPr id="29725" name="投影片編號版面配置區 12"/>
          <p:cNvSpPr>
            <a:spLocks noGrp="1"/>
          </p:cNvSpPr>
          <p:nvPr>
            <p:ph type="sldNum" sz="quarter" idx="12"/>
          </p:nvPr>
        </p:nvSpPr>
        <p:spPr bwMode="auto">
          <a:xfrm>
            <a:off x="7086600" y="6494463"/>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74190AFC-71D7-44DB-9F37-CDC64BCFFDF4}" type="slidenum">
              <a:rPr lang="zh-TW" altLang="en-US" sz="1200" smtClean="0">
                <a:solidFill>
                  <a:srgbClr val="898989"/>
                </a:solidFill>
              </a:rPr>
              <a:pPr>
                <a:lnSpc>
                  <a:spcPct val="100000"/>
                </a:lnSpc>
                <a:spcBef>
                  <a:spcPct val="0"/>
                </a:spcBef>
                <a:buFontTx/>
                <a:buNone/>
              </a:pPr>
              <a:t>10</a:t>
            </a:fld>
            <a:endParaRPr lang="zh-TW" altLang="en-US" sz="1200">
              <a:solidFill>
                <a:srgbClr val="898989"/>
              </a:solidFill>
            </a:endParaRPr>
          </a:p>
        </p:txBody>
      </p:sp>
      <p:pic>
        <p:nvPicPr>
          <p:cNvPr id="59" name="圖片 5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813360" y="6354457"/>
            <a:ext cx="1213165" cy="240141"/>
          </a:xfrm>
          <a:prstGeom prst="rect">
            <a:avLst/>
          </a:prstGeom>
        </p:spPr>
      </p:pic>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sz="quarter" idx="1"/>
            <p:extLst>
              <p:ext uri="{D42A27DB-BD31-4B8C-83A1-F6EECF244321}">
                <p14:modId xmlns:p14="http://schemas.microsoft.com/office/powerpoint/2010/main" val="3203609128"/>
              </p:ext>
            </p:extLst>
          </p:nvPr>
        </p:nvGraphicFramePr>
        <p:xfrm>
          <a:off x="755576" y="1285860"/>
          <a:ext cx="7704856" cy="52394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1747" name="投影片編號版面配置區 10"/>
          <p:cNvSpPr>
            <a:spLocks noGrp="1"/>
          </p:cNvSpPr>
          <p:nvPr>
            <p:ph type="sldNum" sz="quarter" idx="12"/>
          </p:nvPr>
        </p:nvSpPr>
        <p:spPr bwMode="auto">
          <a:xfrm>
            <a:off x="7086600"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3D2E6CC6-E08A-4F45-9383-E0D732943941}" type="slidenum">
              <a:rPr lang="zh-TW" altLang="en-US" sz="1200" smtClean="0">
                <a:solidFill>
                  <a:srgbClr val="898989"/>
                </a:solidFill>
                <a:latin typeface="Times New Roman" panose="02020603050405020304" pitchFamily="18" charset="0"/>
                <a:ea typeface="標楷體" panose="03000509000000000000" pitchFamily="65" charset="-120"/>
              </a:rPr>
              <a:pPr>
                <a:lnSpc>
                  <a:spcPct val="100000"/>
                </a:lnSpc>
                <a:spcBef>
                  <a:spcPct val="0"/>
                </a:spcBef>
                <a:buFontTx/>
                <a:buNone/>
              </a:pPr>
              <a:t>11</a:t>
            </a:fld>
            <a:endParaRPr lang="zh-TW" altLang="en-US" sz="1200">
              <a:solidFill>
                <a:srgbClr val="898989"/>
              </a:solidFill>
              <a:latin typeface="Times New Roman" panose="02020603050405020304" pitchFamily="18" charset="0"/>
              <a:ea typeface="標楷體" panose="03000509000000000000" pitchFamily="65" charset="-120"/>
            </a:endParaRPr>
          </a:p>
        </p:txBody>
      </p:sp>
      <p:sp>
        <p:nvSpPr>
          <p:cNvPr id="31748" name="矩形 33"/>
          <p:cNvSpPr>
            <a:spLocks noChangeArrowheads="1"/>
          </p:cNvSpPr>
          <p:nvPr/>
        </p:nvSpPr>
        <p:spPr bwMode="auto">
          <a:xfrm>
            <a:off x="3499604" y="3498850"/>
            <a:ext cx="21590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100000"/>
              </a:lnSpc>
              <a:spcBef>
                <a:spcPct val="0"/>
              </a:spcBef>
              <a:buFontTx/>
              <a:buNone/>
            </a:pPr>
            <a:r>
              <a:rPr lang="zh-TW" altLang="en-US" sz="3200" b="1" dirty="0">
                <a:solidFill>
                  <a:srgbClr val="00B0F0"/>
                </a:solidFill>
                <a:latin typeface="微軟正黑體" panose="020B0604030504040204" pitchFamily="34" charset="-120"/>
                <a:ea typeface="微軟正黑體" panose="020B0604030504040204" pitchFamily="34" charset="-120"/>
              </a:rPr>
              <a:t>適性揚才</a:t>
            </a:r>
            <a:endParaRPr lang="en-US" altLang="zh-TW" sz="3200" b="1" dirty="0">
              <a:solidFill>
                <a:srgbClr val="00B0F0"/>
              </a:solidFill>
              <a:latin typeface="微軟正黑體" panose="020B0604030504040204" pitchFamily="34" charset="-120"/>
              <a:ea typeface="微軟正黑體" panose="020B0604030504040204" pitchFamily="34" charset="-120"/>
            </a:endParaRPr>
          </a:p>
          <a:p>
            <a:pPr algn="ctr" eaLnBrk="1" hangingPunct="1">
              <a:lnSpc>
                <a:spcPct val="100000"/>
              </a:lnSpc>
              <a:spcBef>
                <a:spcPct val="0"/>
              </a:spcBef>
              <a:buFontTx/>
              <a:buNone/>
            </a:pPr>
            <a:r>
              <a:rPr lang="zh-TW" altLang="en-US" sz="3200" b="1" dirty="0">
                <a:solidFill>
                  <a:srgbClr val="00B0F0"/>
                </a:solidFill>
                <a:latin typeface="微軟正黑體" panose="020B0604030504040204" pitchFamily="34" charset="-120"/>
                <a:ea typeface="微軟正黑體" panose="020B0604030504040204" pitchFamily="34" charset="-120"/>
              </a:rPr>
              <a:t>終身學習</a:t>
            </a:r>
          </a:p>
        </p:txBody>
      </p:sp>
      <p:sp>
        <p:nvSpPr>
          <p:cNvPr id="6" name="等腰三角形 5"/>
          <p:cNvSpPr/>
          <p:nvPr/>
        </p:nvSpPr>
        <p:spPr>
          <a:xfrm>
            <a:off x="2858281" y="2237581"/>
            <a:ext cx="3290914" cy="2522538"/>
          </a:xfrm>
          <a:prstGeom prst="triangle">
            <a:avLst>
              <a:gd name="adj" fmla="val 51277"/>
            </a:avLst>
          </a:prstGeom>
          <a:solidFill>
            <a:srgbClr val="C00000">
              <a:alpha val="0"/>
            </a:srgbClr>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b="1" dirty="0">
              <a:ln w="22225">
                <a:solidFill>
                  <a:schemeClr val="accent2"/>
                </a:solidFill>
                <a:prstDash val="solid"/>
              </a:ln>
              <a:solidFill>
                <a:schemeClr val="accent2">
                  <a:lumMod val="40000"/>
                  <a:lumOff val="60000"/>
                </a:schemeClr>
              </a:solidFill>
              <a:latin typeface="微軟正黑體" panose="020B0604030504040204" pitchFamily="34" charset="-120"/>
              <a:ea typeface="微軟正黑體" panose="020B0604030504040204" pitchFamily="34" charset="-120"/>
            </a:endParaRPr>
          </a:p>
        </p:txBody>
      </p:sp>
      <p:sp>
        <p:nvSpPr>
          <p:cNvPr id="31750" name="矩形 7"/>
          <p:cNvSpPr>
            <a:spLocks noChangeArrowheads="1"/>
          </p:cNvSpPr>
          <p:nvPr/>
        </p:nvSpPr>
        <p:spPr bwMode="auto">
          <a:xfrm>
            <a:off x="71438" y="269875"/>
            <a:ext cx="901533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100000"/>
              </a:lnSpc>
              <a:spcBef>
                <a:spcPct val="0"/>
              </a:spcBef>
              <a:buFontTx/>
              <a:buNone/>
              <a:defRPr/>
            </a:pPr>
            <a:r>
              <a:rPr lang="zh-TW" altLang="en-US" sz="36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十二年國教課綱特色及其在閩南語文的展現</a:t>
            </a:r>
          </a:p>
        </p:txBody>
      </p:sp>
      <p:sp>
        <p:nvSpPr>
          <p:cNvPr id="31751" name="Rectangle 6"/>
          <p:cNvSpPr>
            <a:spLocks noChangeArrowheads="1"/>
          </p:cNvSpPr>
          <p:nvPr/>
        </p:nvSpPr>
        <p:spPr bwMode="auto">
          <a:xfrm>
            <a:off x="5705475" y="1541463"/>
            <a:ext cx="3097213" cy="649287"/>
          </a:xfrm>
          <a:prstGeom prst="rect">
            <a:avLst/>
          </a:prstGeom>
          <a:solidFill>
            <a:schemeClr val="bg1">
              <a:alpha val="39999"/>
            </a:schemeClr>
          </a:solidFill>
          <a:ln w="9525">
            <a:solidFill>
              <a:srgbClr val="AAA066"/>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en-US" sz="1800">
                <a:latin typeface="微軟正黑體" panose="020B0604030504040204" pitchFamily="34" charset="-120"/>
                <a:ea typeface="微軟正黑體" panose="020B0604030504040204" pitchFamily="34" charset="-120"/>
              </a:rPr>
              <a:t>重視語文學習的歷程與差異</a:t>
            </a:r>
            <a:endParaRPr lang="zh-TW" altLang="en-US" sz="1800" b="1">
              <a:solidFill>
                <a:srgbClr val="C00000"/>
              </a:solidFill>
              <a:latin typeface="微軟正黑體" panose="020B0604030504040204" pitchFamily="34" charset="-120"/>
              <a:ea typeface="微軟正黑體" panose="020B0604030504040204" pitchFamily="34" charset="-120"/>
            </a:endParaRPr>
          </a:p>
        </p:txBody>
      </p:sp>
      <p:sp>
        <p:nvSpPr>
          <p:cNvPr id="31752" name="Rectangle 9"/>
          <p:cNvSpPr>
            <a:spLocks noChangeArrowheads="1"/>
          </p:cNvSpPr>
          <p:nvPr/>
        </p:nvSpPr>
        <p:spPr bwMode="auto">
          <a:xfrm>
            <a:off x="6394450" y="3636963"/>
            <a:ext cx="2749550" cy="803275"/>
          </a:xfrm>
          <a:prstGeom prst="rect">
            <a:avLst/>
          </a:prstGeom>
          <a:solidFill>
            <a:schemeClr val="bg1">
              <a:alpha val="39999"/>
            </a:schemeClr>
          </a:solidFill>
          <a:ln w="9525">
            <a:solidFill>
              <a:srgbClr val="AAA066"/>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en-US" sz="1600">
                <a:latin typeface="微軟正黑體" panose="020B0604030504040204" pitchFamily="34" charset="-120"/>
                <a:ea typeface="微軟正黑體" panose="020B0604030504040204" pitchFamily="34" charset="-120"/>
              </a:rPr>
              <a:t>根據學生個別差異，規劃培養</a:t>
            </a:r>
            <a:endParaRPr lang="en-US" altLang="zh-TW" sz="1600">
              <a:latin typeface="微軟正黑體" panose="020B0604030504040204" pitchFamily="34" charset="-120"/>
              <a:ea typeface="微軟正黑體" panose="020B0604030504040204" pitchFamily="34" charset="-120"/>
            </a:endParaRPr>
          </a:p>
          <a:p>
            <a:pPr eaLnBrk="1" hangingPunct="1">
              <a:lnSpc>
                <a:spcPct val="100000"/>
              </a:lnSpc>
              <a:spcBef>
                <a:spcPct val="0"/>
              </a:spcBef>
              <a:buFontTx/>
              <a:buNone/>
            </a:pPr>
            <a:r>
              <a:rPr lang="zh-TW" altLang="en-US" sz="1600">
                <a:latin typeface="微軟正黑體" panose="020B0604030504040204" pitchFamily="34" charset="-120"/>
                <a:ea typeface="微軟正黑體" panose="020B0604030504040204" pitchFamily="34" charset="-120"/>
              </a:rPr>
              <a:t>自學能力的教材教法及課程</a:t>
            </a:r>
            <a:endParaRPr lang="en-US" altLang="zh-TW" sz="1600">
              <a:latin typeface="微軟正黑體" panose="020B0604030504040204" pitchFamily="34" charset="-120"/>
              <a:ea typeface="微軟正黑體" panose="020B0604030504040204" pitchFamily="34" charset="-120"/>
            </a:endParaRPr>
          </a:p>
          <a:p>
            <a:pPr eaLnBrk="1" hangingPunct="1">
              <a:lnSpc>
                <a:spcPct val="100000"/>
              </a:lnSpc>
              <a:spcBef>
                <a:spcPct val="0"/>
              </a:spcBef>
              <a:buFontTx/>
              <a:buNone/>
            </a:pPr>
            <a:r>
              <a:rPr lang="zh-TW" altLang="en-US" sz="1600">
                <a:latin typeface="微軟正黑體" panose="020B0604030504040204" pitchFamily="34" charset="-120"/>
                <a:ea typeface="微軟正黑體" panose="020B0604030504040204" pitchFamily="34" charset="-120"/>
              </a:rPr>
              <a:t>規劃指引</a:t>
            </a:r>
            <a:endParaRPr lang="en-US" altLang="zh-TW" sz="1600">
              <a:latin typeface="微軟正黑體" panose="020B0604030504040204" pitchFamily="34" charset="-120"/>
              <a:ea typeface="微軟正黑體" panose="020B0604030504040204" pitchFamily="34" charset="-120"/>
            </a:endParaRPr>
          </a:p>
        </p:txBody>
      </p:sp>
      <p:sp>
        <p:nvSpPr>
          <p:cNvPr id="31753" name="Rectangle 10"/>
          <p:cNvSpPr>
            <a:spLocks noChangeArrowheads="1"/>
          </p:cNvSpPr>
          <p:nvPr/>
        </p:nvSpPr>
        <p:spPr bwMode="auto">
          <a:xfrm>
            <a:off x="5473700" y="5618163"/>
            <a:ext cx="3151188" cy="606425"/>
          </a:xfrm>
          <a:prstGeom prst="rect">
            <a:avLst/>
          </a:prstGeom>
          <a:solidFill>
            <a:schemeClr val="bg1">
              <a:alpha val="39999"/>
            </a:schemeClr>
          </a:solidFill>
          <a:ln w="9525">
            <a:solidFill>
              <a:srgbClr val="AAA066"/>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en-US" sz="1800" dirty="0">
                <a:latin typeface="微軟正黑體" panose="020B0604030504040204" pitchFamily="34" charset="-120"/>
                <a:ea typeface="微軟正黑體" panose="020B0604030504040204" pitchFamily="34" charset="-120"/>
              </a:rPr>
              <a:t>課程與教學回應地區差異和</a:t>
            </a:r>
            <a:endParaRPr lang="en-US" altLang="zh-TW" sz="1800" dirty="0">
              <a:latin typeface="微軟正黑體" panose="020B0604030504040204" pitchFamily="34" charset="-120"/>
              <a:ea typeface="微軟正黑體" panose="020B0604030504040204" pitchFamily="34" charset="-120"/>
            </a:endParaRPr>
          </a:p>
          <a:p>
            <a:pPr eaLnBrk="1" hangingPunct="1">
              <a:lnSpc>
                <a:spcPct val="100000"/>
              </a:lnSpc>
              <a:spcBef>
                <a:spcPct val="0"/>
              </a:spcBef>
              <a:buFontTx/>
              <a:buNone/>
            </a:pPr>
            <a:r>
              <a:rPr lang="zh-TW" altLang="en-US" sz="1800" dirty="0">
                <a:latin typeface="微軟正黑體" panose="020B0604030504040204" pitchFamily="34" charset="-120"/>
                <a:ea typeface="微軟正黑體" panose="020B0604030504040204" pitchFamily="34" charset="-120"/>
              </a:rPr>
              <a:t>不同語文程度學生的學習需求</a:t>
            </a:r>
          </a:p>
        </p:txBody>
      </p:sp>
      <p:sp>
        <p:nvSpPr>
          <p:cNvPr id="31754" name="Rectangle 13"/>
          <p:cNvSpPr>
            <a:spLocks noChangeArrowheads="1"/>
          </p:cNvSpPr>
          <p:nvPr/>
        </p:nvSpPr>
        <p:spPr bwMode="auto">
          <a:xfrm>
            <a:off x="71438" y="5634038"/>
            <a:ext cx="3602037" cy="704850"/>
          </a:xfrm>
          <a:prstGeom prst="rect">
            <a:avLst/>
          </a:prstGeom>
          <a:solidFill>
            <a:schemeClr val="bg1">
              <a:alpha val="39999"/>
            </a:schemeClr>
          </a:solidFill>
          <a:ln w="9525">
            <a:solidFill>
              <a:srgbClr val="AAA066"/>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en-US" sz="1800" dirty="0">
                <a:latin typeface="微軟正黑體" panose="020B0604030504040204" pitchFamily="34" charset="-120"/>
                <a:ea typeface="微軟正黑體" panose="020B0604030504040204" pitchFamily="34" charset="-120"/>
              </a:rPr>
              <a:t>各教育階段</a:t>
            </a:r>
            <a:r>
              <a:rPr lang="zh-TW" altLang="zh-TW" sz="1800" dirty="0">
                <a:latin typeface="微軟正黑體" panose="020B0604030504040204" pitchFamily="34" charset="-120"/>
                <a:ea typeface="微軟正黑體" panose="020B0604030504040204" pitchFamily="34" charset="-120"/>
              </a:rPr>
              <a:t>的連貫</a:t>
            </a:r>
            <a:endParaRPr lang="en-US" altLang="zh-TW" sz="1800" dirty="0">
              <a:latin typeface="微軟正黑體" panose="020B0604030504040204" pitchFamily="34" charset="-120"/>
              <a:ea typeface="微軟正黑體" panose="020B0604030504040204" pitchFamily="34" charset="-120"/>
            </a:endParaRPr>
          </a:p>
          <a:p>
            <a:pPr eaLnBrk="1" hangingPunct="1">
              <a:lnSpc>
                <a:spcPct val="100000"/>
              </a:lnSpc>
              <a:spcBef>
                <a:spcPct val="0"/>
              </a:spcBef>
              <a:buFontTx/>
              <a:buNone/>
            </a:pPr>
            <a:r>
              <a:rPr lang="zh-TW" altLang="en-US" sz="1800" dirty="0">
                <a:latin typeface="微軟正黑體" panose="020B0604030504040204" pitchFamily="34" charset="-120"/>
                <a:ea typeface="微軟正黑體" panose="020B0604030504040204" pitchFamily="34" charset="-120"/>
              </a:rPr>
              <a:t>語文教學與學習經驗的統整</a:t>
            </a:r>
            <a:endParaRPr lang="en-US" altLang="zh-TW" sz="1800" dirty="0">
              <a:latin typeface="微軟正黑體" panose="020B0604030504040204" pitchFamily="34" charset="-120"/>
              <a:ea typeface="微軟正黑體" panose="020B0604030504040204" pitchFamily="34" charset="-120"/>
            </a:endParaRPr>
          </a:p>
        </p:txBody>
      </p:sp>
      <p:sp>
        <p:nvSpPr>
          <p:cNvPr id="31755" name="Rectangle 14"/>
          <p:cNvSpPr>
            <a:spLocks noChangeArrowheads="1"/>
          </p:cNvSpPr>
          <p:nvPr/>
        </p:nvSpPr>
        <p:spPr bwMode="auto">
          <a:xfrm>
            <a:off x="-9525" y="1990725"/>
            <a:ext cx="3311525" cy="719138"/>
          </a:xfrm>
          <a:prstGeom prst="rect">
            <a:avLst/>
          </a:prstGeom>
          <a:solidFill>
            <a:schemeClr val="bg1">
              <a:alpha val="39999"/>
            </a:schemeClr>
          </a:solidFill>
          <a:ln w="9525">
            <a:solidFill>
              <a:srgbClr val="AAA066"/>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en-US" sz="1800">
                <a:latin typeface="微軟正黑體" panose="020B0604030504040204" pitchFamily="34" charset="-120"/>
                <a:ea typeface="微軟正黑體" panose="020B0604030504040204" pitchFamily="34" charset="-120"/>
              </a:rPr>
              <a:t>加強師資培訓、</a:t>
            </a:r>
            <a:r>
              <a:rPr lang="zh-TW" altLang="zh-TW" sz="1800">
                <a:latin typeface="微軟正黑體" panose="020B0604030504040204" pitchFamily="34" charset="-120"/>
                <a:ea typeface="微軟正黑體" panose="020B0604030504040204" pitchFamily="34" charset="-120"/>
              </a:rPr>
              <a:t>強化支持系統</a:t>
            </a:r>
            <a:endParaRPr lang="en-US" altLang="zh-TW" sz="1800">
              <a:latin typeface="微軟正黑體" panose="020B0604030504040204" pitchFamily="34" charset="-120"/>
              <a:ea typeface="微軟正黑體" panose="020B0604030504040204" pitchFamily="34" charset="-12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33794" name="標題 1"/>
          <p:cNvSpPr>
            <a:spLocks noGrp="1"/>
          </p:cNvSpPr>
          <p:nvPr>
            <p:ph type="title"/>
          </p:nvPr>
        </p:nvSpPr>
        <p:spPr>
          <a:xfrm>
            <a:off x="692150" y="2627313"/>
            <a:ext cx="7886700" cy="1325562"/>
          </a:xfrm>
        </p:spPr>
        <p:txBody>
          <a:bodyPr/>
          <a:lstStyle/>
          <a:p>
            <a:pPr eaLnBrk="1" hangingPunct="1">
              <a:lnSpc>
                <a:spcPct val="150000"/>
              </a:lnSpc>
              <a:defRPr/>
            </a:pPr>
            <a:r>
              <a:rPr lang="zh-TW" altLang="en-US"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二、</a:t>
            </a:r>
            <a:r>
              <a:rPr lang="en-US" altLang="zh-TW"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r>
            <a:br>
              <a:rPr lang="en-US" altLang="zh-TW"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br>
            <a:r>
              <a:rPr lang="zh-TW" altLang="en-US"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十二年國民基本教育</a:t>
            </a:r>
            <a:r>
              <a:rPr lang="en-US" altLang="zh-TW"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r>
            <a:br>
              <a:rPr lang="en-US" altLang="zh-TW"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br>
            <a:r>
              <a:rPr lang="zh-TW" altLang="en-US"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課程綱要總綱課程架構</a:t>
            </a:r>
          </a:p>
        </p:txBody>
      </p:sp>
      <p:sp>
        <p:nvSpPr>
          <p:cNvPr id="33795" name="投影片編號版面配置區 3"/>
          <p:cNvSpPr>
            <a:spLocks noGrp="1"/>
          </p:cNvSpPr>
          <p:nvPr>
            <p:ph type="sldNum" sz="quarter" idx="12"/>
          </p:nvPr>
        </p:nvSpPr>
        <p:spPr bwMode="auto">
          <a:xfrm>
            <a:off x="7086600"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79CF241C-3718-486F-886D-47D751E99BBF}" type="slidenum">
              <a:rPr lang="zh-TW" altLang="en-US" sz="1200" smtClean="0">
                <a:solidFill>
                  <a:srgbClr val="898989"/>
                </a:solidFill>
              </a:rPr>
              <a:pPr>
                <a:lnSpc>
                  <a:spcPct val="100000"/>
                </a:lnSpc>
                <a:spcBef>
                  <a:spcPct val="0"/>
                </a:spcBef>
                <a:buFontTx/>
                <a:buNone/>
              </a:pPr>
              <a:t>12</a:t>
            </a:fld>
            <a:endParaRPr lang="zh-TW" altLang="en-US" sz="1200">
              <a:solidFill>
                <a:srgbClr val="898989"/>
              </a:solidFill>
            </a:endParaRPr>
          </a:p>
        </p:txBody>
      </p:sp>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79319" y="6485835"/>
            <a:ext cx="1220238" cy="23395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AutoShape 3"/>
          <p:cNvSpPr>
            <a:spLocks noChangeArrowheads="1"/>
          </p:cNvSpPr>
          <p:nvPr/>
        </p:nvSpPr>
        <p:spPr bwMode="auto">
          <a:xfrm>
            <a:off x="482600" y="350838"/>
            <a:ext cx="8375650" cy="917575"/>
          </a:xfrm>
          <a:prstGeom prst="roundRect">
            <a:avLst>
              <a:gd name="adj" fmla="val 16667"/>
            </a:avLst>
          </a:prstGeom>
          <a:noFill/>
          <a:ln w="76200">
            <a:noFill/>
            <a:round/>
            <a:headEnd/>
            <a:tailEnd/>
          </a:ln>
          <a:effectLst>
            <a:outerShdw dist="28398" dir="3806097" algn="ctr" rotWithShape="0">
              <a:srgbClr val="243F60">
                <a:alpha val="50000"/>
              </a:srgbClr>
            </a:outerShdw>
          </a:effec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100000"/>
              </a:lnSpc>
              <a:spcBef>
                <a:spcPct val="0"/>
              </a:spcBef>
              <a:buFontTx/>
              <a:buNone/>
              <a:defRPr/>
            </a:pPr>
            <a:r>
              <a:rPr lang="zh-TW" altLang="en-US" sz="36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國民中小學課程類型架構與內涵</a:t>
            </a:r>
          </a:p>
        </p:txBody>
      </p:sp>
      <p:graphicFrame>
        <p:nvGraphicFramePr>
          <p:cNvPr id="8" name="資料庫圖表 7"/>
          <p:cNvGraphicFramePr/>
          <p:nvPr>
            <p:extLst>
              <p:ext uri="{D42A27DB-BD31-4B8C-83A1-F6EECF244321}">
                <p14:modId xmlns:p14="http://schemas.microsoft.com/office/powerpoint/2010/main" val="4131876655"/>
              </p:ext>
            </p:extLst>
          </p:nvPr>
        </p:nvGraphicFramePr>
        <p:xfrm>
          <a:off x="731043" y="809625"/>
          <a:ext cx="8127207" cy="57530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4820" name="文字方塊 3"/>
          <p:cNvSpPr txBox="1">
            <a:spLocks noChangeArrowheads="1"/>
          </p:cNvSpPr>
          <p:nvPr/>
        </p:nvSpPr>
        <p:spPr bwMode="auto">
          <a:xfrm>
            <a:off x="3044825" y="5692775"/>
            <a:ext cx="335121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Clr>
                <a:srgbClr val="000099"/>
              </a:buClr>
              <a:buFontTx/>
              <a:buNone/>
            </a:pPr>
            <a:r>
              <a:rPr lang="zh-TW" altLang="en-US" sz="2000" b="1" dirty="0">
                <a:solidFill>
                  <a:srgbClr val="B20030"/>
                </a:solidFill>
                <a:latin typeface="微軟正黑體" panose="020B0604030504040204" pitchFamily="34" charset="-120"/>
                <a:ea typeface="微軟正黑體" panose="020B0604030504040204" pitchFamily="34" charset="-120"/>
              </a:rPr>
              <a:t>減少每週修習科目數</a:t>
            </a:r>
          </a:p>
          <a:p>
            <a:pPr eaLnBrk="1" hangingPunct="1">
              <a:lnSpc>
                <a:spcPct val="100000"/>
              </a:lnSpc>
              <a:spcBef>
                <a:spcPct val="0"/>
              </a:spcBef>
              <a:buClr>
                <a:srgbClr val="000099"/>
              </a:buClr>
              <a:buFontTx/>
              <a:buNone/>
            </a:pPr>
            <a:r>
              <a:rPr lang="zh-TW" altLang="zh-TW" sz="2000" b="1" dirty="0">
                <a:solidFill>
                  <a:srgbClr val="B20030"/>
                </a:solidFill>
                <a:latin typeface="微軟正黑體" panose="020B0604030504040204" pitchFamily="34" charset="-120"/>
                <a:ea typeface="微軟正黑體" panose="020B0604030504040204" pitchFamily="34" charset="-120"/>
              </a:rPr>
              <a:t>素養導向之領域教學</a:t>
            </a:r>
            <a:endParaRPr lang="en-US" altLang="zh-TW" sz="2000" b="1" dirty="0">
              <a:solidFill>
                <a:srgbClr val="B20030"/>
              </a:solidFill>
              <a:latin typeface="微軟正黑體" panose="020B0604030504040204" pitchFamily="34" charset="-120"/>
              <a:ea typeface="微軟正黑體" panose="020B0604030504040204" pitchFamily="34" charset="-120"/>
            </a:endParaRPr>
          </a:p>
          <a:p>
            <a:pPr eaLnBrk="1" hangingPunct="1">
              <a:lnSpc>
                <a:spcPct val="100000"/>
              </a:lnSpc>
              <a:spcBef>
                <a:spcPct val="0"/>
              </a:spcBef>
              <a:buClr>
                <a:srgbClr val="000099"/>
              </a:buClr>
              <a:buFontTx/>
              <a:buNone/>
            </a:pPr>
            <a:r>
              <a:rPr lang="zh-TW" altLang="zh-TW" sz="2000" b="1" dirty="0">
                <a:solidFill>
                  <a:srgbClr val="B20030"/>
                </a:solidFill>
                <a:latin typeface="微軟正黑體" panose="020B0604030504040204" pitchFamily="34" charset="-120"/>
                <a:ea typeface="微軟正黑體" panose="020B0604030504040204" pitchFamily="34" charset="-120"/>
              </a:rPr>
              <a:t>跨領域統整</a:t>
            </a:r>
            <a:r>
              <a:rPr lang="zh-TW" altLang="en-US" sz="2000" b="1" dirty="0">
                <a:solidFill>
                  <a:srgbClr val="B20030"/>
                </a:solidFill>
                <a:latin typeface="微軟正黑體" panose="020B0604030504040204" pitchFamily="34" charset="-120"/>
                <a:ea typeface="微軟正黑體" panose="020B0604030504040204" pitchFamily="34" charset="-120"/>
              </a:rPr>
              <a:t>教學</a:t>
            </a:r>
            <a:endParaRPr lang="en-US" altLang="zh-TW" sz="2000" b="1" dirty="0">
              <a:solidFill>
                <a:srgbClr val="B20030"/>
              </a:solidFill>
              <a:latin typeface="微軟正黑體" panose="020B0604030504040204" pitchFamily="34" charset="-120"/>
              <a:ea typeface="微軟正黑體" panose="020B0604030504040204" pitchFamily="34" charset="-120"/>
            </a:endParaRPr>
          </a:p>
        </p:txBody>
      </p:sp>
      <p:sp>
        <p:nvSpPr>
          <p:cNvPr id="34821" name="投影片編號版面配置區 1"/>
          <p:cNvSpPr>
            <a:spLocks noGrp="1"/>
          </p:cNvSpPr>
          <p:nvPr>
            <p:ph type="sldNum" sz="quarter" idx="12"/>
          </p:nvPr>
        </p:nvSpPr>
        <p:spPr bwMode="auto">
          <a:xfrm>
            <a:off x="7086600"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5FCF7962-1AC9-410C-9E7F-40BF0B378120}" type="slidenum">
              <a:rPr lang="zh-TW" altLang="en-US" sz="1200" smtClean="0">
                <a:solidFill>
                  <a:srgbClr val="898989"/>
                </a:solidFill>
              </a:rPr>
              <a:pPr>
                <a:lnSpc>
                  <a:spcPct val="100000"/>
                </a:lnSpc>
                <a:spcBef>
                  <a:spcPct val="0"/>
                </a:spcBef>
                <a:buFontTx/>
                <a:buNone/>
              </a:pPr>
              <a:t>13</a:t>
            </a:fld>
            <a:endParaRPr lang="zh-TW" altLang="en-US" sz="1200">
              <a:solidFill>
                <a:srgbClr val="898989"/>
              </a:solidFill>
            </a:endParaRPr>
          </a:p>
        </p:txBody>
      </p:sp>
      <p:sp>
        <p:nvSpPr>
          <p:cNvPr id="5" name="五角星形 4"/>
          <p:cNvSpPr/>
          <p:nvPr/>
        </p:nvSpPr>
        <p:spPr>
          <a:xfrm>
            <a:off x="2816225" y="5732463"/>
            <a:ext cx="265113" cy="254000"/>
          </a:xfrm>
          <a:prstGeom prst="star5">
            <a:avLst/>
          </a:prstGeom>
          <a:solidFill>
            <a:schemeClr val="accent2">
              <a:lumMod val="60000"/>
              <a:lumOff val="4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9" name="五角星形 8"/>
          <p:cNvSpPr/>
          <p:nvPr/>
        </p:nvSpPr>
        <p:spPr>
          <a:xfrm>
            <a:off x="2813050" y="5992813"/>
            <a:ext cx="265113" cy="255587"/>
          </a:xfrm>
          <a:prstGeom prst="star5">
            <a:avLst/>
          </a:prstGeom>
          <a:solidFill>
            <a:schemeClr val="accent2">
              <a:lumMod val="60000"/>
              <a:lumOff val="4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10" name="五角星形 9"/>
          <p:cNvSpPr/>
          <p:nvPr/>
        </p:nvSpPr>
        <p:spPr>
          <a:xfrm>
            <a:off x="2816225" y="6327775"/>
            <a:ext cx="265113" cy="255588"/>
          </a:xfrm>
          <a:prstGeom prst="star5">
            <a:avLst/>
          </a:prstGeom>
          <a:solidFill>
            <a:schemeClr val="accent2">
              <a:lumMod val="60000"/>
              <a:lumOff val="4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t="845"/>
          <a:stretch/>
        </p:blipFill>
        <p:spPr bwMode="auto">
          <a:xfrm>
            <a:off x="2762327" y="155809"/>
            <a:ext cx="6102189" cy="5855691"/>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
        <p:nvSpPr>
          <p:cNvPr id="36867" name="AutoShape 3"/>
          <p:cNvSpPr>
            <a:spLocks noChangeArrowheads="1"/>
          </p:cNvSpPr>
          <p:nvPr/>
        </p:nvSpPr>
        <p:spPr bwMode="auto">
          <a:xfrm>
            <a:off x="58738" y="0"/>
            <a:ext cx="2466975" cy="900113"/>
          </a:xfrm>
          <a:prstGeom prst="roundRect">
            <a:avLst>
              <a:gd name="adj" fmla="val 16667"/>
            </a:avLst>
          </a:prstGeom>
          <a:solidFill>
            <a:srgbClr val="FFFFFF"/>
          </a:solidFill>
          <a:ln>
            <a:noFill/>
          </a:ln>
          <a:effectLst>
            <a:outerShdw dist="28398" dir="3806097" algn="ctr" rotWithShape="0">
              <a:srgbClr val="243F60">
                <a:alpha val="50000"/>
              </a:srgbClr>
            </a:outerShdw>
          </a:effectLst>
          <a:extLst>
            <a:ext uri="{91240B29-F687-4F45-9708-019B960494DF}">
              <a14:hiddenLine xmlns:a14="http://schemas.microsoft.com/office/drawing/2010/main" w="76200">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100000"/>
              </a:lnSpc>
              <a:spcBef>
                <a:spcPct val="0"/>
              </a:spcBef>
              <a:buFontTx/>
              <a:buNone/>
              <a:defRPr/>
            </a:pPr>
            <a:r>
              <a:rPr lang="zh-TW" altLang="en-US" sz="24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國民中小學</a:t>
            </a:r>
            <a:endParaRPr lang="en-US" altLang="zh-TW" sz="24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eaLnBrk="1" hangingPunct="1">
              <a:lnSpc>
                <a:spcPct val="100000"/>
              </a:lnSpc>
              <a:spcBef>
                <a:spcPct val="0"/>
              </a:spcBef>
              <a:buFontTx/>
              <a:buNone/>
              <a:defRPr/>
            </a:pPr>
            <a:r>
              <a:rPr lang="zh-TW" altLang="en-US" sz="24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領域及名稱調整</a:t>
            </a:r>
            <a:endParaRPr lang="zh-TW" altLang="zh-TW" sz="24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7" name="直線圖說文字 2 6"/>
          <p:cNvSpPr/>
          <p:nvPr/>
        </p:nvSpPr>
        <p:spPr>
          <a:xfrm flipH="1">
            <a:off x="433388" y="919163"/>
            <a:ext cx="2136775" cy="701675"/>
          </a:xfrm>
          <a:prstGeom prst="borderCallout2">
            <a:avLst>
              <a:gd name="adj1" fmla="val 45046"/>
              <a:gd name="adj2" fmla="val -95362"/>
              <a:gd name="adj3" fmla="val 46036"/>
              <a:gd name="adj4" fmla="val -33990"/>
              <a:gd name="adj5" fmla="val 46489"/>
              <a:gd name="adj6" fmla="val 111"/>
            </a:avLst>
          </a:prstGeom>
          <a:ln w="38100">
            <a:solidFill>
              <a:schemeClr val="accent4">
                <a:lumMod val="60000"/>
                <a:lumOff val="40000"/>
              </a:schemeClr>
            </a:solidFill>
            <a:headEnd type="triangle"/>
          </a:ln>
        </p:spPr>
        <p:style>
          <a:lnRef idx="3">
            <a:schemeClr val="lt1"/>
          </a:lnRef>
          <a:fillRef idx="1">
            <a:schemeClr val="accent4"/>
          </a:fillRef>
          <a:effectRef idx="1">
            <a:schemeClr val="accent4"/>
          </a:effectRef>
          <a:fontRef idx="minor">
            <a:schemeClr val="lt1"/>
          </a:fontRef>
        </p:style>
        <p:txBody>
          <a:bodyPr anchor="ctr"/>
          <a:lstStyle/>
          <a:p>
            <a:pPr eaLnBrk="1" fontAlgn="auto" hangingPunct="1">
              <a:spcBef>
                <a:spcPts val="0"/>
              </a:spcBef>
              <a:spcAft>
                <a:spcPts val="0"/>
              </a:spcAft>
              <a:defRPr/>
            </a:pPr>
            <a:endParaRPr lang="en-US" altLang="zh-TW" sz="2000" b="1" dirty="0">
              <a:solidFill>
                <a:sysClr val="windowText" lastClr="000000"/>
              </a:solidFill>
              <a:latin typeface="微軟正黑體" panose="020B0604030504040204" pitchFamily="34" charset="-120"/>
              <a:ea typeface="微軟正黑體" panose="020B0604030504040204" pitchFamily="34" charset="-120"/>
            </a:endParaRPr>
          </a:p>
          <a:p>
            <a:pPr eaLnBrk="1" fontAlgn="auto" hangingPunct="1">
              <a:spcBef>
                <a:spcPts val="0"/>
              </a:spcBef>
              <a:spcAft>
                <a:spcPts val="0"/>
              </a:spcAft>
              <a:defRPr/>
            </a:pPr>
            <a:r>
              <a:rPr lang="zh-TW" altLang="en-US" sz="1600" dirty="0">
                <a:solidFill>
                  <a:sysClr val="windowText" lastClr="000000"/>
                </a:solidFill>
                <a:latin typeface="微軟正黑體" panose="020B0604030504040204" pitchFamily="34" charset="-120"/>
                <a:ea typeface="微軟正黑體" panose="020B0604030504040204" pitchFamily="34" charset="-120"/>
              </a:rPr>
              <a:t>國小</a:t>
            </a:r>
            <a:r>
              <a:rPr lang="zh-TW" altLang="zh-TW" sz="1600" dirty="0">
                <a:solidFill>
                  <a:sysClr val="windowText" lastClr="000000"/>
                </a:solidFill>
                <a:latin typeface="微軟正黑體" panose="020B0604030504040204" pitchFamily="34" charset="-120"/>
                <a:ea typeface="微軟正黑體" panose="020B0604030504040204" pitchFamily="34" charset="-120"/>
              </a:rPr>
              <a:t>「語文領域」</a:t>
            </a:r>
            <a:endParaRPr lang="en-US" altLang="zh-TW" sz="1600" dirty="0">
              <a:solidFill>
                <a:sysClr val="windowText" lastClr="000000"/>
              </a:solidFill>
              <a:latin typeface="微軟正黑體" panose="020B0604030504040204" pitchFamily="34" charset="-120"/>
              <a:ea typeface="微軟正黑體" panose="020B0604030504040204" pitchFamily="34" charset="-120"/>
            </a:endParaRPr>
          </a:p>
          <a:p>
            <a:pPr eaLnBrk="1" fontAlgn="auto" hangingPunct="1">
              <a:spcBef>
                <a:spcPts val="0"/>
              </a:spcBef>
              <a:spcAft>
                <a:spcPts val="0"/>
              </a:spcAft>
              <a:defRPr/>
            </a:pPr>
            <a:r>
              <a:rPr lang="zh-TW" altLang="zh-TW" sz="1600" dirty="0">
                <a:solidFill>
                  <a:sysClr val="windowText" lastClr="000000"/>
                </a:solidFill>
                <a:latin typeface="微軟正黑體" panose="020B0604030504040204" pitchFamily="34" charset="-120"/>
                <a:ea typeface="微軟正黑體" panose="020B0604030504040204" pitchFamily="34" charset="-120"/>
              </a:rPr>
              <a:t>新增</a:t>
            </a:r>
            <a:r>
              <a:rPr lang="zh-TW" altLang="en-US" sz="1600" dirty="0">
                <a:solidFill>
                  <a:sysClr val="windowText" lastClr="000000"/>
                </a:solidFill>
                <a:latin typeface="微軟正黑體" panose="020B0604030504040204" pitchFamily="34" charset="-120"/>
                <a:ea typeface="微軟正黑體" panose="020B0604030504040204" pitchFamily="34" charset="-120"/>
              </a:rPr>
              <a:t> </a:t>
            </a:r>
            <a:r>
              <a:rPr lang="zh-TW" altLang="zh-TW" sz="1600" b="1" dirty="0">
                <a:solidFill>
                  <a:sysClr val="windowText" lastClr="000000"/>
                </a:solidFill>
                <a:latin typeface="微軟正黑體" panose="020B0604030504040204" pitchFamily="34" charset="-120"/>
                <a:ea typeface="微軟正黑體" panose="020B0604030504040204" pitchFamily="34" charset="-120"/>
              </a:rPr>
              <a:t>「新住民語文」</a:t>
            </a:r>
            <a:endParaRPr lang="zh-TW" altLang="en-US" sz="1600" b="1" dirty="0">
              <a:solidFill>
                <a:sysClr val="windowText" lastClr="000000"/>
              </a:solidFill>
              <a:latin typeface="微軟正黑體" panose="020B0604030504040204" pitchFamily="34" charset="-120"/>
              <a:ea typeface="微軟正黑體" panose="020B0604030504040204" pitchFamily="34" charset="-120"/>
            </a:endParaRPr>
          </a:p>
          <a:p>
            <a:pPr algn="ctr" eaLnBrk="1" fontAlgn="auto" hangingPunct="1">
              <a:spcBef>
                <a:spcPts val="0"/>
              </a:spcBef>
              <a:spcAft>
                <a:spcPts val="0"/>
              </a:spcAft>
              <a:defRPr/>
            </a:pPr>
            <a:endParaRPr lang="zh-TW" altLang="en-US" dirty="0">
              <a:solidFill>
                <a:sysClr val="windowText" lastClr="000000"/>
              </a:solidFill>
              <a:latin typeface="微軟正黑體" panose="020B0604030504040204" pitchFamily="34" charset="-120"/>
              <a:ea typeface="微軟正黑體" panose="020B0604030504040204" pitchFamily="34" charset="-120"/>
            </a:endParaRPr>
          </a:p>
        </p:txBody>
      </p:sp>
      <p:sp>
        <p:nvSpPr>
          <p:cNvPr id="9" name="直線圖說文字 2 8"/>
          <p:cNvSpPr/>
          <p:nvPr/>
        </p:nvSpPr>
        <p:spPr>
          <a:xfrm flipH="1">
            <a:off x="417513" y="1793875"/>
            <a:ext cx="2166937" cy="677863"/>
          </a:xfrm>
          <a:prstGeom prst="borderCallout2">
            <a:avLst>
              <a:gd name="adj1" fmla="val 47989"/>
              <a:gd name="adj2" fmla="val 488"/>
              <a:gd name="adj3" fmla="val 81526"/>
              <a:gd name="adj4" fmla="val -31057"/>
              <a:gd name="adj5" fmla="val 89838"/>
              <a:gd name="adj6" fmla="val -40264"/>
            </a:avLst>
          </a:prstGeom>
          <a:solidFill>
            <a:schemeClr val="accent2">
              <a:lumMod val="50000"/>
            </a:schemeClr>
          </a:solidFill>
          <a:ln w="38100" cmpd="sng">
            <a:solidFill>
              <a:schemeClr val="accent2">
                <a:lumMod val="50000"/>
              </a:schemeClr>
            </a:solidFill>
            <a:tailEnd type="triangle"/>
          </a:ln>
        </p:spPr>
        <p:style>
          <a:lnRef idx="3">
            <a:schemeClr val="lt1"/>
          </a:lnRef>
          <a:fillRef idx="1">
            <a:schemeClr val="accent2"/>
          </a:fillRef>
          <a:effectRef idx="1">
            <a:schemeClr val="accent2"/>
          </a:effectRef>
          <a:fontRef idx="minor">
            <a:schemeClr val="lt1"/>
          </a:fontRef>
        </p:style>
        <p:txBody>
          <a:bodyPr anchor="ctr"/>
          <a:lstStyle/>
          <a:p>
            <a:pPr eaLnBrk="1" fontAlgn="auto" hangingPunct="1">
              <a:spcBef>
                <a:spcPts val="0"/>
              </a:spcBef>
              <a:spcAft>
                <a:spcPts val="0"/>
              </a:spcAft>
              <a:defRPr/>
            </a:pPr>
            <a:r>
              <a:rPr lang="zh-TW" altLang="zh-TW" sz="1600" dirty="0">
                <a:solidFill>
                  <a:schemeClr val="bg1"/>
                </a:solidFill>
                <a:latin typeface="微軟正黑體" panose="020B0604030504040204" pitchFamily="34" charset="-120"/>
                <a:ea typeface="微軟正黑體" panose="020B0604030504040204" pitchFamily="34" charset="-120"/>
              </a:rPr>
              <a:t>「自然與生活科技」</a:t>
            </a:r>
            <a:endParaRPr lang="en-US" altLang="zh-TW" sz="1600" dirty="0">
              <a:solidFill>
                <a:schemeClr val="bg1"/>
              </a:solidFill>
              <a:latin typeface="微軟正黑體" panose="020B0604030504040204" pitchFamily="34" charset="-120"/>
              <a:ea typeface="微軟正黑體" panose="020B0604030504040204" pitchFamily="34" charset="-120"/>
            </a:endParaRPr>
          </a:p>
          <a:p>
            <a:pPr eaLnBrk="1" fontAlgn="auto" hangingPunct="1">
              <a:spcBef>
                <a:spcPts val="0"/>
              </a:spcBef>
              <a:spcAft>
                <a:spcPts val="0"/>
              </a:spcAft>
              <a:defRPr/>
            </a:pPr>
            <a:r>
              <a:rPr lang="zh-TW" altLang="zh-TW" sz="1600" dirty="0">
                <a:solidFill>
                  <a:schemeClr val="bg1"/>
                </a:solidFill>
                <a:latin typeface="微軟正黑體" panose="020B0604030504040204" pitchFamily="34" charset="-120"/>
                <a:ea typeface="微軟正黑體" panose="020B0604030504040204" pitchFamily="34" charset="-120"/>
              </a:rPr>
              <a:t>更名為</a:t>
            </a:r>
            <a:r>
              <a:rPr lang="zh-TW" altLang="zh-TW" sz="1600" b="1" dirty="0">
                <a:solidFill>
                  <a:schemeClr val="bg1"/>
                </a:solidFill>
                <a:latin typeface="微軟正黑體" panose="020B0604030504040204" pitchFamily="34" charset="-120"/>
                <a:ea typeface="微軟正黑體" panose="020B0604030504040204" pitchFamily="34" charset="-120"/>
              </a:rPr>
              <a:t>「自然科學」</a:t>
            </a:r>
            <a:endParaRPr lang="zh-TW" altLang="en-US" sz="1400" b="1" dirty="0">
              <a:solidFill>
                <a:schemeClr val="bg1"/>
              </a:solidFill>
              <a:latin typeface="微軟正黑體" panose="020B0604030504040204" pitchFamily="34" charset="-120"/>
              <a:ea typeface="微軟正黑體" panose="020B0604030504040204" pitchFamily="34" charset="-120"/>
            </a:endParaRPr>
          </a:p>
        </p:txBody>
      </p:sp>
      <p:sp>
        <p:nvSpPr>
          <p:cNvPr id="10" name="直線圖說文字 2 9"/>
          <p:cNvSpPr/>
          <p:nvPr/>
        </p:nvSpPr>
        <p:spPr>
          <a:xfrm flipH="1">
            <a:off x="404813" y="2673350"/>
            <a:ext cx="2179637" cy="712788"/>
          </a:xfrm>
          <a:prstGeom prst="borderCallout2">
            <a:avLst>
              <a:gd name="adj1" fmla="val 44114"/>
              <a:gd name="adj2" fmla="val -40640"/>
              <a:gd name="adj3" fmla="val 44951"/>
              <a:gd name="adj4" fmla="val -40195"/>
              <a:gd name="adj5" fmla="val 44230"/>
              <a:gd name="adj6" fmla="val 207"/>
            </a:avLst>
          </a:prstGeom>
          <a:solidFill>
            <a:schemeClr val="accent6">
              <a:lumMod val="50000"/>
            </a:schemeClr>
          </a:solidFill>
          <a:ln w="38100">
            <a:solidFill>
              <a:schemeClr val="accent6">
                <a:lumMod val="50000"/>
              </a:schemeClr>
            </a:solidFill>
            <a:headEnd type="triangle"/>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fontAlgn="auto" hangingPunct="1">
              <a:spcBef>
                <a:spcPts val="0"/>
              </a:spcBef>
              <a:spcAft>
                <a:spcPts val="0"/>
              </a:spcAft>
              <a:defRPr/>
            </a:pPr>
            <a:r>
              <a:rPr lang="zh-TW" altLang="en-US" sz="1600" dirty="0">
                <a:solidFill>
                  <a:schemeClr val="bg1"/>
                </a:solidFill>
                <a:latin typeface="微軟正黑體" panose="020B0604030504040204" pitchFamily="34" charset="-120"/>
                <a:ea typeface="微軟正黑體" panose="020B0604030504040204" pitchFamily="34" charset="-120"/>
              </a:rPr>
              <a:t> </a:t>
            </a:r>
            <a:r>
              <a:rPr lang="zh-TW" altLang="zh-TW" sz="1600" dirty="0">
                <a:solidFill>
                  <a:schemeClr val="bg1"/>
                </a:solidFill>
                <a:latin typeface="微軟正黑體" panose="020B0604030504040204" pitchFamily="34" charset="-120"/>
                <a:ea typeface="微軟正黑體" panose="020B0604030504040204" pitchFamily="34" charset="-120"/>
              </a:rPr>
              <a:t>「藝術與人文領域」更名為</a:t>
            </a:r>
            <a:r>
              <a:rPr lang="zh-TW" altLang="zh-TW" sz="1600" b="1" dirty="0">
                <a:solidFill>
                  <a:schemeClr val="bg1"/>
                </a:solidFill>
                <a:latin typeface="微軟正黑體" panose="020B0604030504040204" pitchFamily="34" charset="-120"/>
                <a:ea typeface="微軟正黑體" panose="020B0604030504040204" pitchFamily="34" charset="-120"/>
              </a:rPr>
              <a:t>「藝術領域」</a:t>
            </a:r>
            <a:endParaRPr lang="zh-TW" altLang="en-US" sz="1600" b="1" dirty="0">
              <a:solidFill>
                <a:schemeClr val="bg1"/>
              </a:solidFill>
              <a:latin typeface="微軟正黑體" panose="020B0604030504040204" pitchFamily="34" charset="-120"/>
              <a:ea typeface="微軟正黑體" panose="020B0604030504040204" pitchFamily="34" charset="-120"/>
            </a:endParaRPr>
          </a:p>
        </p:txBody>
      </p:sp>
      <p:sp>
        <p:nvSpPr>
          <p:cNvPr id="15" name="直線圖說文字 2 14"/>
          <p:cNvSpPr/>
          <p:nvPr/>
        </p:nvSpPr>
        <p:spPr>
          <a:xfrm flipH="1">
            <a:off x="433388" y="4403725"/>
            <a:ext cx="2166937" cy="801688"/>
          </a:xfrm>
          <a:prstGeom prst="borderCallout2">
            <a:avLst>
              <a:gd name="adj1" fmla="val -102883"/>
              <a:gd name="adj2" fmla="val -106327"/>
              <a:gd name="adj3" fmla="val 15461"/>
              <a:gd name="adj4" fmla="val -94894"/>
              <a:gd name="adj5" fmla="val 54504"/>
              <a:gd name="adj6" fmla="val -890"/>
            </a:avLst>
          </a:prstGeom>
          <a:solidFill>
            <a:schemeClr val="accent4">
              <a:lumMod val="75000"/>
            </a:schemeClr>
          </a:solidFill>
          <a:ln w="41275">
            <a:solidFill>
              <a:schemeClr val="accent4">
                <a:lumMod val="75000"/>
              </a:schemeClr>
            </a:solidFill>
            <a:headEnd type="triangle"/>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r>
              <a:rPr lang="zh-TW" altLang="en-US" sz="1600" dirty="0">
                <a:solidFill>
                  <a:schemeClr val="bg1"/>
                </a:solidFill>
                <a:latin typeface="微軟正黑體" panose="020B0604030504040204" pitchFamily="34" charset="-120"/>
                <a:ea typeface="微軟正黑體" panose="020B0604030504040204" pitchFamily="34" charset="-120"/>
              </a:rPr>
              <a:t>第一學習階段</a:t>
            </a:r>
            <a:endParaRPr lang="en-US" altLang="zh-TW" sz="1600" dirty="0">
              <a:solidFill>
                <a:schemeClr val="bg1"/>
              </a:solidFill>
              <a:latin typeface="微軟正黑體" panose="020B0604030504040204" pitchFamily="34" charset="-120"/>
              <a:ea typeface="微軟正黑體" panose="020B0604030504040204" pitchFamily="34" charset="-120"/>
            </a:endParaRPr>
          </a:p>
          <a:p>
            <a:pPr algn="ctr" eaLnBrk="1" fontAlgn="auto" hangingPunct="1">
              <a:spcBef>
                <a:spcPts val="0"/>
              </a:spcBef>
              <a:spcAft>
                <a:spcPts val="0"/>
              </a:spcAft>
              <a:defRPr/>
            </a:pPr>
            <a:r>
              <a:rPr lang="zh-TW" altLang="zh-TW" sz="1600" dirty="0">
                <a:solidFill>
                  <a:schemeClr val="bg1"/>
                </a:solidFill>
                <a:latin typeface="微軟正黑體" panose="020B0604030504040204" pitchFamily="34" charset="-120"/>
                <a:ea typeface="微軟正黑體" panose="020B0604030504040204" pitchFamily="34" charset="-120"/>
              </a:rPr>
              <a:t>「</a:t>
            </a:r>
            <a:r>
              <a:rPr lang="zh-TW" altLang="en-US" sz="1600" dirty="0">
                <a:solidFill>
                  <a:schemeClr val="bg1"/>
                </a:solidFill>
                <a:latin typeface="微軟正黑體" panose="020B0604030504040204" pitchFamily="34" charset="-120"/>
                <a:ea typeface="微軟正黑體" panose="020B0604030504040204" pitchFamily="34" charset="-120"/>
              </a:rPr>
              <a:t>綜合活動領域</a:t>
            </a:r>
            <a:r>
              <a:rPr lang="zh-TW" altLang="zh-TW" sz="1600" dirty="0">
                <a:solidFill>
                  <a:schemeClr val="bg1"/>
                </a:solidFill>
                <a:latin typeface="微軟正黑體" panose="020B0604030504040204" pitchFamily="34" charset="-120"/>
                <a:ea typeface="微軟正黑體" panose="020B0604030504040204" pitchFamily="34" charset="-120"/>
              </a:rPr>
              <a:t>」</a:t>
            </a:r>
            <a:endParaRPr lang="en-US" altLang="zh-TW" sz="1600" dirty="0">
              <a:solidFill>
                <a:schemeClr val="bg1"/>
              </a:solidFill>
              <a:latin typeface="微軟正黑體" panose="020B0604030504040204" pitchFamily="34" charset="-120"/>
              <a:ea typeface="微軟正黑體" panose="020B0604030504040204" pitchFamily="34" charset="-120"/>
            </a:endParaRPr>
          </a:p>
          <a:p>
            <a:pPr algn="ctr" eaLnBrk="1" fontAlgn="auto" hangingPunct="1">
              <a:spcBef>
                <a:spcPts val="0"/>
              </a:spcBef>
              <a:spcAft>
                <a:spcPts val="0"/>
              </a:spcAft>
              <a:defRPr/>
            </a:pPr>
            <a:r>
              <a:rPr lang="zh-TW" altLang="en-US" sz="1600" dirty="0">
                <a:solidFill>
                  <a:schemeClr val="bg1"/>
                </a:solidFill>
                <a:latin typeface="微軟正黑體" panose="020B0604030504040204" pitchFamily="34" charset="-120"/>
                <a:ea typeface="微軟正黑體" panose="020B0604030504040204" pitchFamily="34" charset="-120"/>
              </a:rPr>
              <a:t>整併至</a:t>
            </a:r>
            <a:r>
              <a:rPr lang="zh-TW" altLang="zh-TW" sz="1600" b="1" dirty="0">
                <a:solidFill>
                  <a:schemeClr val="bg1"/>
                </a:solidFill>
                <a:latin typeface="微軟正黑體" panose="020B0604030504040204" pitchFamily="34" charset="-120"/>
                <a:ea typeface="微軟正黑體" panose="020B0604030504040204" pitchFamily="34" charset="-120"/>
              </a:rPr>
              <a:t>「</a:t>
            </a:r>
            <a:r>
              <a:rPr lang="zh-TW" altLang="en-US" sz="1600" b="1" dirty="0">
                <a:solidFill>
                  <a:schemeClr val="bg1"/>
                </a:solidFill>
                <a:latin typeface="微軟正黑體" panose="020B0604030504040204" pitchFamily="34" charset="-120"/>
                <a:ea typeface="微軟正黑體" panose="020B0604030504040204" pitchFamily="34" charset="-120"/>
              </a:rPr>
              <a:t>生活課程</a:t>
            </a:r>
            <a:r>
              <a:rPr lang="zh-TW" altLang="zh-TW" sz="1600" b="1" dirty="0">
                <a:solidFill>
                  <a:schemeClr val="bg1"/>
                </a:solidFill>
                <a:latin typeface="微軟正黑體" panose="020B0604030504040204" pitchFamily="34" charset="-120"/>
                <a:ea typeface="微軟正黑體" panose="020B0604030504040204" pitchFamily="34" charset="-120"/>
              </a:rPr>
              <a:t>」</a:t>
            </a:r>
            <a:endParaRPr lang="zh-TW" altLang="en-US" sz="1400" b="1" dirty="0">
              <a:solidFill>
                <a:schemeClr val="bg1"/>
              </a:solidFill>
              <a:latin typeface="微軟正黑體" panose="020B0604030504040204" pitchFamily="34" charset="-120"/>
              <a:ea typeface="微軟正黑體" panose="020B0604030504040204" pitchFamily="34" charset="-120"/>
            </a:endParaRPr>
          </a:p>
        </p:txBody>
      </p:sp>
      <p:sp>
        <p:nvSpPr>
          <p:cNvPr id="16" name="直線圖說文字 2 15"/>
          <p:cNvSpPr/>
          <p:nvPr/>
        </p:nvSpPr>
        <p:spPr>
          <a:xfrm flipH="1">
            <a:off x="419100" y="3560763"/>
            <a:ext cx="2181225" cy="679450"/>
          </a:xfrm>
          <a:prstGeom prst="borderCallout2">
            <a:avLst>
              <a:gd name="adj1" fmla="val 37548"/>
              <a:gd name="adj2" fmla="val -39055"/>
              <a:gd name="adj3" fmla="val 34753"/>
              <a:gd name="adj4" fmla="val -18871"/>
              <a:gd name="adj5" fmla="val 57180"/>
              <a:gd name="adj6" fmla="val 2016"/>
            </a:avLst>
          </a:prstGeom>
          <a:ln w="38100">
            <a:solidFill>
              <a:srgbClr val="ED7D31"/>
            </a:solidFill>
            <a:headEnd type="triangle"/>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fontAlgn="auto" hangingPunct="1">
              <a:spcBef>
                <a:spcPts val="0"/>
              </a:spcBef>
              <a:spcAft>
                <a:spcPts val="0"/>
              </a:spcAft>
              <a:defRPr/>
            </a:pPr>
            <a:r>
              <a:rPr lang="zh-TW" altLang="en-US" sz="1600" dirty="0">
                <a:solidFill>
                  <a:sysClr val="windowText" lastClr="000000"/>
                </a:solidFill>
                <a:latin typeface="微軟正黑體" panose="020B0604030504040204" pitchFamily="34" charset="-120"/>
                <a:ea typeface="微軟正黑體" panose="020B0604030504040204" pitchFamily="34" charset="-120"/>
              </a:rPr>
              <a:t>國中</a:t>
            </a:r>
            <a:endParaRPr lang="en-US" altLang="zh-TW" sz="1600" dirty="0">
              <a:solidFill>
                <a:sysClr val="windowText" lastClr="000000"/>
              </a:solidFill>
              <a:latin typeface="微軟正黑體" panose="020B0604030504040204" pitchFamily="34" charset="-120"/>
              <a:ea typeface="微軟正黑體" panose="020B0604030504040204" pitchFamily="34" charset="-120"/>
            </a:endParaRPr>
          </a:p>
          <a:p>
            <a:pPr algn="ctr" eaLnBrk="1" fontAlgn="auto" hangingPunct="1">
              <a:spcBef>
                <a:spcPts val="0"/>
              </a:spcBef>
              <a:spcAft>
                <a:spcPts val="0"/>
              </a:spcAft>
              <a:defRPr/>
            </a:pPr>
            <a:r>
              <a:rPr lang="zh-TW" altLang="zh-TW" sz="1600" dirty="0">
                <a:solidFill>
                  <a:sysClr val="windowText" lastClr="000000"/>
                </a:solidFill>
                <a:latin typeface="微軟正黑體" panose="020B0604030504040204" pitchFamily="34" charset="-120"/>
                <a:ea typeface="微軟正黑體" panose="020B0604030504040204" pitchFamily="34" charset="-120"/>
              </a:rPr>
              <a:t>新增</a:t>
            </a:r>
            <a:r>
              <a:rPr lang="zh-TW" altLang="en-US" sz="1600" dirty="0">
                <a:solidFill>
                  <a:sysClr val="windowText" lastClr="000000"/>
                </a:solidFill>
                <a:latin typeface="微軟正黑體" panose="020B0604030504040204" pitchFamily="34" charset="-120"/>
                <a:ea typeface="微軟正黑體" panose="020B0604030504040204" pitchFamily="34" charset="-120"/>
              </a:rPr>
              <a:t> </a:t>
            </a:r>
            <a:r>
              <a:rPr lang="zh-TW" altLang="zh-TW" sz="1600" b="1" dirty="0">
                <a:solidFill>
                  <a:sysClr val="windowText" lastClr="000000"/>
                </a:solidFill>
                <a:latin typeface="微軟正黑體" panose="020B0604030504040204" pitchFamily="34" charset="-120"/>
                <a:ea typeface="微軟正黑體" panose="020B0604030504040204" pitchFamily="34" charset="-120"/>
              </a:rPr>
              <a:t>「</a:t>
            </a:r>
            <a:r>
              <a:rPr lang="zh-TW" altLang="en-US" sz="1600" b="1" dirty="0">
                <a:solidFill>
                  <a:sysClr val="windowText" lastClr="000000"/>
                </a:solidFill>
                <a:latin typeface="微軟正黑體" panose="020B0604030504040204" pitchFamily="34" charset="-120"/>
                <a:ea typeface="微軟正黑體" panose="020B0604030504040204" pitchFamily="34" charset="-120"/>
              </a:rPr>
              <a:t>科技</a:t>
            </a:r>
            <a:r>
              <a:rPr lang="zh-TW" altLang="zh-TW" sz="1600" b="1" dirty="0">
                <a:solidFill>
                  <a:sysClr val="windowText" lastClr="000000"/>
                </a:solidFill>
                <a:latin typeface="微軟正黑體" panose="020B0604030504040204" pitchFamily="34" charset="-120"/>
                <a:ea typeface="微軟正黑體" panose="020B0604030504040204" pitchFamily="34" charset="-120"/>
              </a:rPr>
              <a:t>領域」</a:t>
            </a:r>
            <a:endParaRPr lang="zh-TW" altLang="en-US" sz="1600" b="1" dirty="0">
              <a:solidFill>
                <a:sysClr val="windowText" lastClr="000000"/>
              </a:solidFill>
              <a:latin typeface="微軟正黑體" panose="020B0604030504040204" pitchFamily="34" charset="-120"/>
              <a:ea typeface="微軟正黑體" panose="020B0604030504040204" pitchFamily="34" charset="-120"/>
            </a:endParaRPr>
          </a:p>
        </p:txBody>
      </p:sp>
      <p:sp>
        <p:nvSpPr>
          <p:cNvPr id="17" name="直線圖說文字 2 16"/>
          <p:cNvSpPr/>
          <p:nvPr/>
        </p:nvSpPr>
        <p:spPr>
          <a:xfrm flipH="1">
            <a:off x="430213" y="5486400"/>
            <a:ext cx="2166937" cy="1022350"/>
          </a:xfrm>
          <a:prstGeom prst="borderCallout2">
            <a:avLst>
              <a:gd name="adj1" fmla="val -105578"/>
              <a:gd name="adj2" fmla="val -238609"/>
              <a:gd name="adj3" fmla="val -79977"/>
              <a:gd name="adj4" fmla="val -220912"/>
              <a:gd name="adj5" fmla="val 48484"/>
              <a:gd name="adj6" fmla="val 433"/>
            </a:avLst>
          </a:prstGeom>
          <a:solidFill>
            <a:schemeClr val="accent6">
              <a:lumMod val="50000"/>
            </a:schemeClr>
          </a:solidFill>
          <a:ln w="34925">
            <a:solidFill>
              <a:schemeClr val="accent6">
                <a:lumMod val="50000"/>
              </a:schemeClr>
            </a:solidFill>
            <a:headEnd type="triangle"/>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fontAlgn="auto" hangingPunct="1">
              <a:spcBef>
                <a:spcPts val="0"/>
              </a:spcBef>
              <a:spcAft>
                <a:spcPts val="0"/>
              </a:spcAft>
              <a:defRPr/>
            </a:pPr>
            <a:r>
              <a:rPr lang="zh-TW" altLang="en-US" sz="1600" dirty="0">
                <a:solidFill>
                  <a:schemeClr val="bg1"/>
                </a:solidFill>
                <a:latin typeface="微軟正黑體" panose="020B0604030504040204" pitchFamily="34" charset="-120"/>
                <a:ea typeface="微軟正黑體" panose="020B0604030504040204" pitchFamily="34" charset="-120"/>
              </a:rPr>
              <a:t>第四學習階段</a:t>
            </a:r>
            <a:endParaRPr lang="en-US" altLang="zh-TW" sz="1600" dirty="0">
              <a:solidFill>
                <a:schemeClr val="bg1"/>
              </a:solidFill>
              <a:latin typeface="微軟正黑體" panose="020B0604030504040204" pitchFamily="34" charset="-120"/>
              <a:ea typeface="微軟正黑體" panose="020B0604030504040204" pitchFamily="34" charset="-120"/>
            </a:endParaRPr>
          </a:p>
          <a:p>
            <a:pPr algn="ctr" eaLnBrk="1" fontAlgn="auto" hangingPunct="1">
              <a:spcBef>
                <a:spcPts val="0"/>
              </a:spcBef>
              <a:spcAft>
                <a:spcPts val="0"/>
              </a:spcAft>
              <a:defRPr/>
            </a:pPr>
            <a:r>
              <a:rPr lang="zh-TW" altLang="zh-TW" sz="1600" dirty="0">
                <a:solidFill>
                  <a:schemeClr val="bg1"/>
                </a:solidFill>
                <a:latin typeface="微軟正黑體" panose="020B0604030504040204" pitchFamily="34" charset="-120"/>
                <a:ea typeface="微軟正黑體" panose="020B0604030504040204" pitchFamily="34" charset="-120"/>
              </a:rPr>
              <a:t>「</a:t>
            </a:r>
            <a:r>
              <a:rPr lang="zh-TW" altLang="en-US" sz="1600" dirty="0">
                <a:solidFill>
                  <a:schemeClr val="bg1"/>
                </a:solidFill>
                <a:latin typeface="微軟正黑體" panose="020B0604030504040204" pitchFamily="34" charset="-120"/>
                <a:ea typeface="微軟正黑體" panose="020B0604030504040204" pitchFamily="34" charset="-120"/>
              </a:rPr>
              <a:t>健康與體育</a:t>
            </a:r>
            <a:r>
              <a:rPr lang="zh-TW" altLang="zh-TW" sz="1600" dirty="0">
                <a:solidFill>
                  <a:schemeClr val="bg1"/>
                </a:solidFill>
                <a:latin typeface="微軟正黑體" panose="020B0604030504040204" pitchFamily="34" charset="-120"/>
                <a:ea typeface="微軟正黑體" panose="020B0604030504040204" pitchFamily="34" charset="-120"/>
              </a:rPr>
              <a:t>」</a:t>
            </a:r>
            <a:r>
              <a:rPr lang="zh-TW" altLang="en-US" sz="1600" dirty="0">
                <a:solidFill>
                  <a:schemeClr val="bg1"/>
                </a:solidFill>
                <a:latin typeface="微軟正黑體" panose="020B0604030504040204" pitchFamily="34" charset="-120"/>
                <a:ea typeface="微軟正黑體" panose="020B0604030504040204" pitchFamily="34" charset="-120"/>
              </a:rPr>
              <a:t>之「健康」更名為</a:t>
            </a:r>
            <a:endParaRPr lang="en-US" altLang="zh-TW" sz="1600" dirty="0">
              <a:solidFill>
                <a:schemeClr val="bg1"/>
              </a:solidFill>
              <a:latin typeface="微軟正黑體" panose="020B0604030504040204" pitchFamily="34" charset="-120"/>
              <a:ea typeface="微軟正黑體" panose="020B0604030504040204" pitchFamily="34" charset="-120"/>
            </a:endParaRPr>
          </a:p>
          <a:p>
            <a:pPr algn="ctr" eaLnBrk="1" fontAlgn="auto" hangingPunct="1">
              <a:spcBef>
                <a:spcPts val="0"/>
              </a:spcBef>
              <a:spcAft>
                <a:spcPts val="0"/>
              </a:spcAft>
              <a:defRPr/>
            </a:pPr>
            <a:r>
              <a:rPr lang="zh-TW" altLang="zh-TW" sz="1600" dirty="0">
                <a:solidFill>
                  <a:schemeClr val="bg1"/>
                </a:solidFill>
                <a:latin typeface="微軟正黑體" panose="020B0604030504040204" pitchFamily="34" charset="-120"/>
                <a:ea typeface="微軟正黑體" panose="020B0604030504040204" pitchFamily="34" charset="-120"/>
              </a:rPr>
              <a:t>「</a:t>
            </a:r>
            <a:r>
              <a:rPr lang="zh-TW" altLang="en-US" sz="1600" dirty="0">
                <a:solidFill>
                  <a:schemeClr val="bg1"/>
                </a:solidFill>
                <a:latin typeface="微軟正黑體" panose="020B0604030504040204" pitchFamily="34" charset="-120"/>
                <a:ea typeface="微軟正黑體" panose="020B0604030504040204" pitchFamily="34" charset="-120"/>
              </a:rPr>
              <a:t>健康教育</a:t>
            </a:r>
            <a:r>
              <a:rPr lang="zh-TW" altLang="zh-TW" sz="1600" dirty="0">
                <a:solidFill>
                  <a:schemeClr val="bg1"/>
                </a:solidFill>
                <a:latin typeface="微軟正黑體" panose="020B0604030504040204" pitchFamily="34" charset="-120"/>
                <a:ea typeface="微軟正黑體" panose="020B0604030504040204" pitchFamily="34" charset="-120"/>
              </a:rPr>
              <a:t>」</a:t>
            </a:r>
            <a:endParaRPr lang="zh-TW" altLang="en-US" sz="1600" dirty="0">
              <a:solidFill>
                <a:schemeClr val="bg1"/>
              </a:solidFill>
              <a:latin typeface="微軟正黑體" panose="020B0604030504040204" pitchFamily="34" charset="-120"/>
              <a:ea typeface="微軟正黑體" panose="020B0604030504040204" pitchFamily="34" charset="-120"/>
            </a:endParaRPr>
          </a:p>
        </p:txBody>
      </p:sp>
      <p:sp>
        <p:nvSpPr>
          <p:cNvPr id="36874" name="投影片編號版面配置區 1"/>
          <p:cNvSpPr>
            <a:spLocks noGrp="1"/>
          </p:cNvSpPr>
          <p:nvPr>
            <p:ph type="sldNum" sz="quarter" idx="12"/>
          </p:nvPr>
        </p:nvSpPr>
        <p:spPr bwMode="auto">
          <a:xfrm>
            <a:off x="7086600"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0183C253-0EF2-4A16-9E1D-02CD35B5BAD3}" type="slidenum">
              <a:rPr lang="zh-TW" altLang="en-US" sz="1200" smtClean="0">
                <a:solidFill>
                  <a:srgbClr val="898989"/>
                </a:solidFill>
              </a:rPr>
              <a:pPr>
                <a:lnSpc>
                  <a:spcPct val="100000"/>
                </a:lnSpc>
                <a:spcBef>
                  <a:spcPct val="0"/>
                </a:spcBef>
                <a:buFontTx/>
                <a:buNone/>
              </a:pPr>
              <a:t>14</a:t>
            </a:fld>
            <a:endParaRPr lang="zh-TW" altLang="en-US" sz="1200">
              <a:solidFill>
                <a:srgbClr val="898989"/>
              </a:solidFill>
            </a:endParaRPr>
          </a:p>
        </p:txBody>
      </p:sp>
      <p:sp>
        <p:nvSpPr>
          <p:cNvPr id="3" name="矩形 2"/>
          <p:cNvSpPr/>
          <p:nvPr/>
        </p:nvSpPr>
        <p:spPr>
          <a:xfrm>
            <a:off x="4645025" y="1050925"/>
            <a:ext cx="1022350" cy="325438"/>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3" name="矩形 12"/>
          <p:cNvSpPr/>
          <p:nvPr/>
        </p:nvSpPr>
        <p:spPr>
          <a:xfrm>
            <a:off x="4679950" y="1719263"/>
            <a:ext cx="1023938" cy="1841500"/>
          </a:xfrm>
          <a:prstGeom prst="rect">
            <a:avLst/>
          </a:prstGeom>
          <a:noFill/>
          <a:ln w="571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4" name="矩形 13"/>
          <p:cNvSpPr/>
          <p:nvPr/>
        </p:nvSpPr>
        <p:spPr>
          <a:xfrm>
            <a:off x="3448050" y="2146300"/>
            <a:ext cx="1196975" cy="606425"/>
          </a:xfrm>
          <a:prstGeom prst="rect">
            <a:avLst/>
          </a:prstGeom>
          <a:noFill/>
          <a:ln w="571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8" name="矩形 17"/>
          <p:cNvSpPr/>
          <p:nvPr/>
        </p:nvSpPr>
        <p:spPr>
          <a:xfrm>
            <a:off x="3448050" y="3560763"/>
            <a:ext cx="1196975" cy="431800"/>
          </a:xfrm>
          <a:prstGeom prst="rect">
            <a:avLst/>
          </a:prstGeom>
          <a:noFill/>
          <a:ln w="571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0" name="矩形 19"/>
          <p:cNvSpPr/>
          <p:nvPr/>
        </p:nvSpPr>
        <p:spPr>
          <a:xfrm>
            <a:off x="3448050" y="2794000"/>
            <a:ext cx="1196975" cy="401638"/>
          </a:xfrm>
          <a:prstGeom prst="rect">
            <a:avLst/>
          </a:prstGeom>
          <a:no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1" name="矩形 20"/>
          <p:cNvSpPr/>
          <p:nvPr/>
        </p:nvSpPr>
        <p:spPr>
          <a:xfrm>
            <a:off x="7767638" y="3990975"/>
            <a:ext cx="1014412" cy="401638"/>
          </a:xfrm>
          <a:prstGeom prst="rect">
            <a:avLst/>
          </a:prstGeom>
          <a:no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文字方塊 20"/>
          <p:cNvSpPr txBox="1">
            <a:spLocks noChangeArrowheads="1"/>
          </p:cNvSpPr>
          <p:nvPr/>
        </p:nvSpPr>
        <p:spPr bwMode="auto">
          <a:xfrm>
            <a:off x="323850" y="157163"/>
            <a:ext cx="84597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100000"/>
              </a:lnSpc>
              <a:spcBef>
                <a:spcPct val="0"/>
              </a:spcBef>
              <a:buFontTx/>
              <a:buNone/>
              <a:defRPr/>
            </a:pPr>
            <a:r>
              <a:rPr lang="zh-TW" altLang="en-US" sz="4000" b="1" dirty="0">
                <a:solidFill>
                  <a:schemeClr val="bg1">
                    <a:lumMod val="75000"/>
                  </a:schemeClr>
                </a:solidFill>
                <a:latin typeface="微軟正黑體" panose="020B0604030504040204" pitchFamily="34" charset="-120"/>
                <a:ea typeface="微軟正黑體" panose="020B0604030504040204" pitchFamily="34" charset="-120"/>
              </a:rPr>
              <a:t>  </a:t>
            </a:r>
            <a:r>
              <a:rPr lang="zh-TW" altLang="en-US" sz="3600" b="1" dirty="0">
                <a:solidFill>
                  <a:schemeClr val="bg1">
                    <a:lumMod val="7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普通型高中課程類型架構與內涵</a:t>
            </a:r>
          </a:p>
        </p:txBody>
      </p:sp>
      <p:sp>
        <p:nvSpPr>
          <p:cNvPr id="22" name="圓角矩形圖說文字 9"/>
          <p:cNvSpPr>
            <a:spLocks noChangeArrowheads="1"/>
          </p:cNvSpPr>
          <p:nvPr/>
        </p:nvSpPr>
        <p:spPr bwMode="auto">
          <a:xfrm>
            <a:off x="6421438" y="4652963"/>
            <a:ext cx="1128712" cy="1566862"/>
          </a:xfrm>
          <a:prstGeom prst="wedgeRoundRectCallout">
            <a:avLst>
              <a:gd name="adj1" fmla="val -27983"/>
              <a:gd name="adj2" fmla="val -72554"/>
              <a:gd name="adj3" fmla="val 16667"/>
            </a:avLst>
          </a:prstGeom>
          <a:ln w="28575">
            <a:headEnd/>
            <a:tailEnd/>
          </a:ln>
        </p:spPr>
        <p:style>
          <a:lnRef idx="2">
            <a:schemeClr val="accent4"/>
          </a:lnRef>
          <a:fillRef idx="1">
            <a:schemeClr val="lt1"/>
          </a:fillRef>
          <a:effectRef idx="0">
            <a:schemeClr val="accent4"/>
          </a:effectRef>
          <a:fontRef idx="minor">
            <a:schemeClr val="dk1"/>
          </a:fontRef>
        </p:style>
        <p:txBody>
          <a:bodyPr anchor="ctr"/>
          <a:lstStyle/>
          <a:p>
            <a:pPr eaLnBrk="1" fontAlgn="auto" hangingPunct="1">
              <a:spcBef>
                <a:spcPts val="0"/>
              </a:spcBef>
              <a:spcAft>
                <a:spcPts val="0"/>
              </a:spcAft>
              <a:defRPr/>
            </a:pPr>
            <a:r>
              <a:rPr lang="zh-TW" altLang="en-US" sz="1600" dirty="0">
                <a:solidFill>
                  <a:prstClr val="black"/>
                </a:solidFill>
                <a:latin typeface="微軟正黑體" pitchFamily="34" charset="-120"/>
                <a:ea typeface="微軟正黑體" pitchFamily="34" charset="-120"/>
              </a:rPr>
              <a:t>提供適性與差異化教學，</a:t>
            </a:r>
            <a:r>
              <a:rPr lang="zh-TW" altLang="en-US" sz="1600" b="1" dirty="0">
                <a:solidFill>
                  <a:srgbClr val="FF0000"/>
                </a:solidFill>
                <a:latin typeface="微軟正黑體" pitchFamily="34" charset="-120"/>
                <a:ea typeface="微軟正黑體" pitchFamily="34" charset="-120"/>
              </a:rPr>
              <a:t>確保學生基本學力</a:t>
            </a:r>
            <a:endParaRPr lang="en-US" altLang="zh-TW" sz="1600" b="1" dirty="0">
              <a:solidFill>
                <a:srgbClr val="FF0000"/>
              </a:solidFill>
              <a:latin typeface="微軟正黑體" pitchFamily="34" charset="-120"/>
              <a:ea typeface="微軟正黑體" pitchFamily="34" charset="-120"/>
            </a:endParaRPr>
          </a:p>
          <a:p>
            <a:pPr eaLnBrk="1" fontAlgn="auto" hangingPunct="1">
              <a:spcBef>
                <a:spcPts val="0"/>
              </a:spcBef>
              <a:spcAft>
                <a:spcPts val="0"/>
              </a:spcAft>
              <a:defRPr/>
            </a:pPr>
            <a:endParaRPr lang="zh-TW" altLang="en-US" sz="1600" b="1" dirty="0">
              <a:solidFill>
                <a:prstClr val="black"/>
              </a:solidFill>
              <a:latin typeface="微軟正黑體" pitchFamily="34" charset="-120"/>
              <a:ea typeface="微軟正黑體" pitchFamily="34" charset="-120"/>
            </a:endParaRPr>
          </a:p>
        </p:txBody>
      </p:sp>
      <p:sp>
        <p:nvSpPr>
          <p:cNvPr id="25" name="圓角矩形 24"/>
          <p:cNvSpPr/>
          <p:nvPr/>
        </p:nvSpPr>
        <p:spPr bwMode="auto">
          <a:xfrm>
            <a:off x="71438" y="3506788"/>
            <a:ext cx="8807450" cy="808037"/>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zh-TW" altLang="en-US" sz="2400" b="1" dirty="0">
                <a:solidFill>
                  <a:srgbClr val="002060"/>
                </a:solidFill>
                <a:latin typeface="微軟正黑體" pitchFamily="34" charset="-120"/>
                <a:ea typeface="微軟正黑體" pitchFamily="34" charset="-120"/>
              </a:rPr>
              <a:t>類別項目</a:t>
            </a:r>
          </a:p>
        </p:txBody>
      </p:sp>
      <p:sp>
        <p:nvSpPr>
          <p:cNvPr id="24" name="圓角矩形 23"/>
          <p:cNvSpPr/>
          <p:nvPr/>
        </p:nvSpPr>
        <p:spPr bwMode="auto">
          <a:xfrm>
            <a:off x="71438" y="2320925"/>
            <a:ext cx="8904287" cy="808038"/>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zh-TW" altLang="en-US" sz="2400" b="1" dirty="0">
                <a:solidFill>
                  <a:srgbClr val="002060"/>
                </a:solidFill>
                <a:latin typeface="微軟正黑體" pitchFamily="34" charset="-120"/>
                <a:ea typeface="微軟正黑體" pitchFamily="34" charset="-120"/>
              </a:rPr>
              <a:t>課程類別</a:t>
            </a:r>
          </a:p>
        </p:txBody>
      </p:sp>
      <p:sp>
        <p:nvSpPr>
          <p:cNvPr id="23" name="圓角矩形 22"/>
          <p:cNvSpPr/>
          <p:nvPr/>
        </p:nvSpPr>
        <p:spPr bwMode="auto">
          <a:xfrm>
            <a:off x="96838" y="1169988"/>
            <a:ext cx="8782050" cy="809625"/>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zh-TW" altLang="en-US" sz="2400" b="1" dirty="0">
                <a:solidFill>
                  <a:srgbClr val="002060"/>
                </a:solidFill>
                <a:latin typeface="微軟正黑體" pitchFamily="34" charset="-120"/>
                <a:ea typeface="微軟正黑體" pitchFamily="34" charset="-120"/>
              </a:rPr>
              <a:t>學制</a:t>
            </a:r>
          </a:p>
        </p:txBody>
      </p:sp>
      <p:sp>
        <p:nvSpPr>
          <p:cNvPr id="1033" name="圓角矩形圖說文字 6"/>
          <p:cNvSpPr>
            <a:spLocks noChangeArrowheads="1"/>
          </p:cNvSpPr>
          <p:nvPr/>
        </p:nvSpPr>
        <p:spPr bwMode="auto">
          <a:xfrm>
            <a:off x="4879975" y="4651375"/>
            <a:ext cx="1474788" cy="1706563"/>
          </a:xfrm>
          <a:prstGeom prst="wedgeRoundRectCallout">
            <a:avLst>
              <a:gd name="adj1" fmla="val -9304"/>
              <a:gd name="adj2" fmla="val -68956"/>
              <a:gd name="adj3" fmla="val 16667"/>
            </a:avLst>
          </a:prstGeom>
          <a:ln w="28575">
            <a:headEnd/>
            <a:tailEnd/>
          </a:ln>
        </p:spPr>
        <p:style>
          <a:lnRef idx="2">
            <a:schemeClr val="accent4"/>
          </a:lnRef>
          <a:fillRef idx="1">
            <a:schemeClr val="lt1"/>
          </a:fillRef>
          <a:effectRef idx="0">
            <a:schemeClr val="accent4"/>
          </a:effectRef>
          <a:fontRef idx="minor">
            <a:schemeClr val="dk1"/>
          </a:fontRef>
        </p:style>
        <p:txBody>
          <a:bodyPr anchor="ctr"/>
          <a:lstStyle/>
          <a:p>
            <a:pPr eaLnBrk="1" fontAlgn="auto" hangingPunct="1">
              <a:spcBef>
                <a:spcPts val="0"/>
              </a:spcBef>
              <a:spcAft>
                <a:spcPts val="0"/>
              </a:spcAft>
              <a:defRPr/>
            </a:pPr>
            <a:r>
              <a:rPr lang="zh-TW" altLang="en-US" sz="1500" dirty="0">
                <a:solidFill>
                  <a:prstClr val="black"/>
                </a:solidFill>
                <a:latin typeface="微軟正黑體" pitchFamily="34" charset="-120"/>
                <a:ea typeface="微軟正黑體" pitchFamily="34" charset="-120"/>
              </a:rPr>
              <a:t>提供學校發展校本特色課程，以跨領域，</a:t>
            </a:r>
            <a:r>
              <a:rPr lang="zh-TW" altLang="en-US" sz="1500" b="1" dirty="0">
                <a:solidFill>
                  <a:srgbClr val="FF0000"/>
                </a:solidFill>
                <a:latin typeface="微軟正黑體" pitchFamily="34" charset="-120"/>
                <a:ea typeface="微軟正黑體" pitchFamily="34" charset="-120"/>
              </a:rPr>
              <a:t>知識統整應用類型之課程</a:t>
            </a:r>
            <a:r>
              <a:rPr lang="zh-TW" altLang="en-US" sz="1500" dirty="0">
                <a:solidFill>
                  <a:prstClr val="black"/>
                </a:solidFill>
                <a:latin typeface="微軟正黑體" pitchFamily="34" charset="-120"/>
                <a:ea typeface="微軟正黑體" pitchFamily="34" charset="-120"/>
              </a:rPr>
              <a:t>為主</a:t>
            </a:r>
          </a:p>
        </p:txBody>
      </p:sp>
      <p:sp>
        <p:nvSpPr>
          <p:cNvPr id="12" name="圓角矩形 11"/>
          <p:cNvSpPr/>
          <p:nvPr/>
        </p:nvSpPr>
        <p:spPr bwMode="auto">
          <a:xfrm>
            <a:off x="1547813" y="2332038"/>
            <a:ext cx="2016125" cy="796925"/>
          </a:xfrm>
          <a:prstGeom prst="roundRect">
            <a:avLst/>
          </a:prstGeom>
          <a:solidFill>
            <a:schemeClr val="accent6">
              <a:lumMod val="60000"/>
              <a:lumOff val="40000"/>
            </a:schemeClr>
          </a:solidFill>
          <a:ln/>
        </p:spPr>
        <p:style>
          <a:lnRef idx="3">
            <a:schemeClr val="lt1"/>
          </a:lnRef>
          <a:fillRef idx="1">
            <a:schemeClr val="accent6"/>
          </a:fillRef>
          <a:effectRef idx="1">
            <a:schemeClr val="accent6"/>
          </a:effectRef>
          <a:fontRef idx="minor">
            <a:schemeClr val="lt1"/>
          </a:fontRef>
        </p:style>
        <p:txBody>
          <a:bodyPr anchor="ctr"/>
          <a:lstStyle/>
          <a:p>
            <a:pPr algn="ctr" eaLnBrk="1" fontAlgn="auto" hangingPunct="1">
              <a:spcBef>
                <a:spcPts val="0"/>
              </a:spcBef>
              <a:spcAft>
                <a:spcPts val="0"/>
              </a:spcAft>
              <a:defRPr/>
            </a:pPr>
            <a:r>
              <a:rPr lang="zh-TW" altLang="en-US" sz="2800" b="1" dirty="0">
                <a:solidFill>
                  <a:schemeClr val="tx1"/>
                </a:solidFill>
                <a:latin typeface="微軟正黑體" pitchFamily="34" charset="-120"/>
                <a:ea typeface="微軟正黑體" pitchFamily="34" charset="-120"/>
              </a:rPr>
              <a:t>部定</a:t>
            </a:r>
          </a:p>
        </p:txBody>
      </p:sp>
      <p:sp>
        <p:nvSpPr>
          <p:cNvPr id="13" name="圓角矩形 12"/>
          <p:cNvSpPr/>
          <p:nvPr/>
        </p:nvSpPr>
        <p:spPr bwMode="auto">
          <a:xfrm>
            <a:off x="5060950" y="3603625"/>
            <a:ext cx="906463" cy="700088"/>
          </a:xfrm>
          <a:prstGeom prst="roundRect">
            <a:avLst/>
          </a:prstGeom>
          <a:solidFill>
            <a:schemeClr val="accent4">
              <a:lumMod val="60000"/>
              <a:lumOff val="40000"/>
            </a:schemeClr>
          </a:solidFill>
          <a:ln/>
        </p:spPr>
        <p:style>
          <a:lnRef idx="3">
            <a:schemeClr val="lt1"/>
          </a:lnRef>
          <a:fillRef idx="1">
            <a:schemeClr val="accent2"/>
          </a:fillRef>
          <a:effectRef idx="1">
            <a:schemeClr val="accent2"/>
          </a:effectRef>
          <a:fontRef idx="minor">
            <a:schemeClr val="lt1"/>
          </a:fontRef>
        </p:style>
        <p:txBody>
          <a:bodyPr anchor="ctr"/>
          <a:lstStyle/>
          <a:p>
            <a:pPr algn="ctr" eaLnBrk="1" fontAlgn="auto" hangingPunct="1">
              <a:spcBef>
                <a:spcPts val="0"/>
              </a:spcBef>
              <a:spcAft>
                <a:spcPts val="0"/>
              </a:spcAft>
              <a:defRPr/>
            </a:pPr>
            <a:r>
              <a:rPr lang="zh-TW" altLang="en-US" sz="1600" b="1" dirty="0">
                <a:solidFill>
                  <a:schemeClr val="tx1"/>
                </a:solidFill>
                <a:latin typeface="微軟正黑體" pitchFamily="34" charset="-120"/>
                <a:ea typeface="微軟正黑體" pitchFamily="34" charset="-120"/>
              </a:rPr>
              <a:t>校訂</a:t>
            </a:r>
            <a:endParaRPr lang="en-US" altLang="zh-TW" sz="1600" b="1" dirty="0">
              <a:solidFill>
                <a:schemeClr val="tx1"/>
              </a:solidFill>
              <a:latin typeface="微軟正黑體" pitchFamily="34" charset="-120"/>
              <a:ea typeface="微軟正黑體" pitchFamily="34" charset="-120"/>
            </a:endParaRPr>
          </a:p>
          <a:p>
            <a:pPr algn="ctr" eaLnBrk="1" fontAlgn="auto" hangingPunct="1">
              <a:spcBef>
                <a:spcPts val="0"/>
              </a:spcBef>
              <a:spcAft>
                <a:spcPts val="0"/>
              </a:spcAft>
              <a:defRPr/>
            </a:pPr>
            <a:r>
              <a:rPr lang="zh-TW" altLang="en-US" sz="1600" b="1" dirty="0">
                <a:solidFill>
                  <a:schemeClr val="tx1"/>
                </a:solidFill>
                <a:latin typeface="微軟正黑體" pitchFamily="34" charset="-120"/>
                <a:ea typeface="微軟正黑體" pitchFamily="34" charset="-120"/>
              </a:rPr>
              <a:t>必修</a:t>
            </a:r>
          </a:p>
        </p:txBody>
      </p:sp>
      <p:sp>
        <p:nvSpPr>
          <p:cNvPr id="14" name="圓角矩形 13"/>
          <p:cNvSpPr/>
          <p:nvPr/>
        </p:nvSpPr>
        <p:spPr bwMode="auto">
          <a:xfrm>
            <a:off x="2484438" y="3573463"/>
            <a:ext cx="1079500" cy="698500"/>
          </a:xfrm>
          <a:prstGeom prst="roundRect">
            <a:avLst/>
          </a:prstGeom>
          <a:solidFill>
            <a:schemeClr val="accent6">
              <a:lumMod val="60000"/>
              <a:lumOff val="40000"/>
            </a:schemeClr>
          </a:solidFill>
          <a:ln/>
        </p:spPr>
        <p:style>
          <a:lnRef idx="3">
            <a:schemeClr val="lt1"/>
          </a:lnRef>
          <a:fillRef idx="1">
            <a:schemeClr val="accent6"/>
          </a:fillRef>
          <a:effectRef idx="1">
            <a:schemeClr val="accent6"/>
          </a:effectRef>
          <a:fontRef idx="minor">
            <a:schemeClr val="lt1"/>
          </a:fontRef>
        </p:style>
        <p:txBody>
          <a:bodyPr anchor="ctr"/>
          <a:lstStyle/>
          <a:p>
            <a:pPr algn="ctr" eaLnBrk="1" fontAlgn="auto" hangingPunct="1">
              <a:spcBef>
                <a:spcPts val="0"/>
              </a:spcBef>
              <a:spcAft>
                <a:spcPts val="0"/>
              </a:spcAft>
              <a:defRPr/>
            </a:pPr>
            <a:r>
              <a:rPr lang="zh-TW" altLang="en-US" sz="1600" b="1" dirty="0">
                <a:solidFill>
                  <a:schemeClr val="tx1"/>
                </a:solidFill>
                <a:latin typeface="微軟正黑體" pitchFamily="34" charset="-120"/>
                <a:ea typeface="微軟正黑體" pitchFamily="34" charset="-120"/>
              </a:rPr>
              <a:t>加深加廣選修</a:t>
            </a:r>
          </a:p>
        </p:txBody>
      </p:sp>
      <p:sp>
        <p:nvSpPr>
          <p:cNvPr id="15" name="圓角矩形 14"/>
          <p:cNvSpPr/>
          <p:nvPr/>
        </p:nvSpPr>
        <p:spPr bwMode="auto">
          <a:xfrm>
            <a:off x="6130925" y="3573463"/>
            <a:ext cx="942975" cy="700087"/>
          </a:xfrm>
          <a:prstGeom prst="roundRect">
            <a:avLst/>
          </a:prstGeom>
          <a:solidFill>
            <a:schemeClr val="accent4">
              <a:lumMod val="60000"/>
              <a:lumOff val="40000"/>
            </a:schemeClr>
          </a:solidFill>
          <a:ln/>
        </p:spPr>
        <p:style>
          <a:lnRef idx="3">
            <a:schemeClr val="lt1"/>
          </a:lnRef>
          <a:fillRef idx="1">
            <a:schemeClr val="accent2"/>
          </a:fillRef>
          <a:effectRef idx="1">
            <a:schemeClr val="accent2"/>
          </a:effectRef>
          <a:fontRef idx="minor">
            <a:schemeClr val="lt1"/>
          </a:fontRef>
        </p:style>
        <p:txBody>
          <a:bodyPr anchor="ctr"/>
          <a:lstStyle/>
          <a:p>
            <a:pPr algn="ctr" eaLnBrk="1" fontAlgn="auto" hangingPunct="1">
              <a:spcBef>
                <a:spcPts val="0"/>
              </a:spcBef>
              <a:spcAft>
                <a:spcPts val="0"/>
              </a:spcAft>
              <a:defRPr/>
            </a:pPr>
            <a:r>
              <a:rPr lang="zh-TW" altLang="en-US" sz="1600" b="1" dirty="0">
                <a:solidFill>
                  <a:schemeClr val="tx1"/>
                </a:solidFill>
                <a:latin typeface="微軟正黑體" pitchFamily="34" charset="-120"/>
                <a:ea typeface="微軟正黑體" pitchFamily="34" charset="-120"/>
              </a:rPr>
              <a:t>補強性</a:t>
            </a:r>
            <a:endParaRPr lang="en-US" altLang="zh-TW" sz="1600" b="1" dirty="0">
              <a:solidFill>
                <a:schemeClr val="tx1"/>
              </a:solidFill>
              <a:latin typeface="微軟正黑體" pitchFamily="34" charset="-120"/>
              <a:ea typeface="微軟正黑體" pitchFamily="34" charset="-120"/>
            </a:endParaRPr>
          </a:p>
          <a:p>
            <a:pPr algn="ctr" eaLnBrk="1" fontAlgn="auto" hangingPunct="1">
              <a:spcBef>
                <a:spcPts val="0"/>
              </a:spcBef>
              <a:spcAft>
                <a:spcPts val="0"/>
              </a:spcAft>
              <a:defRPr/>
            </a:pPr>
            <a:r>
              <a:rPr lang="zh-TW" altLang="en-US" sz="1600" b="1" dirty="0">
                <a:solidFill>
                  <a:schemeClr val="tx1"/>
                </a:solidFill>
                <a:latin typeface="微軟正黑體" pitchFamily="34" charset="-120"/>
                <a:ea typeface="微軟正黑體" pitchFamily="34" charset="-120"/>
              </a:rPr>
              <a:t>選修</a:t>
            </a:r>
          </a:p>
        </p:txBody>
      </p:sp>
      <p:sp>
        <p:nvSpPr>
          <p:cNvPr id="16" name="圓角矩形 15"/>
          <p:cNvSpPr/>
          <p:nvPr/>
        </p:nvSpPr>
        <p:spPr bwMode="auto">
          <a:xfrm>
            <a:off x="3865563" y="2332038"/>
            <a:ext cx="5111750" cy="814387"/>
          </a:xfrm>
          <a:prstGeom prst="roundRect">
            <a:avLst/>
          </a:prstGeom>
          <a:solidFill>
            <a:schemeClr val="accent4">
              <a:lumMod val="60000"/>
              <a:lumOff val="40000"/>
            </a:schemeClr>
          </a:solidFill>
          <a:ln/>
        </p:spPr>
        <p:style>
          <a:lnRef idx="3">
            <a:schemeClr val="lt1"/>
          </a:lnRef>
          <a:fillRef idx="1">
            <a:schemeClr val="accent2"/>
          </a:fillRef>
          <a:effectRef idx="1">
            <a:schemeClr val="accent2"/>
          </a:effectRef>
          <a:fontRef idx="minor">
            <a:schemeClr val="lt1"/>
          </a:fontRef>
        </p:style>
        <p:txBody>
          <a:bodyPr anchor="ctr"/>
          <a:lstStyle/>
          <a:p>
            <a:pPr algn="ctr" eaLnBrk="1" fontAlgn="auto" hangingPunct="1">
              <a:spcBef>
                <a:spcPts val="0"/>
              </a:spcBef>
              <a:spcAft>
                <a:spcPts val="0"/>
              </a:spcAft>
              <a:defRPr/>
            </a:pPr>
            <a:r>
              <a:rPr lang="zh-TW" altLang="en-US" sz="2800" b="1" dirty="0">
                <a:solidFill>
                  <a:schemeClr val="tx1"/>
                </a:solidFill>
                <a:latin typeface="微軟正黑體" pitchFamily="34" charset="-120"/>
                <a:ea typeface="微軟正黑體" pitchFamily="34" charset="-120"/>
              </a:rPr>
              <a:t>校         訂</a:t>
            </a:r>
          </a:p>
        </p:txBody>
      </p:sp>
      <p:sp>
        <p:nvSpPr>
          <p:cNvPr id="17" name="圓角矩形 16"/>
          <p:cNvSpPr/>
          <p:nvPr/>
        </p:nvSpPr>
        <p:spPr bwMode="auto">
          <a:xfrm>
            <a:off x="1617663" y="3563938"/>
            <a:ext cx="788987" cy="700087"/>
          </a:xfrm>
          <a:prstGeom prst="roundRect">
            <a:avLst/>
          </a:prstGeom>
          <a:solidFill>
            <a:schemeClr val="accent6">
              <a:lumMod val="60000"/>
              <a:lumOff val="40000"/>
            </a:schemeClr>
          </a:solidFill>
          <a:ln/>
        </p:spPr>
        <p:style>
          <a:lnRef idx="3">
            <a:schemeClr val="lt1"/>
          </a:lnRef>
          <a:fillRef idx="1">
            <a:schemeClr val="accent6"/>
          </a:fillRef>
          <a:effectRef idx="1">
            <a:schemeClr val="accent6"/>
          </a:effectRef>
          <a:fontRef idx="minor">
            <a:schemeClr val="lt1"/>
          </a:fontRef>
        </p:style>
        <p:txBody>
          <a:bodyPr anchor="ctr"/>
          <a:lstStyle/>
          <a:p>
            <a:pPr algn="ctr" eaLnBrk="1" fontAlgn="auto" hangingPunct="1">
              <a:spcBef>
                <a:spcPts val="0"/>
              </a:spcBef>
              <a:spcAft>
                <a:spcPts val="0"/>
              </a:spcAft>
              <a:defRPr/>
            </a:pPr>
            <a:r>
              <a:rPr lang="zh-TW" altLang="en-US" sz="1600" b="1" dirty="0">
                <a:solidFill>
                  <a:schemeClr val="tx1"/>
                </a:solidFill>
                <a:latin typeface="微軟正黑體" pitchFamily="34" charset="-120"/>
                <a:ea typeface="微軟正黑體" pitchFamily="34" charset="-120"/>
              </a:rPr>
              <a:t>部定</a:t>
            </a:r>
            <a:endParaRPr lang="en-US" altLang="zh-TW" sz="1600" b="1" dirty="0">
              <a:solidFill>
                <a:schemeClr val="tx1"/>
              </a:solidFill>
              <a:latin typeface="微軟正黑體" pitchFamily="34" charset="-120"/>
              <a:ea typeface="微軟正黑體" pitchFamily="34" charset="-120"/>
            </a:endParaRPr>
          </a:p>
          <a:p>
            <a:pPr algn="ctr" eaLnBrk="1" fontAlgn="auto" hangingPunct="1">
              <a:spcBef>
                <a:spcPts val="0"/>
              </a:spcBef>
              <a:spcAft>
                <a:spcPts val="0"/>
              </a:spcAft>
              <a:defRPr/>
            </a:pPr>
            <a:r>
              <a:rPr lang="zh-TW" altLang="en-US" sz="1600" b="1" dirty="0">
                <a:solidFill>
                  <a:schemeClr val="tx1"/>
                </a:solidFill>
                <a:latin typeface="微軟正黑體" pitchFamily="34" charset="-120"/>
                <a:ea typeface="微軟正黑體" pitchFamily="34" charset="-120"/>
              </a:rPr>
              <a:t>必修</a:t>
            </a:r>
          </a:p>
        </p:txBody>
      </p:sp>
      <p:sp>
        <p:nvSpPr>
          <p:cNvPr id="18" name="圓角矩形 17"/>
          <p:cNvSpPr/>
          <p:nvPr/>
        </p:nvSpPr>
        <p:spPr bwMode="auto">
          <a:xfrm>
            <a:off x="1665288" y="1203325"/>
            <a:ext cx="7056437" cy="781050"/>
          </a:xfrm>
          <a:prstGeom prst="roundRect">
            <a:avLst/>
          </a:prstGeom>
          <a:solidFill>
            <a:srgbClr val="C00000"/>
          </a:solidFill>
          <a:ln/>
        </p:spPr>
        <p:style>
          <a:lnRef idx="3">
            <a:schemeClr val="lt1"/>
          </a:lnRef>
          <a:fillRef idx="1">
            <a:schemeClr val="accent5"/>
          </a:fillRef>
          <a:effectRef idx="1">
            <a:schemeClr val="accent5"/>
          </a:effectRef>
          <a:fontRef idx="minor">
            <a:schemeClr val="lt1"/>
          </a:fontRef>
        </p:style>
        <p:txBody>
          <a:bodyPr anchor="ctr"/>
          <a:lstStyle/>
          <a:p>
            <a:pPr algn="ctr" eaLnBrk="1" fontAlgn="auto" hangingPunct="1">
              <a:spcBef>
                <a:spcPts val="0"/>
              </a:spcBef>
              <a:spcAft>
                <a:spcPts val="0"/>
              </a:spcAft>
              <a:defRPr/>
            </a:pPr>
            <a:r>
              <a:rPr lang="zh-TW" altLang="en-US" sz="3200" b="1" spc="600" dirty="0">
                <a:solidFill>
                  <a:schemeClr val="bg1"/>
                </a:solidFill>
                <a:latin typeface="微軟正黑體" pitchFamily="34" charset="-120"/>
                <a:ea typeface="微軟正黑體" pitchFamily="34" charset="-120"/>
              </a:rPr>
              <a:t>普通型高中</a:t>
            </a:r>
          </a:p>
        </p:txBody>
      </p:sp>
      <p:sp>
        <p:nvSpPr>
          <p:cNvPr id="9" name="圓角矩形圖說文字 8"/>
          <p:cNvSpPr/>
          <p:nvPr/>
        </p:nvSpPr>
        <p:spPr bwMode="auto">
          <a:xfrm>
            <a:off x="1704975" y="4684713"/>
            <a:ext cx="1558925" cy="1833562"/>
          </a:xfrm>
          <a:prstGeom prst="wedgeRoundRectCallout">
            <a:avLst>
              <a:gd name="adj1" fmla="val 19532"/>
              <a:gd name="adj2" fmla="val -71580"/>
              <a:gd name="adj3" fmla="val 16667"/>
            </a:avLst>
          </a:prstGeom>
          <a:ln w="28575"/>
        </p:spPr>
        <p:style>
          <a:lnRef idx="2">
            <a:schemeClr val="accent6"/>
          </a:lnRef>
          <a:fillRef idx="1">
            <a:schemeClr val="lt1"/>
          </a:fillRef>
          <a:effectRef idx="0">
            <a:schemeClr val="accent6"/>
          </a:effectRef>
          <a:fontRef idx="minor">
            <a:schemeClr val="dk1"/>
          </a:fontRef>
        </p:style>
        <p:txBody>
          <a:bodyPr anchor="ctr"/>
          <a:lstStyle/>
          <a:p>
            <a:pPr eaLnBrk="1" fontAlgn="auto" hangingPunct="1">
              <a:spcBef>
                <a:spcPts val="0"/>
              </a:spcBef>
              <a:spcAft>
                <a:spcPts val="0"/>
              </a:spcAft>
              <a:defRPr/>
            </a:pPr>
            <a:r>
              <a:rPr lang="zh-TW" altLang="en-US" sz="1600" dirty="0">
                <a:solidFill>
                  <a:prstClr val="black"/>
                </a:solidFill>
                <a:latin typeface="微軟正黑體" pitchFamily="34" charset="-120"/>
                <a:ea typeface="微軟正黑體" pitchFamily="34" charset="-120"/>
              </a:rPr>
              <a:t>延伸部定必修，</a:t>
            </a:r>
            <a:r>
              <a:rPr lang="zh-TW" altLang="en-US" sz="1600" dirty="0">
                <a:solidFill>
                  <a:schemeClr val="tx1"/>
                </a:solidFill>
                <a:latin typeface="微軟正黑體" pitchFamily="34" charset="-120"/>
                <a:ea typeface="微軟正黑體" pitchFamily="34" charset="-120"/>
              </a:rPr>
              <a:t>訂有</a:t>
            </a:r>
            <a:r>
              <a:rPr lang="zh-TW" altLang="en-US" sz="1600" b="1" dirty="0">
                <a:solidFill>
                  <a:srgbClr val="FF0000"/>
                </a:solidFill>
                <a:latin typeface="微軟正黑體" pitchFamily="34" charset="-120"/>
                <a:ea typeface="微軟正黑體" pitchFamily="34" charset="-120"/>
              </a:rPr>
              <a:t>領域選修課綱</a:t>
            </a:r>
            <a:r>
              <a:rPr lang="zh-TW" altLang="zh-TW" sz="1600" dirty="0">
                <a:solidFill>
                  <a:prstClr val="black"/>
                </a:solidFill>
                <a:latin typeface="微軟正黑體" pitchFamily="34" charset="-120"/>
                <a:ea typeface="微軟正黑體" pitchFamily="34" charset="-120"/>
              </a:rPr>
              <a:t>，</a:t>
            </a:r>
            <a:r>
              <a:rPr lang="zh-TW" altLang="en-US" sz="1600" dirty="0">
                <a:solidFill>
                  <a:prstClr val="black"/>
                </a:solidFill>
                <a:latin typeface="微軟正黑體" pitchFamily="34" charset="-120"/>
                <a:ea typeface="微軟正黑體" pitchFamily="34" charset="-120"/>
              </a:rPr>
              <a:t>以</a:t>
            </a:r>
            <a:r>
              <a:rPr lang="zh-TW" altLang="zh-TW" sz="1600" b="1" dirty="0">
                <a:solidFill>
                  <a:srgbClr val="FF0000"/>
                </a:solidFill>
                <a:latin typeface="微軟正黑體" pitchFamily="34" charset="-120"/>
                <a:ea typeface="微軟正黑體" pitchFamily="34" charset="-120"/>
              </a:rPr>
              <a:t>銜接不同進路的大學教育</a:t>
            </a:r>
            <a:r>
              <a:rPr lang="zh-TW" altLang="en-US" sz="1600" b="1" dirty="0">
                <a:solidFill>
                  <a:srgbClr val="FF0000"/>
                </a:solidFill>
                <a:latin typeface="微軟正黑體" pitchFamily="34" charset="-120"/>
                <a:ea typeface="微軟正黑體" pitchFamily="34" charset="-120"/>
              </a:rPr>
              <a:t>的專業準備</a:t>
            </a:r>
          </a:p>
        </p:txBody>
      </p:sp>
      <p:sp>
        <p:nvSpPr>
          <p:cNvPr id="1036" name="圓角矩形圖說文字 10"/>
          <p:cNvSpPr>
            <a:spLocks noChangeArrowheads="1"/>
          </p:cNvSpPr>
          <p:nvPr/>
        </p:nvSpPr>
        <p:spPr bwMode="auto">
          <a:xfrm>
            <a:off x="268288" y="4648200"/>
            <a:ext cx="1349375" cy="1381125"/>
          </a:xfrm>
          <a:prstGeom prst="wedgeRoundRectCallout">
            <a:avLst>
              <a:gd name="adj1" fmla="val 56020"/>
              <a:gd name="adj2" fmla="val -78329"/>
              <a:gd name="adj3" fmla="val 16667"/>
            </a:avLst>
          </a:prstGeom>
          <a:ln w="28575">
            <a:headEnd/>
            <a:tailEnd/>
          </a:ln>
        </p:spPr>
        <p:style>
          <a:lnRef idx="2">
            <a:schemeClr val="accent6"/>
          </a:lnRef>
          <a:fillRef idx="1">
            <a:schemeClr val="lt1"/>
          </a:fillRef>
          <a:effectRef idx="0">
            <a:schemeClr val="accent6"/>
          </a:effectRef>
          <a:fontRef idx="minor">
            <a:schemeClr val="dk1"/>
          </a:fontRef>
        </p:style>
        <p:txBody>
          <a:bodyPr anchor="ctr"/>
          <a:lstStyle/>
          <a:p>
            <a:pPr eaLnBrk="1" fontAlgn="auto" hangingPunct="1">
              <a:spcBef>
                <a:spcPts val="0"/>
              </a:spcBef>
              <a:spcAft>
                <a:spcPts val="0"/>
              </a:spcAft>
              <a:defRPr/>
            </a:pPr>
            <a:r>
              <a:rPr lang="zh-TW" altLang="en-US" sz="1600" dirty="0">
                <a:solidFill>
                  <a:prstClr val="black"/>
                </a:solidFill>
                <a:latin typeface="微軟正黑體" pitchFamily="34" charset="-120"/>
                <a:ea typeface="微軟正黑體" pitchFamily="34" charset="-120"/>
              </a:rPr>
              <a:t>培養核心素養，</a:t>
            </a:r>
            <a:r>
              <a:rPr lang="zh-TW" altLang="en-US" sz="1600" b="1" dirty="0">
                <a:solidFill>
                  <a:srgbClr val="FF0000"/>
                </a:solidFill>
                <a:latin typeface="微軟正黑體" pitchFamily="34" charset="-120"/>
                <a:ea typeface="微軟正黑體" pitchFamily="34" charset="-120"/>
              </a:rPr>
              <a:t>鞏固基本學力</a:t>
            </a:r>
            <a:r>
              <a:rPr lang="zh-TW" altLang="en-US" sz="1600" dirty="0">
                <a:solidFill>
                  <a:prstClr val="black"/>
                </a:solidFill>
                <a:latin typeface="微軟正黑體" pitchFamily="34" charset="-120"/>
                <a:ea typeface="微軟正黑體" pitchFamily="34" charset="-120"/>
              </a:rPr>
              <a:t>，落實全人教育</a:t>
            </a:r>
          </a:p>
        </p:txBody>
      </p:sp>
      <p:sp>
        <p:nvSpPr>
          <p:cNvPr id="1035" name="圓角矩形圖說文字 9"/>
          <p:cNvSpPr>
            <a:spLocks noChangeArrowheads="1"/>
          </p:cNvSpPr>
          <p:nvPr/>
        </p:nvSpPr>
        <p:spPr bwMode="auto">
          <a:xfrm>
            <a:off x="3324225" y="4587875"/>
            <a:ext cx="1492250" cy="1770063"/>
          </a:xfrm>
          <a:prstGeom prst="wedgeRoundRectCallout">
            <a:avLst>
              <a:gd name="adj1" fmla="val 21276"/>
              <a:gd name="adj2" fmla="val -68322"/>
              <a:gd name="adj3" fmla="val 16667"/>
            </a:avLst>
          </a:prstGeom>
          <a:ln w="28575">
            <a:headEnd/>
            <a:tailEnd/>
          </a:ln>
        </p:spPr>
        <p:style>
          <a:lnRef idx="2">
            <a:schemeClr val="accent4"/>
          </a:lnRef>
          <a:fillRef idx="1">
            <a:schemeClr val="lt1"/>
          </a:fillRef>
          <a:effectRef idx="0">
            <a:schemeClr val="accent4"/>
          </a:effectRef>
          <a:fontRef idx="minor">
            <a:schemeClr val="dk1"/>
          </a:fontRef>
        </p:style>
        <p:txBody>
          <a:bodyPr anchor="ctr"/>
          <a:lstStyle/>
          <a:p>
            <a:pPr eaLnBrk="1" fontAlgn="auto" hangingPunct="1">
              <a:spcBef>
                <a:spcPts val="0"/>
              </a:spcBef>
              <a:spcAft>
                <a:spcPts val="0"/>
              </a:spcAft>
              <a:defRPr/>
            </a:pPr>
            <a:r>
              <a:rPr lang="zh-TW" altLang="zh-TW" sz="1600" dirty="0">
                <a:solidFill>
                  <a:prstClr val="black"/>
                </a:solidFill>
                <a:latin typeface="微軟正黑體" pitchFamily="34" charset="-120"/>
                <a:ea typeface="微軟正黑體" pitchFamily="34" charset="-120"/>
              </a:rPr>
              <a:t>提供更個別化與差異化之適性課程，</a:t>
            </a:r>
            <a:r>
              <a:rPr lang="zh-TW" altLang="en-US" sz="1600" dirty="0">
                <a:solidFill>
                  <a:prstClr val="black"/>
                </a:solidFill>
                <a:latin typeface="微軟正黑體" pitchFamily="34" charset="-120"/>
                <a:ea typeface="微軟正黑體" pitchFamily="34" charset="-120"/>
              </a:rPr>
              <a:t>如</a:t>
            </a:r>
            <a:r>
              <a:rPr lang="zh-TW" altLang="en-US" sz="1600" b="1" dirty="0">
                <a:solidFill>
                  <a:srgbClr val="FF0000"/>
                </a:solidFill>
                <a:latin typeface="微軟正黑體" pitchFamily="34" charset="-120"/>
                <a:ea typeface="微軟正黑體" pitchFamily="34" charset="-120"/>
              </a:rPr>
              <a:t>通識應用、職業試探</a:t>
            </a:r>
            <a:r>
              <a:rPr lang="zh-TW" altLang="en-US" sz="1600" dirty="0">
                <a:solidFill>
                  <a:prstClr val="black"/>
                </a:solidFill>
                <a:latin typeface="微軟正黑體" pitchFamily="34" charset="-120"/>
                <a:ea typeface="微軟正黑體" pitchFamily="34" charset="-120"/>
              </a:rPr>
              <a:t>、大學預修等</a:t>
            </a:r>
          </a:p>
        </p:txBody>
      </p:sp>
      <p:sp>
        <p:nvSpPr>
          <p:cNvPr id="21" name="圓角矩形 20"/>
          <p:cNvSpPr/>
          <p:nvPr/>
        </p:nvSpPr>
        <p:spPr bwMode="auto">
          <a:xfrm>
            <a:off x="3832225" y="3582988"/>
            <a:ext cx="995363" cy="698500"/>
          </a:xfrm>
          <a:prstGeom prst="roundRect">
            <a:avLst/>
          </a:prstGeom>
          <a:solidFill>
            <a:schemeClr val="accent4">
              <a:lumMod val="60000"/>
              <a:lumOff val="40000"/>
            </a:schemeClr>
          </a:solidFill>
          <a:ln/>
        </p:spPr>
        <p:style>
          <a:lnRef idx="3">
            <a:schemeClr val="lt1"/>
          </a:lnRef>
          <a:fillRef idx="1">
            <a:schemeClr val="accent2"/>
          </a:fillRef>
          <a:effectRef idx="1">
            <a:schemeClr val="accent2"/>
          </a:effectRef>
          <a:fontRef idx="minor">
            <a:schemeClr val="lt1"/>
          </a:fontRef>
        </p:style>
        <p:txBody>
          <a:bodyPr anchor="ctr"/>
          <a:lstStyle/>
          <a:p>
            <a:pPr algn="ctr" eaLnBrk="1" fontAlgn="auto" hangingPunct="1">
              <a:spcBef>
                <a:spcPts val="0"/>
              </a:spcBef>
              <a:spcAft>
                <a:spcPts val="0"/>
              </a:spcAft>
              <a:defRPr/>
            </a:pPr>
            <a:r>
              <a:rPr lang="zh-TW" altLang="en-US" sz="1600" b="1" dirty="0">
                <a:solidFill>
                  <a:schemeClr val="tx1"/>
                </a:solidFill>
                <a:latin typeface="微軟正黑體" pitchFamily="34" charset="-120"/>
                <a:ea typeface="微軟正黑體" pitchFamily="34" charset="-120"/>
              </a:rPr>
              <a:t>多元</a:t>
            </a:r>
            <a:endParaRPr lang="en-US" altLang="zh-TW" sz="1600" b="1" dirty="0">
              <a:solidFill>
                <a:schemeClr val="tx1"/>
              </a:solidFill>
              <a:latin typeface="微軟正黑體" pitchFamily="34" charset="-120"/>
              <a:ea typeface="微軟正黑體" pitchFamily="34" charset="-120"/>
            </a:endParaRPr>
          </a:p>
          <a:p>
            <a:pPr algn="ctr" eaLnBrk="1" fontAlgn="auto" hangingPunct="1">
              <a:spcBef>
                <a:spcPts val="0"/>
              </a:spcBef>
              <a:spcAft>
                <a:spcPts val="0"/>
              </a:spcAft>
              <a:defRPr/>
            </a:pPr>
            <a:r>
              <a:rPr lang="zh-TW" altLang="en-US" sz="1600" b="1" dirty="0">
                <a:solidFill>
                  <a:schemeClr val="tx1"/>
                </a:solidFill>
                <a:latin typeface="微軟正黑體" pitchFamily="34" charset="-120"/>
                <a:ea typeface="微軟正黑體" pitchFamily="34" charset="-120"/>
              </a:rPr>
              <a:t>選修</a:t>
            </a:r>
            <a:endParaRPr lang="zh-TW" altLang="en-US" sz="1600" dirty="0">
              <a:solidFill>
                <a:schemeClr val="tx1"/>
              </a:solidFill>
              <a:latin typeface="微軟正黑體" pitchFamily="34" charset="-120"/>
              <a:ea typeface="微軟正黑體" pitchFamily="34" charset="-120"/>
            </a:endParaRPr>
          </a:p>
        </p:txBody>
      </p:sp>
      <p:cxnSp>
        <p:nvCxnSpPr>
          <p:cNvPr id="33" name="直線接點 32"/>
          <p:cNvCxnSpPr/>
          <p:nvPr/>
        </p:nvCxnSpPr>
        <p:spPr>
          <a:xfrm>
            <a:off x="2484438" y="3108325"/>
            <a:ext cx="0" cy="22542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線接點 36"/>
          <p:cNvCxnSpPr/>
          <p:nvPr/>
        </p:nvCxnSpPr>
        <p:spPr>
          <a:xfrm>
            <a:off x="1892300" y="3340100"/>
            <a:ext cx="11811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直線接點 37"/>
          <p:cNvCxnSpPr/>
          <p:nvPr/>
        </p:nvCxnSpPr>
        <p:spPr>
          <a:xfrm flipH="1">
            <a:off x="3073400" y="3327400"/>
            <a:ext cx="0" cy="24606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線接點 38"/>
          <p:cNvCxnSpPr/>
          <p:nvPr/>
        </p:nvCxnSpPr>
        <p:spPr>
          <a:xfrm flipH="1">
            <a:off x="1892300" y="3325813"/>
            <a:ext cx="1588" cy="23812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線接點 39"/>
          <p:cNvCxnSpPr/>
          <p:nvPr/>
        </p:nvCxnSpPr>
        <p:spPr>
          <a:xfrm flipV="1">
            <a:off x="5167313" y="3284538"/>
            <a:ext cx="3581400" cy="158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直線接點 41"/>
          <p:cNvCxnSpPr/>
          <p:nvPr/>
        </p:nvCxnSpPr>
        <p:spPr>
          <a:xfrm>
            <a:off x="5173663" y="3295650"/>
            <a:ext cx="0" cy="21113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直線接點 43"/>
          <p:cNvCxnSpPr/>
          <p:nvPr/>
        </p:nvCxnSpPr>
        <p:spPr>
          <a:xfrm>
            <a:off x="6211888" y="3121025"/>
            <a:ext cx="0" cy="16351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7914" name="群組 42"/>
          <p:cNvGrpSpPr>
            <a:grpSpLocks/>
          </p:cNvGrpSpPr>
          <p:nvPr/>
        </p:nvGrpSpPr>
        <p:grpSpPr bwMode="auto">
          <a:xfrm>
            <a:off x="3090863" y="3284538"/>
            <a:ext cx="2082800" cy="279400"/>
            <a:chOff x="3356344" y="3341884"/>
            <a:chExt cx="2082723" cy="310535"/>
          </a:xfrm>
        </p:grpSpPr>
        <p:cxnSp>
          <p:nvCxnSpPr>
            <p:cNvPr id="57" name="直線接點 56"/>
            <p:cNvCxnSpPr/>
            <p:nvPr/>
          </p:nvCxnSpPr>
          <p:spPr>
            <a:xfrm>
              <a:off x="3356344" y="3405403"/>
              <a:ext cx="855630" cy="234665"/>
            </a:xfrm>
            <a:prstGeom prst="line">
              <a:avLst/>
            </a:prstGeom>
            <a:ln w="25400">
              <a:solidFill>
                <a:srgbClr val="0070C0"/>
              </a:solidFill>
              <a:prstDash val="sysDash"/>
            </a:ln>
          </p:spPr>
          <p:style>
            <a:lnRef idx="1">
              <a:schemeClr val="accent1"/>
            </a:lnRef>
            <a:fillRef idx="0">
              <a:schemeClr val="accent1"/>
            </a:fillRef>
            <a:effectRef idx="0">
              <a:schemeClr val="accent1"/>
            </a:effectRef>
            <a:fontRef idx="minor">
              <a:schemeClr val="tx1"/>
            </a:fontRef>
          </p:style>
        </p:cxnSp>
        <p:cxnSp>
          <p:nvCxnSpPr>
            <p:cNvPr id="66" name="直線接點 65"/>
            <p:cNvCxnSpPr/>
            <p:nvPr/>
          </p:nvCxnSpPr>
          <p:spPr>
            <a:xfrm flipV="1">
              <a:off x="4956485" y="3341884"/>
              <a:ext cx="482582" cy="310535"/>
            </a:xfrm>
            <a:prstGeom prst="line">
              <a:avLst/>
            </a:prstGeom>
            <a:ln w="25400">
              <a:solidFill>
                <a:srgbClr val="0070C0"/>
              </a:solidFill>
              <a:prstDash val="sysDash"/>
            </a:ln>
          </p:spPr>
          <p:style>
            <a:lnRef idx="1">
              <a:schemeClr val="accent1"/>
            </a:lnRef>
            <a:fillRef idx="0">
              <a:schemeClr val="accent1"/>
            </a:fillRef>
            <a:effectRef idx="0">
              <a:schemeClr val="accent1"/>
            </a:effectRef>
            <a:fontRef idx="minor">
              <a:schemeClr val="tx1"/>
            </a:fontRef>
          </p:style>
        </p:cxnSp>
      </p:grpSp>
      <p:sp>
        <p:nvSpPr>
          <p:cNvPr id="45" name="圓角矩形 44"/>
          <p:cNvSpPr/>
          <p:nvPr/>
        </p:nvSpPr>
        <p:spPr bwMode="auto">
          <a:xfrm>
            <a:off x="7224713" y="3589338"/>
            <a:ext cx="747712" cy="700087"/>
          </a:xfrm>
          <a:prstGeom prst="roundRect">
            <a:avLst/>
          </a:prstGeom>
          <a:solidFill>
            <a:schemeClr val="accent4">
              <a:lumMod val="60000"/>
              <a:lumOff val="40000"/>
            </a:schemeClr>
          </a:solidFill>
          <a:ln/>
        </p:spPr>
        <p:style>
          <a:lnRef idx="3">
            <a:schemeClr val="lt1"/>
          </a:lnRef>
          <a:fillRef idx="1">
            <a:schemeClr val="accent2"/>
          </a:fillRef>
          <a:effectRef idx="1">
            <a:schemeClr val="accent2"/>
          </a:effectRef>
          <a:fontRef idx="minor">
            <a:schemeClr val="lt1"/>
          </a:fontRef>
        </p:style>
        <p:txBody>
          <a:bodyPr anchor="ctr"/>
          <a:lstStyle/>
          <a:p>
            <a:pPr algn="ctr" eaLnBrk="1" fontAlgn="auto" hangingPunct="1">
              <a:spcBef>
                <a:spcPts val="0"/>
              </a:spcBef>
              <a:spcAft>
                <a:spcPts val="0"/>
              </a:spcAft>
              <a:defRPr/>
            </a:pPr>
            <a:r>
              <a:rPr lang="zh-TW" altLang="en-US" sz="1600" b="1" dirty="0">
                <a:solidFill>
                  <a:schemeClr val="tx1"/>
                </a:solidFill>
                <a:latin typeface="微軟正黑體" pitchFamily="34" charset="-120"/>
                <a:ea typeface="微軟正黑體" pitchFamily="34" charset="-120"/>
              </a:rPr>
              <a:t>團體活動</a:t>
            </a:r>
          </a:p>
        </p:txBody>
      </p:sp>
      <p:sp>
        <p:nvSpPr>
          <p:cNvPr id="46" name="圓角矩形 45"/>
          <p:cNvSpPr/>
          <p:nvPr/>
        </p:nvSpPr>
        <p:spPr bwMode="auto">
          <a:xfrm>
            <a:off x="8026400" y="3589338"/>
            <a:ext cx="1017588" cy="700087"/>
          </a:xfrm>
          <a:prstGeom prst="roundRect">
            <a:avLst/>
          </a:prstGeom>
          <a:solidFill>
            <a:schemeClr val="accent4">
              <a:lumMod val="60000"/>
              <a:lumOff val="40000"/>
            </a:schemeClr>
          </a:solidFill>
          <a:ln/>
        </p:spPr>
        <p:style>
          <a:lnRef idx="3">
            <a:schemeClr val="lt1"/>
          </a:lnRef>
          <a:fillRef idx="1">
            <a:schemeClr val="accent2"/>
          </a:fillRef>
          <a:effectRef idx="1">
            <a:schemeClr val="accent2"/>
          </a:effectRef>
          <a:fontRef idx="minor">
            <a:schemeClr val="lt1"/>
          </a:fontRef>
        </p:style>
        <p:txBody>
          <a:bodyPr anchor="ctr"/>
          <a:lstStyle/>
          <a:p>
            <a:pPr algn="ctr" eaLnBrk="1" fontAlgn="auto" hangingPunct="1">
              <a:spcBef>
                <a:spcPts val="0"/>
              </a:spcBef>
              <a:spcAft>
                <a:spcPts val="0"/>
              </a:spcAft>
              <a:defRPr/>
            </a:pPr>
            <a:r>
              <a:rPr lang="zh-TW" altLang="en-US" sz="1300" b="1" dirty="0">
                <a:solidFill>
                  <a:schemeClr val="tx1"/>
                </a:solidFill>
                <a:latin typeface="微軟正黑體" pitchFamily="34" charset="-120"/>
                <a:ea typeface="微軟正黑體" pitchFamily="34" charset="-120"/>
              </a:rPr>
              <a:t>彈性學習</a:t>
            </a:r>
            <a:endParaRPr lang="en-US" altLang="zh-TW" sz="1300" b="1" dirty="0">
              <a:solidFill>
                <a:schemeClr val="tx1"/>
              </a:solidFill>
              <a:latin typeface="微軟正黑體" pitchFamily="34" charset="-120"/>
              <a:ea typeface="微軟正黑體" pitchFamily="34" charset="-120"/>
            </a:endParaRPr>
          </a:p>
          <a:p>
            <a:pPr algn="ctr" eaLnBrk="1" fontAlgn="auto" hangingPunct="1">
              <a:spcBef>
                <a:spcPts val="0"/>
              </a:spcBef>
              <a:spcAft>
                <a:spcPts val="0"/>
              </a:spcAft>
              <a:defRPr/>
            </a:pPr>
            <a:r>
              <a:rPr lang="en-US" altLang="zh-TW" sz="1100" b="1" dirty="0">
                <a:solidFill>
                  <a:schemeClr val="tx1"/>
                </a:solidFill>
                <a:latin typeface="微軟正黑體" pitchFamily="34" charset="-120"/>
                <a:ea typeface="微軟正黑體" pitchFamily="34" charset="-120"/>
              </a:rPr>
              <a:t>(</a:t>
            </a:r>
            <a:r>
              <a:rPr lang="zh-TW" altLang="en-US" sz="1100" b="1" dirty="0">
                <a:solidFill>
                  <a:schemeClr val="tx1"/>
                </a:solidFill>
                <a:latin typeface="微軟正黑體" pitchFamily="34" charset="-120"/>
                <a:ea typeface="微軟正黑體" pitchFamily="34" charset="-120"/>
              </a:rPr>
              <a:t>含自主學習</a:t>
            </a:r>
            <a:r>
              <a:rPr lang="en-US" altLang="zh-TW" sz="1100" b="1" dirty="0">
                <a:solidFill>
                  <a:schemeClr val="tx1"/>
                </a:solidFill>
                <a:latin typeface="微軟正黑體" pitchFamily="34" charset="-120"/>
                <a:ea typeface="微軟正黑體" pitchFamily="34" charset="-120"/>
              </a:rPr>
              <a:t>)</a:t>
            </a:r>
            <a:endParaRPr lang="zh-TW" altLang="en-US" sz="1100" b="1" dirty="0">
              <a:solidFill>
                <a:schemeClr val="tx1"/>
              </a:solidFill>
              <a:latin typeface="微軟正黑體" pitchFamily="34" charset="-120"/>
              <a:ea typeface="微軟正黑體" pitchFamily="34" charset="-120"/>
            </a:endParaRPr>
          </a:p>
        </p:txBody>
      </p:sp>
      <p:cxnSp>
        <p:nvCxnSpPr>
          <p:cNvPr id="51" name="直線接點 50"/>
          <p:cNvCxnSpPr/>
          <p:nvPr/>
        </p:nvCxnSpPr>
        <p:spPr>
          <a:xfrm>
            <a:off x="8748713" y="3284538"/>
            <a:ext cx="0" cy="22542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直線接點 58"/>
          <p:cNvCxnSpPr/>
          <p:nvPr/>
        </p:nvCxnSpPr>
        <p:spPr>
          <a:xfrm>
            <a:off x="7740650" y="3284538"/>
            <a:ext cx="0" cy="22542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直線接點 59"/>
          <p:cNvCxnSpPr/>
          <p:nvPr/>
        </p:nvCxnSpPr>
        <p:spPr>
          <a:xfrm>
            <a:off x="6804025" y="3284538"/>
            <a:ext cx="0" cy="22542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直線接點 67"/>
          <p:cNvCxnSpPr/>
          <p:nvPr/>
        </p:nvCxnSpPr>
        <p:spPr>
          <a:xfrm flipH="1">
            <a:off x="3024188" y="1973263"/>
            <a:ext cx="2174875" cy="31273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直線接點 69"/>
          <p:cNvCxnSpPr>
            <a:stCxn id="18" idx="2"/>
          </p:cNvCxnSpPr>
          <p:nvPr/>
        </p:nvCxnSpPr>
        <p:spPr>
          <a:xfrm>
            <a:off x="5192713" y="1984375"/>
            <a:ext cx="2090737" cy="32861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圓角矩形 2"/>
          <p:cNvSpPr/>
          <p:nvPr/>
        </p:nvSpPr>
        <p:spPr>
          <a:xfrm>
            <a:off x="7164388" y="3244850"/>
            <a:ext cx="1947862" cy="1336675"/>
          </a:xfrm>
          <a:prstGeom prst="roundRect">
            <a:avLst/>
          </a:prstGeom>
          <a:noFill/>
          <a:ln w="47625">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solidFill>
                <a:prstClr val="white"/>
              </a:solidFill>
            </a:endParaRPr>
          </a:p>
        </p:txBody>
      </p:sp>
      <p:sp>
        <p:nvSpPr>
          <p:cNvPr id="4" name="向上箭號 3"/>
          <p:cNvSpPr/>
          <p:nvPr/>
        </p:nvSpPr>
        <p:spPr>
          <a:xfrm>
            <a:off x="8126413" y="4648200"/>
            <a:ext cx="217487" cy="293688"/>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solidFill>
                <a:prstClr val="white"/>
              </a:solidFill>
            </a:endParaRPr>
          </a:p>
        </p:txBody>
      </p:sp>
      <p:sp>
        <p:nvSpPr>
          <p:cNvPr id="37924" name="文字方塊 4"/>
          <p:cNvSpPr txBox="1">
            <a:spLocks noChangeArrowheads="1"/>
          </p:cNvSpPr>
          <p:nvPr/>
        </p:nvSpPr>
        <p:spPr bwMode="auto">
          <a:xfrm>
            <a:off x="7578725" y="4953000"/>
            <a:ext cx="146526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en-US" sz="1600">
                <a:solidFill>
                  <a:srgbClr val="000000"/>
                </a:solidFill>
                <a:latin typeface="微軟正黑體" panose="020B0604030504040204" pitchFamily="34" charset="-120"/>
                <a:ea typeface="微軟正黑體" panose="020B0604030504040204" pitchFamily="34" charset="-120"/>
              </a:rPr>
              <a:t>綜合性學習、其他學習體驗</a:t>
            </a:r>
            <a:r>
              <a:rPr lang="en-US" altLang="zh-TW" sz="1600">
                <a:solidFill>
                  <a:srgbClr val="000000"/>
                </a:solidFill>
                <a:latin typeface="微軟正黑體" panose="020B0604030504040204" pitchFamily="34" charset="-120"/>
                <a:ea typeface="微軟正黑體" panose="020B0604030504040204" pitchFamily="34" charset="-120"/>
              </a:rPr>
              <a:t>..</a:t>
            </a:r>
            <a:endParaRPr lang="zh-TW" altLang="en-US" sz="1600">
              <a:solidFill>
                <a:srgbClr val="000000"/>
              </a:solidFill>
              <a:latin typeface="微軟正黑體" panose="020B0604030504040204" pitchFamily="34" charset="-120"/>
              <a:ea typeface="微軟正黑體" panose="020B0604030504040204" pitchFamily="34" charset="-120"/>
            </a:endParaRPr>
          </a:p>
        </p:txBody>
      </p:sp>
      <p:sp>
        <p:nvSpPr>
          <p:cNvPr id="37925" name="投影片編號版面配置區 5"/>
          <p:cNvSpPr>
            <a:spLocks noGrp="1"/>
          </p:cNvSpPr>
          <p:nvPr>
            <p:ph type="sldNum" sz="quarter" idx="12"/>
          </p:nvPr>
        </p:nvSpPr>
        <p:spPr bwMode="auto">
          <a:xfrm>
            <a:off x="7073900" y="649922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D80AB287-C099-49D1-A71F-4CD1A5A15937}" type="slidenum">
              <a:rPr lang="zh-TW" altLang="en-US" sz="1200" smtClean="0">
                <a:solidFill>
                  <a:srgbClr val="898989"/>
                </a:solidFill>
                <a:latin typeface="Arial" panose="020B0604020202020204" pitchFamily="34" charset="0"/>
              </a:rPr>
              <a:pPr>
                <a:lnSpc>
                  <a:spcPct val="100000"/>
                </a:lnSpc>
                <a:spcBef>
                  <a:spcPct val="0"/>
                </a:spcBef>
                <a:buFontTx/>
                <a:buNone/>
              </a:pPr>
              <a:t>15</a:t>
            </a:fld>
            <a:endParaRPr lang="zh-TW" altLang="en-US" sz="1200" dirty="0">
              <a:solidFill>
                <a:srgbClr val="898989"/>
              </a:solidFill>
              <a:latin typeface="Arial" panose="020B0604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內容版面配置區 6" descr="太極.jpg"/>
          <p:cNvPicPr>
            <a:picLocks noGrp="1" noChangeAspect="1"/>
          </p:cNvPicPr>
          <p:nvPr>
            <p:ph idx="1"/>
          </p:nvPr>
        </p:nvPicPr>
        <p:blipFill>
          <a:blip r:embed="rId2">
            <a:extLst>
              <a:ext uri="{28A0092B-C50C-407E-A947-70E740481C1C}">
                <a14:useLocalDpi xmlns:a14="http://schemas.microsoft.com/office/drawing/2010/main" val="0"/>
              </a:ext>
            </a:extLst>
          </a:blip>
          <a:srcRect l="-124" t="7426" r="124" b="12996"/>
          <a:stretch>
            <a:fillRect/>
          </a:stretch>
        </p:blipFill>
        <p:spPr>
          <a:xfrm>
            <a:off x="4739481" y="2164298"/>
            <a:ext cx="4189412" cy="3335337"/>
          </a:xfrm>
        </p:spPr>
      </p:pic>
      <p:sp>
        <p:nvSpPr>
          <p:cNvPr id="165891" name="標題 1"/>
          <p:cNvSpPr>
            <a:spLocks noGrp="1"/>
          </p:cNvSpPr>
          <p:nvPr>
            <p:ph type="title"/>
          </p:nvPr>
        </p:nvSpPr>
        <p:spPr>
          <a:xfrm>
            <a:off x="142875" y="214313"/>
            <a:ext cx="9196388" cy="857250"/>
          </a:xfrm>
        </p:spPr>
        <p:txBody>
          <a:bodyPr rtlCol="0">
            <a:normAutofit/>
          </a:bodyPr>
          <a:lstStyle/>
          <a:p>
            <a:pPr algn="ctr" eaLnBrk="1" fontAlgn="auto" hangingPunct="1">
              <a:lnSpc>
                <a:spcPct val="100000"/>
              </a:lnSpc>
              <a:spcBef>
                <a:spcPts val="0"/>
              </a:spcBef>
              <a:spcAft>
                <a:spcPts val="0"/>
              </a:spcAft>
              <a:defRPr/>
            </a:pPr>
            <a:r>
              <a:rPr lang="zh-TW" altLang="en-US" sz="3600" b="1"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十二年國教課綱強調學校本位課程發展</a:t>
            </a:r>
          </a:p>
        </p:txBody>
      </p:sp>
      <p:sp>
        <p:nvSpPr>
          <p:cNvPr id="39940" name="矩形 4"/>
          <p:cNvSpPr>
            <a:spLocks noChangeArrowheads="1"/>
          </p:cNvSpPr>
          <p:nvPr/>
        </p:nvSpPr>
        <p:spPr bwMode="auto">
          <a:xfrm>
            <a:off x="4524374" y="5128478"/>
            <a:ext cx="47545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en-US" sz="1400" dirty="0">
                <a:solidFill>
                  <a:srgbClr val="000000"/>
                </a:solidFill>
              </a:rPr>
              <a:t>                                     </a:t>
            </a:r>
            <a:r>
              <a:rPr lang="zh-TW" altLang="en-US" sz="800" dirty="0">
                <a:solidFill>
                  <a:srgbClr val="000000"/>
                </a:solidFill>
                <a:latin typeface="微軟正黑體" panose="020B0604030504040204" pitchFamily="34" charset="-120"/>
                <a:ea typeface="微軟正黑體" panose="020B0604030504040204" pitchFamily="34" charset="-120"/>
              </a:rPr>
              <a:t>圖片來源：</a:t>
            </a:r>
            <a:r>
              <a:rPr lang="en-US" altLang="zh-TW" sz="800" dirty="0">
                <a:solidFill>
                  <a:srgbClr val="000000"/>
                </a:solidFill>
              </a:rPr>
              <a:t>http://www.nipic.com/show/4/79/5437409k2418f424.html</a:t>
            </a:r>
            <a:endParaRPr lang="zh-TW" altLang="en-US" sz="800" dirty="0">
              <a:solidFill>
                <a:srgbClr val="000000"/>
              </a:solidFill>
            </a:endParaRPr>
          </a:p>
        </p:txBody>
      </p:sp>
      <p:sp>
        <p:nvSpPr>
          <p:cNvPr id="38917" name="文字方塊 7"/>
          <p:cNvSpPr txBox="1">
            <a:spLocks noChangeArrowheads="1"/>
          </p:cNvSpPr>
          <p:nvPr/>
        </p:nvSpPr>
        <p:spPr bwMode="auto">
          <a:xfrm>
            <a:off x="3405188" y="4194174"/>
            <a:ext cx="1071563" cy="107791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ea typeface="新細明體" pitchFamily="18" charset="-120"/>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新細明體" pitchFamily="18" charset="-120"/>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新細明體" pitchFamily="18" charset="-120"/>
              </a:defRPr>
            </a:lvl3pPr>
            <a:lvl4pPr marL="1600200" indent="-228600">
              <a:lnSpc>
                <a:spcPct val="90000"/>
              </a:lnSpc>
              <a:spcBef>
                <a:spcPts val="500"/>
              </a:spcBef>
              <a:buFont typeface="Arial" pitchFamily="34" charset="0"/>
              <a:buChar char="•"/>
              <a:defRPr>
                <a:solidFill>
                  <a:schemeClr val="tx1"/>
                </a:solidFill>
                <a:latin typeface="Calibri" pitchFamily="34" charset="0"/>
                <a:ea typeface="新細明體" pitchFamily="18" charset="-120"/>
              </a:defRPr>
            </a:lvl4pPr>
            <a:lvl5pPr marL="2057400" indent="-228600">
              <a:lnSpc>
                <a:spcPct val="90000"/>
              </a:lnSpc>
              <a:spcBef>
                <a:spcPts val="500"/>
              </a:spcBef>
              <a:buFont typeface="Arial" pitchFamily="34" charset="0"/>
              <a:buChar char="•"/>
              <a:defRPr>
                <a:solidFill>
                  <a:schemeClr val="tx1"/>
                </a:solidFill>
                <a:latin typeface="Calibri" pitchFamily="34" charset="0"/>
                <a:ea typeface="新細明體" pitchFamily="18" charset="-120"/>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新細明體" pitchFamily="18" charset="-120"/>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新細明體" pitchFamily="18" charset="-120"/>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新細明體" pitchFamily="18" charset="-120"/>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新細明體" pitchFamily="18" charset="-120"/>
              </a:defRPr>
            </a:lvl9pPr>
          </a:lstStyle>
          <a:p>
            <a:pPr eaLnBrk="1" hangingPunct="1">
              <a:lnSpc>
                <a:spcPct val="100000"/>
              </a:lnSpc>
              <a:spcBef>
                <a:spcPct val="0"/>
              </a:spcBef>
              <a:buFontTx/>
              <a:buNone/>
              <a:defRPr/>
            </a:pPr>
            <a:r>
              <a:rPr lang="zh-TW" altLang="en-US" sz="3200" b="1" dirty="0">
                <a:solidFill>
                  <a:schemeClr val="accent2">
                    <a:lumMod val="50000"/>
                  </a:schemeClr>
                </a:solidFill>
                <a:effectLst>
                  <a:outerShdw blurRad="38100" dist="38100" dir="2700000" algn="tl">
                    <a:srgbClr val="000000">
                      <a:alpha val="43137"/>
                    </a:srgbClr>
                  </a:outerShdw>
                </a:effectLst>
                <a:latin typeface="微軟正黑體" pitchFamily="34" charset="-120"/>
                <a:ea typeface="微軟正黑體" pitchFamily="34" charset="-120"/>
              </a:rPr>
              <a:t>部定</a:t>
            </a:r>
            <a:endParaRPr lang="en-US" altLang="zh-TW" sz="3200" b="1" dirty="0">
              <a:solidFill>
                <a:schemeClr val="accent2">
                  <a:lumMod val="50000"/>
                </a:schemeClr>
              </a:solidFill>
              <a:effectLst>
                <a:outerShdw blurRad="38100" dist="38100" dir="2700000" algn="tl">
                  <a:srgbClr val="000000">
                    <a:alpha val="43137"/>
                  </a:srgbClr>
                </a:outerShdw>
              </a:effectLst>
              <a:latin typeface="微軟正黑體" pitchFamily="34" charset="-120"/>
              <a:ea typeface="微軟正黑體" pitchFamily="34" charset="-120"/>
            </a:endParaRPr>
          </a:p>
          <a:p>
            <a:pPr eaLnBrk="1" hangingPunct="1">
              <a:lnSpc>
                <a:spcPct val="100000"/>
              </a:lnSpc>
              <a:spcBef>
                <a:spcPct val="0"/>
              </a:spcBef>
              <a:buFontTx/>
              <a:buNone/>
              <a:defRPr/>
            </a:pPr>
            <a:r>
              <a:rPr lang="zh-TW" altLang="en-US" sz="3200" b="1" dirty="0">
                <a:solidFill>
                  <a:schemeClr val="accent2">
                    <a:lumMod val="50000"/>
                  </a:schemeClr>
                </a:solidFill>
                <a:effectLst>
                  <a:outerShdw blurRad="38100" dist="38100" dir="2700000" algn="tl">
                    <a:srgbClr val="000000">
                      <a:alpha val="43137"/>
                    </a:srgbClr>
                  </a:outerShdw>
                </a:effectLst>
                <a:latin typeface="微軟正黑體" pitchFamily="34" charset="-120"/>
                <a:ea typeface="微軟正黑體" pitchFamily="34" charset="-120"/>
              </a:rPr>
              <a:t>課程</a:t>
            </a:r>
          </a:p>
        </p:txBody>
      </p:sp>
      <p:sp>
        <p:nvSpPr>
          <p:cNvPr id="38918" name="文字方塊 8"/>
          <p:cNvSpPr txBox="1">
            <a:spLocks noChangeArrowheads="1"/>
          </p:cNvSpPr>
          <p:nvPr/>
        </p:nvSpPr>
        <p:spPr bwMode="auto">
          <a:xfrm>
            <a:off x="3405187" y="2322949"/>
            <a:ext cx="1071563"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ea typeface="新細明體" pitchFamily="18" charset="-120"/>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新細明體" pitchFamily="18" charset="-120"/>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新細明體" pitchFamily="18" charset="-120"/>
              </a:defRPr>
            </a:lvl3pPr>
            <a:lvl4pPr marL="1600200" indent="-228600">
              <a:lnSpc>
                <a:spcPct val="90000"/>
              </a:lnSpc>
              <a:spcBef>
                <a:spcPts val="500"/>
              </a:spcBef>
              <a:buFont typeface="Arial" pitchFamily="34" charset="0"/>
              <a:buChar char="•"/>
              <a:defRPr>
                <a:solidFill>
                  <a:schemeClr val="tx1"/>
                </a:solidFill>
                <a:latin typeface="Calibri" pitchFamily="34" charset="0"/>
                <a:ea typeface="新細明體" pitchFamily="18" charset="-120"/>
              </a:defRPr>
            </a:lvl4pPr>
            <a:lvl5pPr marL="2057400" indent="-228600">
              <a:lnSpc>
                <a:spcPct val="90000"/>
              </a:lnSpc>
              <a:spcBef>
                <a:spcPts val="500"/>
              </a:spcBef>
              <a:buFont typeface="Arial" pitchFamily="34" charset="0"/>
              <a:buChar char="•"/>
              <a:defRPr>
                <a:solidFill>
                  <a:schemeClr val="tx1"/>
                </a:solidFill>
                <a:latin typeface="Calibri" pitchFamily="34" charset="0"/>
                <a:ea typeface="新細明體" pitchFamily="18" charset="-120"/>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新細明體" pitchFamily="18" charset="-120"/>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新細明體" pitchFamily="18" charset="-120"/>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新細明體" pitchFamily="18" charset="-120"/>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新細明體" pitchFamily="18" charset="-120"/>
              </a:defRPr>
            </a:lvl9pPr>
          </a:lstStyle>
          <a:p>
            <a:pPr eaLnBrk="1" hangingPunct="1">
              <a:lnSpc>
                <a:spcPct val="100000"/>
              </a:lnSpc>
              <a:spcBef>
                <a:spcPct val="0"/>
              </a:spcBef>
              <a:buFontTx/>
              <a:buNone/>
              <a:defRPr/>
            </a:pPr>
            <a:r>
              <a:rPr lang="zh-TW" altLang="en-US" sz="3200" b="1" dirty="0">
                <a:solidFill>
                  <a:schemeClr val="accent2">
                    <a:lumMod val="50000"/>
                  </a:schemeClr>
                </a:solidFill>
                <a:effectLst>
                  <a:outerShdw blurRad="38100" dist="38100" dir="2700000" algn="tl">
                    <a:srgbClr val="000000">
                      <a:alpha val="43137"/>
                    </a:srgbClr>
                  </a:outerShdw>
                </a:effectLst>
                <a:latin typeface="微軟正黑體" pitchFamily="34" charset="-120"/>
                <a:ea typeface="微軟正黑體" pitchFamily="34" charset="-120"/>
              </a:rPr>
              <a:t>校訂課程</a:t>
            </a:r>
          </a:p>
        </p:txBody>
      </p:sp>
      <p:sp>
        <p:nvSpPr>
          <p:cNvPr id="39943" name="文字方塊 9"/>
          <p:cNvSpPr txBox="1">
            <a:spLocks noChangeArrowheads="1"/>
          </p:cNvSpPr>
          <p:nvPr/>
        </p:nvSpPr>
        <p:spPr bwMode="auto">
          <a:xfrm>
            <a:off x="2768600" y="5425735"/>
            <a:ext cx="319881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zh-TW" sz="1800" dirty="0">
                <a:solidFill>
                  <a:srgbClr val="0D0D0D"/>
                </a:solidFill>
                <a:latin typeface="微軟正黑體" panose="020B0604030504040204" pitchFamily="34" charset="-120"/>
                <a:ea typeface="微軟正黑體" panose="020B0604030504040204" pitchFamily="34" charset="-120"/>
              </a:rPr>
              <a:t>由國家統一規劃，以養成學生的基本學力，並奠定適性發展的基礎。</a:t>
            </a:r>
            <a:endParaRPr lang="zh-TW" altLang="en-US" sz="1800" dirty="0">
              <a:solidFill>
                <a:srgbClr val="0D0D0D"/>
              </a:solidFill>
              <a:latin typeface="微軟正黑體" panose="020B0604030504040204" pitchFamily="34" charset="-120"/>
              <a:ea typeface="微軟正黑體" panose="020B0604030504040204" pitchFamily="34" charset="-120"/>
            </a:endParaRPr>
          </a:p>
        </p:txBody>
      </p:sp>
      <p:sp>
        <p:nvSpPr>
          <p:cNvPr id="39944" name="文字方塊 10"/>
          <p:cNvSpPr txBox="1">
            <a:spLocks noChangeArrowheads="1"/>
          </p:cNvSpPr>
          <p:nvPr/>
        </p:nvSpPr>
        <p:spPr bwMode="auto">
          <a:xfrm>
            <a:off x="2768600" y="1496557"/>
            <a:ext cx="30718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zh-TW" sz="1800" dirty="0">
                <a:solidFill>
                  <a:srgbClr val="0D0D0D"/>
                </a:solidFill>
                <a:latin typeface="微軟正黑體" panose="020B0604030504040204" pitchFamily="34" charset="-120"/>
                <a:ea typeface="微軟正黑體" panose="020B0604030504040204" pitchFamily="34" charset="-120"/>
              </a:rPr>
              <a:t>由學校安排，以形塑學校教育願景及強化學生適性發展</a:t>
            </a:r>
            <a:r>
              <a:rPr lang="zh-TW" altLang="en-US" sz="1800" dirty="0">
                <a:solidFill>
                  <a:srgbClr val="0D0D0D"/>
                </a:solidFill>
                <a:latin typeface="微軟正黑體" panose="020B0604030504040204" pitchFamily="34" charset="-120"/>
                <a:ea typeface="微軟正黑體" panose="020B0604030504040204" pitchFamily="34" charset="-120"/>
              </a:rPr>
              <a:t>。</a:t>
            </a:r>
          </a:p>
        </p:txBody>
      </p:sp>
      <p:pic>
        <p:nvPicPr>
          <p:cNvPr id="39945" name="Shape 74"/>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400" y="2092066"/>
            <a:ext cx="2108200" cy="347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文字方塊 15"/>
          <p:cNvSpPr txBox="1"/>
          <p:nvPr/>
        </p:nvSpPr>
        <p:spPr>
          <a:xfrm>
            <a:off x="1733550" y="5571866"/>
            <a:ext cx="1035050" cy="261938"/>
          </a:xfrm>
          <a:prstGeom prst="rect">
            <a:avLst/>
          </a:prstGeom>
          <a:noFill/>
          <a:ln>
            <a:noFill/>
          </a:ln>
        </p:spPr>
        <p:txBody>
          <a:bodyPr>
            <a:spAutoFit/>
          </a:bodyPr>
          <a:lstStyle/>
          <a:p>
            <a:pPr algn="r" eaLnBrk="1" fontAlgn="auto" hangingPunct="1">
              <a:spcBef>
                <a:spcPts val="0"/>
              </a:spcBef>
              <a:spcAft>
                <a:spcPts val="0"/>
              </a:spcAft>
              <a:defRPr/>
            </a:pPr>
            <a:r>
              <a:rPr lang="zh-TW" altLang="en-US" sz="1050" dirty="0">
                <a:solidFill>
                  <a:prstClr val="black"/>
                </a:solidFill>
                <a:latin typeface="微軟正黑體" panose="020B0604030504040204" pitchFamily="34" charset="-120"/>
                <a:ea typeface="微軟正黑體" panose="020B0604030504040204" pitchFamily="34" charset="-120"/>
              </a:rPr>
              <a:t>取自吳月鈴</a:t>
            </a:r>
          </a:p>
        </p:txBody>
      </p:sp>
      <p:sp>
        <p:nvSpPr>
          <p:cNvPr id="3" name="左-右雙向箭號 2"/>
          <p:cNvSpPr/>
          <p:nvPr/>
        </p:nvSpPr>
        <p:spPr>
          <a:xfrm>
            <a:off x="2978146" y="3559513"/>
            <a:ext cx="1912353" cy="481013"/>
          </a:xfrm>
          <a:prstGeom prst="leftRightArrow">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12" name="投影片編號版面配置區 5"/>
          <p:cNvSpPr>
            <a:spLocks noGrp="1"/>
          </p:cNvSpPr>
          <p:nvPr>
            <p:ph type="sldNum" sz="quarter" idx="12"/>
          </p:nvPr>
        </p:nvSpPr>
        <p:spPr bwMode="auto">
          <a:xfrm>
            <a:off x="7073900" y="649922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None/>
            </a:pPr>
            <a:r>
              <a:rPr lang="en-US" altLang="zh-TW" sz="1200" dirty="0">
                <a:solidFill>
                  <a:srgbClr val="898989"/>
                </a:solidFill>
                <a:latin typeface="Arial" panose="020B0604020202020204" pitchFamily="34" charset="0"/>
              </a:rPr>
              <a:t>16</a:t>
            </a:r>
            <a:endParaRPr lang="zh-TW" altLang="en-US" sz="1200" dirty="0">
              <a:solidFill>
                <a:srgbClr val="898989"/>
              </a:solidFill>
              <a:latin typeface="Arial" panose="020B06040202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1362075" y="2792413"/>
            <a:ext cx="7886700" cy="1323975"/>
          </a:xfrm>
        </p:spPr>
        <p:txBody>
          <a:bodyPr rtlCol="0">
            <a:noAutofit/>
          </a:bodyPr>
          <a:lstStyle/>
          <a:p>
            <a:pPr algn="ctr" eaLnBrk="1" fontAlgn="auto" hangingPunct="1">
              <a:lnSpc>
                <a:spcPct val="150000"/>
              </a:lnSpc>
              <a:spcAft>
                <a:spcPts val="0"/>
              </a:spcAft>
              <a:defRPr/>
            </a:pPr>
            <a:r>
              <a:rPr lang="zh-TW" altLang="en-US" sz="3600" b="1" dirty="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閩南語文</a:t>
            </a:r>
            <a:r>
              <a:rPr lang="zh-TW" altLang="en-US" sz="36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課程綱要</a:t>
            </a:r>
            <a:br>
              <a:rPr lang="zh-TW" altLang="en-US" sz="36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br>
            <a:r>
              <a:rPr lang="zh-TW" altLang="en-US" sz="36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重要理念與內涵</a:t>
            </a:r>
          </a:p>
        </p:txBody>
      </p:sp>
      <p:sp>
        <p:nvSpPr>
          <p:cNvPr id="40963" name="投影片編號版面配置區 2"/>
          <p:cNvSpPr>
            <a:spLocks noGrp="1"/>
          </p:cNvSpPr>
          <p:nvPr>
            <p:ph type="sldNum" sz="quarter" idx="12"/>
          </p:nvPr>
        </p:nvSpPr>
        <p:spPr bwMode="auto">
          <a:xfrm>
            <a:off x="7086600"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CFC1380A-962D-44FA-A2E1-48087F530C01}" type="slidenum">
              <a:rPr lang="zh-TW" altLang="en-US" sz="1200" smtClean="0">
                <a:solidFill>
                  <a:srgbClr val="898989"/>
                </a:solidFill>
              </a:rPr>
              <a:pPr>
                <a:lnSpc>
                  <a:spcPct val="100000"/>
                </a:lnSpc>
                <a:spcBef>
                  <a:spcPct val="0"/>
                </a:spcBef>
                <a:buFontTx/>
                <a:buNone/>
              </a:pPr>
              <a:t>17</a:t>
            </a:fld>
            <a:endParaRPr lang="zh-TW" altLang="en-US" sz="1200" dirty="0">
              <a:solidFill>
                <a:srgbClr val="898989"/>
              </a:solidFill>
            </a:endParaRPr>
          </a:p>
        </p:txBody>
      </p:sp>
      <p:sp>
        <p:nvSpPr>
          <p:cNvPr id="15" name="Rectangle 37"/>
          <p:cNvSpPr/>
          <p:nvPr/>
        </p:nvSpPr>
        <p:spPr>
          <a:xfrm>
            <a:off x="8675688" y="3216275"/>
            <a:ext cx="477837" cy="476250"/>
          </a:xfrm>
          <a:prstGeom prst="rect">
            <a:avLst/>
          </a:prstGeom>
          <a:solidFill>
            <a:srgbClr val="7000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1" hangingPunct="1">
              <a:defRPr/>
            </a:pPr>
            <a:r>
              <a:rPr lang="en-US" altLang="zh-TW" dirty="0">
                <a:solidFill>
                  <a:srgbClr val="70001D"/>
                </a:solidFill>
                <a:latin typeface="Simple-Line-Icons" pitchFamily="2" charset="2"/>
              </a:rPr>
              <a:t></a:t>
            </a:r>
            <a:endParaRPr lang="en-US" altLang="zh-TW" dirty="0">
              <a:solidFill>
                <a:srgbClr val="70001D"/>
              </a:solidFill>
            </a:endParaRPr>
          </a:p>
        </p:txBody>
      </p:sp>
      <p:pic>
        <p:nvPicPr>
          <p:cNvPr id="40965" name="圖片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288" y="0"/>
            <a:ext cx="12954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文字方塊 2"/>
          <p:cNvSpPr txBox="1"/>
          <p:nvPr/>
        </p:nvSpPr>
        <p:spPr>
          <a:xfrm>
            <a:off x="2233613" y="1870075"/>
            <a:ext cx="4084637" cy="831850"/>
          </a:xfrm>
          <a:prstGeom prst="rect">
            <a:avLst/>
          </a:prstGeom>
          <a:noFill/>
        </p:spPr>
        <p:txBody>
          <a:bodyPr>
            <a:spAutoFit/>
          </a:bodyPr>
          <a:lstStyle/>
          <a:p>
            <a:pPr>
              <a:defRPr/>
            </a:pPr>
            <a:r>
              <a:rPr lang="zh-TW" altLang="en-US" sz="4800" b="1" dirty="0">
                <a:solidFill>
                  <a:schemeClr val="bg2">
                    <a:lumMod val="1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第二部分</a:t>
            </a:r>
          </a:p>
        </p:txBody>
      </p:sp>
      <p:pic>
        <p:nvPicPr>
          <p:cNvPr id="7" name="圖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9319" y="6485835"/>
            <a:ext cx="1220238" cy="2339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1+#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流程圖: 替代程序 1"/>
          <p:cNvSpPr/>
          <p:nvPr/>
        </p:nvSpPr>
        <p:spPr>
          <a:xfrm>
            <a:off x="812801" y="2033046"/>
            <a:ext cx="7794170" cy="3369020"/>
          </a:xfrm>
          <a:prstGeom prst="flowChartAlternateProcess">
            <a:avLst/>
          </a:prstGeom>
          <a:solidFill>
            <a:schemeClr val="bg1"/>
          </a:solidFill>
          <a:ln w="76200">
            <a:solidFill>
              <a:srgbClr val="FF9966"/>
            </a:solidFill>
          </a:ln>
        </p:spPr>
        <p:style>
          <a:lnRef idx="3">
            <a:schemeClr val="lt1"/>
          </a:lnRef>
          <a:fillRef idx="1">
            <a:schemeClr val="accent6"/>
          </a:fillRef>
          <a:effectRef idx="1">
            <a:schemeClr val="accent6"/>
          </a:effectRef>
          <a:fontRef idx="minor">
            <a:schemeClr val="lt1"/>
          </a:fontRef>
        </p:style>
        <p:txBody>
          <a:bodyPr rtlCol="0" anchor="ctr"/>
          <a:lstStyle/>
          <a:p>
            <a:pPr marL="449263" indent="-274638">
              <a:lnSpc>
                <a:spcPts val="3500"/>
              </a:lnSpc>
              <a:spcBef>
                <a:spcPts val="900"/>
              </a:spcBef>
              <a:buFont typeface="Arial" panose="020B0604020202020204" pitchFamily="34" charset="0"/>
              <a:buChar char="•"/>
            </a:pPr>
            <a:r>
              <a:rPr lang="zh-TW" altLang="en-US" sz="2800" dirty="0">
                <a:solidFill>
                  <a:prstClr val="black"/>
                </a:solidFill>
                <a:latin typeface="微軟正黑體" panose="020B0604030504040204" pitchFamily="34" charset="-120"/>
                <a:ea typeface="微軟正黑體" panose="020B0604030504040204" pitchFamily="34" charset="-120"/>
              </a:rPr>
              <a:t>語文是社會溝通與互動的媒介，也是文化的載體</a:t>
            </a:r>
            <a:r>
              <a:rPr lang="zh-TW" altLang="en-US" sz="2800" dirty="0" smtClean="0">
                <a:solidFill>
                  <a:prstClr val="black"/>
                </a:solidFill>
                <a:latin typeface="微軟正黑體" panose="020B0604030504040204" pitchFamily="34" charset="-120"/>
                <a:ea typeface="微軟正黑體" panose="020B0604030504040204" pitchFamily="34" charset="-120"/>
              </a:rPr>
              <a:t>。</a:t>
            </a:r>
            <a:endParaRPr lang="en-US" altLang="zh-TW" sz="2800" dirty="0" smtClean="0">
              <a:solidFill>
                <a:prstClr val="black"/>
              </a:solidFill>
              <a:latin typeface="微軟正黑體" panose="020B0604030504040204" pitchFamily="34" charset="-120"/>
              <a:ea typeface="微軟正黑體" panose="020B0604030504040204" pitchFamily="34" charset="-120"/>
            </a:endParaRPr>
          </a:p>
          <a:p>
            <a:pPr marL="449263" indent="-274638">
              <a:lnSpc>
                <a:spcPts val="3500"/>
              </a:lnSpc>
              <a:spcBef>
                <a:spcPts val="900"/>
              </a:spcBef>
              <a:buFont typeface="Arial" panose="020B0604020202020204" pitchFamily="34" charset="0"/>
              <a:buChar char="•"/>
            </a:pPr>
            <a:r>
              <a:rPr lang="zh-TW" altLang="en-US" sz="2800" dirty="0" smtClean="0">
                <a:solidFill>
                  <a:prstClr val="black"/>
                </a:solidFill>
                <a:latin typeface="微軟正黑體" panose="020B0604030504040204" pitchFamily="34" charset="-120"/>
                <a:ea typeface="微軟正黑體" panose="020B0604030504040204" pitchFamily="34" charset="-120"/>
              </a:rPr>
              <a:t>語文</a:t>
            </a:r>
            <a:r>
              <a:rPr lang="zh-TW" altLang="en-US" sz="2800" dirty="0">
                <a:solidFill>
                  <a:prstClr val="black"/>
                </a:solidFill>
                <a:latin typeface="微軟正黑體" panose="020B0604030504040204" pitchFamily="34" charset="-120"/>
                <a:ea typeface="微軟正黑體" panose="020B0604030504040204" pitchFamily="34" charset="-120"/>
              </a:rPr>
              <a:t>教育旨在培養學生語言溝通與理性思辨的知能，奠定適性發展與終身學習的基礎，幫助學生了解並探究不同的文化與價值觀，促進族群互動與相互</a:t>
            </a:r>
            <a:r>
              <a:rPr lang="zh-TW" altLang="en-US" sz="2800" dirty="0" smtClean="0">
                <a:solidFill>
                  <a:prstClr val="black"/>
                </a:solidFill>
                <a:latin typeface="微軟正黑體" panose="020B0604030504040204" pitchFamily="34" charset="-120"/>
                <a:ea typeface="微軟正黑體" panose="020B0604030504040204" pitchFamily="34" charset="-120"/>
              </a:rPr>
              <a:t>理解。</a:t>
            </a:r>
            <a:endParaRPr lang="en-US" altLang="zh-TW" sz="2800" dirty="0">
              <a:solidFill>
                <a:prstClr val="black"/>
              </a:solidFill>
              <a:latin typeface="微軟正黑體" panose="020B0604030504040204" pitchFamily="34" charset="-120"/>
              <a:ea typeface="微軟正黑體" panose="020B0604030504040204" pitchFamily="34" charset="-120"/>
            </a:endParaRPr>
          </a:p>
        </p:txBody>
      </p:sp>
      <p:sp>
        <p:nvSpPr>
          <p:cNvPr id="2" name="標題 1"/>
          <p:cNvSpPr>
            <a:spLocks noGrp="1"/>
          </p:cNvSpPr>
          <p:nvPr>
            <p:ph type="title"/>
          </p:nvPr>
        </p:nvSpPr>
        <p:spPr>
          <a:xfrm>
            <a:off x="720271" y="501939"/>
            <a:ext cx="7886700" cy="1325563"/>
          </a:xfrm>
        </p:spPr>
        <p:txBody>
          <a:bodyPr rtlCol="0">
            <a:normAutofit/>
          </a:bodyPr>
          <a:lstStyle/>
          <a:p>
            <a:pPr algn="ctr" eaLnBrk="1" fontAlgn="auto" hangingPunct="1">
              <a:lnSpc>
                <a:spcPct val="100000"/>
              </a:lnSpc>
              <a:spcBef>
                <a:spcPts val="0"/>
              </a:spcBef>
              <a:spcAft>
                <a:spcPts val="0"/>
              </a:spcAft>
              <a:defRPr/>
            </a:pPr>
            <a:r>
              <a:rPr lang="zh-TW" altLang="en-US" sz="3600" b="1" dirty="0" smtClean="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語文領域的共同理念</a:t>
            </a:r>
            <a:endParaRPr lang="zh-TW" altLang="en-US" sz="3600" b="1"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endParaRPr>
          </a:p>
        </p:txBody>
      </p:sp>
      <p:sp>
        <p:nvSpPr>
          <p:cNvPr id="41987" name="投影片編號版面配置區 3"/>
          <p:cNvSpPr>
            <a:spLocks noGrp="1"/>
          </p:cNvSpPr>
          <p:nvPr>
            <p:ph type="sldNum" sz="quarter" idx="12"/>
          </p:nvPr>
        </p:nvSpPr>
        <p:spPr bwMode="auto">
          <a:xfrm>
            <a:off x="7086600"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9DE53BCA-286F-43ED-997C-B795871578E9}" type="slidenum">
              <a:rPr lang="zh-TW" altLang="en-US" sz="1200" smtClean="0">
                <a:solidFill>
                  <a:srgbClr val="898989"/>
                </a:solidFill>
              </a:rPr>
              <a:pPr>
                <a:lnSpc>
                  <a:spcPct val="100000"/>
                </a:lnSpc>
                <a:spcBef>
                  <a:spcPct val="0"/>
                </a:spcBef>
                <a:buFontTx/>
                <a:buNone/>
              </a:pPr>
              <a:t>18</a:t>
            </a:fld>
            <a:endParaRPr lang="zh-TW" altLang="en-US" sz="1200" dirty="0" smtClean="0">
              <a:solidFill>
                <a:srgbClr val="898989"/>
              </a:solidFill>
            </a:endParaRPr>
          </a:p>
        </p:txBody>
      </p:sp>
      <p:sp>
        <p:nvSpPr>
          <p:cNvPr id="15" name="矩形 14"/>
          <p:cNvSpPr/>
          <p:nvPr/>
        </p:nvSpPr>
        <p:spPr>
          <a:xfrm>
            <a:off x="1993813" y="1710125"/>
            <a:ext cx="5558689" cy="823302"/>
          </a:xfrm>
          <a:prstGeom prst="rect">
            <a:avLst/>
          </a:prstGeom>
        </p:spPr>
        <p:txBody>
          <a:bodyPr wrap="square">
            <a:spAutoFit/>
          </a:bodyPr>
          <a:lstStyle/>
          <a:p>
            <a:pPr>
              <a:spcBef>
                <a:spcPts val="900"/>
              </a:spcBef>
            </a:pPr>
            <a:endParaRPr lang="en-US" altLang="zh-TW" sz="2000" dirty="0">
              <a:solidFill>
                <a:prstClr val="black"/>
              </a:solidFill>
              <a:latin typeface="微軟正黑體" panose="020B0604030504040204" pitchFamily="34" charset="-120"/>
              <a:ea typeface="微軟正黑體" panose="020B0604030504040204" pitchFamily="34" charset="-120"/>
            </a:endParaRPr>
          </a:p>
          <a:p>
            <a:pPr>
              <a:spcBef>
                <a:spcPts val="900"/>
              </a:spcBef>
            </a:pPr>
            <a:endParaRPr lang="en-US" altLang="zh-TW" sz="2000" dirty="0">
              <a:solidFill>
                <a:prstClr val="black"/>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5454386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流程圖: 替代程序 1"/>
          <p:cNvSpPr/>
          <p:nvPr/>
        </p:nvSpPr>
        <p:spPr>
          <a:xfrm>
            <a:off x="1135007" y="3117401"/>
            <a:ext cx="7707493" cy="3188302"/>
          </a:xfrm>
          <a:prstGeom prst="flowChartAlternateProcess">
            <a:avLst/>
          </a:prstGeom>
          <a:solidFill>
            <a:schemeClr val="bg1"/>
          </a:solidFill>
          <a:ln w="76200">
            <a:solidFill>
              <a:srgbClr val="FF9966"/>
            </a:solidFill>
          </a:ln>
        </p:spPr>
        <p:style>
          <a:lnRef idx="3">
            <a:schemeClr val="lt1"/>
          </a:lnRef>
          <a:fillRef idx="1">
            <a:schemeClr val="accent6"/>
          </a:fillRef>
          <a:effectRef idx="1">
            <a:schemeClr val="accent6"/>
          </a:effectRef>
          <a:fontRef idx="minor">
            <a:schemeClr val="lt1"/>
          </a:fontRef>
        </p:style>
        <p:txBody>
          <a:bodyPr rtlCol="0" anchor="ctr"/>
          <a:lstStyle/>
          <a:p>
            <a:pPr marL="174625" indent="-174625">
              <a:lnSpc>
                <a:spcPts val="3000"/>
              </a:lnSpc>
              <a:spcBef>
                <a:spcPts val="600"/>
              </a:spcBef>
              <a:buFont typeface="Arial" panose="020B0604020202020204" pitchFamily="34" charset="0"/>
              <a:buChar char="•"/>
            </a:pPr>
            <a:r>
              <a:rPr lang="zh-TW" altLang="zh-TW" dirty="0">
                <a:solidFill>
                  <a:prstClr val="black"/>
                </a:solidFill>
                <a:latin typeface="微軟正黑體" panose="020B0604030504040204" pitchFamily="34" charset="-120"/>
                <a:ea typeface="微軟正黑體" panose="020B0604030504040204" pitchFamily="34" charset="-120"/>
              </a:rPr>
              <a:t>啟發興趣，培養探索、熱愛及主動學習的態度與習慣</a:t>
            </a:r>
            <a:r>
              <a:rPr lang="zh-TW" altLang="en-US" dirty="0">
                <a:solidFill>
                  <a:prstClr val="black"/>
                </a:solidFill>
                <a:latin typeface="微軟正黑體" panose="020B0604030504040204" pitchFamily="34" charset="-120"/>
                <a:ea typeface="微軟正黑體" panose="020B0604030504040204" pitchFamily="34" charset="-120"/>
              </a:rPr>
              <a:t>。</a:t>
            </a:r>
            <a:endParaRPr lang="en-US" altLang="zh-TW" dirty="0">
              <a:solidFill>
                <a:prstClr val="black"/>
              </a:solidFill>
              <a:latin typeface="微軟正黑體" panose="020B0604030504040204" pitchFamily="34" charset="-120"/>
              <a:ea typeface="微軟正黑體" panose="020B0604030504040204" pitchFamily="34" charset="-120"/>
            </a:endParaRPr>
          </a:p>
          <a:p>
            <a:pPr marL="174625" indent="-174625">
              <a:lnSpc>
                <a:spcPts val="3000"/>
              </a:lnSpc>
              <a:spcBef>
                <a:spcPts val="600"/>
              </a:spcBef>
              <a:buFont typeface="Arial" panose="020B0604020202020204" pitchFamily="34" charset="0"/>
              <a:buChar char="•"/>
            </a:pPr>
            <a:r>
              <a:rPr lang="zh-TW" altLang="zh-TW" dirty="0">
                <a:solidFill>
                  <a:prstClr val="black"/>
                </a:solidFill>
                <a:latin typeface="微軟正黑體" panose="020B0604030504040204" pitchFamily="34" charset="-120"/>
                <a:ea typeface="微軟正黑體" panose="020B0604030504040204" pitchFamily="34" charset="-120"/>
              </a:rPr>
              <a:t>培養聆聽、說話、閱讀、寫作的能力，使其能靈活運用於思考、表情達意、解決問題、欣賞和創作之中</a:t>
            </a:r>
            <a:r>
              <a:rPr lang="zh-TW" altLang="en-US" dirty="0">
                <a:solidFill>
                  <a:prstClr val="black"/>
                </a:solidFill>
                <a:latin typeface="微軟正黑體" panose="020B0604030504040204" pitchFamily="34" charset="-120"/>
                <a:ea typeface="微軟正黑體" panose="020B0604030504040204" pitchFamily="34" charset="-120"/>
              </a:rPr>
              <a:t>。</a:t>
            </a:r>
            <a:endParaRPr lang="en-US" altLang="zh-TW" dirty="0">
              <a:solidFill>
                <a:prstClr val="black"/>
              </a:solidFill>
              <a:latin typeface="微軟正黑體" panose="020B0604030504040204" pitchFamily="34" charset="-120"/>
              <a:ea typeface="微軟正黑體" panose="020B0604030504040204" pitchFamily="34" charset="-120"/>
            </a:endParaRPr>
          </a:p>
          <a:p>
            <a:pPr marL="174625" indent="-174625">
              <a:lnSpc>
                <a:spcPts val="3000"/>
              </a:lnSpc>
              <a:spcBef>
                <a:spcPts val="600"/>
              </a:spcBef>
              <a:buFont typeface="Arial" panose="020B0604020202020204" pitchFamily="34" charset="0"/>
              <a:buChar char="•"/>
            </a:pPr>
            <a:r>
              <a:rPr lang="zh-TW" altLang="zh-TW" dirty="0">
                <a:solidFill>
                  <a:prstClr val="black"/>
                </a:solidFill>
                <a:latin typeface="微軟正黑體" panose="020B0604030504040204" pitchFamily="34" charset="-120"/>
                <a:ea typeface="微軟正黑體" panose="020B0604030504040204" pitchFamily="34" charset="-120"/>
              </a:rPr>
              <a:t>學習生活知能擴充生活經驗，運用所學於生涯發展，進而關懷在地多元文化。</a:t>
            </a:r>
          </a:p>
          <a:p>
            <a:pPr marL="174625" lvl="0" indent="-174625">
              <a:lnSpc>
                <a:spcPts val="3000"/>
              </a:lnSpc>
              <a:spcBef>
                <a:spcPts val="600"/>
              </a:spcBef>
              <a:buFont typeface="Arial" panose="020B0604020202020204" pitchFamily="34" charset="0"/>
              <a:buChar char="•"/>
            </a:pPr>
            <a:r>
              <a:rPr lang="zh-TW" altLang="zh-TW" dirty="0">
                <a:solidFill>
                  <a:prstClr val="black"/>
                </a:solidFill>
                <a:latin typeface="微軟正黑體" panose="020B0604030504040204" pitchFamily="34" charset="-120"/>
                <a:ea typeface="微軟正黑體" panose="020B0604030504040204" pitchFamily="34" charset="-120"/>
              </a:rPr>
              <a:t>建立彼此互信、合作、共好的精神。</a:t>
            </a:r>
            <a:endParaRPr lang="en-US" altLang="zh-TW" dirty="0">
              <a:solidFill>
                <a:prstClr val="black"/>
              </a:solidFill>
              <a:latin typeface="微軟正黑體" panose="020B0604030504040204" pitchFamily="34" charset="-120"/>
              <a:ea typeface="微軟正黑體" panose="020B0604030504040204" pitchFamily="34" charset="-120"/>
            </a:endParaRPr>
          </a:p>
          <a:p>
            <a:pPr marL="174625" indent="-174625">
              <a:lnSpc>
                <a:spcPts val="3000"/>
              </a:lnSpc>
              <a:spcBef>
                <a:spcPts val="600"/>
              </a:spcBef>
              <a:buFont typeface="Arial" panose="020B0604020202020204" pitchFamily="34" charset="0"/>
              <a:buChar char="•"/>
            </a:pPr>
            <a:r>
              <a:rPr lang="zh-TW" altLang="zh-TW" dirty="0">
                <a:solidFill>
                  <a:prstClr val="black"/>
                </a:solidFill>
                <a:latin typeface="微軟正黑體" panose="020B0604030504040204" pitchFamily="34" charset="-120"/>
                <a:ea typeface="微軟正黑體" panose="020B0604030504040204" pitchFamily="34" charset="-120"/>
              </a:rPr>
              <a:t>進行多元文化思考，增進國際視野</a:t>
            </a:r>
            <a:r>
              <a:rPr lang="zh-TW" altLang="en-US" dirty="0">
                <a:solidFill>
                  <a:prstClr val="black"/>
                </a:solidFill>
                <a:latin typeface="微軟正黑體" panose="020B0604030504040204" pitchFamily="34" charset="-120"/>
                <a:ea typeface="微軟正黑體" panose="020B0604030504040204" pitchFamily="34" charset="-120"/>
              </a:rPr>
              <a:t>。</a:t>
            </a:r>
            <a:endParaRPr lang="en-US" altLang="zh-TW" dirty="0">
              <a:solidFill>
                <a:prstClr val="black"/>
              </a:solidFill>
              <a:latin typeface="微軟正黑體" panose="020B0604030504040204" pitchFamily="34" charset="-120"/>
              <a:ea typeface="微軟正黑體" panose="020B0604030504040204" pitchFamily="34" charset="-120"/>
            </a:endParaRPr>
          </a:p>
        </p:txBody>
      </p:sp>
      <p:sp>
        <p:nvSpPr>
          <p:cNvPr id="16" name="流程圖: 替代程序 1"/>
          <p:cNvSpPr/>
          <p:nvPr/>
        </p:nvSpPr>
        <p:spPr>
          <a:xfrm>
            <a:off x="1135007" y="1297861"/>
            <a:ext cx="7707493" cy="1647827"/>
          </a:xfrm>
          <a:prstGeom prst="flowChartAlternateProcess">
            <a:avLst/>
          </a:prstGeom>
          <a:solidFill>
            <a:schemeClr val="bg1"/>
          </a:solidFill>
          <a:ln w="76200">
            <a:solidFill>
              <a:srgbClr val="FF9966"/>
            </a:solidFill>
          </a:ln>
        </p:spPr>
        <p:style>
          <a:lnRef idx="3">
            <a:schemeClr val="lt1"/>
          </a:lnRef>
          <a:fillRef idx="1">
            <a:schemeClr val="accent6"/>
          </a:fillRef>
          <a:effectRef idx="1">
            <a:schemeClr val="accent6"/>
          </a:effectRef>
          <a:fontRef idx="minor">
            <a:schemeClr val="lt1"/>
          </a:fontRef>
        </p:style>
        <p:txBody>
          <a:bodyPr rtlCol="0" anchor="ctr"/>
          <a:lstStyle/>
          <a:p>
            <a:pPr marL="174625" indent="-174625">
              <a:lnSpc>
                <a:spcPts val="3000"/>
              </a:lnSpc>
              <a:spcBef>
                <a:spcPts val="600"/>
              </a:spcBef>
              <a:buFont typeface="Arial" panose="020B0604020202020204" pitchFamily="34" charset="0"/>
              <a:buChar char="•"/>
            </a:pPr>
            <a:r>
              <a:rPr lang="zh-TW" altLang="en-US" dirty="0">
                <a:solidFill>
                  <a:prstClr val="black"/>
                </a:solidFill>
                <a:latin typeface="微軟正黑體" panose="020B0604030504040204" pitchFamily="34" charset="-120"/>
                <a:ea typeface="微軟正黑體" panose="020B0604030504040204" pitchFamily="34" charset="-120"/>
              </a:rPr>
              <a:t>參照</a:t>
            </a:r>
            <a:r>
              <a:rPr lang="zh-TW" altLang="zh-TW" dirty="0">
                <a:solidFill>
                  <a:prstClr val="black"/>
                </a:solidFill>
                <a:latin typeface="微軟正黑體" panose="020B0604030504040204" pitchFamily="34" charset="-120"/>
                <a:ea typeface="微軟正黑體" panose="020B0604030504040204" pitchFamily="34" charset="-120"/>
              </a:rPr>
              <a:t>聯合國教科文組織《世界文化多樣性宣言》的精神，以尊重語言人權與保障文化多樣性，落實本土語文復振、傳承與創新為宗旨</a:t>
            </a:r>
            <a:r>
              <a:rPr lang="zh-TW" altLang="en-US" dirty="0">
                <a:solidFill>
                  <a:prstClr val="black"/>
                </a:solidFill>
                <a:latin typeface="微軟正黑體" panose="020B0604030504040204" pitchFamily="34" charset="-120"/>
                <a:ea typeface="微軟正黑體" panose="020B0604030504040204" pitchFamily="34" charset="-120"/>
              </a:rPr>
              <a:t>。</a:t>
            </a:r>
            <a:endParaRPr lang="en-US" altLang="zh-TW" dirty="0">
              <a:solidFill>
                <a:prstClr val="black"/>
              </a:solidFill>
              <a:latin typeface="微軟正黑體" panose="020B0604030504040204" pitchFamily="34" charset="-120"/>
              <a:ea typeface="微軟正黑體" panose="020B0604030504040204" pitchFamily="34" charset="-120"/>
            </a:endParaRPr>
          </a:p>
          <a:p>
            <a:pPr marL="174625" indent="-174625">
              <a:lnSpc>
                <a:spcPts val="3000"/>
              </a:lnSpc>
              <a:spcBef>
                <a:spcPts val="600"/>
              </a:spcBef>
              <a:buFont typeface="Arial" panose="020B0604020202020204" pitchFamily="34" charset="0"/>
              <a:buChar char="•"/>
            </a:pPr>
            <a:r>
              <a:rPr lang="zh-TW" altLang="zh-TW" dirty="0">
                <a:solidFill>
                  <a:prstClr val="black"/>
                </a:solidFill>
                <a:latin typeface="微軟正黑體" panose="020B0604030504040204" pitchFamily="34" charset="-120"/>
                <a:ea typeface="微軟正黑體" panose="020B0604030504040204" pitchFamily="34" charset="-120"/>
              </a:rPr>
              <a:t>參酌《歐洲共同語文參考架構》</a:t>
            </a:r>
            <a:r>
              <a:rPr lang="zh-TW" altLang="en-US" dirty="0">
                <a:solidFill>
                  <a:prstClr val="black"/>
                </a:solidFill>
                <a:latin typeface="微軟正黑體" panose="020B0604030504040204" pitchFamily="34" charset="-120"/>
                <a:ea typeface="微軟正黑體" panose="020B0604030504040204" pitchFamily="34" charset="-120"/>
              </a:rPr>
              <a:t>，</a:t>
            </a:r>
            <a:r>
              <a:rPr lang="zh-TW" altLang="zh-TW" dirty="0">
                <a:solidFill>
                  <a:prstClr val="black"/>
                </a:solidFill>
                <a:latin typeface="微軟正黑體" panose="020B0604030504040204" pitchFamily="34" charset="-120"/>
                <a:ea typeface="微軟正黑體" panose="020B0604030504040204" pitchFamily="34" charset="-120"/>
              </a:rPr>
              <a:t>養成閩南語文核心素養</a:t>
            </a:r>
            <a:r>
              <a:rPr lang="zh-TW" altLang="en-US" dirty="0">
                <a:solidFill>
                  <a:prstClr val="black"/>
                </a:solidFill>
                <a:latin typeface="微軟正黑體" panose="020B0604030504040204" pitchFamily="34" charset="-120"/>
                <a:ea typeface="微軟正黑體" panose="020B0604030504040204" pitchFamily="34" charset="-120"/>
              </a:rPr>
              <a:t>。</a:t>
            </a:r>
            <a:endParaRPr lang="en-US" altLang="zh-TW" dirty="0">
              <a:solidFill>
                <a:prstClr val="black"/>
              </a:solidFill>
              <a:latin typeface="微軟正黑體" panose="020B0604030504040204" pitchFamily="34" charset="-120"/>
              <a:ea typeface="微軟正黑體" panose="020B0604030504040204" pitchFamily="34" charset="-120"/>
            </a:endParaRPr>
          </a:p>
        </p:txBody>
      </p:sp>
      <p:sp>
        <p:nvSpPr>
          <p:cNvPr id="2" name="標題 1"/>
          <p:cNvSpPr>
            <a:spLocks noGrp="1"/>
          </p:cNvSpPr>
          <p:nvPr>
            <p:ph type="title"/>
          </p:nvPr>
        </p:nvSpPr>
        <p:spPr>
          <a:xfrm>
            <a:off x="628650" y="184150"/>
            <a:ext cx="7886700" cy="1325563"/>
          </a:xfrm>
        </p:spPr>
        <p:txBody>
          <a:bodyPr rtlCol="0">
            <a:normAutofit/>
          </a:bodyPr>
          <a:lstStyle/>
          <a:p>
            <a:pPr algn="ctr" eaLnBrk="1" fontAlgn="auto" hangingPunct="1">
              <a:lnSpc>
                <a:spcPct val="100000"/>
              </a:lnSpc>
              <a:spcBef>
                <a:spcPts val="0"/>
              </a:spcBef>
              <a:spcAft>
                <a:spcPts val="0"/>
              </a:spcAft>
              <a:defRPr/>
            </a:pPr>
            <a:r>
              <a:rPr lang="zh-TW" altLang="en-US" sz="3600" b="1"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閩南</a:t>
            </a:r>
            <a:r>
              <a:rPr lang="zh-TW" altLang="en-US" sz="3600" b="1" dirty="0" smtClean="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語文課綱的理念與目標</a:t>
            </a:r>
            <a:endParaRPr lang="zh-TW" altLang="en-US" sz="3600" b="1"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endParaRPr>
          </a:p>
        </p:txBody>
      </p:sp>
      <p:sp>
        <p:nvSpPr>
          <p:cNvPr id="41987" name="投影片編號版面配置區 3"/>
          <p:cNvSpPr>
            <a:spLocks noGrp="1"/>
          </p:cNvSpPr>
          <p:nvPr>
            <p:ph type="sldNum" sz="quarter" idx="12"/>
          </p:nvPr>
        </p:nvSpPr>
        <p:spPr bwMode="auto">
          <a:xfrm>
            <a:off x="7086600"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9DE53BCA-286F-43ED-997C-B795871578E9}" type="slidenum">
              <a:rPr lang="zh-TW" altLang="en-US" sz="1200" smtClean="0">
                <a:solidFill>
                  <a:srgbClr val="898989"/>
                </a:solidFill>
              </a:rPr>
              <a:pPr>
                <a:lnSpc>
                  <a:spcPct val="100000"/>
                </a:lnSpc>
                <a:spcBef>
                  <a:spcPct val="0"/>
                </a:spcBef>
                <a:buFontTx/>
                <a:buNone/>
              </a:pPr>
              <a:t>19</a:t>
            </a:fld>
            <a:endParaRPr lang="zh-TW" altLang="en-US" sz="1200" dirty="0" smtClean="0">
              <a:solidFill>
                <a:srgbClr val="898989"/>
              </a:solidFill>
            </a:endParaRPr>
          </a:p>
        </p:txBody>
      </p:sp>
      <p:sp>
        <p:nvSpPr>
          <p:cNvPr id="11" name="圓角矩形 4"/>
          <p:cNvSpPr/>
          <p:nvPr/>
        </p:nvSpPr>
        <p:spPr>
          <a:xfrm>
            <a:off x="301499" y="1469574"/>
            <a:ext cx="833509" cy="130440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zh-TW" altLang="en-US" sz="3600" b="1" kern="1200" dirty="0" smtClean="0">
                <a:solidFill>
                  <a:schemeClr val="accent1">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理念</a:t>
            </a:r>
            <a:endParaRPr lang="zh-TW" altLang="en-US" sz="3600" b="1" kern="1200" dirty="0">
              <a:solidFill>
                <a:schemeClr val="accent1">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15" name="矩形 14"/>
          <p:cNvSpPr/>
          <p:nvPr/>
        </p:nvSpPr>
        <p:spPr>
          <a:xfrm>
            <a:off x="1993813" y="1710125"/>
            <a:ext cx="5558689" cy="823302"/>
          </a:xfrm>
          <a:prstGeom prst="rect">
            <a:avLst/>
          </a:prstGeom>
        </p:spPr>
        <p:txBody>
          <a:bodyPr wrap="square">
            <a:spAutoFit/>
          </a:bodyPr>
          <a:lstStyle/>
          <a:p>
            <a:pPr>
              <a:spcBef>
                <a:spcPts val="900"/>
              </a:spcBef>
            </a:pPr>
            <a:endParaRPr lang="en-US" altLang="zh-TW" sz="2000" dirty="0">
              <a:latin typeface="微軟正黑體" panose="020B0604030504040204" pitchFamily="34" charset="-120"/>
              <a:ea typeface="微軟正黑體" panose="020B0604030504040204" pitchFamily="34" charset="-120"/>
            </a:endParaRPr>
          </a:p>
          <a:p>
            <a:pPr>
              <a:spcBef>
                <a:spcPts val="900"/>
              </a:spcBef>
            </a:pPr>
            <a:endParaRPr lang="en-US" altLang="zh-TW" sz="2000" dirty="0">
              <a:latin typeface="微軟正黑體" panose="020B0604030504040204" pitchFamily="34" charset="-120"/>
              <a:ea typeface="微軟正黑體" panose="020B0604030504040204" pitchFamily="34" charset="-120"/>
            </a:endParaRPr>
          </a:p>
        </p:txBody>
      </p:sp>
      <p:sp>
        <p:nvSpPr>
          <p:cNvPr id="17" name="圓角矩形 4"/>
          <p:cNvSpPr/>
          <p:nvPr/>
        </p:nvSpPr>
        <p:spPr>
          <a:xfrm>
            <a:off x="310149" y="4383046"/>
            <a:ext cx="833509" cy="130440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zh-TW" altLang="en-US" sz="3600" b="1" kern="1200" dirty="0" smtClean="0">
                <a:solidFill>
                  <a:schemeClr val="accent1">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目標</a:t>
            </a:r>
            <a:endParaRPr lang="zh-TW" altLang="en-US" sz="3600" b="1" kern="1200" dirty="0">
              <a:solidFill>
                <a:schemeClr val="accent1">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3069125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圓角矩形 41"/>
          <p:cNvSpPr/>
          <p:nvPr/>
        </p:nvSpPr>
        <p:spPr>
          <a:xfrm>
            <a:off x="819150" y="2508250"/>
            <a:ext cx="7823200" cy="3786188"/>
          </a:xfrm>
          <a:prstGeom prst="round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dirty="0"/>
          </a:p>
        </p:txBody>
      </p:sp>
      <p:sp>
        <p:nvSpPr>
          <p:cNvPr id="4" name="標題 1"/>
          <p:cNvSpPr txBox="1">
            <a:spLocks/>
          </p:cNvSpPr>
          <p:nvPr/>
        </p:nvSpPr>
        <p:spPr>
          <a:xfrm>
            <a:off x="1747838" y="490538"/>
            <a:ext cx="5708650" cy="635000"/>
          </a:xfrm>
          <a:prstGeom prst="rect">
            <a:avLst/>
          </a:prstGeom>
        </p:spPr>
        <p:txBody>
          <a:bodyPr anchor="ctr"/>
          <a:lstStyle/>
          <a:p>
            <a:pPr algn="ctr" eaLnBrk="1" fontAlgn="auto" hangingPunct="1">
              <a:spcAft>
                <a:spcPts val="0"/>
              </a:spcAft>
              <a:defRPr/>
            </a:pPr>
            <a:r>
              <a:rPr lang="zh-TW" altLang="en-US" sz="44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j-cs"/>
              </a:rPr>
              <a:t>簡報綱要</a:t>
            </a:r>
          </a:p>
        </p:txBody>
      </p:sp>
      <p:sp>
        <p:nvSpPr>
          <p:cNvPr id="9" name="Text Box 9"/>
          <p:cNvSpPr txBox="1">
            <a:spLocks noChangeArrowheads="1"/>
          </p:cNvSpPr>
          <p:nvPr/>
        </p:nvSpPr>
        <p:spPr bwMode="auto">
          <a:xfrm>
            <a:off x="-128588" y="3922713"/>
            <a:ext cx="9461501" cy="954087"/>
          </a:xfrm>
          <a:prstGeom prst="rect">
            <a:avLst/>
          </a:prstGeom>
          <a:noFill/>
          <a:ln w="9525" algn="ctr">
            <a:noFill/>
            <a:miter lim="800000"/>
            <a:headEnd/>
            <a:tailEnd/>
          </a:ln>
        </p:spPr>
        <p:txBody>
          <a:bodyPr>
            <a:spAutoFit/>
          </a:bodyPr>
          <a:lstStyle/>
          <a:p>
            <a:pPr indent="182563" algn="ctr" fontAlgn="auto">
              <a:spcBef>
                <a:spcPts val="0"/>
              </a:spcBef>
              <a:spcAft>
                <a:spcPts val="0"/>
              </a:spcAft>
              <a:defRPr/>
            </a:pPr>
            <a:r>
              <a:rPr lang="zh-TW" altLang="en-US" sz="2800" b="1" kern="0" dirty="0">
                <a:solidFill>
                  <a:schemeClr val="accent2">
                    <a:lumMod val="75000"/>
                  </a:schemeClr>
                </a:solidFill>
                <a:latin typeface="微軟正黑體" panose="020B0604030504040204" pitchFamily="34" charset="-120"/>
                <a:ea typeface="微軟正黑體" panose="020B0604030504040204" pitchFamily="34" charset="-120"/>
              </a:rPr>
              <a:t>第二部分</a:t>
            </a:r>
            <a:endParaRPr lang="en-US" altLang="zh-TW" sz="2800" b="1" kern="0" dirty="0">
              <a:solidFill>
                <a:schemeClr val="accent2">
                  <a:lumMod val="75000"/>
                </a:schemeClr>
              </a:solidFill>
              <a:latin typeface="微軟正黑體" panose="020B0604030504040204" pitchFamily="34" charset="-120"/>
              <a:ea typeface="微軟正黑體" panose="020B0604030504040204" pitchFamily="34" charset="-120"/>
              <a:sym typeface="Wingdings" panose="05000000000000000000" pitchFamily="2" charset="2"/>
            </a:endParaRPr>
          </a:p>
          <a:p>
            <a:pPr indent="182563" algn="ctr" fontAlgn="auto">
              <a:spcBef>
                <a:spcPts val="0"/>
              </a:spcBef>
              <a:spcAft>
                <a:spcPts val="0"/>
              </a:spcAft>
              <a:defRPr/>
            </a:pPr>
            <a:r>
              <a:rPr lang="zh-TW" altLang="en-US" sz="2800" b="1" kern="0" dirty="0">
                <a:solidFill>
                  <a:schemeClr val="accent2">
                    <a:lumMod val="75000"/>
                  </a:schemeClr>
                </a:solidFill>
                <a:latin typeface="微軟正黑體" panose="020B0604030504040204" pitchFamily="34" charset="-120"/>
                <a:ea typeface="微軟正黑體" panose="020B0604030504040204" pitchFamily="34" charset="-120"/>
                <a:sym typeface="Wingdings" panose="05000000000000000000" pitchFamily="2" charset="2"/>
              </a:rPr>
              <a:t>閩南</a:t>
            </a:r>
            <a:r>
              <a:rPr lang="zh-TW" altLang="en-US" sz="2800" b="1" kern="0" dirty="0">
                <a:solidFill>
                  <a:schemeClr val="accent2">
                    <a:lumMod val="75000"/>
                  </a:schemeClr>
                </a:solidFill>
                <a:latin typeface="微軟正黑體" panose="020B0604030504040204" pitchFamily="34" charset="-120"/>
                <a:ea typeface="微軟正黑體" panose="020B0604030504040204" pitchFamily="34" charset="-120"/>
              </a:rPr>
              <a:t>語文課程綱要重要理念與內涵</a:t>
            </a:r>
            <a:endParaRPr lang="en-US" altLang="zh-CN" sz="2800" b="1" kern="0" dirty="0">
              <a:solidFill>
                <a:schemeClr val="accent2">
                  <a:lumMod val="75000"/>
                </a:schemeClr>
              </a:solidFill>
              <a:latin typeface="微軟正黑體" panose="020B0604030504040204" pitchFamily="34" charset="-120"/>
              <a:ea typeface="微軟正黑體" panose="020B0604030504040204" pitchFamily="34" charset="-120"/>
            </a:endParaRPr>
          </a:p>
        </p:txBody>
      </p:sp>
      <p:sp>
        <p:nvSpPr>
          <p:cNvPr id="17" name="Text Box 17"/>
          <p:cNvSpPr txBox="1">
            <a:spLocks noChangeArrowheads="1"/>
          </p:cNvSpPr>
          <p:nvPr/>
        </p:nvSpPr>
        <p:spPr bwMode="auto">
          <a:xfrm>
            <a:off x="1403350" y="5238750"/>
            <a:ext cx="4959350" cy="523875"/>
          </a:xfrm>
          <a:prstGeom prst="rect">
            <a:avLst/>
          </a:prstGeom>
          <a:noFill/>
          <a:ln w="9525" algn="ctr">
            <a:noFill/>
            <a:miter lim="800000"/>
            <a:headEnd/>
            <a:tailEnd/>
          </a:ln>
        </p:spPr>
        <p:txBody>
          <a:bodyPr>
            <a:spAutoFit/>
          </a:bodyPr>
          <a:lstStyle/>
          <a:p>
            <a:pPr fontAlgn="auto">
              <a:spcBef>
                <a:spcPts val="0"/>
              </a:spcBef>
              <a:spcAft>
                <a:spcPts val="0"/>
              </a:spcAft>
              <a:defRPr/>
            </a:pPr>
            <a:endParaRPr lang="en-US" altLang="zh-CN" sz="2800" kern="0" dirty="0">
              <a:solidFill>
                <a:srgbClr val="C00000"/>
              </a:solidFill>
              <a:latin typeface="微軟正黑體" panose="020B0604030504040204" pitchFamily="34" charset="-120"/>
              <a:ea typeface="微軟正黑體" panose="020B0604030504040204" pitchFamily="34" charset="-120"/>
            </a:endParaRPr>
          </a:p>
        </p:txBody>
      </p:sp>
      <p:sp>
        <p:nvSpPr>
          <p:cNvPr id="41" name="矩形 40"/>
          <p:cNvSpPr/>
          <p:nvPr/>
        </p:nvSpPr>
        <p:spPr>
          <a:xfrm>
            <a:off x="889000" y="5229225"/>
            <a:ext cx="7639050" cy="954088"/>
          </a:xfrm>
          <a:prstGeom prst="rect">
            <a:avLst/>
          </a:prstGeom>
        </p:spPr>
        <p:txBody>
          <a:bodyPr>
            <a:spAutoFit/>
          </a:bodyPr>
          <a:lstStyle/>
          <a:p>
            <a:pPr algn="ctr" fontAlgn="auto">
              <a:spcBef>
                <a:spcPts val="0"/>
              </a:spcBef>
              <a:spcAft>
                <a:spcPts val="0"/>
              </a:spcAft>
              <a:defRPr/>
            </a:pPr>
            <a:r>
              <a:rPr lang="zh-TW" altLang="en-US" sz="2800" b="1" kern="0" dirty="0">
                <a:solidFill>
                  <a:schemeClr val="accent4">
                    <a:lumMod val="50000"/>
                  </a:schemeClr>
                </a:solidFill>
                <a:latin typeface="微軟正黑體" panose="020B0604030504040204" pitchFamily="34" charset="-120"/>
                <a:ea typeface="微軟正黑體" panose="020B0604030504040204" pitchFamily="34" charset="-120"/>
              </a:rPr>
              <a:t>第三部分</a:t>
            </a:r>
            <a:endParaRPr lang="en-US" altLang="zh-TW" sz="2800" b="1" kern="0" dirty="0">
              <a:solidFill>
                <a:schemeClr val="accent4">
                  <a:lumMod val="50000"/>
                </a:schemeClr>
              </a:solidFill>
              <a:latin typeface="微軟正黑體" panose="020B0604030504040204" pitchFamily="34" charset="-120"/>
              <a:ea typeface="微軟正黑體" panose="020B0604030504040204" pitchFamily="34" charset="-120"/>
            </a:endParaRPr>
          </a:p>
          <a:p>
            <a:pPr algn="ctr" fontAlgn="auto">
              <a:spcBef>
                <a:spcPts val="0"/>
              </a:spcBef>
              <a:spcAft>
                <a:spcPts val="0"/>
              </a:spcAft>
              <a:defRPr/>
            </a:pPr>
            <a:r>
              <a:rPr lang="zh-TW" altLang="en-US" sz="2800" b="1" kern="0" dirty="0">
                <a:solidFill>
                  <a:schemeClr val="accent4">
                    <a:lumMod val="50000"/>
                  </a:schemeClr>
                </a:solidFill>
                <a:latin typeface="微軟正黑體" panose="020B0604030504040204" pitchFamily="34" charset="-120"/>
                <a:ea typeface="微軟正黑體" panose="020B0604030504040204" pitchFamily="34" charset="-120"/>
              </a:rPr>
              <a:t>國教院研發之課綱實施支持資源</a:t>
            </a:r>
            <a:endParaRPr lang="en-US" altLang="zh-CN" sz="2800" b="1" kern="0" dirty="0">
              <a:solidFill>
                <a:schemeClr val="accent4">
                  <a:lumMod val="50000"/>
                </a:schemeClr>
              </a:solidFill>
              <a:latin typeface="微軟正黑體" panose="020B0604030504040204" pitchFamily="34" charset="-120"/>
              <a:ea typeface="微軟正黑體" panose="020B0604030504040204" pitchFamily="34" charset="-120"/>
            </a:endParaRPr>
          </a:p>
        </p:txBody>
      </p:sp>
      <p:sp>
        <p:nvSpPr>
          <p:cNvPr id="27" name="Text Box 9"/>
          <p:cNvSpPr txBox="1">
            <a:spLocks noChangeArrowheads="1"/>
          </p:cNvSpPr>
          <p:nvPr/>
        </p:nvSpPr>
        <p:spPr bwMode="auto">
          <a:xfrm>
            <a:off x="84138" y="2616200"/>
            <a:ext cx="9045575" cy="954088"/>
          </a:xfrm>
          <a:prstGeom prst="rect">
            <a:avLst/>
          </a:prstGeom>
          <a:noFill/>
          <a:ln w="9525" algn="ctr">
            <a:noFill/>
            <a:miter lim="800000"/>
            <a:headEnd/>
            <a:tailEnd/>
          </a:ln>
        </p:spPr>
        <p:txBody>
          <a:bodyPr>
            <a:spAutoFit/>
          </a:bodyPr>
          <a:lstStyle/>
          <a:p>
            <a:pPr indent="182563" algn="ctr" fontAlgn="auto">
              <a:spcBef>
                <a:spcPts val="0"/>
              </a:spcBef>
              <a:spcAft>
                <a:spcPts val="0"/>
              </a:spcAft>
              <a:defRPr/>
            </a:pPr>
            <a:r>
              <a:rPr lang="zh-TW" altLang="en-US" sz="2800" b="1" kern="0" dirty="0">
                <a:solidFill>
                  <a:schemeClr val="accent2">
                    <a:lumMod val="50000"/>
                  </a:schemeClr>
                </a:solidFill>
                <a:latin typeface="微軟正黑體" panose="020B0604030504040204" pitchFamily="34" charset="-120"/>
                <a:ea typeface="微軟正黑體" panose="020B0604030504040204" pitchFamily="34" charset="-120"/>
              </a:rPr>
              <a:t>第一部分</a:t>
            </a:r>
            <a:endParaRPr lang="en-US" altLang="zh-TW" sz="2800" b="1" kern="0" dirty="0">
              <a:solidFill>
                <a:schemeClr val="accent2">
                  <a:lumMod val="50000"/>
                </a:schemeClr>
              </a:solidFill>
              <a:latin typeface="微軟正黑體" panose="020B0604030504040204" pitchFamily="34" charset="-120"/>
              <a:ea typeface="微軟正黑體" panose="020B0604030504040204" pitchFamily="34" charset="-120"/>
            </a:endParaRPr>
          </a:p>
          <a:p>
            <a:pPr indent="182563" algn="ctr" fontAlgn="auto">
              <a:spcBef>
                <a:spcPts val="0"/>
              </a:spcBef>
              <a:spcAft>
                <a:spcPts val="0"/>
              </a:spcAft>
              <a:defRPr/>
            </a:pPr>
            <a:r>
              <a:rPr lang="zh-TW" altLang="en-US" sz="2800" b="1" kern="0" dirty="0">
                <a:solidFill>
                  <a:schemeClr val="accent2">
                    <a:lumMod val="50000"/>
                  </a:schemeClr>
                </a:solidFill>
                <a:latin typeface="微軟正黑體" panose="020B0604030504040204" pitchFamily="34" charset="-120"/>
                <a:ea typeface="微軟正黑體" panose="020B0604030504040204" pitchFamily="34" charset="-120"/>
              </a:rPr>
              <a:t>十二年國教課程綱要總綱重要理念與內涵</a:t>
            </a:r>
            <a:endParaRPr lang="en-US" altLang="zh-CN" sz="2800" b="1" kern="0" dirty="0">
              <a:solidFill>
                <a:schemeClr val="accent2">
                  <a:lumMod val="50000"/>
                </a:schemeClr>
              </a:solidFill>
              <a:latin typeface="微軟正黑體" panose="020B0604030504040204" pitchFamily="34" charset="-120"/>
              <a:ea typeface="微軟正黑體" panose="020B0604030504040204" pitchFamily="34" charset="-120"/>
            </a:endParaRPr>
          </a:p>
        </p:txBody>
      </p:sp>
      <p:sp>
        <p:nvSpPr>
          <p:cNvPr id="18440" name="投影片編號版面配置區 5"/>
          <p:cNvSpPr>
            <a:spLocks noGrp="1"/>
          </p:cNvSpPr>
          <p:nvPr>
            <p:ph type="sldNum" sz="quarter" idx="12"/>
          </p:nvPr>
        </p:nvSpPr>
        <p:spPr bwMode="auto">
          <a:xfrm>
            <a:off x="7086600" y="6483350"/>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BEA1A886-97FB-4C30-BC89-1E1363BF1FF7}" type="slidenum">
              <a:rPr lang="zh-TW" altLang="en-US" sz="1200" smtClean="0">
                <a:solidFill>
                  <a:srgbClr val="898989"/>
                </a:solidFill>
              </a:rPr>
              <a:pPr>
                <a:lnSpc>
                  <a:spcPct val="100000"/>
                </a:lnSpc>
                <a:spcBef>
                  <a:spcPct val="0"/>
                </a:spcBef>
                <a:buFontTx/>
                <a:buNone/>
              </a:pPr>
              <a:t>2</a:t>
            </a:fld>
            <a:endParaRPr lang="zh-TW" altLang="en-US" sz="1200">
              <a:solidFill>
                <a:srgbClr val="898989"/>
              </a:solidFill>
            </a:endParaRPr>
          </a:p>
        </p:txBody>
      </p:sp>
      <p:pic>
        <p:nvPicPr>
          <p:cNvPr id="18441" name="圖片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46538" y="1447800"/>
            <a:ext cx="11096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28650" y="184150"/>
            <a:ext cx="7886700" cy="1325563"/>
          </a:xfrm>
        </p:spPr>
        <p:txBody>
          <a:bodyPr rtlCol="0">
            <a:normAutofit/>
          </a:bodyPr>
          <a:lstStyle/>
          <a:p>
            <a:pPr algn="ctr" eaLnBrk="1" fontAlgn="auto" hangingPunct="1">
              <a:lnSpc>
                <a:spcPct val="100000"/>
              </a:lnSpc>
              <a:spcBef>
                <a:spcPts val="0"/>
              </a:spcBef>
              <a:spcAft>
                <a:spcPts val="0"/>
              </a:spcAft>
              <a:defRPr/>
            </a:pPr>
            <a:r>
              <a:rPr lang="zh-TW" altLang="en-US" sz="3600" b="1"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面對未來</a:t>
            </a:r>
            <a:r>
              <a:rPr lang="zh-TW" altLang="en-US" sz="3600" b="1" dirty="0" smtClean="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，閩南語文的</a:t>
            </a:r>
            <a:r>
              <a:rPr lang="zh-TW" altLang="en-US" sz="3600" b="1"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教學是</a:t>
            </a:r>
            <a:r>
              <a:rPr lang="en-US" altLang="zh-TW" sz="3600" b="1"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a:t>
            </a:r>
            <a:endParaRPr lang="zh-TW" altLang="en-US" sz="3600" b="1"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endParaRPr>
          </a:p>
        </p:txBody>
      </p:sp>
      <p:sp>
        <p:nvSpPr>
          <p:cNvPr id="41987" name="投影片編號版面配置區 3"/>
          <p:cNvSpPr>
            <a:spLocks noGrp="1"/>
          </p:cNvSpPr>
          <p:nvPr>
            <p:ph type="sldNum" sz="quarter" idx="12"/>
          </p:nvPr>
        </p:nvSpPr>
        <p:spPr bwMode="auto">
          <a:xfrm>
            <a:off x="7086600"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9DE53BCA-286F-43ED-997C-B795871578E9}" type="slidenum">
              <a:rPr lang="zh-TW" altLang="en-US" sz="1200" smtClean="0">
                <a:solidFill>
                  <a:srgbClr val="898989"/>
                </a:solidFill>
              </a:rPr>
              <a:pPr>
                <a:lnSpc>
                  <a:spcPct val="100000"/>
                </a:lnSpc>
                <a:spcBef>
                  <a:spcPct val="0"/>
                </a:spcBef>
                <a:buFontTx/>
                <a:buNone/>
              </a:pPr>
              <a:t>20</a:t>
            </a:fld>
            <a:endParaRPr lang="zh-TW" altLang="en-US" sz="1200" dirty="0" smtClean="0">
              <a:solidFill>
                <a:srgbClr val="898989"/>
              </a:solidFill>
            </a:endParaRPr>
          </a:p>
        </p:txBody>
      </p:sp>
      <p:graphicFrame>
        <p:nvGraphicFramePr>
          <p:cNvPr id="5" name="資料庫圖表 4"/>
          <p:cNvGraphicFramePr/>
          <p:nvPr>
            <p:extLst>
              <p:ext uri="{D42A27DB-BD31-4B8C-83A1-F6EECF244321}">
                <p14:modId xmlns:p14="http://schemas.microsoft.com/office/powerpoint/2010/main" val="1149325519"/>
              </p:ext>
            </p:extLst>
          </p:nvPr>
        </p:nvGraphicFramePr>
        <p:xfrm>
          <a:off x="628650" y="1438748"/>
          <a:ext cx="8135006" cy="49918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1989" name="圖片 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2328527">
            <a:off x="3606800" y="1724025"/>
            <a:ext cx="2349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0" name="圖片 1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2328527">
            <a:off x="3606800" y="2297113"/>
            <a:ext cx="234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1" name="圖片 1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2328527">
            <a:off x="3730625" y="4351338"/>
            <a:ext cx="2333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2" name="圖片 12"/>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328527">
            <a:off x="3719513" y="5227638"/>
            <a:ext cx="255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6381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內容版面配置區 2"/>
          <p:cNvSpPr>
            <a:spLocks noGrp="1"/>
          </p:cNvSpPr>
          <p:nvPr>
            <p:ph idx="1"/>
          </p:nvPr>
        </p:nvSpPr>
        <p:spPr>
          <a:xfrm>
            <a:off x="6164815" y="4209026"/>
            <a:ext cx="3051641" cy="2515624"/>
          </a:xfrm>
        </p:spPr>
        <p:txBody>
          <a:bodyPr>
            <a:noAutofit/>
          </a:bodyPr>
          <a:lstStyle/>
          <a:p>
            <a:pPr marL="0" lvl="1" indent="0" algn="ctr" eaLnBrk="1" hangingPunct="1">
              <a:spcBef>
                <a:spcPts val="1200"/>
              </a:spcBef>
              <a:buNone/>
            </a:pPr>
            <a:r>
              <a:rPr lang="zh-TW" altLang="en-US" sz="2800" b="1" dirty="0">
                <a:solidFill>
                  <a:srgbClr val="FF0000"/>
                </a:solidFill>
                <a:latin typeface="微軟正黑體" panose="020B0604030504040204" pitchFamily="34" charset="-120"/>
                <a:ea typeface="微軟正黑體" panose="020B0604030504040204" pitchFamily="34" charset="-120"/>
              </a:rPr>
              <a:t>多元彈性</a:t>
            </a:r>
            <a:endParaRPr lang="en-US" altLang="zh-TW" sz="2800" b="1" dirty="0">
              <a:solidFill>
                <a:srgbClr val="FF0000"/>
              </a:solidFill>
              <a:latin typeface="微軟正黑體" panose="020B0604030504040204" pitchFamily="34" charset="-120"/>
              <a:ea typeface="微軟正黑體" panose="020B0604030504040204" pitchFamily="34" charset="-120"/>
            </a:endParaRPr>
          </a:p>
          <a:p>
            <a:pPr marL="0" lvl="1" indent="0">
              <a:spcBef>
                <a:spcPts val="1200"/>
              </a:spcBef>
              <a:buNone/>
            </a:pPr>
            <a:r>
              <a:rPr lang="zh-TW" altLang="en-US" sz="2200" b="1" dirty="0">
                <a:latin typeface="微軟正黑體" panose="020B0604030504040204" pitchFamily="34" charset="-120"/>
                <a:ea typeface="微軟正黑體" panose="020B0604030504040204" pitchFamily="34" charset="-120"/>
              </a:rPr>
              <a:t>學習內容主題多元選擇</a:t>
            </a:r>
            <a:endParaRPr lang="en-US" altLang="zh-TW" sz="2200" b="1" dirty="0">
              <a:latin typeface="微軟正黑體" panose="020B0604030504040204" pitchFamily="34" charset="-120"/>
              <a:ea typeface="微軟正黑體" panose="020B0604030504040204" pitchFamily="34" charset="-120"/>
            </a:endParaRPr>
          </a:p>
          <a:p>
            <a:pPr marL="0" lvl="1" indent="0">
              <a:spcBef>
                <a:spcPts val="1200"/>
              </a:spcBef>
              <a:buNone/>
            </a:pPr>
            <a:r>
              <a:rPr lang="zh-TW" altLang="en-US" sz="2200" b="1" dirty="0">
                <a:latin typeface="微軟正黑體" panose="020B0604030504040204" pitchFamily="34" charset="-120"/>
                <a:ea typeface="微軟正黑體" panose="020B0604030504040204" pitchFamily="34" charset="-120"/>
              </a:rPr>
              <a:t>學習內容與學習表現</a:t>
            </a:r>
            <a:endParaRPr lang="en-US" altLang="zh-TW" sz="2200" b="1" dirty="0">
              <a:latin typeface="微軟正黑體" panose="020B0604030504040204" pitchFamily="34" charset="-120"/>
              <a:ea typeface="微軟正黑體" panose="020B0604030504040204" pitchFamily="34" charset="-120"/>
            </a:endParaRPr>
          </a:p>
          <a:p>
            <a:pPr marL="0" lvl="1" indent="0">
              <a:spcBef>
                <a:spcPts val="1200"/>
              </a:spcBef>
              <a:buNone/>
            </a:pPr>
            <a:r>
              <a:rPr lang="zh-TW" altLang="en-US" sz="2200" b="1" dirty="0">
                <a:latin typeface="微軟正黑體" panose="020B0604030504040204" pitchFamily="34" charset="-120"/>
                <a:ea typeface="微軟正黑體" panose="020B0604030504040204" pitchFamily="34" charset="-120"/>
              </a:rPr>
              <a:t>彈性組合</a:t>
            </a:r>
            <a:endParaRPr lang="en-US" altLang="zh-TW" sz="2200" b="1" dirty="0">
              <a:latin typeface="微軟正黑體" panose="020B0604030504040204" pitchFamily="34" charset="-120"/>
              <a:ea typeface="微軟正黑體" panose="020B0604030504040204" pitchFamily="34" charset="-120"/>
            </a:endParaRPr>
          </a:p>
          <a:p>
            <a:pPr marL="0" lvl="1" indent="0">
              <a:spcBef>
                <a:spcPts val="1200"/>
              </a:spcBef>
              <a:buNone/>
            </a:pPr>
            <a:endParaRPr lang="en-US" altLang="zh-TW" sz="2200" b="1" dirty="0">
              <a:latin typeface="微軟正黑體" panose="020B0604030504040204" pitchFamily="34" charset="-120"/>
              <a:ea typeface="微軟正黑體" panose="020B0604030504040204" pitchFamily="34" charset="-120"/>
            </a:endParaRPr>
          </a:p>
          <a:p>
            <a:pPr marL="0" lvl="1" indent="0">
              <a:spcBef>
                <a:spcPts val="1200"/>
              </a:spcBef>
              <a:buNone/>
            </a:pPr>
            <a:endParaRPr lang="en-US" altLang="zh-TW" sz="2200" b="1" dirty="0">
              <a:latin typeface="微軟正黑體" panose="020B0604030504040204" pitchFamily="34" charset="-120"/>
              <a:ea typeface="微軟正黑體" panose="020B0604030504040204" pitchFamily="34" charset="-120"/>
            </a:endParaRPr>
          </a:p>
        </p:txBody>
      </p:sp>
      <p:sp>
        <p:nvSpPr>
          <p:cNvPr id="9" name="內容版面配置區 2"/>
          <p:cNvSpPr txBox="1">
            <a:spLocks/>
          </p:cNvSpPr>
          <p:nvPr/>
        </p:nvSpPr>
        <p:spPr>
          <a:xfrm>
            <a:off x="933490" y="4209026"/>
            <a:ext cx="1693595" cy="7251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ctr">
              <a:spcBef>
                <a:spcPts val="1200"/>
              </a:spcBef>
              <a:buNone/>
            </a:pPr>
            <a:r>
              <a:rPr lang="zh-TW" altLang="en-US" sz="2800" b="1" dirty="0">
                <a:solidFill>
                  <a:srgbClr val="FF0000"/>
                </a:solidFill>
                <a:latin typeface="微軟正黑體" panose="020B0604030504040204" pitchFamily="34" charset="-120"/>
                <a:ea typeface="微軟正黑體" panose="020B0604030504040204" pitchFamily="34" charset="-120"/>
              </a:rPr>
              <a:t>素養導向</a:t>
            </a:r>
            <a:endParaRPr lang="en-US" altLang="zh-TW" sz="2800" b="1" dirty="0">
              <a:solidFill>
                <a:srgbClr val="FF0000"/>
              </a:solidFill>
              <a:latin typeface="微軟正黑體" panose="020B0604030504040204" pitchFamily="34" charset="-120"/>
              <a:ea typeface="微軟正黑體" panose="020B0604030504040204" pitchFamily="34" charset="-120"/>
            </a:endParaRPr>
          </a:p>
          <a:p>
            <a:endParaRPr lang="zh-TW" altLang="en-US" dirty="0">
              <a:solidFill>
                <a:prstClr val="black"/>
              </a:solidFill>
              <a:latin typeface="微軟正黑體" panose="020B0604030504040204" pitchFamily="34" charset="-120"/>
              <a:ea typeface="微軟正黑體" panose="020B0604030504040204" pitchFamily="34" charset="-120"/>
            </a:endParaRPr>
          </a:p>
        </p:txBody>
      </p:sp>
      <p:sp>
        <p:nvSpPr>
          <p:cNvPr id="10" name="內容版面配置區 2"/>
          <p:cNvSpPr txBox="1">
            <a:spLocks/>
          </p:cNvSpPr>
          <p:nvPr/>
        </p:nvSpPr>
        <p:spPr>
          <a:xfrm>
            <a:off x="3161878" y="4209026"/>
            <a:ext cx="3002937" cy="15986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ctr">
              <a:spcBef>
                <a:spcPts val="1200"/>
              </a:spcBef>
              <a:buNone/>
            </a:pPr>
            <a:r>
              <a:rPr lang="zh-TW" altLang="en-US" sz="2800" b="1" dirty="0">
                <a:solidFill>
                  <a:srgbClr val="FF0000"/>
                </a:solidFill>
                <a:latin typeface="微軟正黑體" panose="020B0604030504040204" pitchFamily="34" charset="-120"/>
                <a:ea typeface="微軟正黑體" panose="020B0604030504040204" pitchFamily="34" charset="-120"/>
              </a:rPr>
              <a:t>連貫統整</a:t>
            </a:r>
            <a:endParaRPr lang="en-US" altLang="zh-TW" sz="2800" b="1" dirty="0">
              <a:solidFill>
                <a:srgbClr val="FF0000"/>
              </a:solidFill>
              <a:latin typeface="微軟正黑體" panose="020B0604030504040204" pitchFamily="34" charset="-120"/>
              <a:ea typeface="微軟正黑體" panose="020B0604030504040204" pitchFamily="34" charset="-120"/>
            </a:endParaRPr>
          </a:p>
          <a:p>
            <a:pPr marL="0" lvl="1" indent="0">
              <a:spcBef>
                <a:spcPts val="1200"/>
              </a:spcBef>
              <a:buFont typeface="Arial" panose="020B0604020202020204" pitchFamily="34" charset="0"/>
              <a:buNone/>
            </a:pPr>
            <a:r>
              <a:rPr lang="en-US" altLang="zh-TW" sz="2200" b="1" dirty="0">
                <a:latin typeface="微軟正黑體" panose="020B0604030504040204" pitchFamily="34" charset="-120"/>
                <a:ea typeface="微軟正黑體" panose="020B0604030504040204" pitchFamily="34" charset="-120"/>
              </a:rPr>
              <a:t>1-12</a:t>
            </a:r>
            <a:r>
              <a:rPr lang="zh-TW" altLang="en-US" sz="2200" b="1" dirty="0">
                <a:latin typeface="微軟正黑體" panose="020B0604030504040204" pitchFamily="34" charset="-120"/>
                <a:ea typeface="微軟正黑體" panose="020B0604030504040204" pitchFamily="34" charset="-120"/>
              </a:rPr>
              <a:t>年級連貫</a:t>
            </a:r>
            <a:endParaRPr lang="en-US" altLang="zh-TW" sz="2200" b="1" dirty="0">
              <a:latin typeface="微軟正黑體" panose="020B0604030504040204" pitchFamily="34" charset="-120"/>
              <a:ea typeface="微軟正黑體" panose="020B0604030504040204" pitchFamily="34" charset="-120"/>
            </a:endParaRPr>
          </a:p>
          <a:p>
            <a:pPr marL="0" lvl="1" indent="0">
              <a:spcBef>
                <a:spcPts val="1200"/>
              </a:spcBef>
              <a:buNone/>
            </a:pPr>
            <a:r>
              <a:rPr lang="zh-TW" altLang="en-US" sz="2200" b="1" dirty="0">
                <a:latin typeface="微軟正黑體" panose="020B0604030504040204" pitchFamily="34" charset="-120"/>
                <a:ea typeface="微軟正黑體" panose="020B0604030504040204" pitchFamily="34" charset="-120"/>
              </a:rPr>
              <a:t>跨科目</a:t>
            </a:r>
            <a:r>
              <a:rPr lang="en-US" altLang="zh-TW" sz="2200" b="1" dirty="0">
                <a:latin typeface="微軟正黑體" panose="020B0604030504040204" pitchFamily="34" charset="-120"/>
                <a:ea typeface="微軟正黑體" panose="020B0604030504040204" pitchFamily="34" charset="-120"/>
              </a:rPr>
              <a:t>/</a:t>
            </a:r>
            <a:r>
              <a:rPr lang="zh-TW" altLang="en-US" sz="2200" b="1" dirty="0">
                <a:latin typeface="微軟正黑體" panose="020B0604030504040204" pitchFamily="34" charset="-120"/>
                <a:ea typeface="微軟正黑體" panose="020B0604030504040204" pitchFamily="34" charset="-120"/>
              </a:rPr>
              <a:t>跨領域學習</a:t>
            </a:r>
            <a:endParaRPr lang="en-US" altLang="zh-TW" sz="2200" b="1" dirty="0">
              <a:latin typeface="微軟正黑體" panose="020B0604030504040204" pitchFamily="34" charset="-120"/>
              <a:ea typeface="微軟正黑體" panose="020B0604030504040204" pitchFamily="34" charset="-120"/>
            </a:endParaRPr>
          </a:p>
          <a:p>
            <a:endParaRPr lang="zh-TW" altLang="en-US" sz="2200" dirty="0">
              <a:solidFill>
                <a:prstClr val="black"/>
              </a:solidFill>
            </a:endParaRPr>
          </a:p>
        </p:txBody>
      </p:sp>
      <p:cxnSp>
        <p:nvCxnSpPr>
          <p:cNvPr id="11" name="直線接點 10"/>
          <p:cNvCxnSpPr/>
          <p:nvPr/>
        </p:nvCxnSpPr>
        <p:spPr>
          <a:xfrm>
            <a:off x="3127826" y="4746173"/>
            <a:ext cx="0" cy="1509485"/>
          </a:xfrm>
          <a:prstGeom prst="line">
            <a:avLst/>
          </a:prstGeom>
          <a:ln w="38100">
            <a:solidFill>
              <a:srgbClr val="7F7F7F"/>
            </a:solidFill>
            <a:prstDash val="sysDot"/>
          </a:ln>
        </p:spPr>
        <p:style>
          <a:lnRef idx="1">
            <a:schemeClr val="accent1"/>
          </a:lnRef>
          <a:fillRef idx="0">
            <a:schemeClr val="accent1"/>
          </a:fillRef>
          <a:effectRef idx="0">
            <a:schemeClr val="accent1"/>
          </a:effectRef>
          <a:fontRef idx="minor">
            <a:schemeClr val="tx1"/>
          </a:fontRef>
        </p:style>
      </p:cxnSp>
      <p:cxnSp>
        <p:nvCxnSpPr>
          <p:cNvPr id="13" name="直線接點 12"/>
          <p:cNvCxnSpPr/>
          <p:nvPr/>
        </p:nvCxnSpPr>
        <p:spPr>
          <a:xfrm>
            <a:off x="6154057" y="4746173"/>
            <a:ext cx="10758" cy="1509485"/>
          </a:xfrm>
          <a:prstGeom prst="line">
            <a:avLst/>
          </a:prstGeom>
          <a:ln w="38100">
            <a:solidFill>
              <a:srgbClr val="7F7F7F"/>
            </a:solidFill>
            <a:prstDash val="sysDot"/>
          </a:ln>
        </p:spPr>
        <p:style>
          <a:lnRef idx="1">
            <a:schemeClr val="accent1"/>
          </a:lnRef>
          <a:fillRef idx="0">
            <a:schemeClr val="accent1"/>
          </a:fillRef>
          <a:effectRef idx="0">
            <a:schemeClr val="accent1"/>
          </a:effectRef>
          <a:fontRef idx="minor">
            <a:schemeClr val="tx1"/>
          </a:fontRef>
        </p:style>
      </p:cxnSp>
      <p:sp>
        <p:nvSpPr>
          <p:cNvPr id="12" name="內容版面配置區 2"/>
          <p:cNvSpPr txBox="1">
            <a:spLocks/>
          </p:cNvSpPr>
          <p:nvPr/>
        </p:nvSpPr>
        <p:spPr>
          <a:xfrm>
            <a:off x="195209" y="4753448"/>
            <a:ext cx="2894212" cy="22716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spcBef>
                <a:spcPts val="1200"/>
              </a:spcBef>
              <a:buFont typeface="Arial" panose="020B0604020202020204" pitchFamily="34" charset="0"/>
              <a:buNone/>
            </a:pPr>
            <a:r>
              <a:rPr lang="zh-TW" altLang="en-US" sz="2200" b="1" dirty="0">
                <a:latin typeface="微軟正黑體" panose="020B0604030504040204" pitchFamily="34" charset="-120"/>
                <a:ea typeface="微軟正黑體" panose="020B0604030504040204" pitchFamily="34" charset="-120"/>
              </a:rPr>
              <a:t>連結日常生活經驗</a:t>
            </a:r>
            <a:endParaRPr lang="en-US" altLang="zh-TW" sz="2200" b="1" dirty="0">
              <a:latin typeface="微軟正黑體" panose="020B0604030504040204" pitchFamily="34" charset="-120"/>
              <a:ea typeface="微軟正黑體" panose="020B0604030504040204" pitchFamily="34" charset="-120"/>
            </a:endParaRPr>
          </a:p>
          <a:p>
            <a:pPr marL="0" lvl="1" indent="0">
              <a:spcBef>
                <a:spcPts val="1200"/>
              </a:spcBef>
              <a:buFont typeface="Arial" panose="020B0604020202020204" pitchFamily="34" charset="0"/>
              <a:buNone/>
            </a:pPr>
            <a:r>
              <a:rPr lang="zh-TW" altLang="en-US" sz="2200" b="1" dirty="0">
                <a:latin typeface="微軟正黑體" panose="020B0604030504040204" pitchFamily="34" charset="-120"/>
                <a:ea typeface="微軟正黑體" panose="020B0604030504040204" pitchFamily="34" charset="-120"/>
              </a:rPr>
              <a:t>展現學習信心</a:t>
            </a:r>
            <a:endParaRPr lang="en-US" altLang="zh-TW" sz="2200" b="1" dirty="0">
              <a:latin typeface="微軟正黑體" panose="020B0604030504040204" pitchFamily="34" charset="-120"/>
              <a:ea typeface="微軟正黑體" panose="020B0604030504040204" pitchFamily="34" charset="-120"/>
            </a:endParaRPr>
          </a:p>
          <a:p>
            <a:pPr marL="0" lvl="1" indent="0">
              <a:spcBef>
                <a:spcPts val="1200"/>
              </a:spcBef>
              <a:buFont typeface="Arial" panose="020B0604020202020204" pitchFamily="34" charset="0"/>
              <a:buNone/>
            </a:pPr>
            <a:r>
              <a:rPr lang="zh-TW" altLang="en-US" sz="2200" b="1" dirty="0">
                <a:latin typeface="微軟正黑體" panose="020B0604030504040204" pitchFamily="34" charset="-120"/>
                <a:ea typeface="微軟正黑體" panose="020B0604030504040204" pitchFamily="34" charset="-120"/>
              </a:rPr>
              <a:t>生活中使用的語言</a:t>
            </a:r>
            <a:endParaRPr lang="zh-TW" altLang="en-US" sz="2200" b="1" dirty="0"/>
          </a:p>
        </p:txBody>
      </p:sp>
      <p:sp>
        <p:nvSpPr>
          <p:cNvPr id="21" name="矩形 20"/>
          <p:cNvSpPr/>
          <p:nvPr/>
        </p:nvSpPr>
        <p:spPr>
          <a:xfrm>
            <a:off x="2057400" y="584200"/>
            <a:ext cx="5029200" cy="646113"/>
          </a:xfrm>
          <a:prstGeom prst="rect">
            <a:avLst/>
          </a:prstGeom>
        </p:spPr>
        <p:txBody>
          <a:bodyPr>
            <a:spAutoFit/>
          </a:bodyPr>
          <a:lstStyle/>
          <a:p>
            <a:pPr algn="ctr" eaLnBrk="1" fontAlgn="auto" hangingPunct="1">
              <a:spcBef>
                <a:spcPts val="0"/>
              </a:spcBef>
              <a:spcAft>
                <a:spcPts val="0"/>
              </a:spcAft>
              <a:defRPr/>
            </a:pPr>
            <a:r>
              <a:rPr lang="zh-TW" altLang="en-US" sz="36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rPr>
              <a:t>閩南語文課綱的特色</a:t>
            </a:r>
          </a:p>
        </p:txBody>
      </p:sp>
      <p:pic>
        <p:nvPicPr>
          <p:cNvPr id="20" name="圖片 19">
            <a:extLst>
              <a:ext uri="{FF2B5EF4-FFF2-40B4-BE49-F238E27FC236}">
                <a16:creationId xmlns:a16="http://schemas.microsoft.com/office/drawing/2014/main" xmlns="" id="{38F2C6E9-90F1-496D-A4DF-BAA1ECEB41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7814" y="1572841"/>
            <a:ext cx="2372400" cy="2372400"/>
          </a:xfrm>
          <a:prstGeom prst="rect">
            <a:avLst/>
          </a:prstGeom>
        </p:spPr>
      </p:pic>
      <p:pic>
        <p:nvPicPr>
          <p:cNvPr id="22" name="圖片 21">
            <a:extLst>
              <a:ext uri="{FF2B5EF4-FFF2-40B4-BE49-F238E27FC236}">
                <a16:creationId xmlns:a16="http://schemas.microsoft.com/office/drawing/2014/main" xmlns="" id="{2B2935B0-C161-4017-890D-8A8ED362ADE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48421" y="1535549"/>
            <a:ext cx="2409692" cy="2409692"/>
          </a:xfrm>
          <a:prstGeom prst="rect">
            <a:avLst/>
          </a:prstGeom>
        </p:spPr>
      </p:pic>
      <p:pic>
        <p:nvPicPr>
          <p:cNvPr id="23" name="圖片 22">
            <a:extLst>
              <a:ext uri="{FF2B5EF4-FFF2-40B4-BE49-F238E27FC236}">
                <a16:creationId xmlns:a16="http://schemas.microsoft.com/office/drawing/2014/main" xmlns="" id="{2D630F30-2497-47D1-8595-6DB60C9EFB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02144" y="1586216"/>
            <a:ext cx="2359025" cy="2359025"/>
          </a:xfrm>
          <a:prstGeom prst="rect">
            <a:avLst/>
          </a:prstGeom>
        </p:spPr>
      </p:pic>
      <p:sp>
        <p:nvSpPr>
          <p:cNvPr id="24" name="投影片編號版面配置區 3"/>
          <p:cNvSpPr>
            <a:spLocks noGrp="1"/>
          </p:cNvSpPr>
          <p:nvPr>
            <p:ph type="sldNum" sz="quarter" idx="12"/>
          </p:nvPr>
        </p:nvSpPr>
        <p:spPr bwMode="auto">
          <a:xfrm>
            <a:off x="7086600"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r>
              <a:rPr lang="en-US" altLang="zh-TW" sz="1200" dirty="0" smtClean="0">
                <a:solidFill>
                  <a:srgbClr val="898989"/>
                </a:solidFill>
              </a:rPr>
              <a:t>19</a:t>
            </a:r>
            <a:endParaRPr lang="zh-TW" altLang="en-US" sz="1200" dirty="0" smtClean="0">
              <a:solidFill>
                <a:srgbClr val="898989"/>
              </a:solidFill>
            </a:endParaRPr>
          </a:p>
        </p:txBody>
      </p:sp>
    </p:spTree>
    <p:extLst>
      <p:ext uri="{BB962C8B-B14F-4D97-AF65-F5344CB8AC3E}">
        <p14:creationId xmlns:p14="http://schemas.microsoft.com/office/powerpoint/2010/main" val="42698382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BF9000"/>
        </a:solid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692150" y="2627313"/>
            <a:ext cx="7886700" cy="1325562"/>
          </a:xfrm>
        </p:spPr>
        <p:txBody>
          <a:bodyPr rtlCol="0">
            <a:normAutofit/>
          </a:bodyPr>
          <a:lstStyle/>
          <a:p>
            <a:pPr lvl="1" eaLnBrk="1" fontAlgn="auto" hangingPunct="1">
              <a:spcAft>
                <a:spcPts val="0"/>
              </a:spcAft>
              <a:defRPr/>
            </a:pPr>
            <a:r>
              <a:rPr lang="zh-TW" altLang="en-US" b="1" kern="1200"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j-cs"/>
              </a:rPr>
              <a:t>一、素養導向的課綱</a:t>
            </a:r>
          </a:p>
        </p:txBody>
      </p:sp>
      <p:sp>
        <p:nvSpPr>
          <p:cNvPr id="44035" name="投影片編號版面配置區 3"/>
          <p:cNvSpPr>
            <a:spLocks noGrp="1"/>
          </p:cNvSpPr>
          <p:nvPr>
            <p:ph type="sldNum" sz="quarter" idx="12"/>
          </p:nvPr>
        </p:nvSpPr>
        <p:spPr bwMode="auto">
          <a:xfrm>
            <a:off x="7086600"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F7A2126B-FF0B-4733-8022-50F7B1F3D901}" type="slidenum">
              <a:rPr lang="zh-TW" altLang="en-US" sz="1200" smtClean="0">
                <a:solidFill>
                  <a:schemeClr val="bg1"/>
                </a:solidFill>
              </a:rPr>
              <a:pPr>
                <a:lnSpc>
                  <a:spcPct val="100000"/>
                </a:lnSpc>
                <a:spcBef>
                  <a:spcPct val="0"/>
                </a:spcBef>
                <a:buFontTx/>
                <a:buNone/>
              </a:pPr>
              <a:t>22</a:t>
            </a:fld>
            <a:endParaRPr lang="zh-TW" altLang="en-US" sz="1200" dirty="0">
              <a:solidFill>
                <a:schemeClr val="bg1"/>
              </a:solidFill>
            </a:endParaRPr>
          </a:p>
        </p:txBody>
      </p:sp>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79319" y="6485835"/>
            <a:ext cx="1220238" cy="233955"/>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06400" y="130175"/>
            <a:ext cx="8474075" cy="825500"/>
          </a:xfrm>
        </p:spPr>
        <p:txBody>
          <a:bodyPr rtlCol="0">
            <a:normAutofit/>
          </a:bodyPr>
          <a:lstStyle/>
          <a:p>
            <a:pPr algn="ctr" eaLnBrk="1" fontAlgn="auto" hangingPunct="1">
              <a:spcAft>
                <a:spcPts val="0"/>
              </a:spcAft>
              <a:defRPr/>
            </a:pPr>
            <a:r>
              <a:rPr lang="zh-TW" altLang="en-US" sz="36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核心素養舉隅</a:t>
            </a:r>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3145996793"/>
              </p:ext>
            </p:extLst>
          </p:nvPr>
        </p:nvGraphicFramePr>
        <p:xfrm>
          <a:off x="201167" y="1003253"/>
          <a:ext cx="8655386" cy="3605260"/>
        </p:xfrm>
        <a:graphic>
          <a:graphicData uri="http://schemas.openxmlformats.org/drawingml/2006/table">
            <a:tbl>
              <a:tblPr firstRow="1" bandRow="1">
                <a:tableStyleId>{1E171933-4619-4E11-9A3F-F7608DF75F80}</a:tableStyleId>
              </a:tblPr>
              <a:tblGrid>
                <a:gridCol w="692431">
                  <a:extLst>
                    <a:ext uri="{9D8B030D-6E8A-4147-A177-3AD203B41FA5}">
                      <a16:colId xmlns:a16="http://schemas.microsoft.com/office/drawing/2014/main" xmlns="" val="20000"/>
                    </a:ext>
                  </a:extLst>
                </a:gridCol>
                <a:gridCol w="900161">
                  <a:extLst>
                    <a:ext uri="{9D8B030D-6E8A-4147-A177-3AD203B41FA5}">
                      <a16:colId xmlns:a16="http://schemas.microsoft.com/office/drawing/2014/main" xmlns="" val="20001"/>
                    </a:ext>
                  </a:extLst>
                </a:gridCol>
                <a:gridCol w="1815467">
                  <a:extLst>
                    <a:ext uri="{9D8B030D-6E8A-4147-A177-3AD203B41FA5}">
                      <a16:colId xmlns:a16="http://schemas.microsoft.com/office/drawing/2014/main" xmlns="" val="20002"/>
                    </a:ext>
                  </a:extLst>
                </a:gridCol>
                <a:gridCol w="1749109">
                  <a:extLst>
                    <a:ext uri="{9D8B030D-6E8A-4147-A177-3AD203B41FA5}">
                      <a16:colId xmlns:a16="http://schemas.microsoft.com/office/drawing/2014/main" xmlns="" val="20003"/>
                    </a:ext>
                  </a:extLst>
                </a:gridCol>
                <a:gridCol w="1749109">
                  <a:extLst>
                    <a:ext uri="{9D8B030D-6E8A-4147-A177-3AD203B41FA5}">
                      <a16:colId xmlns:a16="http://schemas.microsoft.com/office/drawing/2014/main" xmlns="" val="20004"/>
                    </a:ext>
                  </a:extLst>
                </a:gridCol>
                <a:gridCol w="1749109">
                  <a:extLst>
                    <a:ext uri="{9D8B030D-6E8A-4147-A177-3AD203B41FA5}">
                      <a16:colId xmlns:a16="http://schemas.microsoft.com/office/drawing/2014/main" xmlns="" val="20005"/>
                    </a:ext>
                  </a:extLst>
                </a:gridCol>
              </a:tblGrid>
              <a:tr h="1097232">
                <a:tc>
                  <a:txBody>
                    <a:bodyPr/>
                    <a:lstStyle/>
                    <a:p>
                      <a:pPr algn="ctr">
                        <a:spcAft>
                          <a:spcPts val="0"/>
                        </a:spcAft>
                      </a:pPr>
                      <a:r>
                        <a:rPr lang="zh-TW" sz="1800" kern="100" dirty="0">
                          <a:solidFill>
                            <a:schemeClr val="accent4">
                              <a:lumMod val="50000"/>
                            </a:schemeClr>
                          </a:solidFill>
                          <a:effectLst/>
                          <a:latin typeface="微軟正黑體" panose="020B0604030504040204" pitchFamily="34" charset="-120"/>
                          <a:ea typeface="微軟正黑體" panose="020B0604030504040204" pitchFamily="34" charset="-120"/>
                        </a:rPr>
                        <a:t>總綱核心素養面向</a:t>
                      </a:r>
                      <a:endParaRPr lang="zh-TW" sz="1800" b="1" kern="100" dirty="0">
                        <a:solidFill>
                          <a:schemeClr val="accent4">
                            <a:lumMod val="50000"/>
                          </a:schemeClr>
                        </a:solidFill>
                        <a:effectLst/>
                        <a:latin typeface="微軟正黑體" panose="020B0604030504040204" pitchFamily="34" charset="-120"/>
                        <a:ea typeface="微軟正黑體" panose="020B0604030504040204" pitchFamily="34" charset="-120"/>
                        <a:cs typeface="+mn-cs"/>
                      </a:endParaRPr>
                    </a:p>
                  </a:txBody>
                  <a:tcPr marL="68585" marR="68585" marT="0" marB="0" anchor="ctr"/>
                </a:tc>
                <a:tc>
                  <a:txBody>
                    <a:bodyPr/>
                    <a:lstStyle/>
                    <a:p>
                      <a:pPr algn="ctr">
                        <a:spcAft>
                          <a:spcPts val="0"/>
                        </a:spcAft>
                      </a:pPr>
                      <a:r>
                        <a:rPr lang="zh-TW" sz="1800" kern="100" dirty="0">
                          <a:solidFill>
                            <a:schemeClr val="accent4">
                              <a:lumMod val="50000"/>
                            </a:schemeClr>
                          </a:solidFill>
                          <a:effectLst/>
                          <a:latin typeface="微軟正黑體" panose="020B0604030504040204" pitchFamily="34" charset="-120"/>
                          <a:ea typeface="微軟正黑體" panose="020B0604030504040204" pitchFamily="34" charset="-120"/>
                        </a:rPr>
                        <a:t>總綱</a:t>
                      </a:r>
                    </a:p>
                    <a:p>
                      <a:pPr algn="ctr">
                        <a:spcAft>
                          <a:spcPts val="0"/>
                        </a:spcAft>
                      </a:pPr>
                      <a:r>
                        <a:rPr lang="zh-TW" sz="1800" kern="100" dirty="0">
                          <a:solidFill>
                            <a:schemeClr val="accent4">
                              <a:lumMod val="50000"/>
                            </a:schemeClr>
                          </a:solidFill>
                          <a:effectLst/>
                          <a:latin typeface="微軟正黑體" panose="020B0604030504040204" pitchFamily="34" charset="-120"/>
                          <a:ea typeface="微軟正黑體" panose="020B0604030504040204" pitchFamily="34" charset="-120"/>
                        </a:rPr>
                        <a:t>核心</a:t>
                      </a:r>
                      <a:endParaRPr lang="en-US" altLang="zh-TW" sz="1800" kern="100" dirty="0">
                        <a:solidFill>
                          <a:schemeClr val="accent4">
                            <a:lumMod val="50000"/>
                          </a:schemeClr>
                        </a:solidFill>
                        <a:effectLst/>
                        <a:latin typeface="微軟正黑體" panose="020B0604030504040204" pitchFamily="34" charset="-120"/>
                        <a:ea typeface="微軟正黑體" panose="020B0604030504040204" pitchFamily="34" charset="-120"/>
                      </a:endParaRPr>
                    </a:p>
                    <a:p>
                      <a:pPr algn="ctr">
                        <a:spcAft>
                          <a:spcPts val="0"/>
                        </a:spcAft>
                      </a:pPr>
                      <a:r>
                        <a:rPr lang="zh-TW" sz="1800" kern="100" dirty="0">
                          <a:solidFill>
                            <a:schemeClr val="accent4">
                              <a:lumMod val="50000"/>
                            </a:schemeClr>
                          </a:solidFill>
                          <a:effectLst/>
                          <a:latin typeface="微軟正黑體" panose="020B0604030504040204" pitchFamily="34" charset="-120"/>
                          <a:ea typeface="微軟正黑體" panose="020B0604030504040204" pitchFamily="34" charset="-120"/>
                        </a:rPr>
                        <a:t>素養</a:t>
                      </a:r>
                    </a:p>
                    <a:p>
                      <a:pPr algn="ctr">
                        <a:spcAft>
                          <a:spcPts val="0"/>
                        </a:spcAft>
                      </a:pPr>
                      <a:r>
                        <a:rPr lang="zh-TW" sz="1800" kern="100" dirty="0">
                          <a:solidFill>
                            <a:schemeClr val="accent4">
                              <a:lumMod val="50000"/>
                            </a:schemeClr>
                          </a:solidFill>
                          <a:effectLst/>
                          <a:latin typeface="微軟正黑體" panose="020B0604030504040204" pitchFamily="34" charset="-120"/>
                          <a:ea typeface="微軟正黑體" panose="020B0604030504040204" pitchFamily="34" charset="-120"/>
                        </a:rPr>
                        <a:t>項目</a:t>
                      </a:r>
                      <a:endParaRPr lang="zh-TW" sz="1800" b="1" kern="100" dirty="0">
                        <a:solidFill>
                          <a:schemeClr val="accent4">
                            <a:lumMod val="50000"/>
                          </a:schemeClr>
                        </a:solidFill>
                        <a:effectLst/>
                        <a:latin typeface="微軟正黑體" panose="020B0604030504040204" pitchFamily="34" charset="-120"/>
                        <a:ea typeface="微軟正黑體" panose="020B0604030504040204" pitchFamily="34" charset="-120"/>
                        <a:cs typeface="+mn-cs"/>
                      </a:endParaRPr>
                    </a:p>
                  </a:txBody>
                  <a:tcPr marL="68585" marR="68585" marT="0" marB="0" anchor="ctr"/>
                </a:tc>
                <a:tc>
                  <a:txBody>
                    <a:bodyPr/>
                    <a:lstStyle/>
                    <a:p>
                      <a:pPr algn="ctr">
                        <a:spcAft>
                          <a:spcPts val="0"/>
                        </a:spcAft>
                      </a:pPr>
                      <a:r>
                        <a:rPr lang="zh-TW" altLang="en-US" sz="1800" kern="100" dirty="0">
                          <a:solidFill>
                            <a:schemeClr val="accent4">
                              <a:lumMod val="50000"/>
                            </a:schemeClr>
                          </a:solidFill>
                          <a:effectLst/>
                          <a:latin typeface="微軟正黑體" panose="020B0604030504040204" pitchFamily="34" charset="-120"/>
                          <a:ea typeface="微軟正黑體" panose="020B0604030504040204" pitchFamily="34" charset="-120"/>
                        </a:rPr>
                        <a:t>總綱核心素養</a:t>
                      </a:r>
                      <a:endParaRPr lang="en-US" altLang="zh-TW" sz="1800" kern="100" dirty="0">
                        <a:solidFill>
                          <a:schemeClr val="accent4">
                            <a:lumMod val="50000"/>
                          </a:schemeClr>
                        </a:solidFill>
                        <a:effectLst/>
                        <a:latin typeface="微軟正黑體" panose="020B0604030504040204" pitchFamily="34" charset="-120"/>
                        <a:ea typeface="微軟正黑體" panose="020B0604030504040204" pitchFamily="34" charset="-120"/>
                      </a:endParaRPr>
                    </a:p>
                    <a:p>
                      <a:pPr algn="ctr">
                        <a:spcAft>
                          <a:spcPts val="0"/>
                        </a:spcAft>
                      </a:pPr>
                      <a:r>
                        <a:rPr lang="zh-TW" sz="1800" kern="100" dirty="0">
                          <a:solidFill>
                            <a:schemeClr val="accent4">
                              <a:lumMod val="50000"/>
                            </a:schemeClr>
                          </a:solidFill>
                          <a:effectLst/>
                          <a:latin typeface="微軟正黑體" panose="020B0604030504040204" pitchFamily="34" charset="-120"/>
                          <a:ea typeface="微軟正黑體" panose="020B0604030504040204" pitchFamily="34" charset="-120"/>
                        </a:rPr>
                        <a:t>項目說明</a:t>
                      </a:r>
                      <a:endParaRPr lang="zh-TW" sz="1800" kern="100" dirty="0">
                        <a:solidFill>
                          <a:schemeClr val="accent4">
                            <a:lumMod val="50000"/>
                          </a:schemeClr>
                        </a:solidFill>
                        <a:effectLst/>
                        <a:latin typeface="微軟正黑體" panose="020B0604030504040204" pitchFamily="34" charset="-120"/>
                        <a:ea typeface="微軟正黑體" panose="020B0604030504040204" pitchFamily="34" charset="-120"/>
                        <a:cs typeface="Times New Roman"/>
                      </a:endParaRPr>
                    </a:p>
                  </a:txBody>
                  <a:tcPr marL="68585" marR="68585" marT="0" marB="0" anchor="ctr"/>
                </a:tc>
                <a:tc>
                  <a:txBody>
                    <a:bodyPr/>
                    <a:lstStyle/>
                    <a:p>
                      <a:pPr algn="ctr">
                        <a:spcAft>
                          <a:spcPts val="0"/>
                        </a:spcAft>
                      </a:pPr>
                      <a:r>
                        <a:rPr lang="zh-TW" sz="1800" kern="100" dirty="0">
                          <a:solidFill>
                            <a:schemeClr val="accent4">
                              <a:lumMod val="50000"/>
                            </a:schemeClr>
                          </a:solidFill>
                          <a:effectLst/>
                          <a:latin typeface="微軟正黑體" panose="020B0604030504040204" pitchFamily="34" charset="-120"/>
                          <a:ea typeface="微軟正黑體" panose="020B0604030504040204" pitchFamily="34" charset="-120"/>
                        </a:rPr>
                        <a:t>國民小學教育</a:t>
                      </a:r>
                    </a:p>
                    <a:p>
                      <a:pPr algn="ctr">
                        <a:spcAft>
                          <a:spcPts val="0"/>
                        </a:spcAft>
                      </a:pPr>
                      <a:r>
                        <a:rPr lang="en-US" sz="1800" kern="100" dirty="0">
                          <a:solidFill>
                            <a:schemeClr val="accent4">
                              <a:lumMod val="50000"/>
                            </a:schemeClr>
                          </a:solidFill>
                          <a:effectLst/>
                          <a:latin typeface="微軟正黑體" panose="020B0604030504040204" pitchFamily="34" charset="-120"/>
                          <a:ea typeface="微軟正黑體" panose="020B0604030504040204" pitchFamily="34" charset="-120"/>
                        </a:rPr>
                        <a:t>(E)</a:t>
                      </a:r>
                      <a:endParaRPr lang="zh-TW" sz="1800" kern="100" dirty="0">
                        <a:solidFill>
                          <a:schemeClr val="accent4">
                            <a:lumMod val="50000"/>
                          </a:schemeClr>
                        </a:solidFill>
                        <a:effectLst/>
                        <a:latin typeface="微軟正黑體" panose="020B0604030504040204" pitchFamily="34" charset="-120"/>
                        <a:ea typeface="微軟正黑體" panose="020B0604030504040204" pitchFamily="34" charset="-120"/>
                        <a:cs typeface="Times New Roman"/>
                      </a:endParaRPr>
                    </a:p>
                  </a:txBody>
                  <a:tcPr marL="68585" marR="68585" marT="0" marB="0" anchor="ctr"/>
                </a:tc>
                <a:tc>
                  <a:txBody>
                    <a:bodyPr/>
                    <a:lstStyle/>
                    <a:p>
                      <a:pPr algn="ctr">
                        <a:spcAft>
                          <a:spcPts val="0"/>
                        </a:spcAft>
                      </a:pPr>
                      <a:r>
                        <a:rPr lang="zh-TW" sz="1800" kern="100" dirty="0">
                          <a:solidFill>
                            <a:schemeClr val="accent4">
                              <a:lumMod val="50000"/>
                            </a:schemeClr>
                          </a:solidFill>
                          <a:effectLst/>
                          <a:latin typeface="微軟正黑體" panose="020B0604030504040204" pitchFamily="34" charset="-120"/>
                          <a:ea typeface="微軟正黑體" panose="020B0604030504040204" pitchFamily="34" charset="-120"/>
                        </a:rPr>
                        <a:t>國民中學教育</a:t>
                      </a:r>
                    </a:p>
                    <a:p>
                      <a:pPr algn="ctr">
                        <a:spcAft>
                          <a:spcPts val="0"/>
                        </a:spcAft>
                      </a:pPr>
                      <a:r>
                        <a:rPr lang="en-US" sz="1800" kern="100" dirty="0">
                          <a:solidFill>
                            <a:schemeClr val="accent4">
                              <a:lumMod val="50000"/>
                            </a:schemeClr>
                          </a:solidFill>
                          <a:effectLst/>
                          <a:latin typeface="微軟正黑體" panose="020B0604030504040204" pitchFamily="34" charset="-120"/>
                          <a:ea typeface="微軟正黑體" panose="020B0604030504040204" pitchFamily="34" charset="-120"/>
                        </a:rPr>
                        <a:t>(J)</a:t>
                      </a:r>
                      <a:endParaRPr lang="zh-TW" sz="1800" kern="100" dirty="0">
                        <a:solidFill>
                          <a:schemeClr val="accent4">
                            <a:lumMod val="50000"/>
                          </a:schemeClr>
                        </a:solidFill>
                        <a:effectLst/>
                        <a:latin typeface="微軟正黑體" panose="020B0604030504040204" pitchFamily="34" charset="-120"/>
                        <a:ea typeface="微軟正黑體" panose="020B0604030504040204" pitchFamily="34" charset="-120"/>
                        <a:cs typeface="Times New Roman"/>
                      </a:endParaRPr>
                    </a:p>
                  </a:txBody>
                  <a:tcPr marL="68585" marR="68585" marT="0" marB="0" anchor="ctr"/>
                </a:tc>
                <a:tc>
                  <a:txBody>
                    <a:bodyPr/>
                    <a:lstStyle/>
                    <a:p>
                      <a:pPr algn="ctr">
                        <a:spcAft>
                          <a:spcPts val="0"/>
                        </a:spcAft>
                      </a:pPr>
                      <a:r>
                        <a:rPr lang="zh-TW" altLang="en-US" sz="1800" kern="100" dirty="0">
                          <a:solidFill>
                            <a:schemeClr val="accent4">
                              <a:lumMod val="50000"/>
                            </a:schemeClr>
                          </a:solidFill>
                          <a:effectLst/>
                          <a:latin typeface="微軟正黑體" panose="020B0604030504040204" pitchFamily="34" charset="-120"/>
                          <a:ea typeface="微軟正黑體" panose="020B0604030504040204" pitchFamily="34" charset="-120"/>
                          <a:cs typeface="Times New Roman"/>
                        </a:rPr>
                        <a:t>高級中等學校教育</a:t>
                      </a:r>
                      <a:r>
                        <a:rPr lang="en-US" altLang="zh-TW" sz="1800" kern="100" dirty="0">
                          <a:solidFill>
                            <a:schemeClr val="accent4">
                              <a:lumMod val="50000"/>
                            </a:schemeClr>
                          </a:solidFill>
                          <a:effectLst/>
                          <a:latin typeface="微軟正黑體" panose="020B0604030504040204" pitchFamily="34" charset="-120"/>
                          <a:ea typeface="微軟正黑體" panose="020B0604030504040204" pitchFamily="34" charset="-120"/>
                          <a:cs typeface="Times New Roman"/>
                        </a:rPr>
                        <a:t>(U)</a:t>
                      </a:r>
                      <a:endParaRPr lang="zh-TW" sz="1800" kern="100" dirty="0">
                        <a:solidFill>
                          <a:schemeClr val="accent4">
                            <a:lumMod val="50000"/>
                          </a:schemeClr>
                        </a:solidFill>
                        <a:effectLst/>
                        <a:latin typeface="微軟正黑體" panose="020B0604030504040204" pitchFamily="34" charset="-120"/>
                        <a:ea typeface="微軟正黑體" panose="020B0604030504040204" pitchFamily="34" charset="-120"/>
                        <a:cs typeface="Times New Roman"/>
                      </a:endParaRPr>
                    </a:p>
                  </a:txBody>
                  <a:tcPr marL="68585" marR="68585" marT="0" marB="0" anchor="ctr"/>
                </a:tc>
                <a:extLst>
                  <a:ext uri="{0D108BD9-81ED-4DB2-BD59-A6C34878D82A}">
                    <a16:rowId xmlns:a16="http://schemas.microsoft.com/office/drawing/2014/main" xmlns="" val="10000"/>
                  </a:ext>
                </a:extLst>
              </a:tr>
              <a:tr h="2507980">
                <a:tc>
                  <a:txBody>
                    <a:bodyPr/>
                    <a:lstStyle/>
                    <a:p>
                      <a:endParaRPr lang="en-US" altLang="zh-TW" sz="1600" b="1" dirty="0">
                        <a:latin typeface="微軟正黑體" panose="020B0604030504040204" pitchFamily="34" charset="-120"/>
                        <a:ea typeface="微軟正黑體" panose="020B0604030504040204" pitchFamily="34" charset="-120"/>
                      </a:endParaRPr>
                    </a:p>
                    <a:p>
                      <a:endParaRPr lang="en-US" altLang="zh-TW" sz="1600" b="1" dirty="0">
                        <a:latin typeface="微軟正黑體" panose="020B0604030504040204" pitchFamily="34" charset="-120"/>
                        <a:ea typeface="微軟正黑體" panose="020B0604030504040204" pitchFamily="34" charset="-120"/>
                      </a:endParaRPr>
                    </a:p>
                    <a:p>
                      <a:endParaRPr lang="en-US" altLang="zh-TW" sz="1600" b="1" dirty="0">
                        <a:latin typeface="微軟正黑體" panose="020B0604030504040204" pitchFamily="34" charset="-120"/>
                        <a:ea typeface="微軟正黑體" panose="020B0604030504040204" pitchFamily="34" charset="-120"/>
                      </a:endParaRPr>
                    </a:p>
                    <a:p>
                      <a:pPr algn="ctr"/>
                      <a:r>
                        <a:rPr lang="en-US" altLang="zh-TW" sz="1600" b="1" dirty="0">
                          <a:latin typeface="微軟正黑體" panose="020B0604030504040204" pitchFamily="34" charset="-120"/>
                          <a:ea typeface="微軟正黑體" panose="020B0604030504040204" pitchFamily="34" charset="-120"/>
                        </a:rPr>
                        <a:t>A</a:t>
                      </a:r>
                    </a:p>
                    <a:p>
                      <a:pPr algn="ctr"/>
                      <a:r>
                        <a:rPr lang="zh-TW" altLang="en-US" sz="1600" b="1" dirty="0">
                          <a:latin typeface="微軟正黑體" panose="020B0604030504040204" pitchFamily="34" charset="-120"/>
                          <a:ea typeface="微軟正黑體" panose="020B0604030504040204" pitchFamily="34" charset="-120"/>
                        </a:rPr>
                        <a:t>自主行動</a:t>
                      </a:r>
                      <a:endParaRPr lang="en-US" altLang="zh-TW" sz="1600" b="1" dirty="0">
                        <a:latin typeface="微軟正黑體" panose="020B0604030504040204" pitchFamily="34" charset="-120"/>
                        <a:ea typeface="微軟正黑體" panose="020B0604030504040204" pitchFamily="34" charset="-120"/>
                      </a:endParaRPr>
                    </a:p>
                    <a:p>
                      <a:endParaRPr lang="en-US" altLang="zh-TW" sz="1600" b="1" dirty="0">
                        <a:latin typeface="微軟正黑體" panose="020B0604030504040204" pitchFamily="34" charset="-120"/>
                        <a:ea typeface="微軟正黑體" panose="020B0604030504040204" pitchFamily="34" charset="-120"/>
                      </a:endParaRPr>
                    </a:p>
                    <a:p>
                      <a:endParaRPr lang="zh-TW" altLang="en-US" sz="1600" b="1" dirty="0">
                        <a:latin typeface="微軟正黑體" panose="020B0604030504040204" pitchFamily="34" charset="-120"/>
                        <a:ea typeface="微軟正黑體" panose="020B0604030504040204" pitchFamily="34" charset="-120"/>
                      </a:endParaRPr>
                    </a:p>
                  </a:txBody>
                  <a:tcPr marL="91446" marR="91446" marT="45718" marB="45718"/>
                </a:tc>
                <a:tc>
                  <a:txBody>
                    <a:bodyPr/>
                    <a:lstStyle/>
                    <a:p>
                      <a:pPr algn="ctr">
                        <a:spcAft>
                          <a:spcPts val="0"/>
                        </a:spcAft>
                      </a:pPr>
                      <a:r>
                        <a:rPr lang="en-US" sz="1600" b="1" kern="100" dirty="0">
                          <a:latin typeface="微軟正黑體" panose="020B0604030504040204" pitchFamily="34" charset="-120"/>
                          <a:ea typeface="微軟正黑體" panose="020B0604030504040204" pitchFamily="34" charset="-120"/>
                        </a:rPr>
                        <a:t>A2</a:t>
                      </a:r>
                      <a:endParaRPr lang="zh-TW" sz="1600" b="1" kern="100" dirty="0">
                        <a:latin typeface="微軟正黑體" panose="020B0604030504040204" pitchFamily="34" charset="-120"/>
                        <a:ea typeface="微軟正黑體" panose="020B0604030504040204" pitchFamily="34" charset="-120"/>
                      </a:endParaRPr>
                    </a:p>
                    <a:p>
                      <a:pPr algn="ctr">
                        <a:spcAft>
                          <a:spcPts val="0"/>
                        </a:spcAft>
                      </a:pPr>
                      <a:r>
                        <a:rPr lang="zh-TW" sz="1600" b="1" kern="100" dirty="0">
                          <a:latin typeface="微軟正黑體" panose="020B0604030504040204" pitchFamily="34" charset="-120"/>
                          <a:ea typeface="微軟正黑體" panose="020B0604030504040204" pitchFamily="34" charset="-120"/>
                        </a:rPr>
                        <a:t>系統</a:t>
                      </a:r>
                      <a:endParaRPr lang="en-US" altLang="zh-TW" sz="1600" b="1" kern="100" dirty="0">
                        <a:latin typeface="微軟正黑體" panose="020B0604030504040204" pitchFamily="34" charset="-120"/>
                        <a:ea typeface="微軟正黑體" panose="020B0604030504040204" pitchFamily="34" charset="-120"/>
                      </a:endParaRPr>
                    </a:p>
                    <a:p>
                      <a:pPr algn="ctr">
                        <a:spcAft>
                          <a:spcPts val="0"/>
                        </a:spcAft>
                      </a:pPr>
                      <a:r>
                        <a:rPr lang="zh-TW" sz="1600" b="1" kern="100" dirty="0">
                          <a:latin typeface="微軟正黑體" panose="020B0604030504040204" pitchFamily="34" charset="-120"/>
                          <a:ea typeface="微軟正黑體" panose="020B0604030504040204" pitchFamily="34" charset="-120"/>
                        </a:rPr>
                        <a:t>思考</a:t>
                      </a:r>
                    </a:p>
                    <a:p>
                      <a:pPr algn="ctr">
                        <a:spcAft>
                          <a:spcPts val="0"/>
                        </a:spcAft>
                      </a:pPr>
                      <a:r>
                        <a:rPr lang="zh-TW" sz="1600" b="1" kern="100" dirty="0">
                          <a:latin typeface="微軟正黑體" panose="020B0604030504040204" pitchFamily="34" charset="-120"/>
                          <a:ea typeface="微軟正黑體" panose="020B0604030504040204" pitchFamily="34" charset="-120"/>
                        </a:rPr>
                        <a:t>與</a:t>
                      </a:r>
                    </a:p>
                    <a:p>
                      <a:pPr algn="ctr">
                        <a:spcAft>
                          <a:spcPts val="0"/>
                        </a:spcAft>
                      </a:pPr>
                      <a:r>
                        <a:rPr lang="zh-TW" sz="1600" b="1" kern="100" dirty="0">
                          <a:latin typeface="微軟正黑體" panose="020B0604030504040204" pitchFamily="34" charset="-120"/>
                          <a:ea typeface="微軟正黑體" panose="020B0604030504040204" pitchFamily="34" charset="-120"/>
                        </a:rPr>
                        <a:t>解決</a:t>
                      </a:r>
                      <a:endParaRPr lang="en-US" altLang="zh-TW" sz="1600" b="1" kern="100" dirty="0">
                        <a:latin typeface="微軟正黑體" panose="020B0604030504040204" pitchFamily="34" charset="-120"/>
                        <a:ea typeface="微軟正黑體" panose="020B0604030504040204" pitchFamily="34" charset="-120"/>
                      </a:endParaRPr>
                    </a:p>
                    <a:p>
                      <a:pPr algn="ctr">
                        <a:spcAft>
                          <a:spcPts val="0"/>
                        </a:spcAft>
                      </a:pPr>
                      <a:r>
                        <a:rPr lang="zh-TW" sz="1600" b="1" kern="100" dirty="0">
                          <a:latin typeface="微軟正黑體" panose="020B0604030504040204" pitchFamily="34" charset="-120"/>
                          <a:ea typeface="微軟正黑體" panose="020B0604030504040204" pitchFamily="34" charset="-120"/>
                        </a:rPr>
                        <a:t>問題</a:t>
                      </a:r>
                      <a:endParaRPr lang="zh-TW" sz="1600" b="1" kern="100" dirty="0">
                        <a:latin typeface="微軟正黑體" panose="020B0604030504040204" pitchFamily="34" charset="-120"/>
                        <a:ea typeface="微軟正黑體" panose="020B0604030504040204" pitchFamily="34" charset="-120"/>
                        <a:cs typeface="Times New Roman"/>
                      </a:endParaRPr>
                    </a:p>
                  </a:txBody>
                  <a:tcPr marL="68585" marR="68585" marT="0" marB="0" anchor="ctr"/>
                </a:tc>
                <a:tc>
                  <a:txBody>
                    <a:bodyPr/>
                    <a:lstStyle/>
                    <a:p>
                      <a:pPr algn="just">
                        <a:spcAft>
                          <a:spcPts val="0"/>
                        </a:spcAft>
                      </a:pPr>
                      <a:r>
                        <a:rPr lang="zh-TW" sz="1600" b="1" kern="100" dirty="0">
                          <a:latin typeface="微軟正黑體" panose="020B0604030504040204" pitchFamily="34" charset="-120"/>
                          <a:ea typeface="微軟正黑體" panose="020B0604030504040204" pitchFamily="34" charset="-120"/>
                        </a:rPr>
                        <a:t>具備問題理解、思辨分析、推理批判的系統思考與後設思考素養，並能行動與反思，以有效處理及解決生活、生命問題。</a:t>
                      </a:r>
                      <a:endParaRPr lang="zh-TW" sz="1600" b="1" kern="100" dirty="0">
                        <a:latin typeface="微軟正黑體" panose="020B0604030504040204" pitchFamily="34" charset="-120"/>
                        <a:ea typeface="微軟正黑體" panose="020B0604030504040204" pitchFamily="34" charset="-120"/>
                        <a:cs typeface="Times New Roman"/>
                      </a:endParaRPr>
                    </a:p>
                  </a:txBody>
                  <a:tcPr marL="68585" marR="68585" marT="0" marB="0" anchor="ctr"/>
                </a:tc>
                <a:tc>
                  <a:txBody>
                    <a:bodyPr/>
                    <a:lstStyle/>
                    <a:p>
                      <a:pPr algn="l">
                        <a:spcAft>
                          <a:spcPts val="0"/>
                        </a:spcAft>
                      </a:pPr>
                      <a:r>
                        <a:rPr lang="zh-TW" sz="1600" b="1" kern="100" dirty="0">
                          <a:solidFill>
                            <a:schemeClr val="dk1"/>
                          </a:solidFill>
                          <a:latin typeface="微軟正黑體" panose="020B0604030504040204" pitchFamily="34" charset="-120"/>
                          <a:ea typeface="微軟正黑體" panose="020B0604030504040204" pitchFamily="34" charset="-120"/>
                          <a:cs typeface="+mn-cs"/>
                        </a:rPr>
                        <a:t>閩</a:t>
                      </a:r>
                      <a:r>
                        <a:rPr lang="en-US" sz="1600" b="1" kern="100" dirty="0">
                          <a:solidFill>
                            <a:schemeClr val="dk1"/>
                          </a:solidFill>
                          <a:latin typeface="微軟正黑體" panose="020B0604030504040204" pitchFamily="34" charset="-120"/>
                          <a:ea typeface="微軟正黑體" panose="020B0604030504040204" pitchFamily="34" charset="-120"/>
                          <a:cs typeface="+mn-cs"/>
                        </a:rPr>
                        <a:t>- E -A2</a:t>
                      </a:r>
                      <a:endParaRPr lang="zh-TW" sz="1600" b="1" kern="100" dirty="0">
                        <a:solidFill>
                          <a:schemeClr val="dk1"/>
                        </a:solidFill>
                        <a:latin typeface="微軟正黑體" panose="020B0604030504040204" pitchFamily="34" charset="-120"/>
                        <a:ea typeface="微軟正黑體" panose="020B0604030504040204" pitchFamily="34" charset="-120"/>
                        <a:cs typeface="+mn-cs"/>
                      </a:endParaRPr>
                    </a:p>
                    <a:p>
                      <a:pPr algn="l">
                        <a:spcAft>
                          <a:spcPts val="0"/>
                        </a:spcAft>
                      </a:pPr>
                      <a:r>
                        <a:rPr lang="zh-TW" sz="1600" b="1" kern="100" dirty="0">
                          <a:solidFill>
                            <a:schemeClr val="dk1"/>
                          </a:solidFill>
                          <a:latin typeface="微軟正黑體" panose="020B0604030504040204" pitchFamily="34" charset="-120"/>
                          <a:ea typeface="微軟正黑體" panose="020B0604030504040204" pitchFamily="34" charset="-120"/>
                          <a:cs typeface="+mn-cs"/>
                        </a:rPr>
                        <a:t>具備使用閩南語文進行思考的能力，並用之於</a:t>
                      </a:r>
                      <a:r>
                        <a:rPr lang="zh-TW" sz="1600" b="1" kern="100" dirty="0">
                          <a:solidFill>
                            <a:srgbClr val="FF0000"/>
                          </a:solidFill>
                          <a:latin typeface="微軟正黑體" panose="020B0604030504040204" pitchFamily="34" charset="-120"/>
                          <a:ea typeface="微軟正黑體" panose="020B0604030504040204" pitchFamily="34" charset="-120"/>
                          <a:cs typeface="+mn-cs"/>
                        </a:rPr>
                        <a:t>日常生活</a:t>
                      </a:r>
                      <a:r>
                        <a:rPr lang="zh-TW" sz="1600" b="1" kern="100" dirty="0">
                          <a:solidFill>
                            <a:schemeClr val="dk1"/>
                          </a:solidFill>
                          <a:latin typeface="微軟正黑體" panose="020B0604030504040204" pitchFamily="34" charset="-120"/>
                          <a:ea typeface="微軟正黑體" panose="020B0604030504040204" pitchFamily="34" charset="-120"/>
                          <a:cs typeface="+mn-cs"/>
                        </a:rPr>
                        <a:t>中，以有效處理相關問題。</a:t>
                      </a:r>
                    </a:p>
                  </a:txBody>
                  <a:tcPr marL="68580" marR="68580" marT="0" marB="0"/>
                </a:tc>
                <a:tc>
                  <a:txBody>
                    <a:bodyPr/>
                    <a:lstStyle/>
                    <a:p>
                      <a:pPr algn="l">
                        <a:spcAft>
                          <a:spcPts val="0"/>
                        </a:spcAft>
                      </a:pPr>
                      <a:r>
                        <a:rPr lang="zh-TW" sz="1600" b="1" kern="100" dirty="0">
                          <a:solidFill>
                            <a:schemeClr val="dk1"/>
                          </a:solidFill>
                          <a:latin typeface="微軟正黑體" panose="020B0604030504040204" pitchFamily="34" charset="-120"/>
                          <a:ea typeface="微軟正黑體" panose="020B0604030504040204" pitchFamily="34" charset="-120"/>
                          <a:cs typeface="+mn-cs"/>
                        </a:rPr>
                        <a:t>閩</a:t>
                      </a:r>
                      <a:r>
                        <a:rPr lang="en-US" sz="1600" b="1" kern="100" dirty="0">
                          <a:solidFill>
                            <a:schemeClr val="dk1"/>
                          </a:solidFill>
                          <a:latin typeface="微軟正黑體" panose="020B0604030504040204" pitchFamily="34" charset="-120"/>
                          <a:ea typeface="微軟正黑體" panose="020B0604030504040204" pitchFamily="34" charset="-120"/>
                          <a:cs typeface="+mn-cs"/>
                        </a:rPr>
                        <a:t>-J-A2</a:t>
                      </a:r>
                      <a:endParaRPr lang="zh-TW" sz="1600" b="1" kern="100" dirty="0">
                        <a:solidFill>
                          <a:schemeClr val="dk1"/>
                        </a:solidFill>
                        <a:latin typeface="微軟正黑體" panose="020B0604030504040204" pitchFamily="34" charset="-120"/>
                        <a:ea typeface="微軟正黑體" panose="020B0604030504040204" pitchFamily="34" charset="-120"/>
                        <a:cs typeface="+mn-cs"/>
                      </a:endParaRPr>
                    </a:p>
                    <a:p>
                      <a:pPr algn="l">
                        <a:spcAft>
                          <a:spcPts val="0"/>
                        </a:spcAft>
                      </a:pPr>
                      <a:r>
                        <a:rPr lang="zh-TW" sz="1600" b="1" kern="100" dirty="0">
                          <a:solidFill>
                            <a:schemeClr val="dk1"/>
                          </a:solidFill>
                          <a:latin typeface="微軟正黑體" panose="020B0604030504040204" pitchFamily="34" charset="-120"/>
                          <a:ea typeface="微軟正黑體" panose="020B0604030504040204" pitchFamily="34" charset="-120"/>
                          <a:cs typeface="+mn-cs"/>
                        </a:rPr>
                        <a:t>具備運用閩南語文從事閱讀理解、</a:t>
                      </a:r>
                      <a:r>
                        <a:rPr lang="zh-TW" sz="1600" b="1" kern="100" dirty="0">
                          <a:solidFill>
                            <a:srgbClr val="FF0000"/>
                          </a:solidFill>
                          <a:latin typeface="微軟正黑體" panose="020B0604030504040204" pitchFamily="34" charset="-120"/>
                          <a:ea typeface="微軟正黑體" panose="020B0604030504040204" pitchFamily="34" charset="-120"/>
                          <a:cs typeface="+mn-cs"/>
                        </a:rPr>
                        <a:t>獨立思辨分析</a:t>
                      </a:r>
                      <a:r>
                        <a:rPr lang="zh-TW" sz="1600" b="1" kern="100" dirty="0">
                          <a:solidFill>
                            <a:schemeClr val="dk1"/>
                          </a:solidFill>
                          <a:latin typeface="微軟正黑體" panose="020B0604030504040204" pitchFamily="34" charset="-120"/>
                          <a:ea typeface="微軟正黑體" panose="020B0604030504040204" pitchFamily="34" charset="-120"/>
                          <a:cs typeface="+mn-cs"/>
                        </a:rPr>
                        <a:t>，並培養解決生活問題、適應未來社會的能力。</a:t>
                      </a:r>
                    </a:p>
                  </a:txBody>
                  <a:tcPr marL="68580" marR="68580" marT="0" marB="0"/>
                </a:tc>
                <a:tc>
                  <a:txBody>
                    <a:bodyPr/>
                    <a:lstStyle/>
                    <a:p>
                      <a:pPr algn="l">
                        <a:spcAft>
                          <a:spcPts val="0"/>
                        </a:spcAft>
                      </a:pPr>
                      <a:r>
                        <a:rPr lang="zh-TW" altLang="en-US" sz="1600" b="1" kern="100" dirty="0">
                          <a:solidFill>
                            <a:schemeClr val="dk1"/>
                          </a:solidFill>
                          <a:latin typeface="微軟正黑體" panose="020B0604030504040204" pitchFamily="34" charset="-120"/>
                          <a:ea typeface="微軟正黑體" panose="020B0604030504040204" pitchFamily="34" charset="-120"/>
                          <a:cs typeface="+mn-cs"/>
                        </a:rPr>
                        <a:t>閩</a:t>
                      </a:r>
                      <a:r>
                        <a:rPr lang="en-US" altLang="zh-TW" sz="1600" b="1" kern="100" dirty="0">
                          <a:solidFill>
                            <a:schemeClr val="dk1"/>
                          </a:solidFill>
                          <a:latin typeface="微軟正黑體" panose="020B0604030504040204" pitchFamily="34" charset="-120"/>
                          <a:ea typeface="微軟正黑體" panose="020B0604030504040204" pitchFamily="34" charset="-120"/>
                          <a:cs typeface="+mn-cs"/>
                        </a:rPr>
                        <a:t>-U-A2</a:t>
                      </a:r>
                    </a:p>
                    <a:p>
                      <a:pPr algn="l">
                        <a:spcAft>
                          <a:spcPts val="0"/>
                        </a:spcAft>
                      </a:pPr>
                      <a:r>
                        <a:rPr lang="zh-TW" altLang="en-US" sz="1600" b="1" kern="100" dirty="0">
                          <a:solidFill>
                            <a:schemeClr val="dk1"/>
                          </a:solidFill>
                          <a:latin typeface="微軟正黑體" panose="020B0604030504040204" pitchFamily="34" charset="-120"/>
                          <a:ea typeface="微軟正黑體" panose="020B0604030504040204" pitchFamily="34" charset="-120"/>
                          <a:cs typeface="+mn-cs"/>
                        </a:rPr>
                        <a:t>具備運用閩南語文進行推理批判、綜合歸納的能力，並反思語言與生活的關係，以有效處理與</a:t>
                      </a:r>
                      <a:r>
                        <a:rPr lang="zh-TW" altLang="en-US" sz="1600" b="1" kern="100" dirty="0">
                          <a:solidFill>
                            <a:srgbClr val="FF0000"/>
                          </a:solidFill>
                          <a:latin typeface="微軟正黑體" panose="020B0604030504040204" pitchFamily="34" charset="-120"/>
                          <a:ea typeface="微軟正黑體" panose="020B0604030504040204" pitchFamily="34" charset="-120"/>
                          <a:cs typeface="+mn-cs"/>
                        </a:rPr>
                        <a:t>解決相關問題</a:t>
                      </a:r>
                      <a:r>
                        <a:rPr lang="zh-TW" altLang="en-US" sz="1600" b="1" kern="100" dirty="0">
                          <a:solidFill>
                            <a:schemeClr val="dk1"/>
                          </a:solidFill>
                          <a:latin typeface="微軟正黑體" panose="020B0604030504040204" pitchFamily="34" charset="-120"/>
                          <a:ea typeface="微軟正黑體" panose="020B0604030504040204" pitchFamily="34" charset="-120"/>
                          <a:cs typeface="+mn-cs"/>
                        </a:rPr>
                        <a:t>。</a:t>
                      </a:r>
                    </a:p>
                    <a:p>
                      <a:pPr algn="l">
                        <a:spcAft>
                          <a:spcPts val="0"/>
                        </a:spcAft>
                      </a:pPr>
                      <a:endParaRPr lang="zh-TW" sz="1600" b="1" kern="1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0" marB="0"/>
                </a:tc>
                <a:extLst>
                  <a:ext uri="{0D108BD9-81ED-4DB2-BD59-A6C34878D82A}">
                    <a16:rowId xmlns:a16="http://schemas.microsoft.com/office/drawing/2014/main" xmlns="" val="10001"/>
                  </a:ext>
                </a:extLst>
              </a:tr>
            </a:tbl>
          </a:graphicData>
        </a:graphic>
      </p:graphicFrame>
      <p:sp>
        <p:nvSpPr>
          <p:cNvPr id="45087" name="投影片編號版面配置區 2"/>
          <p:cNvSpPr>
            <a:spLocks noGrp="1"/>
          </p:cNvSpPr>
          <p:nvPr>
            <p:ph type="sldNum" sz="quarter" idx="12"/>
          </p:nvPr>
        </p:nvSpPr>
        <p:spPr bwMode="auto">
          <a:xfrm>
            <a:off x="7086600" y="6451600"/>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3CA878A8-3441-4478-819B-DA6EBDEC8564}" type="slidenum">
              <a:rPr lang="zh-TW" altLang="en-US" sz="1200" b="1" smtClean="0">
                <a:solidFill>
                  <a:srgbClr val="898989"/>
                </a:solidFill>
              </a:rPr>
              <a:pPr>
                <a:lnSpc>
                  <a:spcPct val="100000"/>
                </a:lnSpc>
                <a:spcBef>
                  <a:spcPct val="0"/>
                </a:spcBef>
                <a:buFontTx/>
                <a:buNone/>
              </a:pPr>
              <a:t>23</a:t>
            </a:fld>
            <a:endParaRPr lang="zh-TW" altLang="en-US" sz="1200" b="1">
              <a:solidFill>
                <a:srgbClr val="898989"/>
              </a:solidFill>
            </a:endParaRPr>
          </a:p>
        </p:txBody>
      </p:sp>
      <p:sp>
        <p:nvSpPr>
          <p:cNvPr id="6" name="圓角矩形 5"/>
          <p:cNvSpPr/>
          <p:nvPr/>
        </p:nvSpPr>
        <p:spPr>
          <a:xfrm>
            <a:off x="3446478" y="4829175"/>
            <a:ext cx="1512887" cy="792163"/>
          </a:xfrm>
          <a:prstGeom prst="roundRect">
            <a:avLst/>
          </a:prstGeom>
          <a:solidFill>
            <a:schemeClr val="accent6">
              <a:lumMod val="40000"/>
              <a:lumOff val="60000"/>
            </a:schemeClr>
          </a:solidFill>
          <a:ln/>
        </p:spPr>
        <p:style>
          <a:lnRef idx="3">
            <a:schemeClr val="lt1"/>
          </a:lnRef>
          <a:fillRef idx="1">
            <a:schemeClr val="accent6"/>
          </a:fillRef>
          <a:effectRef idx="1">
            <a:schemeClr val="accent6"/>
          </a:effectRef>
          <a:fontRef idx="minor">
            <a:schemeClr val="lt1"/>
          </a:fontRef>
        </p:style>
        <p:txBody>
          <a:bodyPr anchor="ctr"/>
          <a:lstStyle/>
          <a:p>
            <a:pPr algn="ctr" eaLnBrk="1" fontAlgn="auto" hangingPunct="1">
              <a:spcBef>
                <a:spcPts val="0"/>
              </a:spcBef>
              <a:spcAft>
                <a:spcPts val="0"/>
              </a:spcAft>
              <a:defRPr/>
            </a:pPr>
            <a:r>
              <a:rPr lang="zh-TW" altLang="en-US" sz="2000" b="1" dirty="0">
                <a:solidFill>
                  <a:schemeClr val="tx1">
                    <a:lumMod val="85000"/>
                    <a:lumOff val="15000"/>
                  </a:schemeClr>
                </a:solidFill>
                <a:latin typeface="微軟正黑體" panose="020B0604030504040204" pitchFamily="34" charset="-120"/>
                <a:ea typeface="微軟正黑體" panose="020B0604030504040204" pitchFamily="34" charset="-120"/>
              </a:rPr>
              <a:t>日常生活運用</a:t>
            </a:r>
          </a:p>
        </p:txBody>
      </p:sp>
      <p:sp>
        <p:nvSpPr>
          <p:cNvPr id="7" name="向右箭號 6"/>
          <p:cNvSpPr/>
          <p:nvPr/>
        </p:nvSpPr>
        <p:spPr>
          <a:xfrm>
            <a:off x="5049853" y="5045075"/>
            <a:ext cx="288925" cy="360363"/>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latin typeface="微軟正黑體" panose="020B0604030504040204" pitchFamily="34" charset="-120"/>
              <a:ea typeface="微軟正黑體" panose="020B0604030504040204" pitchFamily="34" charset="-120"/>
            </a:endParaRPr>
          </a:p>
        </p:txBody>
      </p:sp>
      <p:sp>
        <p:nvSpPr>
          <p:cNvPr id="8" name="圓角矩形 7"/>
          <p:cNvSpPr/>
          <p:nvPr/>
        </p:nvSpPr>
        <p:spPr>
          <a:xfrm>
            <a:off x="5389469" y="4829175"/>
            <a:ext cx="1512887" cy="792163"/>
          </a:xfrm>
          <a:prstGeom prst="roundRect">
            <a:avLst/>
          </a:prstGeom>
          <a:solidFill>
            <a:schemeClr val="accent6">
              <a:lumMod val="60000"/>
              <a:lumOff val="40000"/>
            </a:schemeClr>
          </a:solidFill>
          <a:ln/>
        </p:spPr>
        <p:style>
          <a:lnRef idx="3">
            <a:schemeClr val="lt1"/>
          </a:lnRef>
          <a:fillRef idx="1">
            <a:schemeClr val="accent6"/>
          </a:fillRef>
          <a:effectRef idx="1">
            <a:schemeClr val="accent6"/>
          </a:effectRef>
          <a:fontRef idx="minor">
            <a:schemeClr val="lt1"/>
          </a:fontRef>
        </p:style>
        <p:txBody>
          <a:bodyPr anchor="ctr"/>
          <a:lstStyle/>
          <a:p>
            <a:pPr algn="ctr" eaLnBrk="1" fontAlgn="auto" hangingPunct="1">
              <a:spcBef>
                <a:spcPts val="0"/>
              </a:spcBef>
              <a:spcAft>
                <a:spcPts val="0"/>
              </a:spcAft>
              <a:defRPr/>
            </a:pPr>
            <a:r>
              <a:rPr lang="zh-TW" altLang="en-US" sz="2000" b="1" dirty="0">
                <a:solidFill>
                  <a:schemeClr val="tx1">
                    <a:lumMod val="85000"/>
                    <a:lumOff val="15000"/>
                  </a:schemeClr>
                </a:solidFill>
                <a:latin typeface="微軟正黑體" panose="020B0604030504040204" pitchFamily="34" charset="-120"/>
                <a:ea typeface="微軟正黑體" panose="020B0604030504040204" pitchFamily="34" charset="-120"/>
              </a:rPr>
              <a:t>獨立思辨</a:t>
            </a:r>
          </a:p>
        </p:txBody>
      </p:sp>
      <p:sp>
        <p:nvSpPr>
          <p:cNvPr id="9" name="向右箭號 8"/>
          <p:cNvSpPr/>
          <p:nvPr/>
        </p:nvSpPr>
        <p:spPr>
          <a:xfrm>
            <a:off x="7032313" y="5045075"/>
            <a:ext cx="287338" cy="360363"/>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latin typeface="微軟正黑體" panose="020B0604030504040204" pitchFamily="34" charset="-120"/>
              <a:ea typeface="微軟正黑體" panose="020B0604030504040204" pitchFamily="34" charset="-120"/>
            </a:endParaRPr>
          </a:p>
        </p:txBody>
      </p:sp>
      <p:sp>
        <p:nvSpPr>
          <p:cNvPr id="10" name="圓角矩形 9"/>
          <p:cNvSpPr/>
          <p:nvPr/>
        </p:nvSpPr>
        <p:spPr>
          <a:xfrm>
            <a:off x="7345251" y="4829175"/>
            <a:ext cx="1511300" cy="792163"/>
          </a:xfrm>
          <a:prstGeom prst="roundRect">
            <a:avLst/>
          </a:prstGeom>
          <a:solidFill>
            <a:schemeClr val="accent6">
              <a:lumMod val="75000"/>
            </a:schemeClr>
          </a:solidFill>
          <a:ln/>
        </p:spPr>
        <p:style>
          <a:lnRef idx="3">
            <a:schemeClr val="lt1"/>
          </a:lnRef>
          <a:fillRef idx="1">
            <a:schemeClr val="accent6"/>
          </a:fillRef>
          <a:effectRef idx="1">
            <a:schemeClr val="accent6"/>
          </a:effectRef>
          <a:fontRef idx="minor">
            <a:schemeClr val="lt1"/>
          </a:fontRef>
        </p:style>
        <p:txBody>
          <a:bodyPr anchor="ctr"/>
          <a:lstStyle/>
          <a:p>
            <a:pPr algn="ctr" eaLnBrk="1" fontAlgn="auto" hangingPunct="1">
              <a:spcBef>
                <a:spcPts val="0"/>
              </a:spcBef>
              <a:spcAft>
                <a:spcPts val="0"/>
              </a:spcAft>
              <a:defRPr/>
            </a:pPr>
            <a:r>
              <a:rPr lang="zh-TW" altLang="en-US" sz="2000" b="1" dirty="0">
                <a:solidFill>
                  <a:schemeClr val="bg1"/>
                </a:solidFill>
                <a:latin typeface="微軟正黑體" panose="020B0604030504040204" pitchFamily="34" charset="-120"/>
                <a:ea typeface="微軟正黑體" panose="020B0604030504040204" pitchFamily="34" charset="-120"/>
              </a:rPr>
              <a:t>解決問題</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93675" y="195263"/>
            <a:ext cx="8734425" cy="944562"/>
          </a:xfrm>
        </p:spPr>
        <p:txBody>
          <a:bodyPr rtlCol="0">
            <a:normAutofit/>
          </a:bodyPr>
          <a:lstStyle/>
          <a:p>
            <a:pPr algn="ctr" eaLnBrk="1" fontAlgn="auto" hangingPunct="1">
              <a:spcAft>
                <a:spcPts val="0"/>
              </a:spcAft>
              <a:defRPr/>
            </a:pPr>
            <a:r>
              <a:rPr lang="zh-TW" altLang="en-US" sz="40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課綱核心素養與學習重點的呼應</a:t>
            </a:r>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310319581"/>
              </p:ext>
            </p:extLst>
          </p:nvPr>
        </p:nvGraphicFramePr>
        <p:xfrm>
          <a:off x="304800" y="1050925"/>
          <a:ext cx="8712200" cy="4883747"/>
        </p:xfrm>
        <a:graphic>
          <a:graphicData uri="http://schemas.openxmlformats.org/drawingml/2006/table">
            <a:tbl>
              <a:tblPr firstRow="1" firstCol="1" bandRow="1">
                <a:tableStyleId>{5C22544A-7EE6-4342-B048-85BDC9FD1C3A}</a:tableStyleId>
              </a:tblPr>
              <a:tblGrid>
                <a:gridCol w="1469136">
                  <a:extLst>
                    <a:ext uri="{9D8B030D-6E8A-4147-A177-3AD203B41FA5}">
                      <a16:colId xmlns:a16="http://schemas.microsoft.com/office/drawing/2014/main" xmlns="" val="20000"/>
                    </a:ext>
                  </a:extLst>
                </a:gridCol>
                <a:gridCol w="1865376">
                  <a:extLst>
                    <a:ext uri="{9D8B030D-6E8A-4147-A177-3AD203B41FA5}">
                      <a16:colId xmlns:a16="http://schemas.microsoft.com/office/drawing/2014/main" xmlns="" val="20001"/>
                    </a:ext>
                  </a:extLst>
                </a:gridCol>
                <a:gridCol w="1947672">
                  <a:extLst>
                    <a:ext uri="{9D8B030D-6E8A-4147-A177-3AD203B41FA5}">
                      <a16:colId xmlns:a16="http://schemas.microsoft.com/office/drawing/2014/main" xmlns="" val="20002"/>
                    </a:ext>
                  </a:extLst>
                </a:gridCol>
                <a:gridCol w="3430016">
                  <a:extLst>
                    <a:ext uri="{9D8B030D-6E8A-4147-A177-3AD203B41FA5}">
                      <a16:colId xmlns:a16="http://schemas.microsoft.com/office/drawing/2014/main" xmlns="" val="20003"/>
                    </a:ext>
                  </a:extLst>
                </a:gridCol>
              </a:tblGrid>
              <a:tr h="474772">
                <a:tc gridSpan="2">
                  <a:txBody>
                    <a:bodyPr/>
                    <a:lstStyle/>
                    <a:p>
                      <a:pPr algn="ctr">
                        <a:spcAft>
                          <a:spcPts val="0"/>
                        </a:spcAft>
                      </a:pPr>
                      <a:r>
                        <a:rPr lang="zh-TW" altLang="en-US" sz="1700" kern="100" dirty="0">
                          <a:solidFill>
                            <a:schemeClr val="tx1">
                              <a:lumMod val="75000"/>
                              <a:lumOff val="25000"/>
                            </a:schemeClr>
                          </a:solidFill>
                          <a:effectLst/>
                          <a:latin typeface="微軟正黑體" panose="020B0604030504040204" pitchFamily="34" charset="-120"/>
                          <a:ea typeface="微軟正黑體" panose="020B0604030504040204" pitchFamily="34" charset="-120"/>
                        </a:rPr>
                        <a:t>閩南</a:t>
                      </a:r>
                      <a:r>
                        <a:rPr lang="zh-TW" sz="1700" kern="100" dirty="0">
                          <a:solidFill>
                            <a:schemeClr val="tx1">
                              <a:lumMod val="75000"/>
                              <a:lumOff val="25000"/>
                            </a:schemeClr>
                          </a:solidFill>
                          <a:effectLst/>
                          <a:latin typeface="微軟正黑體" panose="020B0604030504040204" pitchFamily="34" charset="-120"/>
                          <a:ea typeface="微軟正黑體" panose="020B0604030504040204" pitchFamily="34" charset="-120"/>
                        </a:rPr>
                        <a:t>語文</a:t>
                      </a:r>
                      <a:r>
                        <a:rPr lang="zh-TW" altLang="en-US" sz="1700" kern="100" dirty="0">
                          <a:solidFill>
                            <a:schemeClr val="tx1">
                              <a:lumMod val="75000"/>
                              <a:lumOff val="25000"/>
                            </a:schemeClr>
                          </a:solidFill>
                          <a:effectLst/>
                          <a:latin typeface="微軟正黑體" panose="020B0604030504040204" pitchFamily="34" charset="-120"/>
                          <a:ea typeface="微軟正黑體" panose="020B0604030504040204" pitchFamily="34" charset="-120"/>
                        </a:rPr>
                        <a:t>科目</a:t>
                      </a:r>
                      <a:r>
                        <a:rPr lang="zh-TW" sz="1700" kern="100" dirty="0">
                          <a:solidFill>
                            <a:schemeClr val="tx1">
                              <a:lumMod val="75000"/>
                              <a:lumOff val="25000"/>
                            </a:schemeClr>
                          </a:solidFill>
                          <a:effectLst/>
                          <a:latin typeface="微軟正黑體" panose="020B0604030504040204" pitchFamily="34" charset="-120"/>
                          <a:ea typeface="微軟正黑體" panose="020B0604030504040204" pitchFamily="34" charset="-120"/>
                        </a:rPr>
                        <a:t>學習重點</a:t>
                      </a:r>
                      <a:endParaRPr lang="zh-TW" sz="1700" kern="100" dirty="0">
                        <a:solidFill>
                          <a:schemeClr val="tx1">
                            <a:lumMod val="75000"/>
                            <a:lumOff val="25000"/>
                          </a:schemeClr>
                        </a:solidFill>
                        <a:effectLst/>
                        <a:latin typeface="微軟正黑體" panose="020B0604030504040204" pitchFamily="34" charset="-120"/>
                        <a:ea typeface="微軟正黑體" panose="020B0604030504040204" pitchFamily="34" charset="-120"/>
                        <a:cs typeface="Times New Roman"/>
                      </a:endParaRPr>
                    </a:p>
                  </a:txBody>
                  <a:tcPr marL="72483" marR="72483" marT="0" marB="0" anchor="ctr">
                    <a:lnB w="12700" cap="flat" cmpd="sng" algn="ctr">
                      <a:solidFill>
                        <a:schemeClr val="bg1"/>
                      </a:solidFill>
                      <a:prstDash val="solid"/>
                      <a:round/>
                      <a:headEnd type="none" w="med" len="med"/>
                      <a:tailEnd type="none" w="med" len="med"/>
                    </a:lnB>
                    <a:solidFill>
                      <a:schemeClr val="accent6">
                        <a:lumMod val="60000"/>
                        <a:lumOff val="40000"/>
                      </a:schemeClr>
                    </a:solidFill>
                  </a:tcPr>
                </a:tc>
                <a:tc hMerge="1">
                  <a:txBody>
                    <a:bodyPr/>
                    <a:lstStyle/>
                    <a:p>
                      <a:endParaRPr lang="zh-TW" altLang="en-US"/>
                    </a:p>
                  </a:txBody>
                  <a:tcPr/>
                </a:tc>
                <a:tc rowSpan="2">
                  <a:txBody>
                    <a:bodyPr/>
                    <a:lstStyle/>
                    <a:p>
                      <a:pPr algn="ctr">
                        <a:spcAft>
                          <a:spcPts val="0"/>
                        </a:spcAft>
                      </a:pPr>
                      <a:r>
                        <a:rPr lang="zh-TW" altLang="en-US" sz="1700" kern="100" dirty="0">
                          <a:solidFill>
                            <a:schemeClr val="tx1">
                              <a:lumMod val="75000"/>
                              <a:lumOff val="25000"/>
                            </a:schemeClr>
                          </a:solidFill>
                          <a:effectLst/>
                          <a:latin typeface="微軟正黑體" panose="020B0604030504040204" pitchFamily="34" charset="-120"/>
                          <a:ea typeface="微軟正黑體" panose="020B0604030504040204" pitchFamily="34" charset="-120"/>
                        </a:rPr>
                        <a:t>閩南語文科目</a:t>
                      </a:r>
                      <a:endParaRPr lang="en-US" altLang="zh-TW" sz="1700" kern="100" dirty="0">
                        <a:solidFill>
                          <a:schemeClr val="tx1">
                            <a:lumMod val="75000"/>
                            <a:lumOff val="25000"/>
                          </a:schemeClr>
                        </a:solidFill>
                        <a:effectLst/>
                        <a:latin typeface="微軟正黑體" panose="020B0604030504040204" pitchFamily="34" charset="-120"/>
                        <a:ea typeface="微軟正黑體" panose="020B0604030504040204" pitchFamily="34" charset="-120"/>
                      </a:endParaRPr>
                    </a:p>
                    <a:p>
                      <a:pPr algn="ctr">
                        <a:spcAft>
                          <a:spcPts val="0"/>
                        </a:spcAft>
                      </a:pPr>
                      <a:r>
                        <a:rPr lang="zh-TW" sz="1700" kern="100" dirty="0">
                          <a:solidFill>
                            <a:schemeClr val="tx1">
                              <a:lumMod val="75000"/>
                              <a:lumOff val="25000"/>
                            </a:schemeClr>
                          </a:solidFill>
                          <a:effectLst/>
                          <a:latin typeface="微軟正黑體" panose="020B0604030504040204" pitchFamily="34" charset="-120"/>
                          <a:ea typeface="微軟正黑體" panose="020B0604030504040204" pitchFamily="34" charset="-120"/>
                        </a:rPr>
                        <a:t>核心素養</a:t>
                      </a:r>
                      <a:endParaRPr lang="zh-TW" sz="1700" kern="100" dirty="0">
                        <a:solidFill>
                          <a:schemeClr val="tx1">
                            <a:lumMod val="75000"/>
                            <a:lumOff val="25000"/>
                          </a:schemeClr>
                        </a:solidFill>
                        <a:effectLst/>
                        <a:latin typeface="微軟正黑體" panose="020B0604030504040204" pitchFamily="34" charset="-120"/>
                        <a:ea typeface="微軟正黑體" panose="020B0604030504040204" pitchFamily="34" charset="-120"/>
                        <a:cs typeface="Times New Roman"/>
                      </a:endParaRPr>
                    </a:p>
                  </a:txBody>
                  <a:tcPr marL="72483" marR="72483" marT="0" marB="0" anchor="ctr">
                    <a:solidFill>
                      <a:schemeClr val="accent6">
                        <a:lumMod val="60000"/>
                        <a:lumOff val="40000"/>
                      </a:schemeClr>
                    </a:solidFill>
                  </a:tcPr>
                </a:tc>
                <a:tc rowSpan="2">
                  <a:txBody>
                    <a:bodyPr/>
                    <a:lstStyle/>
                    <a:p>
                      <a:pPr algn="ctr">
                        <a:spcAft>
                          <a:spcPts val="0"/>
                        </a:spcAft>
                      </a:pPr>
                      <a:r>
                        <a:rPr lang="zh-TW" sz="1700" kern="100" dirty="0">
                          <a:solidFill>
                            <a:schemeClr val="tx1">
                              <a:lumMod val="75000"/>
                              <a:lumOff val="25000"/>
                            </a:schemeClr>
                          </a:solidFill>
                          <a:effectLst/>
                          <a:latin typeface="微軟正黑體" panose="020B0604030504040204" pitchFamily="34" charset="-120"/>
                          <a:ea typeface="微軟正黑體" panose="020B0604030504040204" pitchFamily="34" charset="-120"/>
                        </a:rPr>
                        <a:t>說明</a:t>
                      </a:r>
                      <a:endParaRPr lang="zh-TW" sz="1700" kern="100" dirty="0">
                        <a:solidFill>
                          <a:schemeClr val="tx1">
                            <a:lumMod val="75000"/>
                            <a:lumOff val="25000"/>
                          </a:schemeClr>
                        </a:solidFill>
                        <a:effectLst/>
                        <a:latin typeface="微軟正黑體" panose="020B0604030504040204" pitchFamily="34" charset="-120"/>
                        <a:ea typeface="微軟正黑體" panose="020B0604030504040204" pitchFamily="34" charset="-120"/>
                        <a:cs typeface="Times New Roman"/>
                      </a:endParaRPr>
                    </a:p>
                  </a:txBody>
                  <a:tcPr marL="72483" marR="72483" marT="0" marB="0" anchor="ctr">
                    <a:solidFill>
                      <a:schemeClr val="accent6">
                        <a:lumMod val="60000"/>
                        <a:lumOff val="40000"/>
                      </a:schemeClr>
                    </a:solidFill>
                  </a:tcPr>
                </a:tc>
                <a:extLst>
                  <a:ext uri="{0D108BD9-81ED-4DB2-BD59-A6C34878D82A}">
                    <a16:rowId xmlns:a16="http://schemas.microsoft.com/office/drawing/2014/main" xmlns="" val="10000"/>
                  </a:ext>
                </a:extLst>
              </a:tr>
              <a:tr h="436310">
                <a:tc>
                  <a:txBody>
                    <a:bodyPr/>
                    <a:lstStyle/>
                    <a:p>
                      <a:pPr algn="ctr">
                        <a:spcAft>
                          <a:spcPts val="0"/>
                        </a:spcAft>
                      </a:pPr>
                      <a:r>
                        <a:rPr lang="zh-TW" sz="1700" kern="100" dirty="0">
                          <a:solidFill>
                            <a:schemeClr val="tx1">
                              <a:lumMod val="75000"/>
                              <a:lumOff val="25000"/>
                            </a:schemeClr>
                          </a:solidFill>
                          <a:effectLst/>
                          <a:latin typeface="微軟正黑體" panose="020B0604030504040204" pitchFamily="34" charset="-120"/>
                          <a:ea typeface="微軟正黑體" panose="020B0604030504040204" pitchFamily="34" charset="-120"/>
                        </a:rPr>
                        <a:t>學習表現</a:t>
                      </a:r>
                      <a:endParaRPr lang="zh-TW" sz="1700" kern="100" dirty="0">
                        <a:solidFill>
                          <a:schemeClr val="tx1">
                            <a:lumMod val="75000"/>
                            <a:lumOff val="25000"/>
                          </a:schemeClr>
                        </a:solidFill>
                        <a:effectLst/>
                        <a:latin typeface="微軟正黑體" panose="020B0604030504040204" pitchFamily="34" charset="-120"/>
                        <a:ea typeface="微軟正黑體" panose="020B0604030504040204" pitchFamily="34" charset="-120"/>
                        <a:cs typeface="Times New Roman"/>
                      </a:endParaRPr>
                    </a:p>
                  </a:txBody>
                  <a:tcPr marL="72483" marR="72483" marT="0" marB="0" anchor="ctr">
                    <a:lnT w="12700" cap="flat" cmpd="sng" algn="ctr">
                      <a:solidFill>
                        <a:schemeClr val="bg1"/>
                      </a:solidFill>
                      <a:prstDash val="solid"/>
                      <a:round/>
                      <a:headEnd type="none" w="med" len="med"/>
                      <a:tailEnd type="none" w="med" len="med"/>
                    </a:lnT>
                    <a:solidFill>
                      <a:schemeClr val="accent6">
                        <a:lumMod val="60000"/>
                        <a:lumOff val="40000"/>
                      </a:schemeClr>
                    </a:solidFill>
                  </a:tcPr>
                </a:tc>
                <a:tc>
                  <a:txBody>
                    <a:bodyPr/>
                    <a:lstStyle/>
                    <a:p>
                      <a:pPr algn="ctr">
                        <a:spcAft>
                          <a:spcPts val="0"/>
                        </a:spcAft>
                      </a:pPr>
                      <a:r>
                        <a:rPr lang="zh-TW" sz="1700" b="1" kern="100" dirty="0">
                          <a:solidFill>
                            <a:schemeClr val="tx1">
                              <a:lumMod val="75000"/>
                              <a:lumOff val="25000"/>
                            </a:schemeClr>
                          </a:solidFill>
                          <a:effectLst/>
                          <a:latin typeface="微軟正黑體" panose="020B0604030504040204" pitchFamily="34" charset="-120"/>
                          <a:ea typeface="微軟正黑體" panose="020B0604030504040204" pitchFamily="34" charset="-120"/>
                        </a:rPr>
                        <a:t>學習內容</a:t>
                      </a:r>
                      <a:endParaRPr lang="zh-TW" sz="1700" b="1" kern="100" dirty="0">
                        <a:solidFill>
                          <a:schemeClr val="tx1">
                            <a:lumMod val="75000"/>
                            <a:lumOff val="25000"/>
                          </a:schemeClr>
                        </a:solidFill>
                        <a:effectLst/>
                        <a:latin typeface="微軟正黑體" panose="020B0604030504040204" pitchFamily="34" charset="-120"/>
                        <a:ea typeface="微軟正黑體" panose="020B0604030504040204" pitchFamily="34" charset="-120"/>
                        <a:cs typeface="Times New Roman"/>
                      </a:endParaRPr>
                    </a:p>
                  </a:txBody>
                  <a:tcPr marL="72483" marR="72483" marT="0"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6">
                        <a:lumMod val="60000"/>
                        <a:lumOff val="40000"/>
                      </a:schemeClr>
                    </a:solidFill>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10001"/>
                  </a:ext>
                </a:extLst>
              </a:tr>
              <a:tr h="1702087">
                <a:tc>
                  <a:txBody>
                    <a:bodyPr/>
                    <a:lstStyle/>
                    <a:p>
                      <a:pPr marL="0" indent="0" algn="just">
                        <a:spcAft>
                          <a:spcPts val="0"/>
                        </a:spcAft>
                      </a:pPr>
                      <a:r>
                        <a:rPr lang="en-US" sz="1400" kern="100" dirty="0">
                          <a:effectLst/>
                          <a:latin typeface="微軟正黑體" panose="020B0604030504040204" pitchFamily="34" charset="-120"/>
                          <a:ea typeface="微軟正黑體" panose="020B0604030504040204" pitchFamily="34" charset="-120"/>
                          <a:cs typeface="Times New Roman" panose="02020603050405020304" pitchFamily="18" charset="0"/>
                        </a:rPr>
                        <a:t>3-</a:t>
                      </a:r>
                      <a:r>
                        <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rPr>
                        <a:t>Ⅲ</a:t>
                      </a:r>
                      <a:r>
                        <a:rPr lang="en-US" sz="1400" kern="100" dirty="0">
                          <a:effectLst/>
                          <a:latin typeface="微軟正黑體" panose="020B0604030504040204" pitchFamily="34" charset="-120"/>
                          <a:ea typeface="微軟正黑體" panose="020B0604030504040204" pitchFamily="34" charset="-120"/>
                          <a:cs typeface="Times New Roman" panose="02020603050405020304" pitchFamily="18" charset="0"/>
                        </a:rPr>
                        <a:t>-4</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p>
                      <a:pPr marL="0" indent="0" algn="just">
                        <a:spcAft>
                          <a:spcPts val="0"/>
                        </a:spcAft>
                      </a:pPr>
                      <a:r>
                        <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rPr>
                        <a:t>能主動利用資訊科技和媒體，進行閩南語文的閱讀。</a:t>
                      </a:r>
                    </a:p>
                  </a:txBody>
                  <a:tcPr marL="68580" marR="68580" marT="0" marB="0">
                    <a:solidFill>
                      <a:schemeClr val="accent6">
                        <a:lumMod val="60000"/>
                        <a:lumOff val="40000"/>
                      </a:schemeClr>
                    </a:solidFill>
                  </a:tcPr>
                </a:tc>
                <a:tc>
                  <a:txBody>
                    <a:bodyPr/>
                    <a:lstStyle/>
                    <a:p>
                      <a:pPr marL="22860" algn="just">
                        <a:spcAft>
                          <a:spcPts val="0"/>
                        </a:spcAft>
                      </a:pPr>
                      <a:r>
                        <a:rPr lang="zh-TW" sz="14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4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Aa-</a:t>
                      </a:r>
                      <a:r>
                        <a:rPr lang="zh-TW" sz="14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Ⅲ</a:t>
                      </a:r>
                      <a:r>
                        <a:rPr lang="en-US" sz="14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sz="14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羅馬拼音。</a:t>
                      </a:r>
                    </a:p>
                    <a:p>
                      <a:pPr marL="22860" algn="just">
                        <a:spcAft>
                          <a:spcPts val="0"/>
                        </a:spcAft>
                      </a:pPr>
                      <a:r>
                        <a:rPr lang="zh-TW" sz="14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4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Ab-</a:t>
                      </a:r>
                      <a:r>
                        <a:rPr lang="zh-TW" sz="14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Ⅲ</a:t>
                      </a:r>
                      <a:r>
                        <a:rPr lang="en-US" sz="14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sz="14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語詞運用。</a:t>
                      </a:r>
                    </a:p>
                    <a:p>
                      <a:pPr marL="22860" algn="just">
                        <a:spcAft>
                          <a:spcPts val="0"/>
                        </a:spcAft>
                      </a:pPr>
                      <a:r>
                        <a:rPr lang="zh-TW" sz="14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4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Ab-</a:t>
                      </a:r>
                      <a:r>
                        <a:rPr lang="zh-TW" sz="14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Ⅲ</a:t>
                      </a:r>
                      <a:r>
                        <a:rPr lang="en-US" sz="14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-2</a:t>
                      </a:r>
                      <a:r>
                        <a:rPr lang="zh-TW" sz="14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句型運用。</a:t>
                      </a:r>
                      <a:endParaRPr lang="en-US" altLang="zh-TW" sz="14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p>
                      <a:pPr marL="22860" algn="just">
                        <a:spcAft>
                          <a:spcPts val="0"/>
                        </a:spcAft>
                      </a:pPr>
                      <a:r>
                        <a:rPr lang="en-US" sz="14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 </a:t>
                      </a:r>
                      <a:endParaRPr lang="zh-TW" sz="14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solidFill>
                      <a:schemeClr val="accent6">
                        <a:lumMod val="20000"/>
                        <a:lumOff val="80000"/>
                      </a:schemeClr>
                    </a:solidFill>
                  </a:tcPr>
                </a:tc>
                <a:tc>
                  <a:txBody>
                    <a:bodyPr/>
                    <a:lstStyle/>
                    <a:p>
                      <a:pPr algn="just">
                        <a:spcAft>
                          <a:spcPts val="0"/>
                        </a:spcAft>
                      </a:pPr>
                      <a:r>
                        <a:rPr lang="zh-TW" sz="14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閩</a:t>
                      </a:r>
                      <a:r>
                        <a:rPr lang="en-US" sz="14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-E-A2</a:t>
                      </a:r>
                      <a:endParaRPr lang="zh-TW" sz="14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p>
                      <a:pPr algn="just">
                        <a:spcAft>
                          <a:spcPts val="0"/>
                        </a:spcAft>
                      </a:pPr>
                      <a:r>
                        <a:rPr lang="zh-TW" sz="14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具備使用閩南語文進行思考的能力，並用之於日常生活中，以有效處理相關問題。</a:t>
                      </a:r>
                    </a:p>
                  </a:txBody>
                  <a:tcPr marL="68580" marR="68580" marT="0" marB="0">
                    <a:solidFill>
                      <a:schemeClr val="accent6">
                        <a:lumMod val="20000"/>
                        <a:lumOff val="80000"/>
                      </a:schemeClr>
                    </a:solidFill>
                  </a:tcPr>
                </a:tc>
                <a:tc>
                  <a:txBody>
                    <a:bodyPr/>
                    <a:lstStyle/>
                    <a:p>
                      <a:pPr marL="342900" lvl="0" indent="-342900" algn="just">
                        <a:spcAft>
                          <a:spcPts val="0"/>
                        </a:spcAft>
                        <a:buFont typeface="+mj-lt"/>
                        <a:buAutoNum type="arabicPeriod"/>
                      </a:pPr>
                      <a:r>
                        <a:rPr lang="zh-TW" altLang="en-US" sz="14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學生能在觀看與性別議題有關的影音媒材後，思考與不同性別或同性別間的生活應對內容與禮儀。</a:t>
                      </a:r>
                      <a:endParaRPr lang="en-US" altLang="zh-TW" sz="14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p>
                      <a:pPr marL="342900" lvl="0" indent="-342900" algn="just">
                        <a:spcAft>
                          <a:spcPts val="0"/>
                        </a:spcAft>
                        <a:buFont typeface="+mj-lt"/>
                        <a:buAutoNum type="arabicPeriod"/>
                      </a:pPr>
                      <a:r>
                        <a:rPr lang="zh-TW" sz="14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為讓學生能將影音媒材的內容應用於生活中，並有效處理相關</a:t>
                      </a:r>
                      <a:r>
                        <a:rPr lang="zh-TW" altLang="en-US" sz="14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題，教學設計可透過影片中的情境與角色模仿，讓學生分組演練句型及語詞替換。</a:t>
                      </a:r>
                      <a:endParaRPr lang="zh-TW" sz="14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xmlns="" val="10002"/>
                  </a:ext>
                </a:extLst>
              </a:tr>
              <a:tr h="2270578">
                <a:tc>
                  <a:txBody>
                    <a:bodyPr/>
                    <a:lstStyle/>
                    <a:p>
                      <a:pPr marL="0" indent="0" algn="just">
                        <a:spcAft>
                          <a:spcPts val="0"/>
                        </a:spcAft>
                      </a:pPr>
                      <a:r>
                        <a:rPr lang="en-US" sz="1400" kern="100" dirty="0">
                          <a:effectLst/>
                          <a:latin typeface="微軟正黑體" panose="020B0604030504040204" pitchFamily="34" charset="-120"/>
                          <a:ea typeface="微軟正黑體" panose="020B0604030504040204" pitchFamily="34" charset="-120"/>
                          <a:cs typeface="Times New Roman" panose="02020603050405020304" pitchFamily="18" charset="0"/>
                        </a:rPr>
                        <a:t>2-Ⅲ-5</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p>
                      <a:pPr marL="0" indent="0" algn="just">
                        <a:spcAft>
                          <a:spcPts val="0"/>
                        </a:spcAft>
                      </a:pPr>
                      <a:r>
                        <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rPr>
                        <a:t>能以閩南語口語表達對多元文化的初步認識。</a:t>
                      </a:r>
                      <a:endParaRPr lang="en-US" alt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p>
                      <a:pPr marL="0" indent="0" algn="just">
                        <a:spcAft>
                          <a:spcPts val="0"/>
                        </a:spcAft>
                      </a:pPr>
                      <a:r>
                        <a:rPr lang="en-US" sz="1400" b="1" kern="100" dirty="0">
                          <a:solidFill>
                            <a:schemeClr val="lt1"/>
                          </a:solidFill>
                          <a:effectLst/>
                          <a:latin typeface="微軟正黑體" panose="020B0604030504040204" pitchFamily="34" charset="-120"/>
                          <a:ea typeface="微軟正黑體" panose="020B0604030504040204" pitchFamily="34" charset="-120"/>
                          <a:cs typeface="Times New Roman" panose="02020603050405020304" pitchFamily="18" charset="0"/>
                        </a:rPr>
                        <a:t>3-Ⅲ-3 </a:t>
                      </a:r>
                    </a:p>
                    <a:p>
                      <a:pPr marL="0" indent="0" algn="just">
                        <a:spcAft>
                          <a:spcPts val="0"/>
                        </a:spcAft>
                      </a:pPr>
                      <a:r>
                        <a:rPr lang="zh-TW" sz="1400" b="1" kern="100" dirty="0">
                          <a:solidFill>
                            <a:schemeClr val="lt1"/>
                          </a:solidFill>
                          <a:effectLst/>
                          <a:latin typeface="微軟正黑體" panose="020B0604030504040204" pitchFamily="34" charset="-120"/>
                          <a:ea typeface="微軟正黑體" panose="020B0604030504040204" pitchFamily="34" charset="-120"/>
                          <a:cs typeface="Times New Roman" panose="02020603050405020304" pitchFamily="18" charset="0"/>
                        </a:rPr>
                        <a:t>能從閱讀閩南語文過程中認識在地的文化特色</a:t>
                      </a:r>
                      <a:r>
                        <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rPr>
                        <a:t>。</a:t>
                      </a:r>
                    </a:p>
                  </a:txBody>
                  <a:tcPr marL="68580" marR="68580" marT="0" marB="0">
                    <a:solidFill>
                      <a:schemeClr val="accent6">
                        <a:lumMod val="60000"/>
                        <a:lumOff val="40000"/>
                      </a:schemeClr>
                    </a:solidFill>
                  </a:tcPr>
                </a:tc>
                <a:tc>
                  <a:txBody>
                    <a:bodyPr/>
                    <a:lstStyle/>
                    <a:p>
                      <a:pPr algn="just">
                        <a:spcAft>
                          <a:spcPts val="0"/>
                        </a:spcAft>
                      </a:pPr>
                      <a:r>
                        <a:rPr lang="zh-TW" sz="14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4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Ab-</a:t>
                      </a:r>
                      <a:r>
                        <a:rPr lang="zh-TW" sz="14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Ⅲ</a:t>
                      </a:r>
                      <a:r>
                        <a:rPr lang="en-US" sz="14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sz="14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語詞運用。</a:t>
                      </a:r>
                    </a:p>
                    <a:p>
                      <a:pPr algn="just">
                        <a:spcAft>
                          <a:spcPts val="0"/>
                        </a:spcAft>
                      </a:pPr>
                      <a:r>
                        <a:rPr lang="zh-TW" sz="14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4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Ab-</a:t>
                      </a:r>
                      <a:r>
                        <a:rPr lang="zh-TW" sz="14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Ⅲ</a:t>
                      </a:r>
                      <a:r>
                        <a:rPr lang="en-US" sz="14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-2</a:t>
                      </a:r>
                      <a:r>
                        <a:rPr lang="zh-TW" sz="14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句型運用。</a:t>
                      </a:r>
                    </a:p>
                    <a:p>
                      <a:pPr algn="just">
                        <a:spcAft>
                          <a:spcPts val="0"/>
                        </a:spcAft>
                      </a:pPr>
                      <a:r>
                        <a:rPr lang="zh-TW" sz="14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4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Ab-</a:t>
                      </a:r>
                      <a:r>
                        <a:rPr lang="zh-TW" sz="14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Ⅲ</a:t>
                      </a:r>
                      <a:r>
                        <a:rPr lang="en-US" sz="14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-4</a:t>
                      </a:r>
                      <a:r>
                        <a:rPr lang="zh-TW" sz="14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文白異讀。</a:t>
                      </a:r>
                    </a:p>
                  </a:txBody>
                  <a:tcPr marL="68580" marR="68580" marT="0" marB="0">
                    <a:solidFill>
                      <a:schemeClr val="accent6">
                        <a:lumMod val="20000"/>
                        <a:lumOff val="80000"/>
                      </a:schemeClr>
                    </a:solidFill>
                  </a:tcPr>
                </a:tc>
                <a:tc>
                  <a:txBody>
                    <a:bodyPr/>
                    <a:lstStyle/>
                    <a:p>
                      <a:pPr algn="just">
                        <a:spcAft>
                          <a:spcPts val="0"/>
                        </a:spcAft>
                      </a:pPr>
                      <a:r>
                        <a:rPr lang="zh-TW" sz="14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閩</a:t>
                      </a:r>
                      <a:r>
                        <a:rPr lang="en-US" sz="14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-E-C3</a:t>
                      </a:r>
                      <a:endParaRPr lang="zh-TW" sz="14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p>
                      <a:pPr algn="just">
                        <a:spcAft>
                          <a:spcPts val="0"/>
                        </a:spcAft>
                      </a:pPr>
                      <a:r>
                        <a:rPr lang="zh-TW" sz="14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透過閩南語文的學習，培養尊重與包容各種語言與文化多元性的精神。</a:t>
                      </a:r>
                    </a:p>
                    <a:p>
                      <a:pPr algn="just">
                        <a:spcAft>
                          <a:spcPts val="0"/>
                        </a:spcAft>
                      </a:pPr>
                      <a:r>
                        <a:rPr lang="en-US" sz="14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 </a:t>
                      </a:r>
                      <a:endParaRPr lang="zh-TW" sz="14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solidFill>
                      <a:schemeClr val="accent6">
                        <a:lumMod val="20000"/>
                        <a:lumOff val="80000"/>
                      </a:schemeClr>
                    </a:solidFill>
                  </a:tcPr>
                </a:tc>
                <a:tc>
                  <a:txBody>
                    <a:bodyPr/>
                    <a:lstStyle/>
                    <a:p>
                      <a:pPr marL="342900" lvl="0" indent="-342900" algn="just">
                        <a:spcAft>
                          <a:spcPts val="0"/>
                        </a:spcAft>
                        <a:buFont typeface="+mj-lt"/>
                        <a:buAutoNum type="arabicPeriod"/>
                      </a:pPr>
                      <a:r>
                        <a:rPr lang="zh-TW" sz="14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學生閱讀描寫有關各地中元節或中秋節舉辦不同活動的文章，如搶孤、盪鞦韆等。</a:t>
                      </a:r>
                    </a:p>
                    <a:p>
                      <a:pPr marL="342900" lvl="0" indent="-342900" algn="just">
                        <a:spcAft>
                          <a:spcPts val="0"/>
                        </a:spcAft>
                        <a:buFont typeface="+mj-lt"/>
                        <a:buAutoNum type="arabicPeriod"/>
                      </a:pPr>
                      <a:r>
                        <a:rPr lang="zh-TW" sz="14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課文中，文字內容可安排羅馬拼音、漢字詞語、字詞句型與書寫練習。</a:t>
                      </a:r>
                    </a:p>
                    <a:p>
                      <a:pPr marL="342900" lvl="0" indent="-342900" algn="just">
                        <a:spcAft>
                          <a:spcPts val="0"/>
                        </a:spcAft>
                        <a:buFont typeface="+mj-lt"/>
                        <a:buAutoNum type="arabicPeriod"/>
                      </a:pPr>
                      <a:r>
                        <a:rPr lang="zh-TW" altLang="en-US" sz="14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為培養學生尊重與包容語言與文化多元的精神，教師可規劃學生分組利用影音媒材報告不同地區的文化特色或議題，讓學生合作完成一個閩南語文口頭報告。</a:t>
                      </a:r>
                      <a:endParaRPr lang="zh-TW" sz="14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xmlns="" val="10003"/>
                  </a:ext>
                </a:extLst>
              </a:tr>
            </a:tbl>
          </a:graphicData>
        </a:graphic>
      </p:graphicFrame>
      <p:sp>
        <p:nvSpPr>
          <p:cNvPr id="46110" name="文字方塊 4"/>
          <p:cNvSpPr txBox="1">
            <a:spLocks noChangeArrowheads="1"/>
          </p:cNvSpPr>
          <p:nvPr/>
        </p:nvSpPr>
        <p:spPr bwMode="auto">
          <a:xfrm>
            <a:off x="1128713" y="5934672"/>
            <a:ext cx="746229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en-US" sz="1600" dirty="0">
                <a:latin typeface="微軟正黑體" panose="020B0604030504040204" pitchFamily="34" charset="-120"/>
                <a:ea typeface="微軟正黑體" panose="020B0604030504040204" pitchFamily="34" charset="-120"/>
              </a:rPr>
              <a:t>摘自</a:t>
            </a:r>
            <a:r>
              <a:rPr lang="en-US" altLang="zh-TW" sz="1600" dirty="0">
                <a:latin typeface="微軟正黑體" panose="020B0604030504040204" pitchFamily="34" charset="-120"/>
                <a:ea typeface="微軟正黑體" panose="020B0604030504040204" pitchFamily="34" charset="-120"/>
              </a:rPr>
              <a:t>&lt;</a:t>
            </a:r>
            <a:r>
              <a:rPr lang="zh-TW" altLang="en-US" sz="1600" dirty="0">
                <a:latin typeface="微軟正黑體" panose="020B0604030504040204" pitchFamily="34" charset="-120"/>
                <a:ea typeface="微軟正黑體" panose="020B0604030504040204" pitchFamily="34" charset="-120"/>
              </a:rPr>
              <a:t>閩南語文課程綱要課程手冊</a:t>
            </a:r>
            <a:r>
              <a:rPr lang="en-US" altLang="zh-TW" sz="1600" dirty="0">
                <a:latin typeface="微軟正黑體" panose="020B0604030504040204" pitchFamily="34" charset="-120"/>
                <a:ea typeface="微軟正黑體" panose="020B0604030504040204" pitchFamily="34" charset="-120"/>
              </a:rPr>
              <a:t>&gt;</a:t>
            </a:r>
            <a:r>
              <a:rPr lang="zh-TW" altLang="en-US" sz="1600" dirty="0">
                <a:latin typeface="微軟正黑體" panose="020B0604030504040204" pitchFamily="34" charset="-120"/>
                <a:ea typeface="微軟正黑體" panose="020B0604030504040204" pitchFamily="34" charset="-120"/>
              </a:rPr>
              <a:t>之「</a:t>
            </a:r>
            <a:r>
              <a:rPr lang="zh-TW" altLang="zh-TW" sz="1600" dirty="0">
                <a:latin typeface="微軟正黑體" panose="020B0604030504040204" pitchFamily="34" charset="-120"/>
                <a:ea typeface="微軟正黑體" panose="020B0604030504040204" pitchFamily="34" charset="-120"/>
              </a:rPr>
              <a:t>參、核心素養與學習重點的呼應說明</a:t>
            </a:r>
            <a:r>
              <a:rPr lang="zh-TW" altLang="en-US" sz="1600" dirty="0">
                <a:latin typeface="微軟正黑體" panose="020B0604030504040204" pitchFamily="34" charset="-120"/>
                <a:ea typeface="微軟正黑體" panose="020B0604030504040204" pitchFamily="34" charset="-120"/>
              </a:rPr>
              <a:t>」</a:t>
            </a:r>
          </a:p>
        </p:txBody>
      </p:sp>
      <p:sp>
        <p:nvSpPr>
          <p:cNvPr id="46111" name="投影片編號版面配置區 2"/>
          <p:cNvSpPr>
            <a:spLocks noGrp="1"/>
          </p:cNvSpPr>
          <p:nvPr>
            <p:ph type="sldNum" sz="quarter" idx="12"/>
          </p:nvPr>
        </p:nvSpPr>
        <p:spPr bwMode="auto">
          <a:xfrm>
            <a:off x="7086600"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68603F1C-8DCF-4682-913F-C81E62EB7D88}" type="slidenum">
              <a:rPr lang="zh-TW" altLang="en-US" sz="1200" smtClean="0">
                <a:solidFill>
                  <a:srgbClr val="898989"/>
                </a:solidFill>
              </a:rPr>
              <a:pPr>
                <a:lnSpc>
                  <a:spcPct val="100000"/>
                </a:lnSpc>
                <a:spcBef>
                  <a:spcPct val="0"/>
                </a:spcBef>
                <a:buFontTx/>
                <a:buNone/>
              </a:pPr>
              <a:t>24</a:t>
            </a:fld>
            <a:endParaRPr lang="zh-TW" altLang="en-US" sz="1200">
              <a:solidFill>
                <a:srgbClr val="898989"/>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106363"/>
            <a:ext cx="9158288" cy="769937"/>
          </a:xfrm>
        </p:spPr>
        <p:txBody>
          <a:bodyPr rtlCol="0">
            <a:noAutofit/>
          </a:bodyPr>
          <a:lstStyle/>
          <a:p>
            <a:pPr algn="ctr" eaLnBrk="1" fontAlgn="auto" hangingPunct="1">
              <a:spcAft>
                <a:spcPts val="0"/>
              </a:spcAft>
              <a:defRPr/>
            </a:pPr>
            <a:r>
              <a:rPr lang="zh-TW" altLang="en-US" sz="28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課綱核心素養與學習重點雙向細目表舉隅</a:t>
            </a:r>
          </a:p>
        </p:txBody>
      </p:sp>
      <p:graphicFrame>
        <p:nvGraphicFramePr>
          <p:cNvPr id="3" name="表格 2"/>
          <p:cNvGraphicFramePr>
            <a:graphicFrameLocks noGrp="1"/>
          </p:cNvGraphicFramePr>
          <p:nvPr>
            <p:extLst>
              <p:ext uri="{D42A27DB-BD31-4B8C-83A1-F6EECF244321}">
                <p14:modId xmlns:p14="http://schemas.microsoft.com/office/powerpoint/2010/main" val="4208185278"/>
              </p:ext>
            </p:extLst>
          </p:nvPr>
        </p:nvGraphicFramePr>
        <p:xfrm>
          <a:off x="87709" y="703108"/>
          <a:ext cx="8870554" cy="5908003"/>
        </p:xfrm>
        <a:graphic>
          <a:graphicData uri="http://schemas.openxmlformats.org/drawingml/2006/table">
            <a:tbl>
              <a:tblPr/>
              <a:tblGrid>
                <a:gridCol w="1926891">
                  <a:extLst>
                    <a:ext uri="{9D8B030D-6E8A-4147-A177-3AD203B41FA5}">
                      <a16:colId xmlns:a16="http://schemas.microsoft.com/office/drawing/2014/main" xmlns="" val="20000"/>
                    </a:ext>
                  </a:extLst>
                </a:gridCol>
                <a:gridCol w="6943663">
                  <a:extLst>
                    <a:ext uri="{9D8B030D-6E8A-4147-A177-3AD203B41FA5}">
                      <a16:colId xmlns:a16="http://schemas.microsoft.com/office/drawing/2014/main" xmlns="" val="20001"/>
                    </a:ext>
                  </a:extLst>
                </a:gridCol>
              </a:tblGrid>
              <a:tr h="1070131">
                <a:tc gridSpan="2">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a:lnSpc>
                          <a:spcPts val="1800"/>
                        </a:lnSpc>
                        <a:spcBef>
                          <a:spcPts val="0"/>
                        </a:spcBef>
                        <a:spcAft>
                          <a:spcPts val="0"/>
                        </a:spcAft>
                      </a:pPr>
                      <a:r>
                        <a:rPr lang="zh-TW" altLang="zh-TW" sz="1200" kern="1200" dirty="0">
                          <a:solidFill>
                            <a:schemeClr val="tx1"/>
                          </a:solidFill>
                          <a:effectLst/>
                          <a:latin typeface="微軟正黑體" panose="020B0604030504040204" pitchFamily="34" charset="-120"/>
                          <a:ea typeface="微軟正黑體" panose="020B0604030504040204" pitchFamily="34" charset="-120"/>
                          <a:cs typeface="+mn-cs"/>
                        </a:rPr>
                        <a:t>課綱核心素養：</a:t>
                      </a:r>
                    </a:p>
                    <a:p>
                      <a:pPr>
                        <a:lnSpc>
                          <a:spcPts val="1200"/>
                        </a:lnSpc>
                        <a:spcBef>
                          <a:spcPts val="0"/>
                        </a:spcBef>
                        <a:spcAft>
                          <a:spcPts val="0"/>
                        </a:spcAft>
                      </a:pPr>
                      <a:r>
                        <a:rPr lang="zh-TW" altLang="zh-TW" sz="1200" kern="1200" dirty="0">
                          <a:solidFill>
                            <a:schemeClr val="tx1"/>
                          </a:solidFill>
                          <a:effectLst/>
                          <a:latin typeface="微軟正黑體" panose="020B0604030504040204" pitchFamily="34" charset="-120"/>
                          <a:ea typeface="微軟正黑體" panose="020B0604030504040204" pitchFamily="34" charset="-120"/>
                          <a:cs typeface="+mn-cs"/>
                        </a:rPr>
                        <a:t>閩</a:t>
                      </a:r>
                      <a:r>
                        <a:rPr lang="en-US" altLang="zh-TW" sz="1200" kern="1200" dirty="0">
                          <a:solidFill>
                            <a:schemeClr val="tx1"/>
                          </a:solidFill>
                          <a:effectLst/>
                          <a:latin typeface="微軟正黑體" panose="020B0604030504040204" pitchFamily="34" charset="-120"/>
                          <a:ea typeface="微軟正黑體" panose="020B0604030504040204" pitchFamily="34" charset="-120"/>
                          <a:cs typeface="+mn-cs"/>
                        </a:rPr>
                        <a:t>-E-A2</a:t>
                      </a:r>
                      <a:r>
                        <a:rPr lang="zh-TW" altLang="zh-TW" sz="1200" kern="1200" dirty="0">
                          <a:solidFill>
                            <a:schemeClr val="tx1"/>
                          </a:solidFill>
                          <a:effectLst/>
                          <a:latin typeface="微軟正黑體" panose="020B0604030504040204" pitchFamily="34" charset="-120"/>
                          <a:ea typeface="微軟正黑體" panose="020B0604030504040204" pitchFamily="34" charset="-120"/>
                          <a:cs typeface="+mn-cs"/>
                        </a:rPr>
                        <a:t>具備使用閩南語文進行思考的能力，並用之於日常生活中，以有效處理相關問題。</a:t>
                      </a:r>
                    </a:p>
                    <a:p>
                      <a:pPr>
                        <a:lnSpc>
                          <a:spcPts val="1800"/>
                        </a:lnSpc>
                        <a:spcBef>
                          <a:spcPts val="0"/>
                        </a:spcBef>
                        <a:spcAft>
                          <a:spcPts val="0"/>
                        </a:spcAft>
                      </a:pPr>
                      <a:r>
                        <a:rPr lang="zh-TW" altLang="zh-TW" sz="1200" kern="1200" dirty="0">
                          <a:solidFill>
                            <a:schemeClr val="tx1"/>
                          </a:solidFill>
                          <a:effectLst/>
                          <a:latin typeface="微軟正黑體" panose="020B0604030504040204" pitchFamily="34" charset="-120"/>
                          <a:ea typeface="微軟正黑體" panose="020B0604030504040204" pitchFamily="34" charset="-120"/>
                          <a:cs typeface="+mn-cs"/>
                        </a:rPr>
                        <a:t>閩</a:t>
                      </a:r>
                      <a:r>
                        <a:rPr lang="en-US" altLang="zh-TW" sz="1200" kern="1200" dirty="0">
                          <a:solidFill>
                            <a:schemeClr val="tx1"/>
                          </a:solidFill>
                          <a:effectLst/>
                          <a:latin typeface="微軟正黑體" panose="020B0604030504040204" pitchFamily="34" charset="-120"/>
                          <a:ea typeface="微軟正黑體" panose="020B0604030504040204" pitchFamily="34" charset="-120"/>
                          <a:cs typeface="+mn-cs"/>
                        </a:rPr>
                        <a:t>-E-B1</a:t>
                      </a:r>
                      <a:r>
                        <a:rPr lang="zh-TW" altLang="zh-TW" sz="1200" kern="1200" dirty="0">
                          <a:solidFill>
                            <a:schemeClr val="tx1"/>
                          </a:solidFill>
                          <a:effectLst/>
                          <a:latin typeface="微軟正黑體" panose="020B0604030504040204" pitchFamily="34" charset="-120"/>
                          <a:ea typeface="微軟正黑體" panose="020B0604030504040204" pitchFamily="34" charset="-120"/>
                          <a:cs typeface="+mn-cs"/>
                        </a:rPr>
                        <a:t>具備理解與使用閩南語文的基本能力，並能從事表達、溝通，以運用於家庭、學校、社區生活之中。</a:t>
                      </a:r>
                    </a:p>
                    <a:p>
                      <a:pPr>
                        <a:lnSpc>
                          <a:spcPts val="1800"/>
                        </a:lnSpc>
                        <a:spcBef>
                          <a:spcPts val="0"/>
                        </a:spcBef>
                        <a:spcAft>
                          <a:spcPts val="0"/>
                        </a:spcAft>
                      </a:pPr>
                      <a:r>
                        <a:rPr lang="zh-TW" altLang="zh-TW" sz="1200" kern="1200" dirty="0">
                          <a:solidFill>
                            <a:schemeClr val="tx1"/>
                          </a:solidFill>
                          <a:effectLst/>
                          <a:latin typeface="微軟正黑體" panose="020B0604030504040204" pitchFamily="34" charset="-120"/>
                          <a:ea typeface="微軟正黑體" panose="020B0604030504040204" pitchFamily="34" charset="-120"/>
                          <a:cs typeface="+mn-cs"/>
                        </a:rPr>
                        <a:t>閩</a:t>
                      </a:r>
                      <a:r>
                        <a:rPr lang="en-US" altLang="zh-TW" sz="1200" kern="1200" dirty="0">
                          <a:solidFill>
                            <a:schemeClr val="tx1"/>
                          </a:solidFill>
                          <a:effectLst/>
                          <a:latin typeface="微軟正黑體" panose="020B0604030504040204" pitchFamily="34" charset="-120"/>
                          <a:ea typeface="微軟正黑體" panose="020B0604030504040204" pitchFamily="34" charset="-120"/>
                          <a:cs typeface="+mn-cs"/>
                        </a:rPr>
                        <a:t>-E-C1</a:t>
                      </a:r>
                      <a:r>
                        <a:rPr lang="zh-TW" altLang="zh-TW" sz="1200" kern="1200" dirty="0">
                          <a:solidFill>
                            <a:schemeClr val="tx1"/>
                          </a:solidFill>
                          <a:effectLst/>
                          <a:latin typeface="微軟正黑體" panose="020B0604030504040204" pitchFamily="34" charset="-120"/>
                          <a:ea typeface="微軟正黑體" panose="020B0604030504040204" pitchFamily="34" charset="-120"/>
                          <a:cs typeface="+mn-cs"/>
                        </a:rPr>
                        <a:t>具備透過閩南語文的學習，增進與人友善相處的能力，並能參與家庭、學校、社區的各類活動，培養責任感，落實生活美德與公民意識。</a:t>
                      </a:r>
                      <a:endParaRPr kumimoji="0" lang="zh-TW" altLang="zh-TW" sz="1200" b="1" i="0" u="none" strike="noStrike" cap="none" normalizeH="0" baseline="0" dirty="0">
                        <a:ln>
                          <a:noFill/>
                        </a:ln>
                        <a:solidFill>
                          <a:srgbClr val="404040"/>
                        </a:solidFill>
                        <a:effectLst/>
                        <a:latin typeface="微軟正黑體" panose="020B0604030504040204" pitchFamily="34" charset="-120"/>
                        <a:ea typeface="微軟正黑體" panose="020B0604030504040204" pitchFamily="34" charset="-120"/>
                      </a:endParaRPr>
                    </a:p>
                  </a:txBody>
                  <a:tcPr marL="62770" marR="6277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000"/>
                    </a:solidFill>
                  </a:tcPr>
                </a:tc>
                <a:tc hMerge="1">
                  <a:txBody>
                    <a:bodyPr/>
                    <a:lstStyle/>
                    <a:p>
                      <a:endParaRPr lang="zh-TW" altLang="en-US"/>
                    </a:p>
                  </a:txBody>
                  <a:tcPr/>
                </a:tc>
                <a:extLst>
                  <a:ext uri="{0D108BD9-81ED-4DB2-BD59-A6C34878D82A}">
                    <a16:rowId xmlns:a16="http://schemas.microsoft.com/office/drawing/2014/main" xmlns="" val="10000"/>
                  </a:ext>
                </a:extLst>
              </a:tr>
              <a:tr h="1606520">
                <a:tc>
                  <a:txBody>
                    <a:bodyPr/>
                    <a:lstStyle>
                      <a:lvl1pPr marL="304800" indent="231775">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304800" marR="0" lvl="0" indent="231775" algn="l" defTabSz="914400" rtl="0" eaLnBrk="1" fontAlgn="base" latinLnBrk="0" hangingPunct="1">
                        <a:lnSpc>
                          <a:spcPts val="1800"/>
                        </a:lnSpc>
                        <a:spcBef>
                          <a:spcPts val="0"/>
                        </a:spcBef>
                        <a:spcAft>
                          <a:spcPts val="0"/>
                        </a:spcAft>
                        <a:buClrTx/>
                        <a:buSzTx/>
                        <a:buFontTx/>
                        <a:buNone/>
                        <a:tabLst/>
                      </a:pPr>
                      <a:r>
                        <a:rPr kumimoji="0" lang="zh-TW" altLang="en-US" sz="1200" b="1" i="0" u="none" strike="noStrike" cap="none" normalizeH="0" baseline="0" dirty="0">
                          <a:ln>
                            <a:noFill/>
                          </a:ln>
                          <a:solidFill>
                            <a:srgbClr val="404040"/>
                          </a:solidFill>
                          <a:effectLst/>
                          <a:latin typeface="微軟正黑體" panose="020B0604030504040204" pitchFamily="34" charset="-120"/>
                          <a:ea typeface="微軟正黑體" panose="020B0604030504040204" pitchFamily="34" charset="-120"/>
                        </a:rPr>
                        <a:t>　</a:t>
                      </a:r>
                      <a:endParaRPr kumimoji="0" lang="en-US" altLang="zh-TW" sz="1200" b="1" i="0" u="none" strike="noStrike" cap="none" normalizeH="0" baseline="0" dirty="0">
                        <a:ln>
                          <a:noFill/>
                        </a:ln>
                        <a:solidFill>
                          <a:srgbClr val="404040"/>
                        </a:solidFill>
                        <a:effectLst/>
                        <a:latin typeface="微軟正黑體" panose="020B0604030504040204" pitchFamily="34" charset="-120"/>
                        <a:ea typeface="微軟正黑體" panose="020B0604030504040204" pitchFamily="34" charset="-120"/>
                      </a:endParaRPr>
                    </a:p>
                    <a:p>
                      <a:pPr marL="304800" marR="0" lvl="0" indent="231775" algn="l" defTabSz="914400" rtl="0" eaLnBrk="1" fontAlgn="base" latinLnBrk="0" hangingPunct="1">
                        <a:lnSpc>
                          <a:spcPts val="1800"/>
                        </a:lnSpc>
                        <a:spcBef>
                          <a:spcPts val="0"/>
                        </a:spcBef>
                        <a:spcAft>
                          <a:spcPts val="0"/>
                        </a:spcAft>
                        <a:buClrTx/>
                        <a:buSzTx/>
                        <a:buFontTx/>
                        <a:buNone/>
                        <a:tabLst/>
                      </a:pPr>
                      <a:r>
                        <a:rPr kumimoji="0" lang="zh-TW" altLang="en-US" sz="1200" b="1" i="0" u="none" strike="noStrike" cap="none" normalizeH="0" baseline="0" dirty="0">
                          <a:ln>
                            <a:noFill/>
                          </a:ln>
                          <a:solidFill>
                            <a:srgbClr val="404040"/>
                          </a:solidFill>
                          <a:effectLst/>
                          <a:latin typeface="微軟正黑體" panose="020B0604030504040204" pitchFamily="34" charset="-120"/>
                          <a:ea typeface="微軟正黑體" panose="020B0604030504040204" pitchFamily="34" charset="-120"/>
                        </a:rPr>
                        <a:t>　</a:t>
                      </a:r>
                      <a:r>
                        <a:rPr kumimoji="0" lang="zh-TW" altLang="zh-TW" sz="1200" b="1" i="0" u="none" strike="noStrike" cap="none" normalizeH="0" baseline="0" dirty="0">
                          <a:ln>
                            <a:noFill/>
                          </a:ln>
                          <a:solidFill>
                            <a:srgbClr val="404040"/>
                          </a:solidFill>
                          <a:effectLst/>
                          <a:latin typeface="微軟正黑體" panose="020B0604030504040204" pitchFamily="34" charset="-120"/>
                          <a:ea typeface="微軟正黑體" panose="020B0604030504040204" pitchFamily="34" charset="-120"/>
                        </a:rPr>
                        <a:t>學習表現</a:t>
                      </a:r>
                    </a:p>
                    <a:p>
                      <a:pPr marL="304800" marR="0" lvl="0" indent="231775" algn="l" defTabSz="914400" rtl="0" eaLnBrk="1" fontAlgn="base" latinLnBrk="0" hangingPunct="1">
                        <a:lnSpc>
                          <a:spcPts val="1800"/>
                        </a:lnSpc>
                        <a:spcBef>
                          <a:spcPts val="0"/>
                        </a:spcBef>
                        <a:spcAft>
                          <a:spcPts val="0"/>
                        </a:spcAft>
                        <a:buClrTx/>
                        <a:buSzTx/>
                        <a:buFontTx/>
                        <a:buNone/>
                        <a:tabLst/>
                      </a:pPr>
                      <a:r>
                        <a:rPr kumimoji="0" lang="en-US" altLang="zh-TW" sz="1200" b="1" i="0" u="none" strike="noStrike" cap="none" normalizeH="0" baseline="0" dirty="0">
                          <a:ln>
                            <a:noFill/>
                          </a:ln>
                          <a:solidFill>
                            <a:srgbClr val="404040"/>
                          </a:solidFill>
                          <a:effectLst/>
                          <a:latin typeface="微軟正黑體" panose="020B0604030504040204" pitchFamily="34" charset="-120"/>
                          <a:ea typeface="微軟正黑體" panose="020B0604030504040204" pitchFamily="34" charset="-120"/>
                        </a:rPr>
                        <a:t> </a:t>
                      </a:r>
                    </a:p>
                    <a:p>
                      <a:pPr marL="304800" marR="0" lvl="0" indent="231775" algn="l" defTabSz="914400" rtl="0" eaLnBrk="1" fontAlgn="base" latinLnBrk="0" hangingPunct="1">
                        <a:lnSpc>
                          <a:spcPts val="1800"/>
                        </a:lnSpc>
                        <a:spcBef>
                          <a:spcPts val="0"/>
                        </a:spcBef>
                        <a:spcAft>
                          <a:spcPts val="0"/>
                        </a:spcAft>
                        <a:buClrTx/>
                        <a:buSzTx/>
                        <a:buFontTx/>
                        <a:buNone/>
                        <a:tabLst/>
                      </a:pPr>
                      <a:endParaRPr kumimoji="0" lang="en-US" altLang="zh-TW" sz="1200" b="1" i="0" u="none" strike="noStrike" cap="none" normalizeH="0" baseline="0" dirty="0">
                        <a:ln>
                          <a:noFill/>
                        </a:ln>
                        <a:solidFill>
                          <a:srgbClr val="404040"/>
                        </a:solidFill>
                        <a:effectLst/>
                        <a:latin typeface="微軟正黑體" panose="020B0604030504040204" pitchFamily="34" charset="-120"/>
                        <a:ea typeface="微軟正黑體" panose="020B0604030504040204" pitchFamily="34" charset="-120"/>
                      </a:endParaRPr>
                    </a:p>
                    <a:p>
                      <a:pPr marL="304800" marR="0" lvl="0" indent="231775" algn="l" defTabSz="914400" rtl="0" eaLnBrk="1" fontAlgn="base" latinLnBrk="0" hangingPunct="1">
                        <a:lnSpc>
                          <a:spcPts val="1800"/>
                        </a:lnSpc>
                        <a:spcBef>
                          <a:spcPts val="0"/>
                        </a:spcBef>
                        <a:spcAft>
                          <a:spcPts val="0"/>
                        </a:spcAft>
                        <a:buClrTx/>
                        <a:buSzTx/>
                        <a:buFontTx/>
                        <a:buNone/>
                        <a:tabLst/>
                      </a:pPr>
                      <a:endParaRPr kumimoji="0" lang="en-US" altLang="zh-TW" sz="1200" b="1" i="0" u="none" strike="noStrike" cap="none" normalizeH="0" baseline="0" dirty="0">
                        <a:ln>
                          <a:noFill/>
                        </a:ln>
                        <a:solidFill>
                          <a:srgbClr val="404040"/>
                        </a:solidFill>
                        <a:effectLst/>
                        <a:latin typeface="微軟正黑體" panose="020B0604030504040204" pitchFamily="34" charset="-120"/>
                        <a:ea typeface="微軟正黑體" panose="020B0604030504040204" pitchFamily="34" charset="-120"/>
                      </a:endParaRPr>
                    </a:p>
                    <a:p>
                      <a:pPr marL="304800" marR="0" lvl="0" indent="-130175" algn="l" defTabSz="914400" rtl="0" eaLnBrk="1" fontAlgn="base" latinLnBrk="0" hangingPunct="1">
                        <a:lnSpc>
                          <a:spcPts val="1800"/>
                        </a:lnSpc>
                        <a:spcBef>
                          <a:spcPts val="0"/>
                        </a:spcBef>
                        <a:spcAft>
                          <a:spcPts val="0"/>
                        </a:spcAft>
                        <a:buClrTx/>
                        <a:buSzTx/>
                        <a:buFontTx/>
                        <a:buNone/>
                        <a:tabLst/>
                      </a:pPr>
                      <a:r>
                        <a:rPr kumimoji="0" lang="zh-TW" altLang="zh-TW" sz="1200" b="1" i="0" u="none" strike="noStrike" cap="none" normalizeH="0" baseline="0" dirty="0">
                          <a:ln>
                            <a:noFill/>
                          </a:ln>
                          <a:solidFill>
                            <a:srgbClr val="404040"/>
                          </a:solidFill>
                          <a:effectLst/>
                          <a:latin typeface="微軟正黑體" panose="020B0604030504040204" pitchFamily="34" charset="-120"/>
                          <a:ea typeface="微軟正黑體" panose="020B0604030504040204" pitchFamily="34" charset="-120"/>
                        </a:rPr>
                        <a:t>學習內容</a:t>
                      </a:r>
                    </a:p>
                  </a:txBody>
                  <a:tcPr marL="62770" marR="6277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ap="flat" cmpd="sng" algn="ctr">
                      <a:solidFill>
                        <a:schemeClr val="bg1"/>
                      </a:solidFill>
                      <a:prstDash val="solid"/>
                      <a:round/>
                      <a:headEnd type="none" w="med" len="med"/>
                      <a:tailEnd type="none" w="med" len="med"/>
                    </a:lnTlToBr>
                    <a:lnBlToTr>
                      <a:noFill/>
                    </a:lnBlToTr>
                    <a:solidFill>
                      <a:srgbClr val="FFC000"/>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a:lnSpc>
                          <a:spcPts val="1800"/>
                        </a:lnSpc>
                        <a:spcBef>
                          <a:spcPts val="0"/>
                        </a:spcBef>
                        <a:spcAft>
                          <a:spcPts val="0"/>
                        </a:spcAft>
                      </a:pPr>
                      <a:r>
                        <a:rPr lang="en-US" altLang="zh-TW" sz="1200" kern="1200" dirty="0">
                          <a:solidFill>
                            <a:schemeClr val="tx1"/>
                          </a:solidFill>
                          <a:effectLst/>
                          <a:latin typeface="微軟正黑體" panose="020B0604030504040204" pitchFamily="34" charset="-120"/>
                          <a:ea typeface="微軟正黑體" panose="020B0604030504040204" pitchFamily="34" charset="-120"/>
                          <a:cs typeface="+mn-cs"/>
                        </a:rPr>
                        <a:t>1-</a:t>
                      </a:r>
                      <a:r>
                        <a:rPr lang="zh-TW" altLang="zh-TW" sz="1200" kern="1200" dirty="0">
                          <a:solidFill>
                            <a:schemeClr val="tx1"/>
                          </a:solidFill>
                          <a:effectLst/>
                          <a:latin typeface="微軟正黑體" panose="020B0604030504040204" pitchFamily="34" charset="-120"/>
                          <a:ea typeface="微軟正黑體" panose="020B0604030504040204" pitchFamily="34" charset="-120"/>
                          <a:cs typeface="+mn-cs"/>
                        </a:rPr>
                        <a:t>Ⅱ</a:t>
                      </a:r>
                      <a:r>
                        <a:rPr lang="en-US" altLang="zh-TW" sz="1200" kern="1200" dirty="0">
                          <a:solidFill>
                            <a:schemeClr val="tx1"/>
                          </a:solidFill>
                          <a:effectLst/>
                          <a:latin typeface="微軟正黑體" panose="020B0604030504040204" pitchFamily="34" charset="-120"/>
                          <a:ea typeface="微軟正黑體" panose="020B0604030504040204" pitchFamily="34" charset="-120"/>
                          <a:cs typeface="+mn-cs"/>
                        </a:rPr>
                        <a:t>-1</a:t>
                      </a:r>
                      <a:r>
                        <a:rPr lang="zh-TW" altLang="zh-TW" sz="1200" kern="1200" dirty="0">
                          <a:solidFill>
                            <a:schemeClr val="tx1"/>
                          </a:solidFill>
                          <a:effectLst/>
                          <a:latin typeface="微軟正黑體" panose="020B0604030504040204" pitchFamily="34" charset="-120"/>
                          <a:ea typeface="微軟正黑體" panose="020B0604030504040204" pitchFamily="34" charset="-120"/>
                          <a:cs typeface="+mn-cs"/>
                        </a:rPr>
                        <a:t>能應用閩南語標音符號、羅馬字及漢字，協助聆聽理解。</a:t>
                      </a:r>
                    </a:p>
                    <a:p>
                      <a:pPr>
                        <a:lnSpc>
                          <a:spcPts val="1800"/>
                        </a:lnSpc>
                        <a:spcBef>
                          <a:spcPts val="0"/>
                        </a:spcBef>
                        <a:spcAft>
                          <a:spcPts val="0"/>
                        </a:spcAft>
                      </a:pPr>
                      <a:r>
                        <a:rPr lang="en-US" altLang="zh-TW" sz="1200" kern="1200" dirty="0">
                          <a:solidFill>
                            <a:schemeClr val="tx1"/>
                          </a:solidFill>
                          <a:effectLst/>
                          <a:latin typeface="微軟正黑體" panose="020B0604030504040204" pitchFamily="34" charset="-120"/>
                          <a:ea typeface="微軟正黑體" panose="020B0604030504040204" pitchFamily="34" charset="-120"/>
                          <a:cs typeface="+mn-cs"/>
                        </a:rPr>
                        <a:t>1-</a:t>
                      </a:r>
                      <a:r>
                        <a:rPr lang="zh-TW" altLang="zh-TW" sz="1200" kern="1200" dirty="0">
                          <a:solidFill>
                            <a:schemeClr val="tx1"/>
                          </a:solidFill>
                          <a:effectLst/>
                          <a:latin typeface="微軟正黑體" panose="020B0604030504040204" pitchFamily="34" charset="-120"/>
                          <a:ea typeface="微軟正黑體" panose="020B0604030504040204" pitchFamily="34" charset="-120"/>
                          <a:cs typeface="+mn-cs"/>
                        </a:rPr>
                        <a:t>Ⅱ</a:t>
                      </a:r>
                      <a:r>
                        <a:rPr lang="en-US" altLang="zh-TW" sz="1200" kern="1200" dirty="0">
                          <a:solidFill>
                            <a:schemeClr val="tx1"/>
                          </a:solidFill>
                          <a:effectLst/>
                          <a:latin typeface="微軟正黑體" panose="020B0604030504040204" pitchFamily="34" charset="-120"/>
                          <a:ea typeface="微軟正黑體" panose="020B0604030504040204" pitchFamily="34" charset="-120"/>
                          <a:cs typeface="+mn-cs"/>
                        </a:rPr>
                        <a:t>-3</a:t>
                      </a:r>
                      <a:r>
                        <a:rPr lang="zh-TW" altLang="zh-TW" sz="1200" kern="1200" dirty="0">
                          <a:solidFill>
                            <a:schemeClr val="tx1"/>
                          </a:solidFill>
                          <a:effectLst/>
                          <a:latin typeface="微軟正黑體" panose="020B0604030504040204" pitchFamily="34" charset="-120"/>
                          <a:ea typeface="微軟正黑體" panose="020B0604030504040204" pitchFamily="34" charset="-120"/>
                          <a:cs typeface="+mn-cs"/>
                        </a:rPr>
                        <a:t>能聆聽並理解對方所說的閩南語。</a:t>
                      </a:r>
                    </a:p>
                    <a:p>
                      <a:pPr>
                        <a:lnSpc>
                          <a:spcPts val="1800"/>
                        </a:lnSpc>
                        <a:spcBef>
                          <a:spcPts val="0"/>
                        </a:spcBef>
                        <a:spcAft>
                          <a:spcPts val="0"/>
                        </a:spcAft>
                      </a:pPr>
                      <a:r>
                        <a:rPr lang="en-US" altLang="zh-TW" sz="1200" kern="1200" dirty="0">
                          <a:solidFill>
                            <a:schemeClr val="tx1"/>
                          </a:solidFill>
                          <a:effectLst/>
                          <a:latin typeface="微軟正黑體" panose="020B0604030504040204" pitchFamily="34" charset="-120"/>
                          <a:ea typeface="微軟正黑體" panose="020B0604030504040204" pitchFamily="34" charset="-120"/>
                          <a:cs typeface="+mn-cs"/>
                        </a:rPr>
                        <a:t>2-</a:t>
                      </a:r>
                      <a:r>
                        <a:rPr lang="zh-TW" altLang="zh-TW" sz="1200" kern="1200" dirty="0">
                          <a:solidFill>
                            <a:schemeClr val="tx1"/>
                          </a:solidFill>
                          <a:effectLst/>
                          <a:latin typeface="微軟正黑體" panose="020B0604030504040204" pitchFamily="34" charset="-120"/>
                          <a:ea typeface="微軟正黑體" panose="020B0604030504040204" pitchFamily="34" charset="-120"/>
                          <a:cs typeface="+mn-cs"/>
                        </a:rPr>
                        <a:t>Ⅱ</a:t>
                      </a:r>
                      <a:r>
                        <a:rPr lang="en-US" altLang="zh-TW" sz="1200" kern="1200" dirty="0">
                          <a:solidFill>
                            <a:schemeClr val="tx1"/>
                          </a:solidFill>
                          <a:effectLst/>
                          <a:latin typeface="微軟正黑體" panose="020B0604030504040204" pitchFamily="34" charset="-120"/>
                          <a:ea typeface="微軟正黑體" panose="020B0604030504040204" pitchFamily="34" charset="-120"/>
                          <a:cs typeface="+mn-cs"/>
                        </a:rPr>
                        <a:t>-1</a:t>
                      </a:r>
                      <a:r>
                        <a:rPr lang="zh-TW" altLang="zh-TW" sz="1200" kern="1200" dirty="0">
                          <a:solidFill>
                            <a:schemeClr val="tx1"/>
                          </a:solidFill>
                          <a:effectLst/>
                          <a:latin typeface="微軟正黑體" panose="020B0604030504040204" pitchFamily="34" charset="-120"/>
                          <a:ea typeface="微軟正黑體" panose="020B0604030504040204" pitchFamily="34" charset="-120"/>
                          <a:cs typeface="+mn-cs"/>
                        </a:rPr>
                        <a:t>能運用閩南語的標音符號、羅馬字及漢字，協助口語表達。</a:t>
                      </a:r>
                    </a:p>
                    <a:p>
                      <a:pPr>
                        <a:lnSpc>
                          <a:spcPts val="1800"/>
                        </a:lnSpc>
                        <a:spcBef>
                          <a:spcPts val="0"/>
                        </a:spcBef>
                        <a:spcAft>
                          <a:spcPts val="0"/>
                        </a:spcAft>
                      </a:pPr>
                      <a:r>
                        <a:rPr lang="en-US" altLang="zh-TW" sz="1200" kern="1200" dirty="0">
                          <a:solidFill>
                            <a:schemeClr val="tx1"/>
                          </a:solidFill>
                          <a:effectLst/>
                          <a:latin typeface="微軟正黑體" panose="020B0604030504040204" pitchFamily="34" charset="-120"/>
                          <a:ea typeface="微軟正黑體" panose="020B0604030504040204" pitchFamily="34" charset="-120"/>
                          <a:cs typeface="+mn-cs"/>
                        </a:rPr>
                        <a:t>2-</a:t>
                      </a:r>
                      <a:r>
                        <a:rPr lang="zh-TW" altLang="zh-TW" sz="1200" kern="1200" dirty="0">
                          <a:solidFill>
                            <a:schemeClr val="tx1"/>
                          </a:solidFill>
                          <a:effectLst/>
                          <a:latin typeface="微軟正黑體" panose="020B0604030504040204" pitchFamily="34" charset="-120"/>
                          <a:ea typeface="微軟正黑體" panose="020B0604030504040204" pitchFamily="34" charset="-120"/>
                          <a:cs typeface="+mn-cs"/>
                        </a:rPr>
                        <a:t>Ⅱ</a:t>
                      </a:r>
                      <a:r>
                        <a:rPr lang="en-US" altLang="zh-TW" sz="1200" kern="1200" dirty="0">
                          <a:solidFill>
                            <a:schemeClr val="tx1"/>
                          </a:solidFill>
                          <a:effectLst/>
                          <a:latin typeface="微軟正黑體" panose="020B0604030504040204" pitchFamily="34" charset="-120"/>
                          <a:ea typeface="微軟正黑體" panose="020B0604030504040204" pitchFamily="34" charset="-120"/>
                          <a:cs typeface="+mn-cs"/>
                        </a:rPr>
                        <a:t>-2</a:t>
                      </a:r>
                      <a:r>
                        <a:rPr lang="zh-TW" altLang="zh-TW" sz="1200" kern="1200" dirty="0">
                          <a:solidFill>
                            <a:schemeClr val="tx1"/>
                          </a:solidFill>
                          <a:effectLst/>
                          <a:latin typeface="微軟正黑體" panose="020B0604030504040204" pitchFamily="34" charset="-120"/>
                          <a:ea typeface="微軟正黑體" panose="020B0604030504040204" pitchFamily="34" charset="-120"/>
                          <a:cs typeface="+mn-cs"/>
                        </a:rPr>
                        <a:t>能用閩南語簡單說出日常生活計畫。</a:t>
                      </a:r>
                      <a:endParaRPr lang="en-US" altLang="zh-TW" sz="1200" kern="1200" dirty="0">
                        <a:solidFill>
                          <a:schemeClr val="tx1"/>
                        </a:solidFill>
                        <a:effectLst/>
                        <a:latin typeface="微軟正黑體" panose="020B0604030504040204" pitchFamily="34" charset="-120"/>
                        <a:ea typeface="微軟正黑體" panose="020B0604030504040204" pitchFamily="34" charset="-120"/>
                        <a:cs typeface="+mn-cs"/>
                      </a:endParaRPr>
                    </a:p>
                    <a:p>
                      <a:pPr>
                        <a:lnSpc>
                          <a:spcPts val="1800"/>
                        </a:lnSpc>
                        <a:spcBef>
                          <a:spcPts val="0"/>
                        </a:spcBef>
                        <a:spcAft>
                          <a:spcPts val="0"/>
                        </a:spcAft>
                      </a:pPr>
                      <a:r>
                        <a:rPr lang="en-US" altLang="zh-TW" sz="1200" kern="1200" dirty="0">
                          <a:solidFill>
                            <a:schemeClr val="tx1"/>
                          </a:solidFill>
                          <a:effectLst/>
                          <a:latin typeface="微軟正黑體" panose="020B0604030504040204" pitchFamily="34" charset="-120"/>
                          <a:ea typeface="微軟正黑體" panose="020B0604030504040204" pitchFamily="34" charset="-120"/>
                          <a:cs typeface="+mn-cs"/>
                        </a:rPr>
                        <a:t>3-Ⅱ-1 </a:t>
                      </a:r>
                      <a:r>
                        <a:rPr lang="zh-TW" altLang="en-US" sz="1200" kern="1200" dirty="0">
                          <a:solidFill>
                            <a:schemeClr val="tx1"/>
                          </a:solidFill>
                          <a:effectLst/>
                          <a:latin typeface="微軟正黑體" panose="020B0604030504040204" pitchFamily="34" charset="-120"/>
                          <a:ea typeface="微軟正黑體" panose="020B0604030504040204" pitchFamily="34" charset="-120"/>
                          <a:cs typeface="+mn-cs"/>
                        </a:rPr>
                        <a:t>能閱讀日常生活中常見的閩南語文，並了解其意義。</a:t>
                      </a:r>
                    </a:p>
                    <a:p>
                      <a:pPr>
                        <a:lnSpc>
                          <a:spcPts val="1800"/>
                        </a:lnSpc>
                        <a:spcBef>
                          <a:spcPts val="0"/>
                        </a:spcBef>
                        <a:spcAft>
                          <a:spcPts val="0"/>
                        </a:spcAft>
                      </a:pPr>
                      <a:r>
                        <a:rPr lang="en-US" altLang="zh-TW" sz="1200" kern="1200" dirty="0">
                          <a:solidFill>
                            <a:schemeClr val="tx1"/>
                          </a:solidFill>
                          <a:effectLst/>
                          <a:latin typeface="微軟正黑體" panose="020B0604030504040204" pitchFamily="34" charset="-120"/>
                          <a:ea typeface="微軟正黑體" panose="020B0604030504040204" pitchFamily="34" charset="-120"/>
                          <a:cs typeface="+mn-cs"/>
                        </a:rPr>
                        <a:t>3-Ⅱ-2 </a:t>
                      </a:r>
                      <a:r>
                        <a:rPr lang="zh-TW" altLang="en-US" sz="1200" kern="1200" dirty="0">
                          <a:solidFill>
                            <a:schemeClr val="tx1"/>
                          </a:solidFill>
                          <a:effectLst/>
                          <a:latin typeface="微軟正黑體" panose="020B0604030504040204" pitchFamily="34" charset="-120"/>
                          <a:ea typeface="微軟正黑體" panose="020B0604030504040204" pitchFamily="34" charset="-120"/>
                          <a:cs typeface="+mn-cs"/>
                        </a:rPr>
                        <a:t>能運用標音符號、羅馬字與漢字認讀日常生活中常見、簡單的閩南語文。</a:t>
                      </a:r>
                    </a:p>
                    <a:p>
                      <a:pPr>
                        <a:lnSpc>
                          <a:spcPts val="1800"/>
                        </a:lnSpc>
                        <a:spcBef>
                          <a:spcPts val="0"/>
                        </a:spcBef>
                        <a:spcAft>
                          <a:spcPts val="0"/>
                        </a:spcAft>
                      </a:pPr>
                      <a:r>
                        <a:rPr lang="en-US" altLang="zh-TW" sz="1200" kern="1200" dirty="0">
                          <a:solidFill>
                            <a:schemeClr val="tx1"/>
                          </a:solidFill>
                          <a:effectLst/>
                          <a:latin typeface="微軟正黑體" panose="020B0604030504040204" pitchFamily="34" charset="-120"/>
                          <a:ea typeface="微軟正黑體" panose="020B0604030504040204" pitchFamily="34" charset="-120"/>
                          <a:cs typeface="+mn-cs"/>
                        </a:rPr>
                        <a:t>3-Ⅱ-3 </a:t>
                      </a:r>
                      <a:r>
                        <a:rPr lang="zh-TW" altLang="en-US" sz="1200" kern="1200" dirty="0">
                          <a:solidFill>
                            <a:schemeClr val="tx1"/>
                          </a:solidFill>
                          <a:effectLst/>
                          <a:latin typeface="微軟正黑體" panose="020B0604030504040204" pitchFamily="34" charset="-120"/>
                          <a:ea typeface="微軟正黑體" panose="020B0604030504040204" pitchFamily="34" charset="-120"/>
                          <a:cs typeface="+mn-cs"/>
                        </a:rPr>
                        <a:t>能透過閩南語文的閱讀，了解為人處事的道理。</a:t>
                      </a:r>
                      <a:endParaRPr lang="zh-TW" altLang="zh-TW" sz="1200" kern="1200" dirty="0">
                        <a:solidFill>
                          <a:schemeClr val="tx1"/>
                        </a:solidFill>
                        <a:effectLst/>
                        <a:latin typeface="微軟正黑體" panose="020B0604030504040204" pitchFamily="34" charset="-120"/>
                        <a:ea typeface="微軟正黑體" panose="020B0604030504040204" pitchFamily="34" charset="-120"/>
                        <a:cs typeface="+mn-cs"/>
                      </a:endParaRPr>
                    </a:p>
                  </a:txBody>
                  <a:tcPr marL="62770" marR="6277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8CB"/>
                    </a:solidFill>
                  </a:tcPr>
                </a:tc>
                <a:extLst>
                  <a:ext uri="{0D108BD9-81ED-4DB2-BD59-A6C34878D82A}">
                    <a16:rowId xmlns:a16="http://schemas.microsoft.com/office/drawing/2014/main" xmlns="" val="10001"/>
                  </a:ext>
                </a:extLst>
              </a:tr>
              <a:tr h="3231352">
                <a:tc>
                  <a:txBody>
                    <a:bodyPr/>
                    <a:lstStyle>
                      <a:lvl1pPr marL="498475" indent="-498475">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498475" marR="0" lvl="0" indent="-498475" algn="just" defTabSz="914400" rtl="0" eaLnBrk="1" fontAlgn="base" latinLnBrk="0" hangingPunct="1">
                        <a:lnSpc>
                          <a:spcPts val="1800"/>
                        </a:lnSpc>
                        <a:spcBef>
                          <a:spcPts val="0"/>
                        </a:spcBef>
                        <a:spcAft>
                          <a:spcPts val="0"/>
                        </a:spcAft>
                        <a:buClrTx/>
                        <a:buSzTx/>
                        <a:buFontTx/>
                        <a:buNone/>
                        <a:tabLst/>
                      </a:pPr>
                      <a:endParaRPr kumimoji="0" lang="en-US" altLang="zh-TW" sz="1200" b="1" i="0" u="none" strike="noStrike" cap="none" normalizeH="0" baseline="0" dirty="0">
                        <a:ln>
                          <a:noFill/>
                        </a:ln>
                        <a:solidFill>
                          <a:srgbClr val="404040"/>
                        </a:solidFill>
                        <a:effectLst/>
                        <a:latin typeface="微軟正黑體" panose="020B0604030504040204" pitchFamily="34" charset="-120"/>
                        <a:ea typeface="微軟正黑體" panose="020B0604030504040204" pitchFamily="34" charset="-120"/>
                      </a:endParaRPr>
                    </a:p>
                    <a:p>
                      <a:pPr marL="498475" marR="0" lvl="0" indent="-498475" algn="just" defTabSz="914400" rtl="0" eaLnBrk="1" fontAlgn="base" latinLnBrk="0" hangingPunct="1">
                        <a:lnSpc>
                          <a:spcPts val="1800"/>
                        </a:lnSpc>
                        <a:spcBef>
                          <a:spcPts val="0"/>
                        </a:spcBef>
                        <a:spcAft>
                          <a:spcPts val="0"/>
                        </a:spcAft>
                        <a:buClrTx/>
                        <a:buSzTx/>
                        <a:buFontTx/>
                        <a:buNone/>
                        <a:tabLst/>
                      </a:pPr>
                      <a:endParaRPr kumimoji="0" lang="en-US" altLang="zh-TW" sz="1200" b="1" i="0" u="none" strike="noStrike" cap="none" normalizeH="0" baseline="0" dirty="0">
                        <a:ln>
                          <a:noFill/>
                        </a:ln>
                        <a:solidFill>
                          <a:srgbClr val="404040"/>
                        </a:solidFill>
                        <a:effectLst/>
                        <a:latin typeface="微軟正黑體" panose="020B0604030504040204" pitchFamily="34" charset="-120"/>
                        <a:ea typeface="微軟正黑體" panose="020B0604030504040204" pitchFamily="34" charset="-120"/>
                      </a:endParaRPr>
                    </a:p>
                    <a:p>
                      <a:pPr>
                        <a:lnSpc>
                          <a:spcPts val="1800"/>
                        </a:lnSpc>
                        <a:spcBef>
                          <a:spcPts val="0"/>
                        </a:spcBef>
                        <a:spcAft>
                          <a:spcPts val="0"/>
                        </a:spcAft>
                      </a:pPr>
                      <a:r>
                        <a:rPr lang="zh-TW" altLang="zh-TW" sz="1200" kern="1200" baseline="30000" dirty="0">
                          <a:solidFill>
                            <a:schemeClr val="tx1"/>
                          </a:solidFill>
                          <a:effectLst/>
                          <a:latin typeface="微軟正黑體" panose="020B0604030504040204" pitchFamily="34" charset="-120"/>
                          <a:ea typeface="微軟正黑體" panose="020B0604030504040204" pitchFamily="34" charset="-120"/>
                          <a:cs typeface="+mn-cs"/>
                        </a:rPr>
                        <a:t>◎</a:t>
                      </a:r>
                      <a:r>
                        <a:rPr lang="en-US" altLang="zh-TW" sz="1200" kern="1200" dirty="0">
                          <a:solidFill>
                            <a:schemeClr val="tx1"/>
                          </a:solidFill>
                          <a:effectLst/>
                          <a:latin typeface="微軟正黑體" panose="020B0604030504040204" pitchFamily="34" charset="-120"/>
                          <a:ea typeface="微軟正黑體" panose="020B0604030504040204" pitchFamily="34" charset="-120"/>
                          <a:cs typeface="+mn-cs"/>
                        </a:rPr>
                        <a:t>Aa-</a:t>
                      </a:r>
                      <a:r>
                        <a:rPr lang="zh-TW" altLang="zh-TW" sz="1200" kern="1200" dirty="0">
                          <a:solidFill>
                            <a:schemeClr val="tx1"/>
                          </a:solidFill>
                          <a:effectLst/>
                          <a:latin typeface="微軟正黑體" panose="020B0604030504040204" pitchFamily="34" charset="-120"/>
                          <a:ea typeface="微軟正黑體" panose="020B0604030504040204" pitchFamily="34" charset="-120"/>
                          <a:cs typeface="+mn-cs"/>
                        </a:rPr>
                        <a:t>Ⅱ</a:t>
                      </a:r>
                      <a:r>
                        <a:rPr lang="en-US" altLang="zh-TW" sz="1200" kern="1200" dirty="0">
                          <a:solidFill>
                            <a:schemeClr val="tx1"/>
                          </a:solidFill>
                          <a:effectLst/>
                          <a:latin typeface="微軟正黑體" panose="020B0604030504040204" pitchFamily="34" charset="-120"/>
                          <a:ea typeface="微軟正黑體" panose="020B0604030504040204" pitchFamily="34" charset="-120"/>
                          <a:cs typeface="+mn-cs"/>
                        </a:rPr>
                        <a:t>-1 </a:t>
                      </a:r>
                      <a:r>
                        <a:rPr lang="zh-TW" altLang="zh-TW" sz="1200" kern="1200" dirty="0">
                          <a:solidFill>
                            <a:schemeClr val="tx1"/>
                          </a:solidFill>
                          <a:effectLst/>
                          <a:latin typeface="微軟正黑體" panose="020B0604030504040204" pitchFamily="34" charset="-120"/>
                          <a:ea typeface="微軟正黑體" panose="020B0604030504040204" pitchFamily="34" charset="-120"/>
                          <a:cs typeface="+mn-cs"/>
                        </a:rPr>
                        <a:t>羅馬拼音</a:t>
                      </a:r>
                    </a:p>
                    <a:p>
                      <a:pPr>
                        <a:lnSpc>
                          <a:spcPts val="1800"/>
                        </a:lnSpc>
                        <a:spcBef>
                          <a:spcPts val="0"/>
                        </a:spcBef>
                        <a:spcAft>
                          <a:spcPts val="0"/>
                        </a:spcAft>
                      </a:pPr>
                      <a:r>
                        <a:rPr lang="zh-TW" altLang="zh-TW" sz="1200" kern="1200" baseline="30000" dirty="0">
                          <a:solidFill>
                            <a:schemeClr val="tx1"/>
                          </a:solidFill>
                          <a:effectLst/>
                          <a:latin typeface="微軟正黑體" panose="020B0604030504040204" pitchFamily="34" charset="-120"/>
                          <a:ea typeface="微軟正黑體" panose="020B0604030504040204" pitchFamily="34" charset="-120"/>
                          <a:cs typeface="+mn-cs"/>
                        </a:rPr>
                        <a:t>◎</a:t>
                      </a:r>
                      <a:r>
                        <a:rPr lang="en-US" altLang="zh-TW" sz="1200" kern="1200" dirty="0">
                          <a:solidFill>
                            <a:schemeClr val="tx1"/>
                          </a:solidFill>
                          <a:effectLst/>
                          <a:latin typeface="微軟正黑體" panose="020B0604030504040204" pitchFamily="34" charset="-120"/>
                          <a:ea typeface="微軟正黑體" panose="020B0604030504040204" pitchFamily="34" charset="-120"/>
                          <a:cs typeface="+mn-cs"/>
                        </a:rPr>
                        <a:t>Aa-</a:t>
                      </a:r>
                      <a:r>
                        <a:rPr lang="zh-TW" altLang="zh-TW" sz="1200" kern="1200" dirty="0">
                          <a:solidFill>
                            <a:schemeClr val="tx1"/>
                          </a:solidFill>
                          <a:effectLst/>
                          <a:latin typeface="微軟正黑體" panose="020B0604030504040204" pitchFamily="34" charset="-120"/>
                          <a:ea typeface="微軟正黑體" panose="020B0604030504040204" pitchFamily="34" charset="-120"/>
                          <a:cs typeface="+mn-cs"/>
                        </a:rPr>
                        <a:t>Ⅱ</a:t>
                      </a:r>
                      <a:r>
                        <a:rPr lang="en-US" altLang="zh-TW" sz="1200" kern="1200" dirty="0">
                          <a:solidFill>
                            <a:schemeClr val="tx1"/>
                          </a:solidFill>
                          <a:effectLst/>
                          <a:latin typeface="微軟正黑體" panose="020B0604030504040204" pitchFamily="34" charset="-120"/>
                          <a:ea typeface="微軟正黑體" panose="020B0604030504040204" pitchFamily="34" charset="-120"/>
                          <a:cs typeface="+mn-cs"/>
                        </a:rPr>
                        <a:t>-2 </a:t>
                      </a:r>
                      <a:r>
                        <a:rPr lang="zh-TW" altLang="zh-TW" sz="1200" kern="1200" dirty="0">
                          <a:solidFill>
                            <a:schemeClr val="tx1"/>
                          </a:solidFill>
                          <a:effectLst/>
                          <a:latin typeface="微軟正黑體" panose="020B0604030504040204" pitchFamily="34" charset="-120"/>
                          <a:ea typeface="微軟正黑體" panose="020B0604030504040204" pitchFamily="34" charset="-120"/>
                          <a:cs typeface="+mn-cs"/>
                        </a:rPr>
                        <a:t>漢字書寫</a:t>
                      </a:r>
                    </a:p>
                    <a:p>
                      <a:pPr>
                        <a:lnSpc>
                          <a:spcPts val="1800"/>
                        </a:lnSpc>
                        <a:spcBef>
                          <a:spcPts val="0"/>
                        </a:spcBef>
                        <a:spcAft>
                          <a:spcPts val="0"/>
                        </a:spcAft>
                      </a:pPr>
                      <a:r>
                        <a:rPr lang="zh-TW" altLang="zh-TW" sz="1200" kern="1200" baseline="30000" dirty="0">
                          <a:solidFill>
                            <a:schemeClr val="tx1"/>
                          </a:solidFill>
                          <a:effectLst/>
                          <a:latin typeface="微軟正黑體" panose="020B0604030504040204" pitchFamily="34" charset="-120"/>
                          <a:ea typeface="微軟正黑體" panose="020B0604030504040204" pitchFamily="34" charset="-120"/>
                          <a:cs typeface="+mn-cs"/>
                        </a:rPr>
                        <a:t>◎</a:t>
                      </a:r>
                      <a:r>
                        <a:rPr lang="en-US" altLang="zh-TW" sz="1200" kern="1200" dirty="0">
                          <a:solidFill>
                            <a:schemeClr val="tx1"/>
                          </a:solidFill>
                          <a:effectLst/>
                          <a:latin typeface="微軟正黑體" panose="020B0604030504040204" pitchFamily="34" charset="-120"/>
                          <a:ea typeface="微軟正黑體" panose="020B0604030504040204" pitchFamily="34" charset="-120"/>
                          <a:cs typeface="+mn-cs"/>
                        </a:rPr>
                        <a:t>Ab-</a:t>
                      </a:r>
                      <a:r>
                        <a:rPr lang="zh-TW" altLang="zh-TW" sz="1200" kern="1200" dirty="0">
                          <a:solidFill>
                            <a:schemeClr val="tx1"/>
                          </a:solidFill>
                          <a:effectLst/>
                          <a:latin typeface="微軟正黑體" panose="020B0604030504040204" pitchFamily="34" charset="-120"/>
                          <a:ea typeface="微軟正黑體" panose="020B0604030504040204" pitchFamily="34" charset="-120"/>
                          <a:cs typeface="+mn-cs"/>
                        </a:rPr>
                        <a:t>Ⅱ</a:t>
                      </a:r>
                      <a:r>
                        <a:rPr lang="en-US" altLang="zh-TW" sz="1200" kern="1200" dirty="0">
                          <a:solidFill>
                            <a:schemeClr val="tx1"/>
                          </a:solidFill>
                          <a:effectLst/>
                          <a:latin typeface="微軟正黑體" panose="020B0604030504040204" pitchFamily="34" charset="-120"/>
                          <a:ea typeface="微軟正黑體" panose="020B0604030504040204" pitchFamily="34" charset="-120"/>
                          <a:cs typeface="+mn-cs"/>
                        </a:rPr>
                        <a:t>-1 </a:t>
                      </a:r>
                      <a:r>
                        <a:rPr lang="zh-TW" altLang="zh-TW" sz="1200" kern="1200" dirty="0">
                          <a:solidFill>
                            <a:schemeClr val="tx1"/>
                          </a:solidFill>
                          <a:effectLst/>
                          <a:latin typeface="微軟正黑體" panose="020B0604030504040204" pitchFamily="34" charset="-120"/>
                          <a:ea typeface="微軟正黑體" panose="020B0604030504040204" pitchFamily="34" charset="-120"/>
                          <a:cs typeface="+mn-cs"/>
                        </a:rPr>
                        <a:t>語詞運用</a:t>
                      </a:r>
                    </a:p>
                    <a:p>
                      <a:pPr>
                        <a:lnSpc>
                          <a:spcPts val="1800"/>
                        </a:lnSpc>
                        <a:spcBef>
                          <a:spcPts val="0"/>
                        </a:spcBef>
                        <a:spcAft>
                          <a:spcPts val="0"/>
                        </a:spcAft>
                      </a:pPr>
                      <a:r>
                        <a:rPr lang="zh-TW" altLang="zh-TW" sz="1200" kern="1200" baseline="30000" dirty="0">
                          <a:solidFill>
                            <a:schemeClr val="tx1"/>
                          </a:solidFill>
                          <a:effectLst/>
                          <a:latin typeface="微軟正黑體" panose="020B0604030504040204" pitchFamily="34" charset="-120"/>
                          <a:ea typeface="微軟正黑體" panose="020B0604030504040204" pitchFamily="34" charset="-120"/>
                          <a:cs typeface="+mn-cs"/>
                        </a:rPr>
                        <a:t>◎</a:t>
                      </a:r>
                      <a:r>
                        <a:rPr lang="en-US" altLang="zh-TW" sz="1200" kern="1200" dirty="0">
                          <a:solidFill>
                            <a:schemeClr val="tx1"/>
                          </a:solidFill>
                          <a:effectLst/>
                          <a:latin typeface="微軟正黑體" panose="020B0604030504040204" pitchFamily="34" charset="-120"/>
                          <a:ea typeface="微軟正黑體" panose="020B0604030504040204" pitchFamily="34" charset="-120"/>
                          <a:cs typeface="+mn-cs"/>
                        </a:rPr>
                        <a:t>Ab-</a:t>
                      </a:r>
                      <a:r>
                        <a:rPr lang="zh-TW" altLang="zh-TW" sz="1200" kern="1200" dirty="0">
                          <a:solidFill>
                            <a:schemeClr val="tx1"/>
                          </a:solidFill>
                          <a:effectLst/>
                          <a:latin typeface="微軟正黑體" panose="020B0604030504040204" pitchFamily="34" charset="-120"/>
                          <a:ea typeface="微軟正黑體" panose="020B0604030504040204" pitchFamily="34" charset="-120"/>
                          <a:cs typeface="+mn-cs"/>
                        </a:rPr>
                        <a:t>Ⅱ</a:t>
                      </a:r>
                      <a:r>
                        <a:rPr lang="en-US" altLang="zh-TW" sz="1200" kern="1200" dirty="0">
                          <a:solidFill>
                            <a:schemeClr val="tx1"/>
                          </a:solidFill>
                          <a:effectLst/>
                          <a:latin typeface="微軟正黑體" panose="020B0604030504040204" pitchFamily="34" charset="-120"/>
                          <a:ea typeface="微軟正黑體" panose="020B0604030504040204" pitchFamily="34" charset="-120"/>
                          <a:cs typeface="+mn-cs"/>
                        </a:rPr>
                        <a:t>-2 </a:t>
                      </a:r>
                      <a:r>
                        <a:rPr lang="zh-TW" altLang="zh-TW" sz="1200" kern="1200" dirty="0">
                          <a:solidFill>
                            <a:schemeClr val="tx1"/>
                          </a:solidFill>
                          <a:effectLst/>
                          <a:latin typeface="微軟正黑體" panose="020B0604030504040204" pitchFamily="34" charset="-120"/>
                          <a:ea typeface="微軟正黑體" panose="020B0604030504040204" pitchFamily="34" charset="-120"/>
                          <a:cs typeface="+mn-cs"/>
                        </a:rPr>
                        <a:t>句型運用</a:t>
                      </a:r>
                    </a:p>
                    <a:p>
                      <a:pPr>
                        <a:lnSpc>
                          <a:spcPts val="1800"/>
                        </a:lnSpc>
                        <a:spcBef>
                          <a:spcPts val="0"/>
                        </a:spcBef>
                        <a:spcAft>
                          <a:spcPts val="0"/>
                        </a:spcAft>
                      </a:pPr>
                      <a:r>
                        <a:rPr lang="zh-TW" altLang="zh-TW" sz="1200" kern="1200" baseline="30000" dirty="0">
                          <a:solidFill>
                            <a:schemeClr val="tx1"/>
                          </a:solidFill>
                          <a:effectLst/>
                          <a:latin typeface="微軟正黑體" panose="020B0604030504040204" pitchFamily="34" charset="-120"/>
                          <a:ea typeface="微軟正黑體" panose="020B0604030504040204" pitchFamily="34" charset="-120"/>
                          <a:cs typeface="+mn-cs"/>
                        </a:rPr>
                        <a:t>◎</a:t>
                      </a:r>
                      <a:r>
                        <a:rPr lang="en-US" altLang="zh-TW" sz="1200" kern="1200" dirty="0">
                          <a:solidFill>
                            <a:schemeClr val="tx1"/>
                          </a:solidFill>
                          <a:effectLst/>
                          <a:latin typeface="微軟正黑體" panose="020B0604030504040204" pitchFamily="34" charset="-120"/>
                          <a:ea typeface="微軟正黑體" panose="020B0604030504040204" pitchFamily="34" charset="-120"/>
                          <a:cs typeface="+mn-cs"/>
                        </a:rPr>
                        <a:t>Ba-</a:t>
                      </a:r>
                      <a:r>
                        <a:rPr lang="zh-TW" altLang="zh-TW" sz="1200" kern="1200" dirty="0">
                          <a:solidFill>
                            <a:schemeClr val="tx1"/>
                          </a:solidFill>
                          <a:effectLst/>
                          <a:latin typeface="微軟正黑體" panose="020B0604030504040204" pitchFamily="34" charset="-120"/>
                          <a:ea typeface="微軟正黑體" panose="020B0604030504040204" pitchFamily="34" charset="-120"/>
                          <a:cs typeface="+mn-cs"/>
                        </a:rPr>
                        <a:t>Ⅱ</a:t>
                      </a:r>
                      <a:r>
                        <a:rPr lang="en-US" altLang="zh-TW" sz="1200" kern="1200" dirty="0">
                          <a:solidFill>
                            <a:schemeClr val="tx1"/>
                          </a:solidFill>
                          <a:effectLst/>
                          <a:latin typeface="微軟正黑體" panose="020B0604030504040204" pitchFamily="34" charset="-120"/>
                          <a:ea typeface="微軟正黑體" panose="020B0604030504040204" pitchFamily="34" charset="-120"/>
                          <a:cs typeface="+mn-cs"/>
                        </a:rPr>
                        <a:t>-1 </a:t>
                      </a:r>
                      <a:r>
                        <a:rPr lang="zh-TW" altLang="zh-TW" sz="1200" kern="1200" dirty="0">
                          <a:solidFill>
                            <a:schemeClr val="tx1"/>
                          </a:solidFill>
                          <a:effectLst/>
                          <a:latin typeface="微軟正黑體" panose="020B0604030504040204" pitchFamily="34" charset="-120"/>
                          <a:ea typeface="微軟正黑體" panose="020B0604030504040204" pitchFamily="34" charset="-120"/>
                          <a:cs typeface="+mn-cs"/>
                        </a:rPr>
                        <a:t>社交稱謂</a:t>
                      </a:r>
                    </a:p>
                    <a:p>
                      <a:pPr>
                        <a:lnSpc>
                          <a:spcPts val="1800"/>
                        </a:lnSpc>
                        <a:spcBef>
                          <a:spcPts val="0"/>
                        </a:spcBef>
                        <a:spcAft>
                          <a:spcPts val="0"/>
                        </a:spcAft>
                      </a:pPr>
                      <a:r>
                        <a:rPr lang="zh-TW" altLang="zh-TW" sz="1200" kern="1200" baseline="30000" dirty="0">
                          <a:solidFill>
                            <a:schemeClr val="tx1"/>
                          </a:solidFill>
                          <a:effectLst/>
                          <a:latin typeface="微軟正黑體" panose="020B0604030504040204" pitchFamily="34" charset="-120"/>
                          <a:ea typeface="微軟正黑體" panose="020B0604030504040204" pitchFamily="34" charset="-120"/>
                          <a:cs typeface="+mn-cs"/>
                        </a:rPr>
                        <a:t>◎</a:t>
                      </a:r>
                      <a:r>
                        <a:rPr lang="en-US" altLang="zh-TW" sz="1200" kern="1200" dirty="0">
                          <a:solidFill>
                            <a:schemeClr val="tx1"/>
                          </a:solidFill>
                          <a:effectLst/>
                          <a:latin typeface="微軟正黑體" panose="020B0604030504040204" pitchFamily="34" charset="-120"/>
                          <a:ea typeface="微軟正黑體" panose="020B0604030504040204" pitchFamily="34" charset="-120"/>
                          <a:cs typeface="+mn-cs"/>
                        </a:rPr>
                        <a:t>Bb-</a:t>
                      </a:r>
                      <a:r>
                        <a:rPr lang="zh-TW" altLang="zh-TW" sz="1200" kern="1200" dirty="0">
                          <a:solidFill>
                            <a:schemeClr val="tx1"/>
                          </a:solidFill>
                          <a:effectLst/>
                          <a:latin typeface="微軟正黑體" panose="020B0604030504040204" pitchFamily="34" charset="-120"/>
                          <a:ea typeface="微軟正黑體" panose="020B0604030504040204" pitchFamily="34" charset="-120"/>
                          <a:cs typeface="+mn-cs"/>
                        </a:rPr>
                        <a:t>Ⅱ</a:t>
                      </a:r>
                      <a:r>
                        <a:rPr lang="en-US" altLang="zh-TW" sz="1200" kern="1200" dirty="0">
                          <a:solidFill>
                            <a:schemeClr val="tx1"/>
                          </a:solidFill>
                          <a:effectLst/>
                          <a:latin typeface="微軟正黑體" panose="020B0604030504040204" pitchFamily="34" charset="-120"/>
                          <a:ea typeface="微軟正黑體" panose="020B0604030504040204" pitchFamily="34" charset="-120"/>
                          <a:cs typeface="+mn-cs"/>
                        </a:rPr>
                        <a:t>-1 </a:t>
                      </a:r>
                      <a:r>
                        <a:rPr lang="zh-TW" altLang="zh-TW" sz="1200" kern="1200" dirty="0">
                          <a:solidFill>
                            <a:schemeClr val="tx1"/>
                          </a:solidFill>
                          <a:effectLst/>
                          <a:latin typeface="微軟正黑體" panose="020B0604030504040204" pitchFamily="34" charset="-120"/>
                          <a:ea typeface="微軟正黑體" panose="020B0604030504040204" pitchFamily="34" charset="-120"/>
                          <a:cs typeface="+mn-cs"/>
                        </a:rPr>
                        <a:t>數字運用</a:t>
                      </a:r>
                      <a:endParaRPr lang="en-US" altLang="zh-TW" sz="1200" kern="1200" dirty="0">
                        <a:solidFill>
                          <a:schemeClr val="tx1"/>
                        </a:solidFill>
                        <a:effectLst/>
                        <a:latin typeface="微軟正黑體" panose="020B0604030504040204" pitchFamily="34" charset="-120"/>
                        <a:ea typeface="微軟正黑體" panose="020B0604030504040204" pitchFamily="34" charset="-120"/>
                        <a:cs typeface="+mn-cs"/>
                      </a:endParaRPr>
                    </a:p>
                    <a:p>
                      <a:pPr>
                        <a:lnSpc>
                          <a:spcPts val="1800"/>
                        </a:lnSpc>
                        <a:spcBef>
                          <a:spcPts val="0"/>
                        </a:spcBef>
                        <a:spcAft>
                          <a:spcPts val="0"/>
                        </a:spcAft>
                      </a:pPr>
                      <a:r>
                        <a:rPr lang="zh-TW" altLang="en-US" sz="1200" kern="1200" baseline="30000" dirty="0">
                          <a:solidFill>
                            <a:schemeClr val="tx1"/>
                          </a:solidFill>
                          <a:effectLst/>
                          <a:latin typeface="微軟正黑體" panose="020B0604030504040204" pitchFamily="34" charset="-120"/>
                          <a:ea typeface="微軟正黑體" panose="020B0604030504040204" pitchFamily="34" charset="-120"/>
                          <a:cs typeface="+mn-cs"/>
                        </a:rPr>
                        <a:t>◎</a:t>
                      </a:r>
                      <a:r>
                        <a:rPr lang="en-US" altLang="zh-TW" sz="1200" dirty="0">
                          <a:latin typeface="微軟正黑體" panose="020B0604030504040204" pitchFamily="34" charset="-120"/>
                          <a:ea typeface="微軟正黑體" panose="020B0604030504040204" pitchFamily="34" charset="-120"/>
                        </a:rPr>
                        <a:t>Bc-Ⅱ-1 </a:t>
                      </a:r>
                      <a:r>
                        <a:rPr lang="zh-TW" altLang="en-US" sz="1200" dirty="0">
                          <a:latin typeface="微軟正黑體" panose="020B0604030504040204" pitchFamily="34" charset="-120"/>
                          <a:ea typeface="微軟正黑體" panose="020B0604030504040204" pitchFamily="34" charset="-120"/>
                        </a:rPr>
                        <a:t>社區生活</a:t>
                      </a:r>
                      <a:endParaRPr lang="en-US" altLang="zh-TW" sz="1200" dirty="0">
                        <a:latin typeface="微軟正黑體" panose="020B0604030504040204" pitchFamily="34" charset="-120"/>
                        <a:ea typeface="微軟正黑體" panose="020B0604030504040204" pitchFamily="34" charset="-120"/>
                      </a:endParaRPr>
                    </a:p>
                    <a:p>
                      <a:pPr>
                        <a:lnSpc>
                          <a:spcPts val="1800"/>
                        </a:lnSpc>
                        <a:spcBef>
                          <a:spcPts val="0"/>
                        </a:spcBef>
                        <a:spcAft>
                          <a:spcPts val="0"/>
                        </a:spcAft>
                      </a:pPr>
                      <a:r>
                        <a:rPr lang="zh-TW" altLang="en-US" sz="1200" kern="1200" baseline="30000" dirty="0">
                          <a:solidFill>
                            <a:schemeClr val="tx1"/>
                          </a:solidFill>
                          <a:effectLst/>
                          <a:latin typeface="微軟正黑體" panose="020B0604030504040204" pitchFamily="34" charset="-120"/>
                          <a:ea typeface="微軟正黑體" panose="020B0604030504040204" pitchFamily="34" charset="-120"/>
                          <a:cs typeface="+mn-cs"/>
                        </a:rPr>
                        <a:t>◎</a:t>
                      </a:r>
                      <a:r>
                        <a:rPr lang="en-US" altLang="zh-TW" sz="1200" dirty="0">
                          <a:latin typeface="微軟正黑體" panose="020B0604030504040204" pitchFamily="34" charset="-120"/>
                          <a:ea typeface="微軟正黑體" panose="020B0604030504040204" pitchFamily="34" charset="-120"/>
                        </a:rPr>
                        <a:t>Bd-Ⅱ-1 </a:t>
                      </a:r>
                      <a:r>
                        <a:rPr lang="zh-TW" altLang="en-US" sz="1200" dirty="0">
                          <a:latin typeface="微軟正黑體" panose="020B0604030504040204" pitchFamily="34" charset="-120"/>
                          <a:ea typeface="微軟正黑體" panose="020B0604030504040204" pitchFamily="34" charset="-120"/>
                        </a:rPr>
                        <a:t>環境保護 </a:t>
                      </a:r>
                      <a:endParaRPr lang="en-US" altLang="zh-TW" sz="1200" dirty="0">
                        <a:latin typeface="微軟正黑體" panose="020B0604030504040204" pitchFamily="34" charset="-120"/>
                        <a:ea typeface="微軟正黑體" panose="020B0604030504040204" pitchFamily="34" charset="-120"/>
                      </a:endParaRPr>
                    </a:p>
                    <a:p>
                      <a:pPr>
                        <a:lnSpc>
                          <a:spcPts val="1800"/>
                        </a:lnSpc>
                        <a:spcBef>
                          <a:spcPts val="0"/>
                        </a:spcBef>
                        <a:spcAft>
                          <a:spcPts val="0"/>
                        </a:spcAft>
                      </a:pPr>
                      <a:r>
                        <a:rPr lang="zh-TW" altLang="en-US" sz="1200" kern="1200" baseline="30000" dirty="0">
                          <a:solidFill>
                            <a:schemeClr val="tx1"/>
                          </a:solidFill>
                          <a:effectLst/>
                          <a:latin typeface="微軟正黑體" panose="020B0604030504040204" pitchFamily="34" charset="-120"/>
                          <a:ea typeface="微軟正黑體" panose="020B0604030504040204" pitchFamily="34" charset="-120"/>
                          <a:cs typeface="+mn-cs"/>
                        </a:rPr>
                        <a:t>◎</a:t>
                      </a:r>
                      <a:r>
                        <a:rPr lang="en-US" altLang="zh-TW" sz="1200" dirty="0">
                          <a:latin typeface="微軟正黑體" panose="020B0604030504040204" pitchFamily="34" charset="-120"/>
                          <a:ea typeface="微軟正黑體" panose="020B0604030504040204" pitchFamily="34" charset="-120"/>
                        </a:rPr>
                        <a:t>Bg-Ⅱ-1 </a:t>
                      </a:r>
                      <a:r>
                        <a:rPr lang="zh-TW" altLang="en-US" sz="1200" dirty="0">
                          <a:latin typeface="微軟正黑體" panose="020B0604030504040204" pitchFamily="34" charset="-120"/>
                          <a:ea typeface="微軟正黑體" panose="020B0604030504040204" pitchFamily="34" charset="-120"/>
                        </a:rPr>
                        <a:t>生活應對 </a:t>
                      </a:r>
                      <a:endParaRPr lang="en-US" altLang="zh-TW" sz="1200" dirty="0">
                        <a:latin typeface="微軟正黑體" panose="020B0604030504040204" pitchFamily="34" charset="-120"/>
                        <a:ea typeface="微軟正黑體" panose="020B0604030504040204" pitchFamily="34" charset="-120"/>
                      </a:endParaRPr>
                    </a:p>
                    <a:p>
                      <a:pPr>
                        <a:lnSpc>
                          <a:spcPts val="1800"/>
                        </a:lnSpc>
                        <a:spcBef>
                          <a:spcPts val="0"/>
                        </a:spcBef>
                        <a:spcAft>
                          <a:spcPts val="0"/>
                        </a:spcAft>
                      </a:pPr>
                      <a:r>
                        <a:rPr lang="zh-TW" altLang="en-US" sz="1200" kern="1200" baseline="30000" dirty="0">
                          <a:solidFill>
                            <a:schemeClr val="tx1"/>
                          </a:solidFill>
                          <a:effectLst/>
                          <a:latin typeface="微軟正黑體" panose="020B0604030504040204" pitchFamily="34" charset="-120"/>
                          <a:ea typeface="微軟正黑體" panose="020B0604030504040204" pitchFamily="34" charset="-120"/>
                          <a:cs typeface="+mn-cs"/>
                        </a:rPr>
                        <a:t>◎</a:t>
                      </a:r>
                      <a:r>
                        <a:rPr lang="en-US" altLang="zh-TW" sz="1200" dirty="0">
                          <a:latin typeface="微軟正黑體" panose="020B0604030504040204" pitchFamily="34" charset="-120"/>
                          <a:ea typeface="微軟正黑體" panose="020B0604030504040204" pitchFamily="34" charset="-120"/>
                        </a:rPr>
                        <a:t>Bg-Ⅱ-2 </a:t>
                      </a:r>
                      <a:r>
                        <a:rPr lang="zh-TW" altLang="en-US" sz="1200" dirty="0">
                          <a:latin typeface="微軟正黑體" panose="020B0604030504040204" pitchFamily="34" charset="-120"/>
                          <a:ea typeface="微軟正黑體" panose="020B0604030504040204" pitchFamily="34" charset="-120"/>
                        </a:rPr>
                        <a:t>口語表達</a:t>
                      </a:r>
                      <a:endParaRPr lang="zh-TW" altLang="zh-TW" sz="1200" kern="1200" dirty="0">
                        <a:solidFill>
                          <a:schemeClr val="tx1"/>
                        </a:solidFill>
                        <a:effectLst/>
                        <a:latin typeface="微軟正黑體" panose="020B0604030504040204" pitchFamily="34" charset="-120"/>
                        <a:ea typeface="微軟正黑體" panose="020B0604030504040204" pitchFamily="34" charset="-120"/>
                        <a:cs typeface="+mn-cs"/>
                      </a:endParaRPr>
                    </a:p>
                    <a:p>
                      <a:pPr>
                        <a:lnSpc>
                          <a:spcPts val="1800"/>
                        </a:lnSpc>
                        <a:spcBef>
                          <a:spcPts val="0"/>
                        </a:spcBef>
                        <a:spcAft>
                          <a:spcPts val="0"/>
                        </a:spcAft>
                      </a:pPr>
                      <a:endParaRPr lang="zh-TW" altLang="zh-TW" sz="1200" kern="1200" dirty="0">
                        <a:solidFill>
                          <a:schemeClr val="tx1"/>
                        </a:solidFill>
                        <a:effectLst/>
                        <a:latin typeface="微軟正黑體" panose="020B0604030504040204" pitchFamily="34" charset="-120"/>
                        <a:ea typeface="微軟正黑體" panose="020B0604030504040204" pitchFamily="34" charset="-120"/>
                        <a:cs typeface="+mn-cs"/>
                      </a:endParaRPr>
                    </a:p>
                  </a:txBody>
                  <a:tcPr marL="62770" marR="6277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000"/>
                    </a:solidFill>
                  </a:tcPr>
                </a:tc>
                <a:tc>
                  <a:txBody>
                    <a:bodyPr/>
                    <a:lstStyle/>
                    <a:p>
                      <a:pPr>
                        <a:lnSpc>
                          <a:spcPts val="1800"/>
                        </a:lnSpc>
                        <a:spcBef>
                          <a:spcPts val="0"/>
                        </a:spcBef>
                        <a:spcAft>
                          <a:spcPts val="0"/>
                        </a:spcAft>
                      </a:pPr>
                      <a:r>
                        <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單元名稱：買物件</a:t>
                      </a:r>
                    </a:p>
                    <a:p>
                      <a:pPr>
                        <a:lnSpc>
                          <a:spcPts val="1800"/>
                        </a:lnSpc>
                        <a:spcBef>
                          <a:spcPts val="0"/>
                        </a:spcBef>
                        <a:spcAft>
                          <a:spcPts val="0"/>
                        </a:spcAft>
                      </a:pPr>
                      <a:r>
                        <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學習目標：</a:t>
                      </a:r>
                    </a:p>
                    <a:p>
                      <a:pPr marL="361950" lvl="0" indent="-361950">
                        <a:lnSpc>
                          <a:spcPts val="1800"/>
                        </a:lnSpc>
                        <a:spcBef>
                          <a:spcPts val="0"/>
                        </a:spcBef>
                        <a:spcAft>
                          <a:spcPts val="0"/>
                        </a:spcAft>
                        <a:buFont typeface="+mj-ea"/>
                        <a:buNone/>
                      </a:pPr>
                      <a:r>
                        <a:rPr lang="zh-TW" altLang="en-US" sz="1200" dirty="0">
                          <a:latin typeface="微軟正黑體" panose="020B0604030504040204" pitchFamily="34" charset="-120"/>
                          <a:ea typeface="微軟正黑體" panose="020B0604030504040204" pitchFamily="34" charset="-120"/>
                        </a:rPr>
                        <a:t>一、</a:t>
                      </a:r>
                      <a:r>
                        <a:rPr lang="en-US" altLang="zh-TW" sz="1200" dirty="0">
                          <a:latin typeface="微軟正黑體" panose="020B0604030504040204" pitchFamily="34" charset="-120"/>
                          <a:ea typeface="微軟正黑體" panose="020B0604030504040204" pitchFamily="34" charset="-120"/>
                        </a:rPr>
                        <a:t>(</a:t>
                      </a:r>
                      <a:r>
                        <a:rPr lang="zh-TW" altLang="en-US" sz="1200" dirty="0">
                          <a:latin typeface="微軟正黑體" panose="020B0604030504040204" pitchFamily="34" charset="-120"/>
                          <a:ea typeface="微軟正黑體" panose="020B0604030504040204" pitchFamily="34" charset="-120"/>
                        </a:rPr>
                        <a:t>閩</a:t>
                      </a:r>
                      <a:r>
                        <a:rPr lang="en-US" altLang="zh-TW" sz="1200" dirty="0">
                          <a:latin typeface="微軟正黑體" panose="020B0604030504040204" pitchFamily="34" charset="-120"/>
                          <a:ea typeface="微軟正黑體" panose="020B0604030504040204" pitchFamily="34" charset="-120"/>
                        </a:rPr>
                        <a:t>-E-B1)</a:t>
                      </a:r>
                      <a:r>
                        <a:rPr lang="zh-TW" altLang="en-US" sz="1200" dirty="0">
                          <a:latin typeface="微軟正黑體" panose="020B0604030504040204" pitchFamily="34" charset="-120"/>
                          <a:ea typeface="微軟正黑體" panose="020B0604030504040204" pitchFamily="34" charset="-120"/>
                        </a:rPr>
                        <a:t>能了解、熟讀課文，並能書寫課文中的閩南語基本用字。 </a:t>
                      </a:r>
                      <a:r>
                        <a:rPr lang="en-US" altLang="zh-TW" sz="1200" dirty="0">
                          <a:latin typeface="微軟正黑體" panose="020B0604030504040204" pitchFamily="34" charset="-120"/>
                          <a:ea typeface="微軟正黑體" panose="020B0604030504040204" pitchFamily="34" charset="-120"/>
                        </a:rPr>
                        <a:t>(1-Ⅱ-1</a:t>
                      </a:r>
                      <a:r>
                        <a:rPr lang="zh-TW" altLang="en-US" sz="1200" dirty="0">
                          <a:latin typeface="微軟正黑體" panose="020B0604030504040204" pitchFamily="34" charset="-120"/>
                          <a:ea typeface="微軟正黑體" panose="020B0604030504040204" pitchFamily="34" charset="-120"/>
                        </a:rPr>
                        <a:t>、</a:t>
                      </a:r>
                      <a:r>
                        <a:rPr lang="en-US" altLang="zh-TW" sz="1200" dirty="0">
                          <a:latin typeface="微軟正黑體" panose="020B0604030504040204" pitchFamily="34" charset="-120"/>
                          <a:ea typeface="微軟正黑體" panose="020B0604030504040204" pitchFamily="34" charset="-120"/>
                        </a:rPr>
                        <a:t>3-Ⅱ-1</a:t>
                      </a:r>
                      <a:r>
                        <a:rPr lang="zh-TW" altLang="en-US" sz="1200" dirty="0">
                          <a:latin typeface="微軟正黑體" panose="020B0604030504040204" pitchFamily="34" charset="-120"/>
                          <a:ea typeface="微軟正黑體" panose="020B0604030504040204" pitchFamily="34" charset="-120"/>
                        </a:rPr>
                        <a:t>、</a:t>
                      </a:r>
                      <a:r>
                        <a:rPr lang="en-US" altLang="zh-TW" sz="1200" dirty="0">
                          <a:latin typeface="微軟正黑體" panose="020B0604030504040204" pitchFamily="34" charset="-120"/>
                          <a:ea typeface="微軟正黑體" panose="020B0604030504040204" pitchFamily="34" charset="-120"/>
                        </a:rPr>
                        <a:t>3-Ⅱ-2</a:t>
                      </a:r>
                      <a:r>
                        <a:rPr lang="zh-TW" altLang="en-US" sz="1200" dirty="0">
                          <a:latin typeface="微軟正黑體" panose="020B0604030504040204" pitchFamily="34" charset="-120"/>
                          <a:ea typeface="微軟正黑體" panose="020B0604030504040204" pitchFamily="34" charset="-120"/>
                        </a:rPr>
                        <a:t>；</a:t>
                      </a:r>
                      <a:r>
                        <a:rPr lang="zh-TW" altLang="en-US" sz="1200" kern="1200" baseline="30000" dirty="0">
                          <a:solidFill>
                            <a:schemeClr val="tx1"/>
                          </a:solidFill>
                          <a:effectLst/>
                          <a:latin typeface="微軟正黑體" panose="020B0604030504040204" pitchFamily="34" charset="-120"/>
                          <a:ea typeface="微軟正黑體" panose="020B0604030504040204" pitchFamily="34" charset="-120"/>
                          <a:cs typeface="+mn-cs"/>
                        </a:rPr>
                        <a:t>◎</a:t>
                      </a:r>
                      <a:r>
                        <a:rPr lang="en-US" altLang="zh-TW" sz="1200" dirty="0">
                          <a:latin typeface="微軟正黑體" panose="020B0604030504040204" pitchFamily="34" charset="-120"/>
                          <a:ea typeface="微軟正黑體" panose="020B0604030504040204" pitchFamily="34" charset="-120"/>
                        </a:rPr>
                        <a:t>Aa-Ⅱ-2</a:t>
                      </a:r>
                      <a:r>
                        <a:rPr lang="zh-TW" altLang="en-US" sz="1200" dirty="0">
                          <a:latin typeface="微軟正黑體" panose="020B0604030504040204" pitchFamily="34" charset="-120"/>
                          <a:ea typeface="微軟正黑體" panose="020B0604030504040204" pitchFamily="34" charset="-120"/>
                        </a:rPr>
                        <a:t>、</a:t>
                      </a:r>
                      <a:r>
                        <a:rPr lang="zh-TW" altLang="en-US" sz="1200" kern="1200" baseline="30000" dirty="0">
                          <a:solidFill>
                            <a:schemeClr val="tx1"/>
                          </a:solidFill>
                          <a:effectLst/>
                          <a:latin typeface="微軟正黑體" panose="020B0604030504040204" pitchFamily="34" charset="-120"/>
                          <a:ea typeface="微軟正黑體" panose="020B0604030504040204" pitchFamily="34" charset="-120"/>
                          <a:cs typeface="+mn-cs"/>
                        </a:rPr>
                        <a:t>◎</a:t>
                      </a:r>
                      <a:r>
                        <a:rPr lang="en-US" altLang="zh-TW" sz="1200" dirty="0">
                          <a:latin typeface="微軟正黑體" panose="020B0604030504040204" pitchFamily="34" charset="-120"/>
                          <a:ea typeface="微軟正黑體" panose="020B0604030504040204" pitchFamily="34" charset="-120"/>
                        </a:rPr>
                        <a:t>Ab-Ⅱ-1</a:t>
                      </a:r>
                      <a:r>
                        <a:rPr lang="zh-TW" altLang="en-US" sz="1200" dirty="0">
                          <a:latin typeface="微軟正黑體" panose="020B0604030504040204" pitchFamily="34" charset="-120"/>
                          <a:ea typeface="微軟正黑體" panose="020B0604030504040204" pitchFamily="34" charset="-120"/>
                        </a:rPr>
                        <a:t>、</a:t>
                      </a:r>
                      <a:r>
                        <a:rPr lang="zh-TW" altLang="en-US" sz="1200" kern="1200" baseline="30000" dirty="0">
                          <a:solidFill>
                            <a:schemeClr val="tx1"/>
                          </a:solidFill>
                          <a:effectLst/>
                          <a:latin typeface="微軟正黑體" panose="020B0604030504040204" pitchFamily="34" charset="-120"/>
                          <a:ea typeface="微軟正黑體" panose="020B0604030504040204" pitchFamily="34" charset="-120"/>
                          <a:cs typeface="+mn-cs"/>
                        </a:rPr>
                        <a:t>◎</a:t>
                      </a:r>
                      <a:r>
                        <a:rPr lang="en-US" altLang="zh-TW" sz="1200" dirty="0">
                          <a:latin typeface="微軟正黑體" panose="020B0604030504040204" pitchFamily="34" charset="-120"/>
                          <a:ea typeface="微軟正黑體" panose="020B0604030504040204" pitchFamily="34" charset="-120"/>
                        </a:rPr>
                        <a:t>Ab-Ⅱ-2) </a:t>
                      </a:r>
                    </a:p>
                    <a:p>
                      <a:pPr marL="357188" lvl="0" indent="-357188">
                        <a:lnSpc>
                          <a:spcPts val="1800"/>
                        </a:lnSpc>
                        <a:spcBef>
                          <a:spcPts val="0"/>
                        </a:spcBef>
                        <a:spcAft>
                          <a:spcPts val="0"/>
                        </a:spcAft>
                        <a:buFont typeface="+mj-ea"/>
                        <a:buNone/>
                      </a:pPr>
                      <a:r>
                        <a:rPr lang="zh-TW" altLang="en-US" sz="1200" dirty="0">
                          <a:latin typeface="微軟正黑體" panose="020B0604030504040204" pitchFamily="34" charset="-120"/>
                          <a:ea typeface="微軟正黑體" panose="020B0604030504040204" pitchFamily="34" charset="-120"/>
                        </a:rPr>
                        <a:t>二、</a:t>
                      </a:r>
                      <a:r>
                        <a:rPr lang="en-US" altLang="zh-TW" sz="1200" dirty="0">
                          <a:latin typeface="微軟正黑體" panose="020B0604030504040204" pitchFamily="34" charset="-120"/>
                          <a:ea typeface="微軟正黑體" panose="020B0604030504040204" pitchFamily="34" charset="-120"/>
                        </a:rPr>
                        <a:t>(</a:t>
                      </a:r>
                      <a:r>
                        <a:rPr lang="zh-TW" altLang="en-US" sz="1200" dirty="0">
                          <a:latin typeface="微軟正黑體" panose="020B0604030504040204" pitchFamily="34" charset="-120"/>
                          <a:ea typeface="微軟正黑體" panose="020B0604030504040204" pitchFamily="34" charset="-120"/>
                        </a:rPr>
                        <a:t>閩</a:t>
                      </a:r>
                      <a:r>
                        <a:rPr lang="en-US" altLang="zh-TW" sz="1200" dirty="0">
                          <a:latin typeface="微軟正黑體" panose="020B0604030504040204" pitchFamily="34" charset="-120"/>
                          <a:ea typeface="微軟正黑體" panose="020B0604030504040204" pitchFamily="34" charset="-120"/>
                        </a:rPr>
                        <a:t>-E-B1)</a:t>
                      </a:r>
                      <a:r>
                        <a:rPr lang="zh-TW" altLang="en-US" sz="1200" dirty="0">
                          <a:latin typeface="微軟正黑體" panose="020B0604030504040204" pitchFamily="34" charset="-120"/>
                          <a:ea typeface="微軟正黑體" panose="020B0604030504040204" pitchFamily="34" charset="-120"/>
                        </a:rPr>
                        <a:t>能認讀並書寫台羅音標─聲母「</a:t>
                      </a:r>
                      <a:r>
                        <a:rPr lang="en-US" altLang="zh-TW" sz="1200" dirty="0">
                          <a:latin typeface="微軟正黑體" panose="020B0604030504040204" pitchFamily="34" charset="-120"/>
                          <a:ea typeface="微軟正黑體" panose="020B0604030504040204" pitchFamily="34" charset="-120"/>
                        </a:rPr>
                        <a:t>k</a:t>
                      </a:r>
                      <a:r>
                        <a:rPr lang="zh-TW" altLang="en-US" sz="1200" dirty="0">
                          <a:latin typeface="微軟正黑體" panose="020B0604030504040204" pitchFamily="34" charset="-120"/>
                          <a:ea typeface="微軟正黑體" panose="020B0604030504040204" pitchFamily="34" charset="-120"/>
                        </a:rPr>
                        <a:t>」、「</a:t>
                      </a:r>
                      <a:r>
                        <a:rPr lang="en-US" altLang="zh-TW" sz="1200" dirty="0" err="1">
                          <a:latin typeface="微軟正黑體" panose="020B0604030504040204" pitchFamily="34" charset="-120"/>
                          <a:ea typeface="微軟正黑體" panose="020B0604030504040204" pitchFamily="34" charset="-120"/>
                        </a:rPr>
                        <a:t>kh</a:t>
                      </a:r>
                      <a:r>
                        <a:rPr lang="zh-TW" altLang="en-US" sz="1200" dirty="0">
                          <a:latin typeface="微軟正黑體" panose="020B0604030504040204" pitchFamily="34" charset="-120"/>
                          <a:ea typeface="微軟正黑體" panose="020B0604030504040204" pitchFamily="34" charset="-120"/>
                        </a:rPr>
                        <a:t>」。</a:t>
                      </a:r>
                      <a:r>
                        <a:rPr lang="en-US" altLang="zh-TW" sz="1200" dirty="0">
                          <a:latin typeface="微軟正黑體" panose="020B0604030504040204" pitchFamily="34" charset="-120"/>
                          <a:ea typeface="微軟正黑體" panose="020B0604030504040204" pitchFamily="34" charset="-120"/>
                        </a:rPr>
                        <a:t>(1-Ⅱ-1</a:t>
                      </a:r>
                      <a:r>
                        <a:rPr lang="zh-TW" altLang="en-US" sz="1200" dirty="0">
                          <a:latin typeface="微軟正黑體" panose="020B0604030504040204" pitchFamily="34" charset="-120"/>
                          <a:ea typeface="微軟正黑體" panose="020B0604030504040204" pitchFamily="34" charset="-120"/>
                        </a:rPr>
                        <a:t>、</a:t>
                      </a:r>
                      <a:r>
                        <a:rPr lang="en-US" altLang="zh-TW" sz="1200" dirty="0">
                          <a:latin typeface="微軟正黑體" panose="020B0604030504040204" pitchFamily="34" charset="-120"/>
                          <a:ea typeface="微軟正黑體" panose="020B0604030504040204" pitchFamily="34" charset="-120"/>
                        </a:rPr>
                        <a:t>3- Ⅱ-2</a:t>
                      </a:r>
                      <a:r>
                        <a:rPr lang="zh-TW" altLang="en-US" sz="1200" dirty="0">
                          <a:latin typeface="微軟正黑體" panose="020B0604030504040204" pitchFamily="34" charset="-120"/>
                          <a:ea typeface="微軟正黑體" panose="020B0604030504040204" pitchFamily="34" charset="-120"/>
                        </a:rPr>
                        <a:t>；</a:t>
                      </a:r>
                      <a:r>
                        <a:rPr lang="zh-TW" altLang="en-US" sz="1200" kern="1200" baseline="30000" dirty="0">
                          <a:solidFill>
                            <a:schemeClr val="tx1"/>
                          </a:solidFill>
                          <a:effectLst/>
                          <a:latin typeface="微軟正黑體" panose="020B0604030504040204" pitchFamily="34" charset="-120"/>
                          <a:ea typeface="微軟正黑體" panose="020B0604030504040204" pitchFamily="34" charset="-120"/>
                          <a:cs typeface="+mn-cs"/>
                        </a:rPr>
                        <a:t>◎</a:t>
                      </a:r>
                      <a:r>
                        <a:rPr lang="en-US" altLang="zh-TW" sz="1200" dirty="0">
                          <a:latin typeface="微軟正黑體" panose="020B0604030504040204" pitchFamily="34" charset="-120"/>
                          <a:ea typeface="微軟正黑體" panose="020B0604030504040204" pitchFamily="34" charset="-120"/>
                        </a:rPr>
                        <a:t>Aa-Ⅱ-1) </a:t>
                      </a:r>
                      <a:endParaRPr lang="en-US" altLang="zh-TW" sz="1200" kern="1200" dirty="0">
                        <a:solidFill>
                          <a:schemeClr val="tx1"/>
                        </a:solidFill>
                        <a:latin typeface="微軟正黑體" panose="020B0604030504040204" pitchFamily="34" charset="-120"/>
                        <a:ea typeface="微軟正黑體" panose="020B0604030504040204" pitchFamily="34" charset="-120"/>
                        <a:cs typeface="+mn-cs"/>
                      </a:endParaRPr>
                    </a:p>
                    <a:p>
                      <a:pPr marL="357188" lvl="0" indent="-357188">
                        <a:lnSpc>
                          <a:spcPts val="1800"/>
                        </a:lnSpc>
                        <a:spcBef>
                          <a:spcPts val="0"/>
                        </a:spcBef>
                        <a:spcAft>
                          <a:spcPts val="0"/>
                        </a:spcAft>
                        <a:buFont typeface="+mj-ea"/>
                        <a:buNone/>
                      </a:pPr>
                      <a:r>
                        <a:rPr lang="zh-TW" altLang="en-US" sz="1200" kern="1200" dirty="0">
                          <a:solidFill>
                            <a:schemeClr val="tx1"/>
                          </a:solidFill>
                          <a:latin typeface="微軟正黑體" panose="020B0604030504040204" pitchFamily="34" charset="-120"/>
                          <a:ea typeface="微軟正黑體" panose="020B0604030504040204" pitchFamily="34" charset="-120"/>
                          <a:cs typeface="+mn-cs"/>
                        </a:rPr>
                        <a:t>三、</a:t>
                      </a:r>
                      <a:r>
                        <a:rPr lang="en-US" altLang="zh-TW" sz="1200" kern="1200" dirty="0">
                          <a:solidFill>
                            <a:schemeClr val="tx1"/>
                          </a:solidFill>
                          <a:latin typeface="微軟正黑體" panose="020B0604030504040204" pitchFamily="34" charset="-120"/>
                          <a:ea typeface="微軟正黑體" panose="020B0604030504040204" pitchFamily="34" charset="-120"/>
                          <a:cs typeface="+mn-cs"/>
                        </a:rPr>
                        <a:t>(</a:t>
                      </a:r>
                      <a:r>
                        <a:rPr lang="zh-TW" altLang="en-US" sz="1200" kern="1200" dirty="0">
                          <a:solidFill>
                            <a:schemeClr val="tx1"/>
                          </a:solidFill>
                          <a:latin typeface="微軟正黑體" panose="020B0604030504040204" pitchFamily="34" charset="-120"/>
                          <a:ea typeface="微軟正黑體" panose="020B0604030504040204" pitchFamily="34" charset="-120"/>
                          <a:cs typeface="+mn-cs"/>
                        </a:rPr>
                        <a:t>閩</a:t>
                      </a:r>
                      <a:r>
                        <a:rPr lang="en-US" altLang="zh-TW" sz="1200" kern="1200" dirty="0">
                          <a:solidFill>
                            <a:schemeClr val="tx1"/>
                          </a:solidFill>
                          <a:latin typeface="微軟正黑體" panose="020B0604030504040204" pitchFamily="34" charset="-120"/>
                          <a:ea typeface="微軟正黑體" panose="020B0604030504040204" pitchFamily="34" charset="-120"/>
                          <a:cs typeface="+mn-cs"/>
                        </a:rPr>
                        <a:t>-E-B1</a:t>
                      </a:r>
                      <a:r>
                        <a:rPr lang="zh-TW" altLang="en-US" sz="1200" kern="1200" dirty="0">
                          <a:solidFill>
                            <a:schemeClr val="tx1"/>
                          </a:solidFill>
                          <a:latin typeface="微軟正黑體" panose="020B0604030504040204" pitchFamily="34" charset="-120"/>
                          <a:ea typeface="微軟正黑體" panose="020B0604030504040204" pitchFamily="34" charset="-120"/>
                          <a:cs typeface="+mn-cs"/>
                        </a:rPr>
                        <a:t>、閩</a:t>
                      </a:r>
                      <a:r>
                        <a:rPr lang="en-US" altLang="zh-TW" sz="1200" kern="1200" dirty="0">
                          <a:solidFill>
                            <a:schemeClr val="tx1"/>
                          </a:solidFill>
                          <a:latin typeface="微軟正黑體" panose="020B0604030504040204" pitchFamily="34" charset="-120"/>
                          <a:ea typeface="微軟正黑體" panose="020B0604030504040204" pitchFamily="34" charset="-120"/>
                          <a:cs typeface="+mn-cs"/>
                        </a:rPr>
                        <a:t>-E-A2)</a:t>
                      </a:r>
                      <a:r>
                        <a:rPr lang="zh-TW" altLang="en-US" sz="1200" kern="1200" dirty="0">
                          <a:solidFill>
                            <a:schemeClr val="tx1"/>
                          </a:solidFill>
                          <a:latin typeface="微軟正黑體" panose="020B0604030504040204" pitchFamily="34" charset="-120"/>
                          <a:ea typeface="微軟正黑體" panose="020B0604030504040204" pitchFamily="34" charset="-120"/>
                          <a:cs typeface="+mn-cs"/>
                        </a:rPr>
                        <a:t>能從買東西的對話練習中，學會使用閩南語 表達溝通的能力。</a:t>
                      </a:r>
                      <a:r>
                        <a:rPr lang="en-US" altLang="zh-TW" sz="1200" kern="1200" dirty="0">
                          <a:solidFill>
                            <a:schemeClr val="tx1"/>
                          </a:solidFill>
                          <a:latin typeface="微軟正黑體" panose="020B0604030504040204" pitchFamily="34" charset="-120"/>
                          <a:ea typeface="微軟正黑體" panose="020B0604030504040204" pitchFamily="34" charset="-120"/>
                          <a:cs typeface="+mn-cs"/>
                        </a:rPr>
                        <a:t>(1-Ⅱ-3</a:t>
                      </a:r>
                      <a:r>
                        <a:rPr lang="zh-TW" altLang="en-US" sz="1200" kern="1200" dirty="0">
                          <a:solidFill>
                            <a:schemeClr val="tx1"/>
                          </a:solidFill>
                          <a:latin typeface="微軟正黑體" panose="020B0604030504040204" pitchFamily="34" charset="-120"/>
                          <a:ea typeface="微軟正黑體" panose="020B0604030504040204" pitchFamily="34" charset="-120"/>
                          <a:cs typeface="+mn-cs"/>
                        </a:rPr>
                        <a:t>、</a:t>
                      </a:r>
                      <a:r>
                        <a:rPr lang="en-US" altLang="zh-TW" sz="1200" kern="1200" dirty="0">
                          <a:solidFill>
                            <a:schemeClr val="tx1"/>
                          </a:solidFill>
                          <a:latin typeface="微軟正黑體" panose="020B0604030504040204" pitchFamily="34" charset="-120"/>
                          <a:ea typeface="微軟正黑體" panose="020B0604030504040204" pitchFamily="34" charset="-120"/>
                          <a:cs typeface="+mn-cs"/>
                        </a:rPr>
                        <a:t>2-Ⅱ-1</a:t>
                      </a:r>
                      <a:r>
                        <a:rPr lang="zh-TW" altLang="en-US" sz="1200" kern="1200" dirty="0">
                          <a:solidFill>
                            <a:schemeClr val="tx1"/>
                          </a:solidFill>
                          <a:latin typeface="微軟正黑體" panose="020B0604030504040204" pitchFamily="34" charset="-120"/>
                          <a:ea typeface="微軟正黑體" panose="020B0604030504040204" pitchFamily="34" charset="-120"/>
                          <a:cs typeface="+mn-cs"/>
                        </a:rPr>
                        <a:t>；</a:t>
                      </a:r>
                      <a:r>
                        <a:rPr lang="zh-TW" altLang="en-US" sz="1200" kern="1200" baseline="30000" dirty="0">
                          <a:solidFill>
                            <a:schemeClr val="tx1"/>
                          </a:solidFill>
                          <a:effectLst/>
                          <a:latin typeface="微軟正黑體" panose="020B0604030504040204" pitchFamily="34" charset="-120"/>
                          <a:ea typeface="微軟正黑體" panose="020B0604030504040204" pitchFamily="34" charset="-120"/>
                          <a:cs typeface="+mn-cs"/>
                        </a:rPr>
                        <a:t>◎</a:t>
                      </a:r>
                      <a:r>
                        <a:rPr lang="en-US" altLang="zh-TW" sz="1200" kern="1200" dirty="0">
                          <a:solidFill>
                            <a:schemeClr val="tx1"/>
                          </a:solidFill>
                          <a:latin typeface="微軟正黑體" panose="020B0604030504040204" pitchFamily="34" charset="-120"/>
                          <a:ea typeface="微軟正黑體" panose="020B0604030504040204" pitchFamily="34" charset="-120"/>
                          <a:cs typeface="+mn-cs"/>
                        </a:rPr>
                        <a:t>Ab-Ⅱ-2</a:t>
                      </a:r>
                      <a:r>
                        <a:rPr lang="zh-TW" altLang="en-US" sz="1200" kern="1200" dirty="0">
                          <a:solidFill>
                            <a:schemeClr val="tx1"/>
                          </a:solidFill>
                          <a:latin typeface="微軟正黑體" panose="020B0604030504040204" pitchFamily="34" charset="-120"/>
                          <a:ea typeface="微軟正黑體" panose="020B0604030504040204" pitchFamily="34" charset="-120"/>
                          <a:cs typeface="+mn-cs"/>
                        </a:rPr>
                        <a:t>、</a:t>
                      </a:r>
                      <a:r>
                        <a:rPr lang="zh-TW" altLang="en-US" sz="1200" kern="1200" baseline="30000" dirty="0">
                          <a:solidFill>
                            <a:schemeClr val="tx1"/>
                          </a:solidFill>
                          <a:effectLst/>
                          <a:latin typeface="微軟正黑體" panose="020B0604030504040204" pitchFamily="34" charset="-120"/>
                          <a:ea typeface="微軟正黑體" panose="020B0604030504040204" pitchFamily="34" charset="-120"/>
                          <a:cs typeface="+mn-cs"/>
                        </a:rPr>
                        <a:t>◎</a:t>
                      </a:r>
                      <a:r>
                        <a:rPr lang="en-US" altLang="zh-TW" sz="1200" kern="1200" dirty="0">
                          <a:solidFill>
                            <a:schemeClr val="tx1"/>
                          </a:solidFill>
                          <a:latin typeface="微軟正黑體" panose="020B0604030504040204" pitchFamily="34" charset="-120"/>
                          <a:ea typeface="微軟正黑體" panose="020B0604030504040204" pitchFamily="34" charset="-120"/>
                          <a:cs typeface="+mn-cs"/>
                        </a:rPr>
                        <a:t>Bg-Ⅱ-2) </a:t>
                      </a:r>
                      <a:endParaRPr lang="en-US" altLang="zh-TW" sz="1200" kern="1200" baseline="30000" dirty="0">
                        <a:solidFill>
                          <a:schemeClr val="tx1"/>
                        </a:solidFill>
                        <a:effectLst/>
                        <a:latin typeface="微軟正黑體" panose="020B0604030504040204" pitchFamily="34" charset="-120"/>
                        <a:ea typeface="微軟正黑體" panose="020B0604030504040204" pitchFamily="34" charset="-120"/>
                        <a:cs typeface="+mn-cs"/>
                      </a:endParaRPr>
                    </a:p>
                    <a:p>
                      <a:pPr marL="357188" lvl="0" indent="-357188">
                        <a:lnSpc>
                          <a:spcPts val="1800"/>
                        </a:lnSpc>
                        <a:spcBef>
                          <a:spcPts val="0"/>
                        </a:spcBef>
                        <a:spcAft>
                          <a:spcPts val="0"/>
                        </a:spcAft>
                        <a:buFont typeface="+mj-ea"/>
                        <a:buNone/>
                      </a:pPr>
                      <a:r>
                        <a:rPr lang="zh-TW" altLang="en-US" sz="1200" kern="1200" dirty="0">
                          <a:solidFill>
                            <a:schemeClr val="tx1"/>
                          </a:solidFill>
                          <a:latin typeface="微軟正黑體" panose="020B0604030504040204" pitchFamily="34" charset="-120"/>
                          <a:ea typeface="微軟正黑體" panose="020B0604030504040204" pitchFamily="34" charset="-120"/>
                          <a:cs typeface="+mn-cs"/>
                        </a:rPr>
                        <a:t>四、</a:t>
                      </a:r>
                      <a:r>
                        <a:rPr lang="en-US" altLang="zh-TW" sz="1200" kern="1200" dirty="0">
                          <a:solidFill>
                            <a:schemeClr val="tx1"/>
                          </a:solidFill>
                          <a:latin typeface="微軟正黑體" panose="020B0604030504040204" pitchFamily="34" charset="-120"/>
                          <a:ea typeface="微軟正黑體" panose="020B0604030504040204" pitchFamily="34" charset="-120"/>
                          <a:cs typeface="+mn-cs"/>
                        </a:rPr>
                        <a:t>(</a:t>
                      </a:r>
                      <a:r>
                        <a:rPr lang="zh-TW" altLang="en-US" sz="1200" kern="1200" dirty="0">
                          <a:solidFill>
                            <a:schemeClr val="tx1"/>
                          </a:solidFill>
                          <a:latin typeface="微軟正黑體" panose="020B0604030504040204" pitchFamily="34" charset="-120"/>
                          <a:ea typeface="微軟正黑體" panose="020B0604030504040204" pitchFamily="34" charset="-120"/>
                          <a:cs typeface="+mn-cs"/>
                        </a:rPr>
                        <a:t>閩</a:t>
                      </a:r>
                      <a:r>
                        <a:rPr lang="en-US" altLang="zh-TW" sz="1200" kern="1200" dirty="0">
                          <a:solidFill>
                            <a:schemeClr val="tx1"/>
                          </a:solidFill>
                          <a:latin typeface="微軟正黑體" panose="020B0604030504040204" pitchFamily="34" charset="-120"/>
                          <a:ea typeface="微軟正黑體" panose="020B0604030504040204" pitchFamily="34" charset="-120"/>
                          <a:cs typeface="+mn-cs"/>
                        </a:rPr>
                        <a:t>-E-B1)</a:t>
                      </a:r>
                      <a:r>
                        <a:rPr lang="zh-TW" altLang="en-US" sz="1200" kern="1200" dirty="0">
                          <a:solidFill>
                            <a:schemeClr val="tx1"/>
                          </a:solidFill>
                          <a:latin typeface="微軟正黑體" panose="020B0604030504040204" pitchFamily="34" charset="-120"/>
                          <a:ea typeface="微軟正黑體" panose="020B0604030504040204" pitchFamily="34" charset="-120"/>
                          <a:cs typeface="+mn-cs"/>
                        </a:rPr>
                        <a:t>能學會使用數詞</a:t>
                      </a:r>
                      <a:r>
                        <a:rPr lang="en-US" altLang="zh-TW" sz="1200" kern="1200" dirty="0">
                          <a:solidFill>
                            <a:schemeClr val="tx1"/>
                          </a:solidFill>
                          <a:latin typeface="微軟正黑體" panose="020B0604030504040204" pitchFamily="34" charset="-120"/>
                          <a:ea typeface="微軟正黑體" panose="020B0604030504040204" pitchFamily="34" charset="-120"/>
                          <a:cs typeface="+mn-cs"/>
                        </a:rPr>
                        <a:t>(</a:t>
                      </a:r>
                      <a:r>
                        <a:rPr lang="zh-TW" altLang="en-US" sz="1200" kern="1200" dirty="0">
                          <a:solidFill>
                            <a:schemeClr val="tx1"/>
                          </a:solidFill>
                          <a:latin typeface="微軟正黑體" panose="020B0604030504040204" pitchFamily="34" charset="-120"/>
                          <a:ea typeface="微軟正黑體" panose="020B0604030504040204" pitchFamily="34" charset="-120"/>
                          <a:cs typeface="+mn-cs"/>
                        </a:rPr>
                        <a:t>百位</a:t>
                      </a:r>
                      <a:r>
                        <a:rPr lang="en-US" altLang="zh-TW" sz="1200" kern="1200" dirty="0">
                          <a:solidFill>
                            <a:schemeClr val="tx1"/>
                          </a:solidFill>
                          <a:latin typeface="微軟正黑體" panose="020B0604030504040204" pitchFamily="34" charset="-120"/>
                          <a:ea typeface="微軟正黑體" panose="020B0604030504040204" pitchFamily="34" charset="-120"/>
                          <a:cs typeface="+mn-cs"/>
                        </a:rPr>
                        <a:t>)</a:t>
                      </a:r>
                      <a:r>
                        <a:rPr lang="zh-TW" altLang="en-US" sz="1200" kern="1200" dirty="0">
                          <a:solidFill>
                            <a:schemeClr val="tx1"/>
                          </a:solidFill>
                          <a:latin typeface="微軟正黑體" panose="020B0604030504040204" pitchFamily="34" charset="-120"/>
                          <a:ea typeface="微軟正黑體" panose="020B0604030504040204" pitchFamily="34" charset="-120"/>
                          <a:cs typeface="+mn-cs"/>
                        </a:rPr>
                        <a:t>、量詞，以及幣值的說法與用法。 </a:t>
                      </a:r>
                      <a:r>
                        <a:rPr lang="en-US" altLang="zh-TW" sz="1200" kern="1200" dirty="0">
                          <a:solidFill>
                            <a:schemeClr val="tx1"/>
                          </a:solidFill>
                          <a:latin typeface="微軟正黑體" panose="020B0604030504040204" pitchFamily="34" charset="-120"/>
                          <a:ea typeface="微軟正黑體" panose="020B0604030504040204" pitchFamily="34" charset="-120"/>
                          <a:cs typeface="+mn-cs"/>
                        </a:rPr>
                        <a:t>(1-Ⅱ-3</a:t>
                      </a:r>
                      <a:r>
                        <a:rPr lang="zh-TW" altLang="en-US" sz="1200" kern="1200" dirty="0">
                          <a:solidFill>
                            <a:schemeClr val="tx1"/>
                          </a:solidFill>
                          <a:latin typeface="微軟正黑體" panose="020B0604030504040204" pitchFamily="34" charset="-120"/>
                          <a:ea typeface="微軟正黑體" panose="020B0604030504040204" pitchFamily="34" charset="-120"/>
                          <a:cs typeface="+mn-cs"/>
                        </a:rPr>
                        <a:t>、</a:t>
                      </a:r>
                      <a:r>
                        <a:rPr lang="en-US" altLang="zh-TW" sz="1200" kern="1200" dirty="0">
                          <a:solidFill>
                            <a:schemeClr val="tx1"/>
                          </a:solidFill>
                          <a:latin typeface="微軟正黑體" panose="020B0604030504040204" pitchFamily="34" charset="-120"/>
                          <a:ea typeface="微軟正黑體" panose="020B0604030504040204" pitchFamily="34" charset="-120"/>
                          <a:cs typeface="+mn-cs"/>
                        </a:rPr>
                        <a:t>2-Ⅱ-1</a:t>
                      </a:r>
                      <a:r>
                        <a:rPr lang="zh-TW" altLang="en-US" sz="1200" kern="1200" dirty="0">
                          <a:solidFill>
                            <a:schemeClr val="tx1"/>
                          </a:solidFill>
                          <a:latin typeface="微軟正黑體" panose="020B0604030504040204" pitchFamily="34" charset="-120"/>
                          <a:ea typeface="微軟正黑體" panose="020B0604030504040204" pitchFamily="34" charset="-120"/>
                          <a:cs typeface="+mn-cs"/>
                        </a:rPr>
                        <a:t>；</a:t>
                      </a:r>
                      <a:r>
                        <a:rPr lang="zh-TW" altLang="en-US" sz="1200" kern="1200" baseline="30000" dirty="0">
                          <a:solidFill>
                            <a:schemeClr val="tx1"/>
                          </a:solidFill>
                          <a:effectLst/>
                          <a:latin typeface="微軟正黑體" panose="020B0604030504040204" pitchFamily="34" charset="-120"/>
                          <a:ea typeface="微軟正黑體" panose="020B0604030504040204" pitchFamily="34" charset="-120"/>
                          <a:cs typeface="+mn-cs"/>
                        </a:rPr>
                        <a:t>◎</a:t>
                      </a:r>
                      <a:r>
                        <a:rPr lang="en-US" altLang="zh-TW" sz="1200" kern="1200" dirty="0">
                          <a:solidFill>
                            <a:schemeClr val="tx1"/>
                          </a:solidFill>
                          <a:latin typeface="微軟正黑體" panose="020B0604030504040204" pitchFamily="34" charset="-120"/>
                          <a:ea typeface="微軟正黑體" panose="020B0604030504040204" pitchFamily="34" charset="-120"/>
                          <a:cs typeface="+mn-cs"/>
                        </a:rPr>
                        <a:t>Ab-Ⅱ-1</a:t>
                      </a:r>
                      <a:r>
                        <a:rPr lang="zh-TW" altLang="en-US" sz="1200" kern="1200" dirty="0">
                          <a:solidFill>
                            <a:schemeClr val="tx1"/>
                          </a:solidFill>
                          <a:latin typeface="微軟正黑體" panose="020B0604030504040204" pitchFamily="34" charset="-120"/>
                          <a:ea typeface="微軟正黑體" panose="020B0604030504040204" pitchFamily="34" charset="-120"/>
                          <a:cs typeface="+mn-cs"/>
                        </a:rPr>
                        <a:t>、</a:t>
                      </a:r>
                      <a:r>
                        <a:rPr lang="zh-TW" altLang="en-US" sz="1200" kern="1200" baseline="30000" dirty="0">
                          <a:solidFill>
                            <a:schemeClr val="tx1"/>
                          </a:solidFill>
                          <a:effectLst/>
                          <a:latin typeface="微軟正黑體" panose="020B0604030504040204" pitchFamily="34" charset="-120"/>
                          <a:ea typeface="微軟正黑體" panose="020B0604030504040204" pitchFamily="34" charset="-120"/>
                          <a:cs typeface="+mn-cs"/>
                        </a:rPr>
                        <a:t>◎</a:t>
                      </a:r>
                      <a:r>
                        <a:rPr lang="en-US" altLang="zh-TW" sz="1200" kern="1200" dirty="0">
                          <a:solidFill>
                            <a:schemeClr val="tx1"/>
                          </a:solidFill>
                          <a:latin typeface="微軟正黑體" panose="020B0604030504040204" pitchFamily="34" charset="-120"/>
                          <a:ea typeface="微軟正黑體" panose="020B0604030504040204" pitchFamily="34" charset="-120"/>
                          <a:cs typeface="+mn-cs"/>
                        </a:rPr>
                        <a:t>Bb-Ⅱ-1</a:t>
                      </a:r>
                      <a:r>
                        <a:rPr lang="zh-TW" altLang="en-US" sz="1200" kern="1200" dirty="0">
                          <a:solidFill>
                            <a:schemeClr val="tx1"/>
                          </a:solidFill>
                          <a:latin typeface="微軟正黑體" panose="020B0604030504040204" pitchFamily="34" charset="-120"/>
                          <a:ea typeface="微軟正黑體" panose="020B0604030504040204" pitchFamily="34" charset="-120"/>
                          <a:cs typeface="+mn-cs"/>
                        </a:rPr>
                        <a:t>、</a:t>
                      </a:r>
                      <a:r>
                        <a:rPr lang="zh-TW" altLang="en-US" sz="1200" kern="1200" baseline="30000" dirty="0">
                          <a:solidFill>
                            <a:schemeClr val="tx1"/>
                          </a:solidFill>
                          <a:effectLst/>
                          <a:latin typeface="微軟正黑體" panose="020B0604030504040204" pitchFamily="34" charset="-120"/>
                          <a:ea typeface="微軟正黑體" panose="020B0604030504040204" pitchFamily="34" charset="-120"/>
                          <a:cs typeface="+mn-cs"/>
                        </a:rPr>
                        <a:t>◎</a:t>
                      </a:r>
                      <a:r>
                        <a:rPr lang="en-US" altLang="zh-TW" sz="1200" kern="1200" dirty="0">
                          <a:solidFill>
                            <a:schemeClr val="tx1"/>
                          </a:solidFill>
                          <a:latin typeface="微軟正黑體" panose="020B0604030504040204" pitchFamily="34" charset="-120"/>
                          <a:ea typeface="微軟正黑體" panose="020B0604030504040204" pitchFamily="34" charset="-120"/>
                          <a:cs typeface="+mn-cs"/>
                        </a:rPr>
                        <a:t>Bg-Ⅱ-2) </a:t>
                      </a:r>
                    </a:p>
                    <a:p>
                      <a:pPr marL="357188" lvl="0" indent="-357188">
                        <a:lnSpc>
                          <a:spcPts val="1800"/>
                        </a:lnSpc>
                        <a:spcBef>
                          <a:spcPts val="0"/>
                        </a:spcBef>
                        <a:spcAft>
                          <a:spcPts val="0"/>
                        </a:spcAft>
                        <a:buFont typeface="+mj-ea"/>
                        <a:buNone/>
                      </a:pPr>
                      <a:r>
                        <a:rPr lang="zh-TW" altLang="en-US" sz="1200" kern="1200" dirty="0">
                          <a:solidFill>
                            <a:schemeClr val="tx1"/>
                          </a:solidFill>
                          <a:latin typeface="微軟正黑體" panose="020B0604030504040204" pitchFamily="34" charset="-120"/>
                          <a:ea typeface="微軟正黑體" panose="020B0604030504040204" pitchFamily="34" charset="-120"/>
                          <a:cs typeface="+mn-cs"/>
                        </a:rPr>
                        <a:t>五、</a:t>
                      </a:r>
                      <a:r>
                        <a:rPr lang="en-US" altLang="zh-TW" sz="1200" kern="1200" dirty="0">
                          <a:solidFill>
                            <a:schemeClr val="tx1"/>
                          </a:solidFill>
                          <a:latin typeface="微軟正黑體" panose="020B0604030504040204" pitchFamily="34" charset="-120"/>
                          <a:ea typeface="微軟正黑體" panose="020B0604030504040204" pitchFamily="34" charset="-120"/>
                          <a:cs typeface="+mn-cs"/>
                        </a:rPr>
                        <a:t>(</a:t>
                      </a:r>
                      <a:r>
                        <a:rPr lang="zh-TW" altLang="en-US" sz="1200" kern="1200" dirty="0">
                          <a:solidFill>
                            <a:schemeClr val="tx1"/>
                          </a:solidFill>
                          <a:latin typeface="微軟正黑體" panose="020B0604030504040204" pitchFamily="34" charset="-120"/>
                          <a:ea typeface="微軟正黑體" panose="020B0604030504040204" pitchFamily="34" charset="-120"/>
                          <a:cs typeface="+mn-cs"/>
                        </a:rPr>
                        <a:t>閩</a:t>
                      </a:r>
                      <a:r>
                        <a:rPr lang="en-US" altLang="zh-TW" sz="1200" kern="1200" dirty="0">
                          <a:solidFill>
                            <a:schemeClr val="tx1"/>
                          </a:solidFill>
                          <a:latin typeface="微軟正黑體" panose="020B0604030504040204" pitchFamily="34" charset="-120"/>
                          <a:ea typeface="微軟正黑體" panose="020B0604030504040204" pitchFamily="34" charset="-120"/>
                          <a:cs typeface="+mn-cs"/>
                        </a:rPr>
                        <a:t>-E-C1)</a:t>
                      </a:r>
                      <a:r>
                        <a:rPr lang="zh-TW" altLang="en-US" sz="1200" kern="1200" dirty="0">
                          <a:solidFill>
                            <a:schemeClr val="tx1"/>
                          </a:solidFill>
                          <a:latin typeface="微軟正黑體" panose="020B0604030504040204" pitchFamily="34" charset="-120"/>
                          <a:ea typeface="微軟正黑體" panose="020B0604030504040204" pitchFamily="34" charset="-120"/>
                          <a:cs typeface="+mn-cs"/>
                        </a:rPr>
                        <a:t>能使用禮貌的稱謂及用語，進行購物的溝通，學習與他 人友善的互動。</a:t>
                      </a:r>
                      <a:r>
                        <a:rPr lang="en-US" altLang="zh-TW" sz="1200" kern="1200" dirty="0">
                          <a:solidFill>
                            <a:schemeClr val="tx1"/>
                          </a:solidFill>
                          <a:latin typeface="微軟正黑體" panose="020B0604030504040204" pitchFamily="34" charset="-120"/>
                          <a:ea typeface="微軟正黑體" panose="020B0604030504040204" pitchFamily="34" charset="-120"/>
                          <a:cs typeface="+mn-cs"/>
                        </a:rPr>
                        <a:t>(1-Ⅱ-3</a:t>
                      </a:r>
                      <a:r>
                        <a:rPr lang="zh-TW" altLang="en-US" sz="1200" kern="1200" dirty="0">
                          <a:solidFill>
                            <a:schemeClr val="tx1"/>
                          </a:solidFill>
                          <a:latin typeface="微軟正黑體" panose="020B0604030504040204" pitchFamily="34" charset="-120"/>
                          <a:ea typeface="微軟正黑體" panose="020B0604030504040204" pitchFamily="34" charset="-120"/>
                          <a:cs typeface="+mn-cs"/>
                        </a:rPr>
                        <a:t>、</a:t>
                      </a:r>
                      <a:r>
                        <a:rPr lang="en-US" altLang="zh-TW" sz="1200" kern="1200" dirty="0">
                          <a:solidFill>
                            <a:schemeClr val="tx1"/>
                          </a:solidFill>
                          <a:latin typeface="微軟正黑體" panose="020B0604030504040204" pitchFamily="34" charset="-120"/>
                          <a:ea typeface="微軟正黑體" panose="020B0604030504040204" pitchFamily="34" charset="-120"/>
                          <a:cs typeface="+mn-cs"/>
                        </a:rPr>
                        <a:t>2-Ⅱ-2</a:t>
                      </a:r>
                      <a:r>
                        <a:rPr lang="zh-TW" altLang="en-US" sz="1200" kern="1200" dirty="0">
                          <a:solidFill>
                            <a:schemeClr val="tx1"/>
                          </a:solidFill>
                          <a:latin typeface="微軟正黑體" panose="020B0604030504040204" pitchFamily="34" charset="-120"/>
                          <a:ea typeface="微軟正黑體" panose="020B0604030504040204" pitchFamily="34" charset="-120"/>
                          <a:cs typeface="+mn-cs"/>
                        </a:rPr>
                        <a:t>、</a:t>
                      </a:r>
                      <a:r>
                        <a:rPr lang="en-US" altLang="zh-TW" sz="1200" kern="1200" dirty="0">
                          <a:solidFill>
                            <a:schemeClr val="tx1"/>
                          </a:solidFill>
                          <a:latin typeface="微軟正黑體" panose="020B0604030504040204" pitchFamily="34" charset="-120"/>
                          <a:ea typeface="微軟正黑體" panose="020B0604030504040204" pitchFamily="34" charset="-120"/>
                          <a:cs typeface="+mn-cs"/>
                        </a:rPr>
                        <a:t>3-Ⅱ-3</a:t>
                      </a:r>
                      <a:r>
                        <a:rPr lang="zh-TW" altLang="en-US" sz="1200" kern="1200" dirty="0">
                          <a:solidFill>
                            <a:schemeClr val="tx1"/>
                          </a:solidFill>
                          <a:latin typeface="微軟正黑體" panose="020B0604030504040204" pitchFamily="34" charset="-120"/>
                          <a:ea typeface="微軟正黑體" panose="020B0604030504040204" pitchFamily="34" charset="-120"/>
                          <a:cs typeface="+mn-cs"/>
                        </a:rPr>
                        <a:t>；</a:t>
                      </a:r>
                      <a:r>
                        <a:rPr lang="zh-TW" altLang="en-US" sz="1200" kern="1200" baseline="30000" dirty="0">
                          <a:solidFill>
                            <a:schemeClr val="tx1"/>
                          </a:solidFill>
                          <a:effectLst/>
                          <a:latin typeface="微軟正黑體" panose="020B0604030504040204" pitchFamily="34" charset="-120"/>
                          <a:ea typeface="微軟正黑體" panose="020B0604030504040204" pitchFamily="34" charset="-120"/>
                          <a:cs typeface="+mn-cs"/>
                        </a:rPr>
                        <a:t>◎</a:t>
                      </a:r>
                      <a:r>
                        <a:rPr lang="en-US" altLang="zh-TW" sz="1200" kern="1200" dirty="0">
                          <a:solidFill>
                            <a:schemeClr val="tx1"/>
                          </a:solidFill>
                          <a:latin typeface="微軟正黑體" panose="020B0604030504040204" pitchFamily="34" charset="-120"/>
                          <a:ea typeface="微軟正黑體" panose="020B0604030504040204" pitchFamily="34" charset="-120"/>
                          <a:cs typeface="+mn-cs"/>
                        </a:rPr>
                        <a:t>Ab-Ⅱ-1</a:t>
                      </a:r>
                      <a:r>
                        <a:rPr lang="zh-TW" altLang="en-US" sz="1200" kern="1200" baseline="30000" dirty="0">
                          <a:solidFill>
                            <a:schemeClr val="tx1"/>
                          </a:solidFill>
                          <a:effectLst/>
                          <a:latin typeface="微軟正黑體" panose="020B0604030504040204" pitchFamily="34" charset="-120"/>
                          <a:ea typeface="微軟正黑體" panose="020B0604030504040204" pitchFamily="34" charset="-120"/>
                          <a:cs typeface="+mn-cs"/>
                        </a:rPr>
                        <a:t>、◎</a:t>
                      </a:r>
                      <a:r>
                        <a:rPr lang="en-US" altLang="zh-TW" sz="1200" kern="1200" dirty="0">
                          <a:solidFill>
                            <a:schemeClr val="tx1"/>
                          </a:solidFill>
                          <a:latin typeface="微軟正黑體" panose="020B0604030504040204" pitchFamily="34" charset="-120"/>
                          <a:ea typeface="微軟正黑體" panose="020B0604030504040204" pitchFamily="34" charset="-120"/>
                          <a:cs typeface="+mn-cs"/>
                        </a:rPr>
                        <a:t>Ab-Ⅱ- 2</a:t>
                      </a:r>
                      <a:r>
                        <a:rPr lang="zh-TW" altLang="en-US" sz="1200" kern="1200" dirty="0">
                          <a:solidFill>
                            <a:schemeClr val="tx1"/>
                          </a:solidFill>
                          <a:latin typeface="微軟正黑體" panose="020B0604030504040204" pitchFamily="34" charset="-120"/>
                          <a:ea typeface="微軟正黑體" panose="020B0604030504040204" pitchFamily="34" charset="-120"/>
                          <a:cs typeface="+mn-cs"/>
                        </a:rPr>
                        <a:t>、</a:t>
                      </a:r>
                      <a:r>
                        <a:rPr lang="zh-TW" altLang="en-US" sz="1200" kern="1200" baseline="30000" dirty="0">
                          <a:solidFill>
                            <a:schemeClr val="tx1"/>
                          </a:solidFill>
                          <a:effectLst/>
                          <a:latin typeface="微軟正黑體" panose="020B0604030504040204" pitchFamily="34" charset="-120"/>
                          <a:ea typeface="微軟正黑體" panose="020B0604030504040204" pitchFamily="34" charset="-120"/>
                          <a:cs typeface="+mn-cs"/>
                        </a:rPr>
                        <a:t>◎</a:t>
                      </a:r>
                      <a:r>
                        <a:rPr lang="en-US" altLang="zh-TW" sz="1200" kern="1200" dirty="0">
                          <a:solidFill>
                            <a:schemeClr val="tx1"/>
                          </a:solidFill>
                          <a:latin typeface="微軟正黑體" panose="020B0604030504040204" pitchFamily="34" charset="-120"/>
                          <a:ea typeface="微軟正黑體" panose="020B0604030504040204" pitchFamily="34" charset="-120"/>
                          <a:cs typeface="+mn-cs"/>
                        </a:rPr>
                        <a:t>Ba-Ⅱ-1</a:t>
                      </a:r>
                      <a:r>
                        <a:rPr lang="zh-TW" altLang="en-US" sz="1200" kern="1200" baseline="30000" dirty="0">
                          <a:solidFill>
                            <a:schemeClr val="tx1"/>
                          </a:solidFill>
                          <a:effectLst/>
                          <a:latin typeface="微軟正黑體" panose="020B0604030504040204" pitchFamily="34" charset="-120"/>
                          <a:ea typeface="微軟正黑體" panose="020B0604030504040204" pitchFamily="34" charset="-120"/>
                          <a:cs typeface="+mn-cs"/>
                        </a:rPr>
                        <a:t>、◎</a:t>
                      </a:r>
                      <a:r>
                        <a:rPr lang="en-US" altLang="zh-TW" sz="1200" kern="1200" dirty="0">
                          <a:solidFill>
                            <a:schemeClr val="tx1"/>
                          </a:solidFill>
                          <a:latin typeface="微軟正黑體" panose="020B0604030504040204" pitchFamily="34" charset="-120"/>
                          <a:ea typeface="微軟正黑體" panose="020B0604030504040204" pitchFamily="34" charset="-120"/>
                          <a:cs typeface="+mn-cs"/>
                        </a:rPr>
                        <a:t>Bc-Ⅱ-1</a:t>
                      </a:r>
                      <a:r>
                        <a:rPr lang="zh-TW" altLang="en-US" sz="1200" kern="1200" dirty="0">
                          <a:solidFill>
                            <a:schemeClr val="tx1"/>
                          </a:solidFill>
                          <a:latin typeface="微軟正黑體" panose="020B0604030504040204" pitchFamily="34" charset="-120"/>
                          <a:ea typeface="微軟正黑體" panose="020B0604030504040204" pitchFamily="34" charset="-120"/>
                          <a:cs typeface="+mn-cs"/>
                        </a:rPr>
                        <a:t>、</a:t>
                      </a:r>
                      <a:r>
                        <a:rPr lang="zh-TW" altLang="en-US" sz="1200" kern="1200" baseline="30000" dirty="0">
                          <a:solidFill>
                            <a:schemeClr val="tx1"/>
                          </a:solidFill>
                          <a:effectLst/>
                          <a:latin typeface="微軟正黑體" panose="020B0604030504040204" pitchFamily="34" charset="-120"/>
                          <a:ea typeface="微軟正黑體" panose="020B0604030504040204" pitchFamily="34" charset="-120"/>
                          <a:cs typeface="+mn-cs"/>
                        </a:rPr>
                        <a:t>◎</a:t>
                      </a:r>
                      <a:r>
                        <a:rPr lang="en-US" altLang="zh-TW" sz="1200" kern="1200" dirty="0">
                          <a:solidFill>
                            <a:schemeClr val="tx1"/>
                          </a:solidFill>
                          <a:latin typeface="微軟正黑體" panose="020B0604030504040204" pitchFamily="34" charset="-120"/>
                          <a:ea typeface="微軟正黑體" panose="020B0604030504040204" pitchFamily="34" charset="-120"/>
                          <a:cs typeface="+mn-cs"/>
                        </a:rPr>
                        <a:t>Bg-Ⅱ-1</a:t>
                      </a:r>
                      <a:r>
                        <a:rPr lang="zh-TW" altLang="en-US" sz="1200" kern="1200" dirty="0">
                          <a:solidFill>
                            <a:schemeClr val="tx1"/>
                          </a:solidFill>
                          <a:latin typeface="微軟正黑體" panose="020B0604030504040204" pitchFamily="34" charset="-120"/>
                          <a:ea typeface="微軟正黑體" panose="020B0604030504040204" pitchFamily="34" charset="-120"/>
                          <a:cs typeface="+mn-cs"/>
                        </a:rPr>
                        <a:t>、</a:t>
                      </a:r>
                      <a:r>
                        <a:rPr lang="zh-TW" altLang="en-US" sz="1200" kern="1200" baseline="30000" dirty="0">
                          <a:solidFill>
                            <a:schemeClr val="tx1"/>
                          </a:solidFill>
                          <a:effectLst/>
                          <a:latin typeface="微軟正黑體" panose="020B0604030504040204" pitchFamily="34" charset="-120"/>
                          <a:ea typeface="微軟正黑體" panose="020B0604030504040204" pitchFamily="34" charset="-120"/>
                          <a:cs typeface="+mn-cs"/>
                        </a:rPr>
                        <a:t>◎</a:t>
                      </a:r>
                      <a:r>
                        <a:rPr lang="en-US" altLang="zh-TW" sz="1200" kern="1200" dirty="0">
                          <a:solidFill>
                            <a:schemeClr val="tx1"/>
                          </a:solidFill>
                          <a:latin typeface="微軟正黑體" panose="020B0604030504040204" pitchFamily="34" charset="-120"/>
                          <a:ea typeface="微軟正黑體" panose="020B0604030504040204" pitchFamily="34" charset="-120"/>
                          <a:cs typeface="+mn-cs"/>
                        </a:rPr>
                        <a:t>Bg-Ⅱ-2) </a:t>
                      </a:r>
                    </a:p>
                    <a:p>
                      <a:pPr marL="357188" lvl="0" indent="-357188">
                        <a:lnSpc>
                          <a:spcPts val="1800"/>
                        </a:lnSpc>
                        <a:spcBef>
                          <a:spcPts val="0"/>
                        </a:spcBef>
                        <a:spcAft>
                          <a:spcPts val="0"/>
                        </a:spcAft>
                        <a:buFont typeface="+mj-ea"/>
                        <a:buNone/>
                      </a:pPr>
                      <a:r>
                        <a:rPr lang="zh-TW" altLang="en-US" sz="1200" kern="1200" dirty="0">
                          <a:solidFill>
                            <a:schemeClr val="tx1"/>
                          </a:solidFill>
                          <a:latin typeface="微軟正黑體" panose="020B0604030504040204" pitchFamily="34" charset="-120"/>
                          <a:ea typeface="微軟正黑體" panose="020B0604030504040204" pitchFamily="34" charset="-120"/>
                          <a:cs typeface="+mn-cs"/>
                        </a:rPr>
                        <a:t>六、</a:t>
                      </a:r>
                      <a:r>
                        <a:rPr lang="en-US" altLang="zh-TW" sz="1200" kern="1200" dirty="0">
                          <a:solidFill>
                            <a:schemeClr val="tx1"/>
                          </a:solidFill>
                          <a:latin typeface="微軟正黑體" panose="020B0604030504040204" pitchFamily="34" charset="-120"/>
                          <a:ea typeface="微軟正黑體" panose="020B0604030504040204" pitchFamily="34" charset="-120"/>
                          <a:cs typeface="+mn-cs"/>
                        </a:rPr>
                        <a:t>(</a:t>
                      </a:r>
                      <a:r>
                        <a:rPr lang="zh-TW" altLang="en-US" sz="1200" kern="1200" dirty="0">
                          <a:solidFill>
                            <a:schemeClr val="tx1"/>
                          </a:solidFill>
                          <a:latin typeface="微軟正黑體" panose="020B0604030504040204" pitchFamily="34" charset="-120"/>
                          <a:ea typeface="微軟正黑體" panose="020B0604030504040204" pitchFamily="34" charset="-120"/>
                          <a:cs typeface="+mn-cs"/>
                        </a:rPr>
                        <a:t>閩</a:t>
                      </a:r>
                      <a:r>
                        <a:rPr lang="en-US" altLang="zh-TW" sz="1200" kern="1200" dirty="0">
                          <a:solidFill>
                            <a:schemeClr val="tx1"/>
                          </a:solidFill>
                          <a:latin typeface="微軟正黑體" panose="020B0604030504040204" pitchFamily="34" charset="-120"/>
                          <a:ea typeface="微軟正黑體" panose="020B0604030504040204" pitchFamily="34" charset="-120"/>
                          <a:cs typeface="+mn-cs"/>
                        </a:rPr>
                        <a:t>-E-C1)</a:t>
                      </a:r>
                      <a:r>
                        <a:rPr lang="zh-TW" altLang="en-US" sz="1200" kern="1200" dirty="0">
                          <a:solidFill>
                            <a:schemeClr val="tx1"/>
                          </a:solidFill>
                          <a:latin typeface="微軟正黑體" panose="020B0604030504040204" pitchFamily="34" charset="-120"/>
                          <a:ea typeface="微軟正黑體" panose="020B0604030504040204" pitchFamily="34" charset="-120"/>
                          <a:cs typeface="+mn-cs"/>
                        </a:rPr>
                        <a:t>能學習自備購物袋，以及索取發票的意識及習慣。</a:t>
                      </a:r>
                      <a:r>
                        <a:rPr lang="en-US" altLang="zh-TW" sz="1200" kern="1200" dirty="0">
                          <a:solidFill>
                            <a:schemeClr val="tx1"/>
                          </a:solidFill>
                          <a:latin typeface="微軟正黑體" panose="020B0604030504040204" pitchFamily="34" charset="-120"/>
                          <a:ea typeface="微軟正黑體" panose="020B0604030504040204" pitchFamily="34" charset="-120"/>
                          <a:cs typeface="+mn-cs"/>
                        </a:rPr>
                        <a:t>(3- Ⅱ-3</a:t>
                      </a:r>
                      <a:r>
                        <a:rPr lang="zh-TW" altLang="en-US" sz="1200" kern="1200" dirty="0">
                          <a:solidFill>
                            <a:schemeClr val="tx1"/>
                          </a:solidFill>
                          <a:latin typeface="微軟正黑體" panose="020B0604030504040204" pitchFamily="34" charset="-120"/>
                          <a:ea typeface="微軟正黑體" panose="020B0604030504040204" pitchFamily="34" charset="-120"/>
                          <a:cs typeface="+mn-cs"/>
                        </a:rPr>
                        <a:t>；</a:t>
                      </a:r>
                      <a:r>
                        <a:rPr lang="zh-TW" altLang="en-US" sz="1200" kern="1200" baseline="30000" dirty="0">
                          <a:solidFill>
                            <a:schemeClr val="tx1"/>
                          </a:solidFill>
                          <a:effectLst/>
                          <a:latin typeface="微軟正黑體" panose="020B0604030504040204" pitchFamily="34" charset="-120"/>
                          <a:ea typeface="微軟正黑體" panose="020B0604030504040204" pitchFamily="34" charset="-120"/>
                          <a:cs typeface="+mn-cs"/>
                        </a:rPr>
                        <a:t>◎</a:t>
                      </a:r>
                      <a:r>
                        <a:rPr lang="en-US" altLang="zh-TW" sz="1200" kern="1200" dirty="0">
                          <a:solidFill>
                            <a:schemeClr val="tx1"/>
                          </a:solidFill>
                          <a:latin typeface="微軟正黑體" panose="020B0604030504040204" pitchFamily="34" charset="-120"/>
                          <a:ea typeface="微軟正黑體" panose="020B0604030504040204" pitchFamily="34" charset="-120"/>
                          <a:cs typeface="+mn-cs"/>
                        </a:rPr>
                        <a:t>Bd-Ⅱ-1)</a:t>
                      </a:r>
                    </a:p>
                    <a:p>
                      <a:pPr marL="357188" lvl="0" indent="-357188">
                        <a:lnSpc>
                          <a:spcPts val="1800"/>
                        </a:lnSpc>
                        <a:spcBef>
                          <a:spcPts val="0"/>
                        </a:spcBef>
                        <a:spcAft>
                          <a:spcPts val="0"/>
                        </a:spcAft>
                        <a:buFont typeface="+mj-ea"/>
                        <a:buNone/>
                      </a:pPr>
                      <a:r>
                        <a:rPr lang="zh-TW" altLang="en-US" sz="1200" kern="1200" dirty="0">
                          <a:solidFill>
                            <a:schemeClr val="tx1"/>
                          </a:solidFill>
                          <a:latin typeface="微軟正黑體" panose="020B0604030504040204" pitchFamily="34" charset="-120"/>
                          <a:ea typeface="微軟正黑體" panose="020B0604030504040204" pitchFamily="34" charset="-120"/>
                          <a:cs typeface="+mn-cs"/>
                        </a:rPr>
                        <a:t>七、</a:t>
                      </a:r>
                      <a:r>
                        <a:rPr lang="en-US" altLang="zh-TW" sz="1200" kern="1200" dirty="0">
                          <a:solidFill>
                            <a:schemeClr val="tx1"/>
                          </a:solidFill>
                          <a:latin typeface="微軟正黑體" panose="020B0604030504040204" pitchFamily="34" charset="-120"/>
                          <a:ea typeface="微軟正黑體" panose="020B0604030504040204" pitchFamily="34" charset="-120"/>
                          <a:cs typeface="+mn-cs"/>
                        </a:rPr>
                        <a:t>(</a:t>
                      </a:r>
                      <a:r>
                        <a:rPr lang="zh-TW" altLang="en-US" sz="1200" kern="1200" dirty="0">
                          <a:solidFill>
                            <a:schemeClr val="tx1"/>
                          </a:solidFill>
                          <a:latin typeface="微軟正黑體" panose="020B0604030504040204" pitchFamily="34" charset="-120"/>
                          <a:ea typeface="微軟正黑體" panose="020B0604030504040204" pitchFamily="34" charset="-120"/>
                          <a:cs typeface="+mn-cs"/>
                        </a:rPr>
                        <a:t>閩</a:t>
                      </a:r>
                      <a:r>
                        <a:rPr lang="en-US" altLang="zh-TW" sz="1200" kern="1200" dirty="0">
                          <a:solidFill>
                            <a:schemeClr val="tx1"/>
                          </a:solidFill>
                          <a:latin typeface="微軟正黑體" panose="020B0604030504040204" pitchFamily="34" charset="-120"/>
                          <a:ea typeface="微軟正黑體" panose="020B0604030504040204" pitchFamily="34" charset="-120"/>
                          <a:cs typeface="+mn-cs"/>
                        </a:rPr>
                        <a:t>-E-A2)</a:t>
                      </a:r>
                      <a:r>
                        <a:rPr lang="zh-TW" altLang="en-US" sz="1200" kern="1200" dirty="0">
                          <a:solidFill>
                            <a:schemeClr val="tx1"/>
                          </a:solidFill>
                          <a:latin typeface="微軟正黑體" panose="020B0604030504040204" pitchFamily="34" charset="-120"/>
                          <a:ea typeface="微軟正黑體" panose="020B0604030504040204" pitchFamily="34" charset="-120"/>
                          <a:cs typeface="+mn-cs"/>
                        </a:rPr>
                        <a:t>能將閩南語運用在日常生活當中，簡單說出購物計畫並 獨自完成購物對話。</a:t>
                      </a:r>
                      <a:r>
                        <a:rPr lang="en-US" altLang="zh-TW" sz="1200" kern="1200" dirty="0">
                          <a:solidFill>
                            <a:schemeClr val="tx1"/>
                          </a:solidFill>
                          <a:latin typeface="微軟正黑體" panose="020B0604030504040204" pitchFamily="34" charset="-120"/>
                          <a:ea typeface="微軟正黑體" panose="020B0604030504040204" pitchFamily="34" charset="-120"/>
                          <a:cs typeface="+mn-cs"/>
                        </a:rPr>
                        <a:t>(1-Ⅱ-3</a:t>
                      </a:r>
                      <a:r>
                        <a:rPr lang="zh-TW" altLang="en-US" sz="1200" kern="1200" dirty="0">
                          <a:solidFill>
                            <a:schemeClr val="tx1"/>
                          </a:solidFill>
                          <a:latin typeface="微軟正黑體" panose="020B0604030504040204" pitchFamily="34" charset="-120"/>
                          <a:ea typeface="微軟正黑體" panose="020B0604030504040204" pitchFamily="34" charset="-120"/>
                          <a:cs typeface="+mn-cs"/>
                        </a:rPr>
                        <a:t>、</a:t>
                      </a:r>
                      <a:r>
                        <a:rPr lang="en-US" altLang="zh-TW" sz="1200" kern="1200" dirty="0">
                          <a:solidFill>
                            <a:schemeClr val="tx1"/>
                          </a:solidFill>
                          <a:latin typeface="微軟正黑體" panose="020B0604030504040204" pitchFamily="34" charset="-120"/>
                          <a:ea typeface="微軟正黑體" panose="020B0604030504040204" pitchFamily="34" charset="-120"/>
                          <a:cs typeface="+mn-cs"/>
                        </a:rPr>
                        <a:t>2-Ⅱ-2</a:t>
                      </a:r>
                      <a:r>
                        <a:rPr lang="zh-TW" altLang="en-US" sz="1200" kern="1200" dirty="0">
                          <a:solidFill>
                            <a:schemeClr val="tx1"/>
                          </a:solidFill>
                          <a:latin typeface="微軟正黑體" panose="020B0604030504040204" pitchFamily="34" charset="-120"/>
                          <a:ea typeface="微軟正黑體" panose="020B0604030504040204" pitchFamily="34" charset="-120"/>
                          <a:cs typeface="+mn-cs"/>
                        </a:rPr>
                        <a:t>；</a:t>
                      </a:r>
                      <a:r>
                        <a:rPr lang="zh-TW" altLang="en-US" sz="1200" kern="1200" baseline="30000" dirty="0">
                          <a:solidFill>
                            <a:schemeClr val="tx1"/>
                          </a:solidFill>
                          <a:effectLst/>
                          <a:latin typeface="微軟正黑體" panose="020B0604030504040204" pitchFamily="34" charset="-120"/>
                          <a:ea typeface="微軟正黑體" panose="020B0604030504040204" pitchFamily="34" charset="-120"/>
                          <a:cs typeface="+mn-cs"/>
                        </a:rPr>
                        <a:t>◎</a:t>
                      </a:r>
                      <a:r>
                        <a:rPr lang="en-US" altLang="zh-TW" sz="1200" kern="1200" dirty="0">
                          <a:solidFill>
                            <a:schemeClr val="tx1"/>
                          </a:solidFill>
                          <a:latin typeface="微軟正黑體" panose="020B0604030504040204" pitchFamily="34" charset="-120"/>
                          <a:ea typeface="微軟正黑體" panose="020B0604030504040204" pitchFamily="34" charset="-120"/>
                          <a:cs typeface="+mn-cs"/>
                        </a:rPr>
                        <a:t>Ab-Ⅱ-2</a:t>
                      </a:r>
                      <a:r>
                        <a:rPr lang="zh-TW" altLang="en-US" sz="1200" kern="1200" dirty="0">
                          <a:solidFill>
                            <a:schemeClr val="tx1"/>
                          </a:solidFill>
                          <a:latin typeface="微軟正黑體" panose="020B0604030504040204" pitchFamily="34" charset="-120"/>
                          <a:ea typeface="微軟正黑體" panose="020B0604030504040204" pitchFamily="34" charset="-120"/>
                          <a:cs typeface="+mn-cs"/>
                        </a:rPr>
                        <a:t>、</a:t>
                      </a:r>
                      <a:r>
                        <a:rPr lang="zh-TW" altLang="en-US" sz="1200" kern="1200" baseline="30000" dirty="0">
                          <a:solidFill>
                            <a:schemeClr val="tx1"/>
                          </a:solidFill>
                          <a:effectLst/>
                          <a:latin typeface="微軟正黑體" panose="020B0604030504040204" pitchFamily="34" charset="-120"/>
                          <a:ea typeface="微軟正黑體" panose="020B0604030504040204" pitchFamily="34" charset="-120"/>
                          <a:cs typeface="+mn-cs"/>
                        </a:rPr>
                        <a:t>◎</a:t>
                      </a:r>
                      <a:r>
                        <a:rPr lang="en-US" altLang="zh-TW" sz="1200" kern="1200" dirty="0">
                          <a:solidFill>
                            <a:schemeClr val="tx1"/>
                          </a:solidFill>
                          <a:latin typeface="微軟正黑體" panose="020B0604030504040204" pitchFamily="34" charset="-120"/>
                          <a:ea typeface="微軟正黑體" panose="020B0604030504040204" pitchFamily="34" charset="-120"/>
                          <a:cs typeface="+mn-cs"/>
                        </a:rPr>
                        <a:t>Bc-Ⅱ-1</a:t>
                      </a:r>
                      <a:r>
                        <a:rPr lang="zh-TW" altLang="en-US" sz="1200" kern="1200" dirty="0">
                          <a:solidFill>
                            <a:schemeClr val="tx1"/>
                          </a:solidFill>
                          <a:latin typeface="微軟正黑體" panose="020B0604030504040204" pitchFamily="34" charset="-120"/>
                          <a:ea typeface="微軟正黑體" panose="020B0604030504040204" pitchFamily="34" charset="-120"/>
                          <a:cs typeface="+mn-cs"/>
                        </a:rPr>
                        <a:t>、</a:t>
                      </a:r>
                      <a:r>
                        <a:rPr lang="zh-TW" altLang="en-US" sz="1200" kern="1200" baseline="30000" dirty="0">
                          <a:solidFill>
                            <a:schemeClr val="tx1"/>
                          </a:solidFill>
                          <a:effectLst/>
                          <a:latin typeface="微軟正黑體" panose="020B0604030504040204" pitchFamily="34" charset="-120"/>
                          <a:ea typeface="微軟正黑體" panose="020B0604030504040204" pitchFamily="34" charset="-120"/>
                          <a:cs typeface="+mn-cs"/>
                        </a:rPr>
                        <a:t>◎</a:t>
                      </a:r>
                      <a:r>
                        <a:rPr lang="zh-TW" altLang="en-US" sz="1200" kern="1200" dirty="0">
                          <a:solidFill>
                            <a:schemeClr val="tx1"/>
                          </a:solidFill>
                          <a:latin typeface="微軟正黑體" panose="020B0604030504040204" pitchFamily="34" charset="-120"/>
                          <a:ea typeface="微軟正黑體" panose="020B0604030504040204" pitchFamily="34" charset="-120"/>
                          <a:cs typeface="+mn-cs"/>
                        </a:rPr>
                        <a:t> </a:t>
                      </a:r>
                      <a:r>
                        <a:rPr lang="en-US" altLang="zh-TW" sz="1200" kern="1200" dirty="0">
                          <a:solidFill>
                            <a:schemeClr val="tx1"/>
                          </a:solidFill>
                          <a:latin typeface="微軟正黑體" panose="020B0604030504040204" pitchFamily="34" charset="-120"/>
                          <a:ea typeface="微軟正黑體" panose="020B0604030504040204" pitchFamily="34" charset="-120"/>
                          <a:cs typeface="+mn-cs"/>
                        </a:rPr>
                        <a:t>Bg-Ⅱ-1</a:t>
                      </a:r>
                      <a:r>
                        <a:rPr lang="zh-TW" altLang="en-US" sz="1200" kern="1200" dirty="0">
                          <a:solidFill>
                            <a:schemeClr val="tx1"/>
                          </a:solidFill>
                          <a:latin typeface="微軟正黑體" panose="020B0604030504040204" pitchFamily="34" charset="-120"/>
                          <a:ea typeface="微軟正黑體" panose="020B0604030504040204" pitchFamily="34" charset="-120"/>
                          <a:cs typeface="+mn-cs"/>
                        </a:rPr>
                        <a:t>、</a:t>
                      </a:r>
                      <a:r>
                        <a:rPr lang="zh-TW" altLang="en-US" sz="1200" kern="1200" baseline="30000" dirty="0">
                          <a:solidFill>
                            <a:schemeClr val="tx1"/>
                          </a:solidFill>
                          <a:effectLst/>
                          <a:latin typeface="微軟正黑體" panose="020B0604030504040204" pitchFamily="34" charset="-120"/>
                          <a:ea typeface="微軟正黑體" panose="020B0604030504040204" pitchFamily="34" charset="-120"/>
                          <a:cs typeface="+mn-cs"/>
                        </a:rPr>
                        <a:t>◎</a:t>
                      </a:r>
                      <a:r>
                        <a:rPr lang="en-US" altLang="zh-TW" sz="1200" kern="1200" dirty="0">
                          <a:solidFill>
                            <a:schemeClr val="tx1"/>
                          </a:solidFill>
                          <a:latin typeface="微軟正黑體" panose="020B0604030504040204" pitchFamily="34" charset="-120"/>
                          <a:ea typeface="微軟正黑體" panose="020B0604030504040204" pitchFamily="34" charset="-120"/>
                          <a:cs typeface="+mn-cs"/>
                        </a:rPr>
                        <a:t>Bg-Ⅱ-2)</a:t>
                      </a:r>
                      <a:endParaRPr lang="zh-TW" altLang="en-US" sz="1200" kern="1200" dirty="0">
                        <a:solidFill>
                          <a:schemeClr val="tx1"/>
                        </a:solidFill>
                        <a:latin typeface="微軟正黑體" panose="020B0604030504040204" pitchFamily="34" charset="-120"/>
                        <a:ea typeface="微軟正黑體" panose="020B0604030504040204" pitchFamily="34" charset="-120"/>
                        <a:cs typeface="+mn-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4E7"/>
                    </a:solidFill>
                  </a:tcPr>
                </a:tc>
                <a:extLst>
                  <a:ext uri="{0D108BD9-81ED-4DB2-BD59-A6C34878D82A}">
                    <a16:rowId xmlns:a16="http://schemas.microsoft.com/office/drawing/2014/main" xmlns="" val="10002"/>
                  </a:ext>
                </a:extLst>
              </a:tr>
            </a:tbl>
          </a:graphicData>
        </a:graphic>
      </p:graphicFrame>
      <p:sp>
        <p:nvSpPr>
          <p:cNvPr id="47120" name="文字方塊 4"/>
          <p:cNvSpPr txBox="1">
            <a:spLocks noChangeArrowheads="1"/>
          </p:cNvSpPr>
          <p:nvPr/>
        </p:nvSpPr>
        <p:spPr bwMode="auto">
          <a:xfrm>
            <a:off x="87709" y="6581001"/>
            <a:ext cx="487505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100000"/>
              </a:lnSpc>
              <a:spcBef>
                <a:spcPct val="0"/>
              </a:spcBef>
              <a:buFontTx/>
              <a:buNone/>
            </a:pPr>
            <a:r>
              <a:rPr lang="zh-TW" altLang="en-US" sz="1200" dirty="0">
                <a:latin typeface="微軟正黑體" panose="020B0604030504040204" pitchFamily="34" charset="-120"/>
                <a:ea typeface="微軟正黑體" panose="020B0604030504040204" pitchFamily="34" charset="-120"/>
              </a:rPr>
              <a:t>摘自</a:t>
            </a:r>
            <a:r>
              <a:rPr lang="en-US" altLang="zh-TW" sz="1200" dirty="0">
                <a:latin typeface="微軟正黑體" panose="020B0604030504040204" pitchFamily="34" charset="-120"/>
                <a:ea typeface="微軟正黑體" panose="020B0604030504040204" pitchFamily="34" charset="-120"/>
              </a:rPr>
              <a:t>&lt;</a:t>
            </a:r>
            <a:r>
              <a:rPr lang="zh-TW" altLang="en-US" sz="1200" dirty="0">
                <a:latin typeface="微軟正黑體" panose="020B0604030504040204" pitchFamily="34" charset="-120"/>
                <a:ea typeface="微軟正黑體" panose="020B0604030504040204" pitchFamily="34" charset="-120"/>
              </a:rPr>
              <a:t>閩南語文課程綱要課程手冊</a:t>
            </a:r>
            <a:r>
              <a:rPr lang="en-US" altLang="zh-TW" sz="1200" dirty="0">
                <a:latin typeface="微軟正黑體" panose="020B0604030504040204" pitchFamily="34" charset="-120"/>
                <a:ea typeface="微軟正黑體" panose="020B0604030504040204" pitchFamily="34" charset="-120"/>
              </a:rPr>
              <a:t>&gt;</a:t>
            </a:r>
            <a:r>
              <a:rPr lang="zh-TW" altLang="en-US" sz="1200" dirty="0">
                <a:latin typeface="微軟正黑體" panose="020B0604030504040204" pitchFamily="34" charset="-120"/>
                <a:ea typeface="微軟正黑體" panose="020B0604030504040204" pitchFamily="34" charset="-120"/>
              </a:rPr>
              <a:t>之「</a:t>
            </a:r>
            <a:r>
              <a:rPr lang="zh-TW" altLang="zh-TW" sz="1200" dirty="0">
                <a:latin typeface="微軟正黑體" panose="020B0604030504040204" pitchFamily="34" charset="-120"/>
                <a:ea typeface="微軟正黑體" panose="020B0604030504040204" pitchFamily="34" charset="-120"/>
              </a:rPr>
              <a:t>伍、素養導向教材編寫原則</a:t>
            </a:r>
            <a:r>
              <a:rPr lang="zh-TW" altLang="en-US" sz="1200" dirty="0">
                <a:latin typeface="微軟正黑體" panose="020B0604030504040204" pitchFamily="34" charset="-120"/>
                <a:ea typeface="微軟正黑體" panose="020B0604030504040204" pitchFamily="34" charset="-120"/>
              </a:rPr>
              <a:t>」</a:t>
            </a:r>
          </a:p>
        </p:txBody>
      </p:sp>
      <p:sp>
        <p:nvSpPr>
          <p:cNvPr id="47121" name="投影片編號版面配置區 5"/>
          <p:cNvSpPr>
            <a:spLocks noGrp="1"/>
          </p:cNvSpPr>
          <p:nvPr>
            <p:ph type="sldNum" sz="quarter" idx="12"/>
          </p:nvPr>
        </p:nvSpPr>
        <p:spPr bwMode="auto">
          <a:xfrm>
            <a:off x="7086600"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D5214B6E-E1C0-4656-9E40-358B8984CF06}" type="slidenum">
              <a:rPr lang="zh-TW" altLang="en-US" sz="1200" smtClean="0">
                <a:solidFill>
                  <a:srgbClr val="898989"/>
                </a:solidFill>
              </a:rPr>
              <a:pPr>
                <a:lnSpc>
                  <a:spcPct val="100000"/>
                </a:lnSpc>
                <a:spcBef>
                  <a:spcPct val="0"/>
                </a:spcBef>
                <a:buFontTx/>
                <a:buNone/>
              </a:pPr>
              <a:t>25</a:t>
            </a:fld>
            <a:endParaRPr lang="zh-TW" altLang="en-US" sz="1200">
              <a:solidFill>
                <a:srgbClr val="898989"/>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a:spLocks noGrp="1"/>
          </p:cNvSpPr>
          <p:nvPr>
            <p:ph type="title"/>
          </p:nvPr>
        </p:nvSpPr>
        <p:spPr>
          <a:xfrm>
            <a:off x="587375" y="85725"/>
            <a:ext cx="8229600" cy="1143000"/>
          </a:xfrm>
        </p:spPr>
        <p:txBody>
          <a:bodyPr rtlCol="0">
            <a:normAutofit/>
          </a:bodyPr>
          <a:lstStyle/>
          <a:p>
            <a:pPr algn="ctr" eaLnBrk="1" fontAlgn="auto" hangingPunct="1">
              <a:spcAft>
                <a:spcPts val="0"/>
              </a:spcAft>
              <a:defRPr/>
            </a:pPr>
            <a:r>
              <a:rPr lang="zh-TW" altLang="en-US" sz="4000" b="1" spc="400" dirty="0">
                <a:solidFill>
                  <a:srgbClr val="00B0F0"/>
                </a:solidFill>
                <a:latin typeface="微軟正黑體" pitchFamily="34" charset="-120"/>
                <a:ea typeface="微軟正黑體" pitchFamily="34" charset="-120"/>
                <a:cs typeface="+mn-cs"/>
              </a:rPr>
              <a:t>素養導向的課程設計</a:t>
            </a:r>
          </a:p>
        </p:txBody>
      </p:sp>
      <p:sp>
        <p:nvSpPr>
          <p:cNvPr id="48131" name="投影片編號版面配置區 1"/>
          <p:cNvSpPr>
            <a:spLocks noGrp="1"/>
          </p:cNvSpPr>
          <p:nvPr>
            <p:ph type="sldNum" sz="quarter" idx="12"/>
          </p:nvPr>
        </p:nvSpPr>
        <p:spPr bwMode="auto">
          <a:xfrm>
            <a:off x="7086600"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284446CC-CCB0-46B9-A36C-CF00B8F9C15C}" type="slidenum">
              <a:rPr lang="zh-TW" altLang="en-US" sz="1200" smtClean="0">
                <a:solidFill>
                  <a:srgbClr val="898989"/>
                </a:solidFill>
              </a:rPr>
              <a:pPr>
                <a:lnSpc>
                  <a:spcPct val="100000"/>
                </a:lnSpc>
                <a:spcBef>
                  <a:spcPct val="0"/>
                </a:spcBef>
                <a:buFontTx/>
                <a:buNone/>
              </a:pPr>
              <a:t>26</a:t>
            </a:fld>
            <a:endParaRPr lang="zh-TW" altLang="en-US" sz="1200" smtClean="0">
              <a:solidFill>
                <a:srgbClr val="898989"/>
              </a:solidFill>
            </a:endParaRPr>
          </a:p>
        </p:txBody>
      </p:sp>
      <p:graphicFrame>
        <p:nvGraphicFramePr>
          <p:cNvPr id="3" name="資料庫圖表 2"/>
          <p:cNvGraphicFramePr/>
          <p:nvPr>
            <p:extLst>
              <p:ext uri="{D42A27DB-BD31-4B8C-83A1-F6EECF244321}">
                <p14:modId xmlns:p14="http://schemas.microsoft.com/office/powerpoint/2010/main" val="3994502638"/>
              </p:ext>
            </p:extLst>
          </p:nvPr>
        </p:nvGraphicFramePr>
        <p:xfrm>
          <a:off x="790668" y="1150544"/>
          <a:ext cx="7701481" cy="51343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8133" name="文字方塊 4"/>
          <p:cNvSpPr txBox="1">
            <a:spLocks noChangeArrowheads="1"/>
          </p:cNvSpPr>
          <p:nvPr/>
        </p:nvSpPr>
        <p:spPr bwMode="auto">
          <a:xfrm>
            <a:off x="1176338" y="2100263"/>
            <a:ext cx="110799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r>
              <a:rPr lang="zh-TW" altLang="en-US" sz="3600" b="1" dirty="0" smtClean="0">
                <a:solidFill>
                  <a:srgbClr val="B20030"/>
                </a:solidFill>
                <a:latin typeface="微軟正黑體" panose="020B0604030504040204" pitchFamily="34" charset="-120"/>
                <a:ea typeface="微軟正黑體" panose="020B0604030504040204" pitchFamily="34" charset="-120"/>
              </a:rPr>
              <a:t>學生</a:t>
            </a:r>
            <a:endParaRPr lang="en-US" altLang="zh-TW" sz="3600" b="1" dirty="0" smtClean="0">
              <a:solidFill>
                <a:srgbClr val="B20030"/>
              </a:solidFill>
              <a:latin typeface="微軟正黑體" panose="020B0604030504040204" pitchFamily="34" charset="-120"/>
              <a:ea typeface="微軟正黑體" panose="020B0604030504040204" pitchFamily="34" charset="-120"/>
            </a:endParaRPr>
          </a:p>
          <a:p>
            <a:pPr>
              <a:lnSpc>
                <a:spcPct val="100000"/>
              </a:lnSpc>
              <a:spcBef>
                <a:spcPct val="0"/>
              </a:spcBef>
              <a:buFontTx/>
              <a:buNone/>
            </a:pPr>
            <a:r>
              <a:rPr lang="zh-TW" altLang="en-US" sz="3600" b="1" dirty="0" smtClean="0">
                <a:solidFill>
                  <a:srgbClr val="B20030"/>
                </a:solidFill>
                <a:latin typeface="微軟正黑體" panose="020B0604030504040204" pitchFamily="34" charset="-120"/>
                <a:ea typeface="微軟正黑體" panose="020B0604030504040204" pitchFamily="34" charset="-120"/>
              </a:rPr>
              <a:t>中心</a:t>
            </a:r>
            <a:endParaRPr lang="en-US" altLang="zh-TW" sz="3600" b="1" dirty="0">
              <a:solidFill>
                <a:srgbClr val="B20030"/>
              </a:solidFill>
              <a:latin typeface="微軟正黑體" panose="020B0604030504040204" pitchFamily="34" charset="-120"/>
              <a:ea typeface="微軟正黑體" panose="020B0604030504040204" pitchFamily="34" charset="-120"/>
            </a:endParaRPr>
          </a:p>
        </p:txBody>
      </p:sp>
      <p:sp>
        <p:nvSpPr>
          <p:cNvPr id="48134" name="文字方塊 7"/>
          <p:cNvSpPr txBox="1">
            <a:spLocks noChangeArrowheads="1"/>
          </p:cNvSpPr>
          <p:nvPr/>
        </p:nvSpPr>
        <p:spPr bwMode="auto">
          <a:xfrm>
            <a:off x="7016952" y="2087385"/>
            <a:ext cx="110799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r>
              <a:rPr lang="zh-TW" altLang="en-US" sz="3600" b="1" dirty="0" smtClean="0">
                <a:solidFill>
                  <a:srgbClr val="B20030"/>
                </a:solidFill>
                <a:latin typeface="微軟正黑體" panose="020B0604030504040204" pitchFamily="34" charset="-120"/>
                <a:ea typeface="微軟正黑體" panose="020B0604030504040204" pitchFamily="34" charset="-120"/>
              </a:rPr>
              <a:t>互動</a:t>
            </a:r>
            <a:endParaRPr lang="en-US" altLang="zh-TW" sz="3600" b="1" dirty="0" smtClean="0">
              <a:solidFill>
                <a:srgbClr val="B20030"/>
              </a:solidFill>
              <a:latin typeface="微軟正黑體" panose="020B0604030504040204" pitchFamily="34" charset="-120"/>
              <a:ea typeface="微軟正黑體" panose="020B0604030504040204" pitchFamily="34" charset="-120"/>
            </a:endParaRPr>
          </a:p>
          <a:p>
            <a:pPr>
              <a:lnSpc>
                <a:spcPct val="100000"/>
              </a:lnSpc>
              <a:spcBef>
                <a:spcPct val="0"/>
              </a:spcBef>
              <a:buFontTx/>
              <a:buNone/>
            </a:pPr>
            <a:r>
              <a:rPr lang="zh-TW" altLang="en-US" sz="3600" b="1" dirty="0" smtClean="0">
                <a:solidFill>
                  <a:srgbClr val="B20030"/>
                </a:solidFill>
                <a:latin typeface="微軟正黑體" panose="020B0604030504040204" pitchFamily="34" charset="-120"/>
                <a:ea typeface="微軟正黑體" panose="020B0604030504040204" pitchFamily="34" charset="-120"/>
              </a:rPr>
              <a:t>參與</a:t>
            </a:r>
            <a:endParaRPr lang="en-US" altLang="zh-TW" sz="3600" b="1" dirty="0" smtClean="0">
              <a:solidFill>
                <a:srgbClr val="B20030"/>
              </a:solidFill>
              <a:latin typeface="微軟正黑體" panose="020B0604030504040204" pitchFamily="34" charset="-120"/>
              <a:ea typeface="微軟正黑體" panose="020B0604030504040204" pitchFamily="34" charset="-120"/>
            </a:endParaRPr>
          </a:p>
        </p:txBody>
      </p:sp>
      <p:sp>
        <p:nvSpPr>
          <p:cNvPr id="48135" name="文字方塊 8"/>
          <p:cNvSpPr txBox="1">
            <a:spLocks noChangeArrowheads="1"/>
          </p:cNvSpPr>
          <p:nvPr/>
        </p:nvSpPr>
        <p:spPr bwMode="auto">
          <a:xfrm>
            <a:off x="1169094" y="4455174"/>
            <a:ext cx="110799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r>
              <a:rPr lang="zh-TW" altLang="en-US" sz="3600" b="1" dirty="0" smtClean="0">
                <a:solidFill>
                  <a:srgbClr val="B20030"/>
                </a:solidFill>
                <a:latin typeface="微軟正黑體" panose="020B0604030504040204" pitchFamily="34" charset="-120"/>
                <a:ea typeface="微軟正黑體" panose="020B0604030504040204" pitchFamily="34" charset="-120"/>
              </a:rPr>
              <a:t>主題</a:t>
            </a:r>
            <a:endParaRPr lang="en-US" altLang="zh-TW" sz="3600" b="1" dirty="0" smtClean="0">
              <a:solidFill>
                <a:srgbClr val="B20030"/>
              </a:solidFill>
              <a:latin typeface="微軟正黑體" panose="020B0604030504040204" pitchFamily="34" charset="-120"/>
              <a:ea typeface="微軟正黑體" panose="020B0604030504040204" pitchFamily="34" charset="-120"/>
            </a:endParaRPr>
          </a:p>
          <a:p>
            <a:pPr>
              <a:lnSpc>
                <a:spcPct val="100000"/>
              </a:lnSpc>
              <a:spcBef>
                <a:spcPct val="0"/>
              </a:spcBef>
              <a:buFontTx/>
              <a:buNone/>
            </a:pPr>
            <a:r>
              <a:rPr lang="zh-TW" altLang="en-US" sz="3600" b="1" dirty="0" smtClean="0">
                <a:solidFill>
                  <a:srgbClr val="B20030"/>
                </a:solidFill>
                <a:latin typeface="微軟正黑體" panose="020B0604030504040204" pitchFamily="34" charset="-120"/>
                <a:ea typeface="微軟正黑體" panose="020B0604030504040204" pitchFamily="34" charset="-120"/>
              </a:rPr>
              <a:t>探究</a:t>
            </a:r>
            <a:endParaRPr lang="en-US" altLang="zh-TW" sz="3600" b="1" dirty="0">
              <a:solidFill>
                <a:srgbClr val="B20030"/>
              </a:solidFill>
              <a:latin typeface="微軟正黑體" panose="020B0604030504040204" pitchFamily="34" charset="-120"/>
              <a:ea typeface="微軟正黑體" panose="020B0604030504040204" pitchFamily="34" charset="-120"/>
            </a:endParaRPr>
          </a:p>
        </p:txBody>
      </p:sp>
      <p:sp>
        <p:nvSpPr>
          <p:cNvPr id="48136" name="文字方塊 9"/>
          <p:cNvSpPr txBox="1">
            <a:spLocks noChangeArrowheads="1"/>
          </p:cNvSpPr>
          <p:nvPr/>
        </p:nvSpPr>
        <p:spPr bwMode="auto">
          <a:xfrm>
            <a:off x="6978315" y="4519569"/>
            <a:ext cx="110799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r>
              <a:rPr lang="zh-TW" altLang="en-US" sz="3600" b="1" dirty="0" smtClean="0">
                <a:solidFill>
                  <a:srgbClr val="B20030"/>
                </a:solidFill>
                <a:latin typeface="微軟正黑體" panose="020B0604030504040204" pitchFamily="34" charset="-120"/>
                <a:ea typeface="微軟正黑體" panose="020B0604030504040204" pitchFamily="34" charset="-120"/>
              </a:rPr>
              <a:t>生活</a:t>
            </a:r>
            <a:endParaRPr lang="en-US" altLang="zh-TW" sz="3600" b="1" dirty="0" smtClean="0">
              <a:solidFill>
                <a:srgbClr val="B20030"/>
              </a:solidFill>
              <a:latin typeface="微軟正黑體" panose="020B0604030504040204" pitchFamily="34" charset="-120"/>
              <a:ea typeface="微軟正黑體" panose="020B0604030504040204" pitchFamily="34" charset="-120"/>
            </a:endParaRPr>
          </a:p>
          <a:p>
            <a:pPr>
              <a:lnSpc>
                <a:spcPct val="100000"/>
              </a:lnSpc>
              <a:spcBef>
                <a:spcPct val="0"/>
              </a:spcBef>
              <a:buFontTx/>
              <a:buNone/>
            </a:pPr>
            <a:r>
              <a:rPr lang="zh-TW" altLang="en-US" sz="3600" b="1" dirty="0" smtClean="0">
                <a:solidFill>
                  <a:srgbClr val="B20030"/>
                </a:solidFill>
                <a:latin typeface="微軟正黑體" panose="020B0604030504040204" pitchFamily="34" charset="-120"/>
                <a:ea typeface="微軟正黑體" panose="020B0604030504040204" pitchFamily="34" charset="-120"/>
              </a:rPr>
              <a:t>實踐</a:t>
            </a:r>
            <a:endParaRPr lang="en-US" altLang="zh-TW" sz="3600" b="1" dirty="0">
              <a:solidFill>
                <a:srgbClr val="B2003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1611046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BF9000"/>
        </a:solid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692150" y="2627313"/>
            <a:ext cx="7886700" cy="1325562"/>
          </a:xfrm>
        </p:spPr>
        <p:txBody>
          <a:bodyPr rtlCol="0">
            <a:normAutofit/>
          </a:bodyPr>
          <a:lstStyle/>
          <a:p>
            <a:pPr lvl="1" eaLnBrk="1" fontAlgn="auto" hangingPunct="1">
              <a:spcAft>
                <a:spcPts val="0"/>
              </a:spcAft>
              <a:defRPr/>
            </a:pPr>
            <a:r>
              <a:rPr lang="zh-TW" altLang="en-US" b="1" kern="1200"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j-cs"/>
              </a:rPr>
              <a:t>二、連貫統整的課綱</a:t>
            </a:r>
          </a:p>
        </p:txBody>
      </p:sp>
      <p:sp>
        <p:nvSpPr>
          <p:cNvPr id="53251" name="投影片編號版面配置區 2"/>
          <p:cNvSpPr>
            <a:spLocks noGrp="1"/>
          </p:cNvSpPr>
          <p:nvPr>
            <p:ph type="sldNum" sz="quarter" idx="12"/>
          </p:nvPr>
        </p:nvSpPr>
        <p:spPr bwMode="auto">
          <a:xfrm>
            <a:off x="7086600"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1BE1D32E-5BE2-4E7F-A945-DA0D067DACF4}" type="slidenum">
              <a:rPr lang="zh-TW" altLang="en-US" sz="1200" smtClean="0">
                <a:solidFill>
                  <a:schemeClr val="bg1"/>
                </a:solidFill>
              </a:rPr>
              <a:pPr>
                <a:lnSpc>
                  <a:spcPct val="100000"/>
                </a:lnSpc>
                <a:spcBef>
                  <a:spcPct val="0"/>
                </a:spcBef>
                <a:buFontTx/>
                <a:buNone/>
              </a:pPr>
              <a:t>27</a:t>
            </a:fld>
            <a:endParaRPr lang="zh-TW" altLang="en-US" sz="1200" dirty="0">
              <a:solidFill>
                <a:schemeClr val="bg1"/>
              </a:solidFill>
            </a:endParaRPr>
          </a:p>
        </p:txBody>
      </p:sp>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79319" y="6485835"/>
            <a:ext cx="1220238" cy="233955"/>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圖片 4"/>
          <p:cNvPicPr>
            <a:picLocks noChangeAspect="1"/>
          </p:cNvPicPr>
          <p:nvPr/>
        </p:nvPicPr>
        <p:blipFill>
          <a:blip r:embed="rId2" cstate="print">
            <a:extLst>
              <a:ext uri="{28A0092B-C50C-407E-A947-70E740481C1C}">
                <a14:useLocalDpi xmlns:a14="http://schemas.microsoft.com/office/drawing/2010/main" val="0"/>
              </a:ext>
            </a:extLst>
          </a:blip>
          <a:srcRect l="5464" t="6598" r="5464" b="11615"/>
          <a:stretch>
            <a:fillRect/>
          </a:stretch>
        </p:blipFill>
        <p:spPr bwMode="auto">
          <a:xfrm rot="987121">
            <a:off x="7250113" y="-49213"/>
            <a:ext cx="1765300" cy="1619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標題 1"/>
          <p:cNvSpPr>
            <a:spLocks noGrp="1"/>
          </p:cNvSpPr>
          <p:nvPr>
            <p:ph type="title"/>
          </p:nvPr>
        </p:nvSpPr>
        <p:spPr>
          <a:xfrm>
            <a:off x="0" y="605306"/>
            <a:ext cx="9144000" cy="978795"/>
          </a:xfrm>
        </p:spPr>
        <p:txBody>
          <a:bodyPr rtlCol="0">
            <a:normAutofit fontScale="90000"/>
          </a:bodyPr>
          <a:lstStyle/>
          <a:p>
            <a:pPr algn="ctr" eaLnBrk="1" fontAlgn="auto" hangingPunct="1">
              <a:spcAft>
                <a:spcPts val="0"/>
              </a:spcAft>
              <a:defRPr/>
            </a:pPr>
            <a:r>
              <a:rPr lang="zh-TW" altLang="en-US" sz="36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時間規劃</a:t>
            </a:r>
            <a:r>
              <a:rPr lang="en-US" altLang="zh-TW" sz="3200" b="1" spc="400" dirty="0">
                <a:solidFill>
                  <a:srgbClr val="00B0F0"/>
                </a:solidFill>
                <a:latin typeface="微軟正黑體" pitchFamily="34" charset="-120"/>
                <a:ea typeface="微軟正黑體" pitchFamily="34" charset="-120"/>
                <a:cs typeface="+mn-cs"/>
              </a:rPr>
              <a:t/>
            </a:r>
            <a:br>
              <a:rPr lang="en-US" altLang="zh-TW" sz="3200" b="1" spc="400" dirty="0">
                <a:solidFill>
                  <a:srgbClr val="00B0F0"/>
                </a:solidFill>
                <a:latin typeface="微軟正黑體" pitchFamily="34" charset="-120"/>
                <a:ea typeface="微軟正黑體" pitchFamily="34" charset="-120"/>
                <a:cs typeface="+mn-cs"/>
              </a:rPr>
            </a:br>
            <a:endParaRPr lang="zh-TW" altLang="en-US" sz="3200" b="1" spc="400" dirty="0">
              <a:solidFill>
                <a:srgbClr val="00B0F0"/>
              </a:solidFill>
              <a:latin typeface="微軟正黑體" pitchFamily="34" charset="-120"/>
              <a:ea typeface="微軟正黑體" pitchFamily="34" charset="-120"/>
              <a:cs typeface="+mn-cs"/>
            </a:endParaRPr>
          </a:p>
        </p:txBody>
      </p:sp>
      <p:graphicFrame>
        <p:nvGraphicFramePr>
          <p:cNvPr id="3" name="資料庫圖表 2"/>
          <p:cNvGraphicFramePr/>
          <p:nvPr>
            <p:extLst>
              <p:ext uri="{D42A27DB-BD31-4B8C-83A1-F6EECF244321}">
                <p14:modId xmlns:p14="http://schemas.microsoft.com/office/powerpoint/2010/main" val="4072769981"/>
              </p:ext>
            </p:extLst>
          </p:nvPr>
        </p:nvGraphicFramePr>
        <p:xfrm>
          <a:off x="602902" y="1467501"/>
          <a:ext cx="7954690" cy="48689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4278" name="投影片編號版面配置區 3"/>
          <p:cNvSpPr>
            <a:spLocks noGrp="1"/>
          </p:cNvSpPr>
          <p:nvPr>
            <p:ph type="sldNum" sz="quarter" idx="12"/>
          </p:nvPr>
        </p:nvSpPr>
        <p:spPr bwMode="auto">
          <a:xfrm>
            <a:off x="7086600"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B6C55282-D15D-4B25-B2F4-47E5427360CF}" type="slidenum">
              <a:rPr lang="zh-TW" altLang="en-US" sz="1200" smtClean="0">
                <a:solidFill>
                  <a:srgbClr val="898989"/>
                </a:solidFill>
              </a:rPr>
              <a:pPr>
                <a:lnSpc>
                  <a:spcPct val="100000"/>
                </a:lnSpc>
                <a:spcBef>
                  <a:spcPct val="0"/>
                </a:spcBef>
                <a:buFontTx/>
                <a:buNone/>
              </a:pPr>
              <a:t>28</a:t>
            </a:fld>
            <a:endParaRPr lang="zh-TW" altLang="en-US" sz="1200">
              <a:solidFill>
                <a:srgbClr val="898989"/>
              </a:solidFill>
            </a:endParaRPr>
          </a:p>
        </p:txBody>
      </p:sp>
    </p:spTree>
    <p:extLst>
      <p:ext uri="{BB962C8B-B14F-4D97-AF65-F5344CB8AC3E}">
        <p14:creationId xmlns:p14="http://schemas.microsoft.com/office/powerpoint/2010/main" val="39386351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42938" y="223838"/>
            <a:ext cx="7886700" cy="1325562"/>
          </a:xfrm>
        </p:spPr>
        <p:txBody>
          <a:bodyPr rtlCol="0">
            <a:normAutofit/>
          </a:bodyPr>
          <a:lstStyle/>
          <a:p>
            <a:pPr algn="ctr" eaLnBrk="1" fontAlgn="auto" hangingPunct="1">
              <a:spcAft>
                <a:spcPts val="0"/>
              </a:spcAft>
              <a:defRPr/>
            </a:pPr>
            <a:r>
              <a:rPr lang="zh-TW" altLang="en-US" sz="36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學習重點架構</a:t>
            </a:r>
            <a:r>
              <a:rPr lang="en-US" altLang="zh-TW" dirty="0">
                <a:solidFill>
                  <a:srgbClr val="0000CC"/>
                </a:solidFill>
                <a:latin typeface="微軟正黑體" panose="020B0604030504040204" pitchFamily="34" charset="-120"/>
                <a:ea typeface="微軟正黑體" panose="020B0604030504040204" pitchFamily="34" charset="-120"/>
                <a:cs typeface="Times New Roman" pitchFamily="18" charset="0"/>
              </a:rPr>
              <a:t/>
            </a:r>
            <a:br>
              <a:rPr lang="en-US" altLang="zh-TW" dirty="0">
                <a:solidFill>
                  <a:srgbClr val="0000CC"/>
                </a:solidFill>
                <a:latin typeface="微軟正黑體" panose="020B0604030504040204" pitchFamily="34" charset="-120"/>
                <a:ea typeface="微軟正黑體" panose="020B0604030504040204" pitchFamily="34" charset="-120"/>
                <a:cs typeface="Times New Roman" pitchFamily="18" charset="0"/>
              </a:rPr>
            </a:br>
            <a:endParaRPr lang="zh-TW" altLang="en-US" sz="2800" dirty="0">
              <a:solidFill>
                <a:srgbClr val="FF0000"/>
              </a:solidFill>
              <a:latin typeface="微軟正黑體" panose="020B0604030504040204" pitchFamily="34" charset="-120"/>
              <a:ea typeface="微軟正黑體" panose="020B0604030504040204" pitchFamily="34" charset="-120"/>
              <a:cs typeface="Times New Roman" pitchFamily="18" charset="0"/>
            </a:endParaRPr>
          </a:p>
        </p:txBody>
      </p:sp>
      <p:sp>
        <p:nvSpPr>
          <p:cNvPr id="15" name="圓角矩形 4"/>
          <p:cNvSpPr/>
          <p:nvPr/>
        </p:nvSpPr>
        <p:spPr>
          <a:xfrm>
            <a:off x="2136775" y="1204913"/>
            <a:ext cx="5127625" cy="712787"/>
          </a:xfrm>
          <a:prstGeom prst="rect">
            <a:avLst/>
          </a:prstGeom>
          <a:solidFill>
            <a:srgbClr val="C00000"/>
          </a:solidFill>
          <a:ln w="28575"/>
        </p:spPr>
        <p:style>
          <a:lnRef idx="2">
            <a:schemeClr val="accent2"/>
          </a:lnRef>
          <a:fillRef idx="1">
            <a:schemeClr val="lt1"/>
          </a:fillRef>
          <a:effectRef idx="0">
            <a:schemeClr val="accent2"/>
          </a:effectRef>
          <a:fontRef idx="minor">
            <a:schemeClr val="dk1"/>
          </a:fontRef>
        </p:style>
        <p:txBody>
          <a:bodyPr lIns="20320" tIns="20320" rIns="20320" bIns="20320" spcCol="1270" anchor="ctr"/>
          <a:lstStyle/>
          <a:p>
            <a:pPr algn="ctr" defTabSz="1422400" eaLnBrk="1" fontAlgn="auto" hangingPunct="1">
              <a:spcAft>
                <a:spcPts val="0"/>
              </a:spcAft>
              <a:defRPr/>
            </a:pPr>
            <a:r>
              <a:rPr lang="zh-TW" altLang="en-US" sz="2400" b="1" dirty="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不同學習階段，相同學習類別</a:t>
            </a:r>
            <a:r>
              <a:rPr lang="en-US" altLang="zh-TW" sz="2400" b="1" dirty="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2400" b="1" dirty="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主題</a:t>
            </a:r>
          </a:p>
        </p:txBody>
      </p:sp>
      <p:sp>
        <p:nvSpPr>
          <p:cNvPr id="55301" name="投影片編號版面配置區 2"/>
          <p:cNvSpPr>
            <a:spLocks noGrp="1"/>
          </p:cNvSpPr>
          <p:nvPr>
            <p:ph type="sldNum" sz="quarter" idx="12"/>
          </p:nvPr>
        </p:nvSpPr>
        <p:spPr bwMode="auto">
          <a:xfrm>
            <a:off x="7086600" y="6488113"/>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D2962760-3D47-4247-9851-AEEA70A58071}" type="slidenum">
              <a:rPr lang="zh-TW" altLang="en-US" sz="1200" smtClean="0">
                <a:solidFill>
                  <a:srgbClr val="898989"/>
                </a:solidFill>
              </a:rPr>
              <a:pPr>
                <a:lnSpc>
                  <a:spcPct val="100000"/>
                </a:lnSpc>
                <a:spcBef>
                  <a:spcPct val="0"/>
                </a:spcBef>
                <a:buFontTx/>
                <a:buNone/>
              </a:pPr>
              <a:t>29</a:t>
            </a:fld>
            <a:endParaRPr lang="zh-TW" altLang="en-US" sz="1200">
              <a:solidFill>
                <a:srgbClr val="898989"/>
              </a:solidFill>
            </a:endParaRPr>
          </a:p>
        </p:txBody>
      </p:sp>
      <p:cxnSp>
        <p:nvCxnSpPr>
          <p:cNvPr id="17" name="直線接點 16"/>
          <p:cNvCxnSpPr/>
          <p:nvPr/>
        </p:nvCxnSpPr>
        <p:spPr>
          <a:xfrm>
            <a:off x="4575175" y="1917700"/>
            <a:ext cx="0" cy="315913"/>
          </a:xfrm>
          <a:prstGeom prst="line">
            <a:avLst/>
          </a:prstGeom>
          <a:ln w="38100" cmpd="sng">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直線接點 18"/>
          <p:cNvCxnSpPr/>
          <p:nvPr/>
        </p:nvCxnSpPr>
        <p:spPr>
          <a:xfrm>
            <a:off x="2565400" y="2233613"/>
            <a:ext cx="4002088" cy="0"/>
          </a:xfrm>
          <a:prstGeom prst="line">
            <a:avLst/>
          </a:prstGeom>
          <a:ln w="3175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22" name="直線接點 21"/>
          <p:cNvCxnSpPr/>
          <p:nvPr/>
        </p:nvCxnSpPr>
        <p:spPr>
          <a:xfrm flipH="1">
            <a:off x="2549525" y="2292350"/>
            <a:ext cx="15875" cy="242888"/>
          </a:xfrm>
          <a:prstGeom prst="line">
            <a:avLst/>
          </a:prstGeom>
          <a:ln w="38100" cmpd="sng">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23" name="直線接點 22"/>
          <p:cNvCxnSpPr/>
          <p:nvPr/>
        </p:nvCxnSpPr>
        <p:spPr>
          <a:xfrm>
            <a:off x="6543675" y="2320925"/>
            <a:ext cx="23813" cy="285750"/>
          </a:xfrm>
          <a:prstGeom prst="line">
            <a:avLst/>
          </a:prstGeom>
          <a:ln w="38100" cmpd="sng">
            <a:solidFill>
              <a:schemeClr val="accent2"/>
            </a:solidFill>
            <a:prstDash val="sysDot"/>
          </a:ln>
        </p:spPr>
        <p:style>
          <a:lnRef idx="1">
            <a:schemeClr val="accent1"/>
          </a:lnRef>
          <a:fillRef idx="0">
            <a:schemeClr val="accent1"/>
          </a:fillRef>
          <a:effectRef idx="0">
            <a:schemeClr val="accent1"/>
          </a:effectRef>
          <a:fontRef idx="minor">
            <a:schemeClr val="tx1"/>
          </a:fontRef>
        </p:style>
      </p:cxnSp>
      <p:grpSp>
        <p:nvGrpSpPr>
          <p:cNvPr id="36" name="群組 11"/>
          <p:cNvGrpSpPr/>
          <p:nvPr/>
        </p:nvGrpSpPr>
        <p:grpSpPr>
          <a:xfrm>
            <a:off x="4889951" y="2656737"/>
            <a:ext cx="3637114" cy="3200297"/>
            <a:chOff x="194478" y="1583243"/>
            <a:chExt cx="4052874" cy="4160236"/>
          </a:xfrm>
          <a:solidFill>
            <a:schemeClr val="accent2">
              <a:lumMod val="60000"/>
              <a:lumOff val="40000"/>
            </a:schemeClr>
          </a:solidFill>
        </p:grpSpPr>
        <p:sp>
          <p:nvSpPr>
            <p:cNvPr id="37" name="圓角矩形 36"/>
            <p:cNvSpPr/>
            <p:nvPr/>
          </p:nvSpPr>
          <p:spPr>
            <a:xfrm>
              <a:off x="227536" y="1670274"/>
              <a:ext cx="4019816" cy="4073205"/>
            </a:xfrm>
            <a:prstGeom prst="roundRect">
              <a:avLst/>
            </a:prstGeom>
            <a:grpFill/>
            <a:ln>
              <a:noFill/>
            </a:ln>
          </p:spPr>
          <p:style>
            <a:lnRef idx="1">
              <a:schemeClr val="accent1"/>
            </a:lnRef>
            <a:fillRef idx="2">
              <a:schemeClr val="accent1"/>
            </a:fillRef>
            <a:effectRef idx="1">
              <a:schemeClr val="accent1"/>
            </a:effectRef>
            <a:fontRef idx="minor">
              <a:schemeClr val="dk1"/>
            </a:fontRef>
          </p:style>
          <p:txBody>
            <a:bodyPr anchor="ctr"/>
            <a:lstStyle/>
            <a:p>
              <a:pPr algn="ctr" eaLnBrk="1" fontAlgn="auto" hangingPunct="1">
                <a:spcBef>
                  <a:spcPts val="0"/>
                </a:spcBef>
                <a:spcAft>
                  <a:spcPts val="0"/>
                </a:spcAft>
                <a:defRPr/>
              </a:pPr>
              <a:endParaRPr lang="en-US" altLang="zh-TW" sz="1400" b="1" dirty="0">
                <a:solidFill>
                  <a:srgbClr val="0000FF"/>
                </a:solidFill>
                <a:latin typeface="微軟正黑體" panose="020B0604030504040204" pitchFamily="34" charset="-120"/>
                <a:ea typeface="微軟正黑體" panose="020B0604030504040204" pitchFamily="34" charset="-120"/>
              </a:endParaRPr>
            </a:p>
            <a:p>
              <a:pPr algn="ctr" eaLnBrk="1" fontAlgn="auto" hangingPunct="1">
                <a:spcBef>
                  <a:spcPts val="0"/>
                </a:spcBef>
                <a:spcAft>
                  <a:spcPts val="0"/>
                </a:spcAft>
                <a:defRPr/>
              </a:pPr>
              <a:endParaRPr lang="en-US" altLang="zh-TW" sz="1400" b="1" dirty="0">
                <a:solidFill>
                  <a:srgbClr val="0000FF"/>
                </a:solidFill>
                <a:latin typeface="微軟正黑體" panose="020B0604030504040204" pitchFamily="34" charset="-120"/>
                <a:ea typeface="微軟正黑體" panose="020B0604030504040204" pitchFamily="34" charset="-120"/>
              </a:endParaRPr>
            </a:p>
            <a:p>
              <a:pPr algn="ctr" eaLnBrk="1" fontAlgn="auto" hangingPunct="1">
                <a:spcBef>
                  <a:spcPts val="0"/>
                </a:spcBef>
                <a:spcAft>
                  <a:spcPts val="0"/>
                </a:spcAft>
                <a:defRPr/>
              </a:pPr>
              <a:endParaRPr lang="en-US" altLang="zh-TW" sz="1400" b="1" dirty="0">
                <a:solidFill>
                  <a:srgbClr val="0000FF"/>
                </a:solidFill>
                <a:latin typeface="微軟正黑體" panose="020B0604030504040204" pitchFamily="34" charset="-120"/>
                <a:ea typeface="微軟正黑體" panose="020B0604030504040204" pitchFamily="34" charset="-120"/>
              </a:endParaRPr>
            </a:p>
            <a:p>
              <a:pPr algn="ctr" eaLnBrk="1" fontAlgn="auto" hangingPunct="1">
                <a:spcBef>
                  <a:spcPts val="0"/>
                </a:spcBef>
                <a:spcAft>
                  <a:spcPts val="0"/>
                </a:spcAft>
                <a:defRPr/>
              </a:pPr>
              <a:endParaRPr lang="en-US" altLang="zh-TW" sz="1400" b="1" dirty="0">
                <a:solidFill>
                  <a:srgbClr val="0000FF"/>
                </a:solidFill>
                <a:latin typeface="微軟正黑體" panose="020B0604030504040204" pitchFamily="34" charset="-120"/>
                <a:ea typeface="微軟正黑體" panose="020B0604030504040204" pitchFamily="34" charset="-120"/>
              </a:endParaRPr>
            </a:p>
            <a:p>
              <a:pPr algn="ctr" eaLnBrk="1" fontAlgn="auto" hangingPunct="1">
                <a:spcBef>
                  <a:spcPts val="0"/>
                </a:spcBef>
                <a:spcAft>
                  <a:spcPts val="0"/>
                </a:spcAft>
                <a:defRPr/>
              </a:pPr>
              <a:endParaRPr lang="en-US" altLang="zh-TW" sz="1400" b="1" dirty="0">
                <a:solidFill>
                  <a:srgbClr val="0000FF"/>
                </a:solidFill>
                <a:latin typeface="微軟正黑體" panose="020B0604030504040204" pitchFamily="34" charset="-120"/>
                <a:ea typeface="微軟正黑體" panose="020B0604030504040204" pitchFamily="34" charset="-120"/>
              </a:endParaRPr>
            </a:p>
            <a:p>
              <a:pPr algn="ctr" eaLnBrk="1" fontAlgn="auto" hangingPunct="1">
                <a:spcBef>
                  <a:spcPts val="0"/>
                </a:spcBef>
                <a:spcAft>
                  <a:spcPts val="0"/>
                </a:spcAft>
                <a:defRPr/>
              </a:pPr>
              <a:endParaRPr lang="en-US" altLang="zh-TW" sz="2400" b="1" dirty="0">
                <a:solidFill>
                  <a:srgbClr val="0000FF"/>
                </a:solidFill>
                <a:latin typeface="微軟正黑體" panose="020B0604030504040204" pitchFamily="34" charset="-120"/>
                <a:ea typeface="微軟正黑體" panose="020B0604030504040204" pitchFamily="34" charset="-120"/>
              </a:endParaRPr>
            </a:p>
            <a:p>
              <a:pPr algn="ctr" eaLnBrk="1" fontAlgn="auto" hangingPunct="1">
                <a:spcBef>
                  <a:spcPts val="0"/>
                </a:spcBef>
                <a:spcAft>
                  <a:spcPts val="0"/>
                </a:spcAft>
                <a:defRPr/>
              </a:pPr>
              <a:endParaRPr lang="en-US" altLang="zh-TW" sz="2400" b="1" dirty="0">
                <a:solidFill>
                  <a:srgbClr val="0000FF"/>
                </a:solidFill>
                <a:latin typeface="微軟正黑體" panose="020B0604030504040204" pitchFamily="34" charset="-120"/>
                <a:ea typeface="微軟正黑體" panose="020B0604030504040204" pitchFamily="34" charset="-120"/>
              </a:endParaRPr>
            </a:p>
            <a:p>
              <a:pPr algn="ctr" eaLnBrk="1" fontAlgn="auto" hangingPunct="1">
                <a:spcBef>
                  <a:spcPts val="0"/>
                </a:spcBef>
                <a:spcAft>
                  <a:spcPts val="0"/>
                </a:spcAft>
                <a:defRPr/>
              </a:pPr>
              <a:r>
                <a:rPr lang="zh-TW" altLang="en-US" b="1" dirty="0">
                  <a:solidFill>
                    <a:srgbClr val="0000FF"/>
                  </a:solidFill>
                  <a:latin typeface="微軟正黑體" panose="020B0604030504040204" pitchFamily="34" charset="-120"/>
                  <a:ea typeface="微軟正黑體" panose="020B0604030504040204" pitchFamily="34" charset="-120"/>
                </a:rPr>
                <a:t>語言與文學</a:t>
              </a:r>
              <a:endParaRPr lang="en-US" altLang="zh-TW" b="1" dirty="0">
                <a:solidFill>
                  <a:srgbClr val="0000FF"/>
                </a:solidFill>
                <a:latin typeface="微軟正黑體" panose="020B0604030504040204" pitchFamily="34" charset="-120"/>
                <a:ea typeface="微軟正黑體" panose="020B0604030504040204" pitchFamily="34" charset="-120"/>
              </a:endParaRPr>
            </a:p>
            <a:p>
              <a:pPr algn="ctr" eaLnBrk="1" fontAlgn="auto" hangingPunct="1">
                <a:spcBef>
                  <a:spcPts val="0"/>
                </a:spcBef>
                <a:spcAft>
                  <a:spcPts val="0"/>
                </a:spcAft>
                <a:defRPr/>
              </a:pPr>
              <a:endParaRPr lang="en-US" altLang="zh-TW" b="1" dirty="0">
                <a:solidFill>
                  <a:srgbClr val="0000FF"/>
                </a:solidFill>
                <a:latin typeface="微軟正黑體" panose="020B0604030504040204" pitchFamily="34" charset="-120"/>
                <a:ea typeface="微軟正黑體" panose="020B0604030504040204" pitchFamily="34" charset="-120"/>
              </a:endParaRPr>
            </a:p>
            <a:p>
              <a:pPr algn="ctr" eaLnBrk="1" fontAlgn="auto" hangingPunct="1">
                <a:spcBef>
                  <a:spcPts val="0"/>
                </a:spcBef>
                <a:spcAft>
                  <a:spcPts val="0"/>
                </a:spcAft>
                <a:defRPr/>
              </a:pPr>
              <a:r>
                <a:rPr lang="zh-TW" altLang="en-US" b="1" dirty="0">
                  <a:solidFill>
                    <a:srgbClr val="0000FF"/>
                  </a:solidFill>
                  <a:latin typeface="微軟正黑體" panose="020B0604030504040204" pitchFamily="34" charset="-120"/>
                  <a:ea typeface="微軟正黑體" panose="020B0604030504040204" pitchFamily="34" charset="-120"/>
                </a:rPr>
                <a:t>社會與生活</a:t>
              </a:r>
              <a:endParaRPr lang="en-US" altLang="zh-TW" b="1" dirty="0">
                <a:solidFill>
                  <a:srgbClr val="0000FF"/>
                </a:solidFill>
                <a:latin typeface="微軟正黑體" panose="020B0604030504040204" pitchFamily="34" charset="-120"/>
                <a:ea typeface="微軟正黑體" panose="020B0604030504040204" pitchFamily="34" charset="-120"/>
              </a:endParaRPr>
            </a:p>
            <a:p>
              <a:pPr algn="ctr" eaLnBrk="1" fontAlgn="auto" hangingPunct="1">
                <a:spcBef>
                  <a:spcPts val="0"/>
                </a:spcBef>
                <a:spcAft>
                  <a:spcPts val="0"/>
                </a:spcAft>
                <a:defRPr/>
              </a:pPr>
              <a:endParaRPr lang="en-US" altLang="zh-TW" sz="1400" b="1" dirty="0">
                <a:solidFill>
                  <a:srgbClr val="0000FF"/>
                </a:solidFill>
                <a:latin typeface="微軟正黑體" panose="020B0604030504040204" pitchFamily="34" charset="-120"/>
                <a:ea typeface="微軟正黑體" panose="020B0604030504040204" pitchFamily="34" charset="-120"/>
              </a:endParaRPr>
            </a:p>
            <a:p>
              <a:pPr eaLnBrk="1" fontAlgn="auto" hangingPunct="1">
                <a:spcBef>
                  <a:spcPts val="0"/>
                </a:spcBef>
                <a:spcAft>
                  <a:spcPts val="0"/>
                </a:spcAft>
                <a:defRPr/>
              </a:pPr>
              <a:endParaRPr lang="en-US" altLang="zh-TW" b="1" dirty="0">
                <a:solidFill>
                  <a:srgbClr val="0000FF"/>
                </a:solidFill>
                <a:latin typeface="微軟正黑體" panose="020B0604030504040204" pitchFamily="34" charset="-120"/>
                <a:ea typeface="微軟正黑體" panose="020B0604030504040204" pitchFamily="34" charset="-120"/>
              </a:endParaRPr>
            </a:p>
            <a:p>
              <a:pPr algn="ctr" eaLnBrk="1" fontAlgn="auto" hangingPunct="1">
                <a:spcBef>
                  <a:spcPts val="0"/>
                </a:spcBef>
                <a:spcAft>
                  <a:spcPts val="0"/>
                </a:spcAft>
                <a:defRPr/>
              </a:pPr>
              <a:endParaRPr lang="en-US" altLang="zh-TW" sz="1400" b="1" dirty="0">
                <a:solidFill>
                  <a:srgbClr val="0000FF"/>
                </a:solidFill>
                <a:latin typeface="微軟正黑體" panose="020B0604030504040204" pitchFamily="34" charset="-120"/>
                <a:ea typeface="微軟正黑體" panose="020B0604030504040204" pitchFamily="34" charset="-120"/>
              </a:endParaRPr>
            </a:p>
            <a:p>
              <a:pPr algn="ctr" eaLnBrk="1" fontAlgn="auto" hangingPunct="1">
                <a:spcBef>
                  <a:spcPts val="0"/>
                </a:spcBef>
                <a:spcAft>
                  <a:spcPts val="0"/>
                </a:spcAft>
                <a:defRPr/>
              </a:pPr>
              <a:endParaRPr lang="zh-TW" altLang="en-US" dirty="0">
                <a:latin typeface="微軟正黑體" panose="020B0604030504040204" pitchFamily="34" charset="-120"/>
                <a:ea typeface="微軟正黑體" panose="020B0604030504040204" pitchFamily="34" charset="-120"/>
              </a:endParaRPr>
            </a:p>
            <a:p>
              <a:pPr algn="ctr" eaLnBrk="1" fontAlgn="auto" hangingPunct="1">
                <a:spcBef>
                  <a:spcPts val="0"/>
                </a:spcBef>
                <a:spcAft>
                  <a:spcPts val="0"/>
                </a:spcAft>
                <a:defRPr/>
              </a:pPr>
              <a:endParaRPr lang="en-US" altLang="zh-TW" dirty="0">
                <a:latin typeface="微軟正黑體" panose="020B0604030504040204" pitchFamily="34" charset="-120"/>
                <a:ea typeface="微軟正黑體" panose="020B0604030504040204" pitchFamily="34" charset="-120"/>
              </a:endParaRPr>
            </a:p>
            <a:p>
              <a:pPr algn="ctr" eaLnBrk="1" fontAlgn="auto" hangingPunct="1">
                <a:spcBef>
                  <a:spcPts val="0"/>
                </a:spcBef>
                <a:spcAft>
                  <a:spcPts val="0"/>
                </a:spcAft>
                <a:defRPr/>
              </a:pPr>
              <a:endParaRPr lang="en-US" altLang="zh-TW" dirty="0">
                <a:latin typeface="微軟正黑體" panose="020B0604030504040204" pitchFamily="34" charset="-120"/>
                <a:ea typeface="微軟正黑體" panose="020B0604030504040204" pitchFamily="34" charset="-120"/>
              </a:endParaRPr>
            </a:p>
            <a:p>
              <a:pPr algn="ctr" eaLnBrk="1" fontAlgn="auto" hangingPunct="1">
                <a:spcBef>
                  <a:spcPts val="0"/>
                </a:spcBef>
                <a:spcAft>
                  <a:spcPts val="0"/>
                </a:spcAft>
                <a:defRPr/>
              </a:pPr>
              <a:endParaRPr lang="zh-TW" altLang="en-US" dirty="0">
                <a:latin typeface="微軟正黑體" panose="020B0604030504040204" pitchFamily="34" charset="-120"/>
                <a:ea typeface="微軟正黑體" panose="020B0604030504040204" pitchFamily="34" charset="-120"/>
              </a:endParaRPr>
            </a:p>
          </p:txBody>
        </p:sp>
        <p:sp>
          <p:nvSpPr>
            <p:cNvPr id="38" name="矩形 37"/>
            <p:cNvSpPr/>
            <p:nvPr/>
          </p:nvSpPr>
          <p:spPr>
            <a:xfrm>
              <a:off x="194478" y="1583243"/>
              <a:ext cx="4052874" cy="680161"/>
            </a:xfrm>
            <a:prstGeom prst="rect">
              <a:avLst/>
            </a:prstGeom>
            <a:solidFill>
              <a:schemeClr val="bg1"/>
            </a:solidFill>
          </p:spPr>
          <p:txBody>
            <a:bodyPr>
              <a:spAutoFit/>
            </a:bodyPr>
            <a:lstStyle/>
            <a:p>
              <a:pPr algn="ctr" eaLnBrk="1" fontAlgn="auto" hangingPunct="1">
                <a:spcBef>
                  <a:spcPts val="0"/>
                </a:spcBef>
                <a:spcAft>
                  <a:spcPts val="0"/>
                </a:spcAft>
                <a:defRPr/>
              </a:pPr>
              <a:r>
                <a:rPr lang="zh-TW" altLang="en-US" sz="2800" b="1" dirty="0">
                  <a:solidFill>
                    <a:srgbClr val="B2003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學習內容</a:t>
              </a:r>
            </a:p>
          </p:txBody>
        </p:sp>
      </p:grpSp>
      <p:sp>
        <p:nvSpPr>
          <p:cNvPr id="39" name="拱形 38"/>
          <p:cNvSpPr/>
          <p:nvPr/>
        </p:nvSpPr>
        <p:spPr>
          <a:xfrm rot="16200000">
            <a:off x="357188" y="3825875"/>
            <a:ext cx="1036638" cy="1036637"/>
          </a:xfrm>
          <a:prstGeom prst="blockArc">
            <a:avLst/>
          </a:prstGeom>
          <a:solidFill>
            <a:schemeClr val="accent2">
              <a:lumMod val="60000"/>
              <a:lumOff val="4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solidFill>
                <a:schemeClr val="tx1"/>
              </a:solidFill>
            </a:endParaRPr>
          </a:p>
        </p:txBody>
      </p:sp>
      <p:sp>
        <p:nvSpPr>
          <p:cNvPr id="40" name="拱形 39"/>
          <p:cNvSpPr/>
          <p:nvPr/>
        </p:nvSpPr>
        <p:spPr>
          <a:xfrm rot="5400000">
            <a:off x="8004175" y="3759200"/>
            <a:ext cx="1035050" cy="1035050"/>
          </a:xfrm>
          <a:prstGeom prst="blockArc">
            <a:avLst/>
          </a:prstGeom>
          <a:solidFill>
            <a:schemeClr val="accent2">
              <a:lumMod val="60000"/>
              <a:lumOff val="4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solidFill>
                <a:schemeClr val="tx1"/>
              </a:solidFill>
            </a:endParaRPr>
          </a:p>
        </p:txBody>
      </p:sp>
      <p:sp>
        <p:nvSpPr>
          <p:cNvPr id="51" name="圓角矩形 50"/>
          <p:cNvSpPr/>
          <p:nvPr/>
        </p:nvSpPr>
        <p:spPr>
          <a:xfrm>
            <a:off x="890588" y="2695575"/>
            <a:ext cx="3195637" cy="3133725"/>
          </a:xfrm>
          <a:prstGeom prst="roundRect">
            <a:avLst/>
          </a:prstGeom>
          <a:solidFill>
            <a:schemeClr val="accent2">
              <a:lumMod val="60000"/>
              <a:lumOff val="40000"/>
            </a:schemeClr>
          </a:solidFill>
          <a:ln>
            <a:noFill/>
          </a:ln>
        </p:spPr>
        <p:style>
          <a:lnRef idx="1">
            <a:schemeClr val="accent1"/>
          </a:lnRef>
          <a:fillRef idx="2">
            <a:schemeClr val="accent1"/>
          </a:fillRef>
          <a:effectRef idx="1">
            <a:schemeClr val="accent1"/>
          </a:effectRef>
          <a:fontRef idx="minor">
            <a:schemeClr val="dk1"/>
          </a:fontRef>
        </p:style>
        <p:txBody>
          <a:bodyPr anchor="ctr"/>
          <a:lstStyle/>
          <a:p>
            <a:pPr algn="ctr" eaLnBrk="1" fontAlgn="auto" hangingPunct="1">
              <a:spcBef>
                <a:spcPts val="0"/>
              </a:spcBef>
              <a:spcAft>
                <a:spcPts val="0"/>
              </a:spcAft>
              <a:defRPr/>
            </a:pPr>
            <a:r>
              <a:rPr lang="zh-TW" altLang="en-US" dirty="0">
                <a:latin typeface="微軟正黑體" panose="020B0604030504040204" pitchFamily="34" charset="-120"/>
                <a:ea typeface="微軟正黑體" panose="020B0604030504040204" pitchFamily="34" charset="-120"/>
              </a:rPr>
              <a:t>聆聽  說話</a:t>
            </a:r>
            <a:endParaRPr lang="en-US" altLang="zh-TW" dirty="0">
              <a:latin typeface="微軟正黑體" panose="020B0604030504040204" pitchFamily="34" charset="-120"/>
              <a:ea typeface="微軟正黑體" panose="020B0604030504040204" pitchFamily="34" charset="-120"/>
            </a:endParaRPr>
          </a:p>
          <a:p>
            <a:pPr algn="ctr" eaLnBrk="1" fontAlgn="auto" hangingPunct="1">
              <a:spcBef>
                <a:spcPts val="0"/>
              </a:spcBef>
              <a:spcAft>
                <a:spcPts val="0"/>
              </a:spcAft>
              <a:defRPr/>
            </a:pPr>
            <a:endParaRPr lang="en-US" altLang="zh-TW" dirty="0">
              <a:latin typeface="微軟正黑體" panose="020B0604030504040204" pitchFamily="34" charset="-120"/>
              <a:ea typeface="微軟正黑體" panose="020B0604030504040204" pitchFamily="34" charset="-120"/>
            </a:endParaRPr>
          </a:p>
          <a:p>
            <a:pPr algn="ctr" eaLnBrk="1" fontAlgn="auto" hangingPunct="1">
              <a:spcBef>
                <a:spcPts val="0"/>
              </a:spcBef>
              <a:spcAft>
                <a:spcPts val="0"/>
              </a:spcAft>
              <a:defRPr/>
            </a:pPr>
            <a:r>
              <a:rPr lang="zh-TW" altLang="en-US" dirty="0">
                <a:latin typeface="微軟正黑體" panose="020B0604030504040204" pitchFamily="34" charset="-120"/>
                <a:ea typeface="微軟正黑體" panose="020B0604030504040204" pitchFamily="34" charset="-120"/>
              </a:rPr>
              <a:t>閱讀  寫作</a:t>
            </a:r>
            <a:endParaRPr lang="en-US" altLang="zh-TW" dirty="0">
              <a:latin typeface="微軟正黑體" panose="020B0604030504040204" pitchFamily="34" charset="-120"/>
              <a:ea typeface="微軟正黑體" panose="020B0604030504040204" pitchFamily="34" charset="-120"/>
            </a:endParaRPr>
          </a:p>
        </p:txBody>
      </p:sp>
      <p:sp>
        <p:nvSpPr>
          <p:cNvPr id="54286" name="矩形 51"/>
          <p:cNvSpPr>
            <a:spLocks noChangeArrowheads="1"/>
          </p:cNvSpPr>
          <p:nvPr/>
        </p:nvSpPr>
        <p:spPr bwMode="auto">
          <a:xfrm>
            <a:off x="890588" y="2665413"/>
            <a:ext cx="3195637" cy="523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新細明體" pitchFamily="18" charset="-120"/>
              </a:defRPr>
            </a:lvl1pPr>
            <a:lvl2pPr marL="742950" indent="-285750">
              <a:defRPr>
                <a:solidFill>
                  <a:schemeClr val="tx1"/>
                </a:solidFill>
                <a:latin typeface="Calibri" pitchFamily="34" charset="0"/>
                <a:ea typeface="新細明體" pitchFamily="18" charset="-120"/>
              </a:defRPr>
            </a:lvl2pPr>
            <a:lvl3pPr marL="1143000" indent="-228600">
              <a:defRPr>
                <a:solidFill>
                  <a:schemeClr val="tx1"/>
                </a:solidFill>
                <a:latin typeface="Calibri" pitchFamily="34" charset="0"/>
                <a:ea typeface="新細明體" pitchFamily="18" charset="-120"/>
              </a:defRPr>
            </a:lvl3pPr>
            <a:lvl4pPr marL="1600200" indent="-228600">
              <a:defRPr>
                <a:solidFill>
                  <a:schemeClr val="tx1"/>
                </a:solidFill>
                <a:latin typeface="Calibri" pitchFamily="34" charset="0"/>
                <a:ea typeface="新細明體" pitchFamily="18" charset="-120"/>
              </a:defRPr>
            </a:lvl4pPr>
            <a:lvl5pPr marL="2057400" indent="-228600">
              <a:defRPr>
                <a:solidFill>
                  <a:schemeClr val="tx1"/>
                </a:solidFill>
                <a:latin typeface="Calibri" pitchFamily="34" charset="0"/>
                <a:ea typeface="新細明體" pitchFamily="18" charset="-120"/>
              </a:defRPr>
            </a:lvl5pPr>
            <a:lvl6pPr marL="2514600" indent="-228600" fontAlgn="base">
              <a:spcBef>
                <a:spcPct val="0"/>
              </a:spcBef>
              <a:spcAft>
                <a:spcPct val="0"/>
              </a:spcAft>
              <a:defRPr>
                <a:solidFill>
                  <a:schemeClr val="tx1"/>
                </a:solidFill>
                <a:latin typeface="Calibri" pitchFamily="34" charset="0"/>
                <a:ea typeface="新細明體" pitchFamily="18" charset="-120"/>
              </a:defRPr>
            </a:lvl6pPr>
            <a:lvl7pPr marL="2971800" indent="-228600" fontAlgn="base">
              <a:spcBef>
                <a:spcPct val="0"/>
              </a:spcBef>
              <a:spcAft>
                <a:spcPct val="0"/>
              </a:spcAft>
              <a:defRPr>
                <a:solidFill>
                  <a:schemeClr val="tx1"/>
                </a:solidFill>
                <a:latin typeface="Calibri" pitchFamily="34" charset="0"/>
                <a:ea typeface="新細明體" pitchFamily="18" charset="-120"/>
              </a:defRPr>
            </a:lvl7pPr>
            <a:lvl8pPr marL="3429000" indent="-228600" fontAlgn="base">
              <a:spcBef>
                <a:spcPct val="0"/>
              </a:spcBef>
              <a:spcAft>
                <a:spcPct val="0"/>
              </a:spcAft>
              <a:defRPr>
                <a:solidFill>
                  <a:schemeClr val="tx1"/>
                </a:solidFill>
                <a:latin typeface="Calibri" pitchFamily="34" charset="0"/>
                <a:ea typeface="新細明體" pitchFamily="18" charset="-120"/>
              </a:defRPr>
            </a:lvl8pPr>
            <a:lvl9pPr marL="3886200" indent="-228600" fontAlgn="base">
              <a:spcBef>
                <a:spcPct val="0"/>
              </a:spcBef>
              <a:spcAft>
                <a:spcPct val="0"/>
              </a:spcAft>
              <a:defRPr>
                <a:solidFill>
                  <a:schemeClr val="tx1"/>
                </a:solidFill>
                <a:latin typeface="Calibri" pitchFamily="34" charset="0"/>
                <a:ea typeface="新細明體" pitchFamily="18" charset="-120"/>
              </a:defRPr>
            </a:lvl9pPr>
          </a:lstStyle>
          <a:p>
            <a:pPr algn="ctr" eaLnBrk="1" hangingPunct="1">
              <a:defRPr/>
            </a:pPr>
            <a:r>
              <a:rPr lang="zh-TW" altLang="en-US" sz="2800" b="1" dirty="0">
                <a:solidFill>
                  <a:srgbClr val="B20030"/>
                </a:solidFill>
                <a:effectLst>
                  <a:outerShdw blurRad="38100" dist="38100" dir="2700000" algn="tl">
                    <a:srgbClr val="000000">
                      <a:alpha val="43137"/>
                    </a:srgbClr>
                  </a:outerShdw>
                </a:effectLst>
                <a:latin typeface="微軟正黑體" pitchFamily="34" charset="-120"/>
                <a:ea typeface="微軟正黑體" pitchFamily="34" charset="-120"/>
              </a:rPr>
              <a:t>學習表現</a:t>
            </a:r>
          </a:p>
        </p:txBody>
      </p:sp>
      <p:pic>
        <p:nvPicPr>
          <p:cNvPr id="55311" name="圖片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36925" y="4246563"/>
            <a:ext cx="1073150"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1362075" y="2792413"/>
            <a:ext cx="7886700" cy="1323975"/>
          </a:xfrm>
        </p:spPr>
        <p:txBody>
          <a:bodyPr rtlCol="0">
            <a:noAutofit/>
          </a:bodyPr>
          <a:lstStyle/>
          <a:p>
            <a:pPr algn="ctr" eaLnBrk="1" fontAlgn="auto" hangingPunct="1">
              <a:lnSpc>
                <a:spcPct val="150000"/>
              </a:lnSpc>
              <a:spcAft>
                <a:spcPts val="0"/>
              </a:spcAft>
              <a:defRPr/>
            </a:pPr>
            <a:r>
              <a:rPr lang="zh-TW" altLang="en-US" sz="36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十二年國民基本教育課程綱要</a:t>
            </a:r>
            <a:br>
              <a:rPr lang="zh-TW" altLang="en-US" sz="36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br>
            <a:r>
              <a:rPr lang="zh-TW" altLang="en-US" sz="36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總綱重要理念與內涵</a:t>
            </a:r>
          </a:p>
        </p:txBody>
      </p:sp>
      <p:sp>
        <p:nvSpPr>
          <p:cNvPr id="19459" name="投影片編號版面配置區 2"/>
          <p:cNvSpPr>
            <a:spLocks noGrp="1"/>
          </p:cNvSpPr>
          <p:nvPr>
            <p:ph type="sldNum" sz="quarter" idx="12"/>
          </p:nvPr>
        </p:nvSpPr>
        <p:spPr bwMode="auto">
          <a:xfrm>
            <a:off x="7086600"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2FDB575B-16C3-42E6-BC16-96945D3ECC86}" type="slidenum">
              <a:rPr lang="zh-TW" altLang="en-US" sz="1200" smtClean="0">
                <a:solidFill>
                  <a:srgbClr val="898989"/>
                </a:solidFill>
              </a:rPr>
              <a:pPr>
                <a:lnSpc>
                  <a:spcPct val="100000"/>
                </a:lnSpc>
                <a:spcBef>
                  <a:spcPct val="0"/>
                </a:spcBef>
                <a:buFontTx/>
                <a:buNone/>
              </a:pPr>
              <a:t>3</a:t>
            </a:fld>
            <a:endParaRPr lang="zh-TW" altLang="en-US" sz="1200">
              <a:solidFill>
                <a:srgbClr val="898989"/>
              </a:solidFill>
            </a:endParaRPr>
          </a:p>
        </p:txBody>
      </p:sp>
      <p:sp>
        <p:nvSpPr>
          <p:cNvPr id="15" name="Rectangle 37"/>
          <p:cNvSpPr/>
          <p:nvPr/>
        </p:nvSpPr>
        <p:spPr>
          <a:xfrm>
            <a:off x="8675688" y="3216275"/>
            <a:ext cx="477837" cy="476250"/>
          </a:xfrm>
          <a:prstGeom prst="rect">
            <a:avLst/>
          </a:prstGeom>
          <a:solidFill>
            <a:srgbClr val="7000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1" hangingPunct="1">
              <a:defRPr/>
            </a:pPr>
            <a:r>
              <a:rPr lang="en-US" altLang="zh-TW" dirty="0">
                <a:solidFill>
                  <a:srgbClr val="70001D"/>
                </a:solidFill>
                <a:latin typeface="Simple-Line-Icons" pitchFamily="2" charset="2"/>
              </a:rPr>
              <a:t></a:t>
            </a:r>
            <a:endParaRPr lang="en-US" altLang="zh-TW" dirty="0">
              <a:solidFill>
                <a:srgbClr val="70001D"/>
              </a:solidFill>
            </a:endParaRPr>
          </a:p>
        </p:txBody>
      </p:sp>
      <p:pic>
        <p:nvPicPr>
          <p:cNvPr id="19461" name="圖片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288" y="0"/>
            <a:ext cx="12954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文字方塊 2"/>
          <p:cNvSpPr txBox="1"/>
          <p:nvPr/>
        </p:nvSpPr>
        <p:spPr>
          <a:xfrm>
            <a:off x="2233613" y="1870075"/>
            <a:ext cx="4084637" cy="831850"/>
          </a:xfrm>
          <a:prstGeom prst="rect">
            <a:avLst/>
          </a:prstGeom>
          <a:noFill/>
        </p:spPr>
        <p:txBody>
          <a:bodyPr>
            <a:spAutoFit/>
          </a:bodyPr>
          <a:lstStyle/>
          <a:p>
            <a:pPr>
              <a:defRPr/>
            </a:pPr>
            <a:r>
              <a:rPr lang="zh-TW" altLang="en-US" sz="4800" b="1" dirty="0">
                <a:solidFill>
                  <a:schemeClr val="bg2">
                    <a:lumMod val="1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第一部分</a:t>
            </a:r>
          </a:p>
        </p:txBody>
      </p:sp>
      <p:pic>
        <p:nvPicPr>
          <p:cNvPr id="4" name="圖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68697" y="6425331"/>
            <a:ext cx="1213165" cy="24014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1+#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261258" y="1014884"/>
            <a:ext cx="8711920" cy="884254"/>
          </a:xfrm>
          <a:solidFill>
            <a:srgbClr val="FFC000"/>
          </a:solidFill>
        </p:spPr>
        <p:txBody>
          <a:bodyPr>
            <a:normAutofit/>
          </a:bodyPr>
          <a:lstStyle/>
          <a:p>
            <a:pPr>
              <a:buNone/>
            </a:pPr>
            <a:r>
              <a:rPr lang="zh-TW" altLang="en-US" sz="2400" b="1" dirty="0">
                <a:solidFill>
                  <a:srgbClr val="0000FF"/>
                </a:solidFill>
                <a:latin typeface="微軟正黑體" panose="020B0604030504040204" pitchFamily="34" charset="-120"/>
                <a:ea typeface="微軟正黑體" panose="020B0604030504040204" pitchFamily="34" charset="-120"/>
                <a:cs typeface="細明體"/>
              </a:rPr>
              <a:t>以</a:t>
            </a:r>
            <a:r>
              <a:rPr lang="zh-TW" altLang="zh-TW" sz="2400" b="1" dirty="0">
                <a:solidFill>
                  <a:srgbClr val="0000FF"/>
                </a:solidFill>
                <a:latin typeface="微軟正黑體" panose="020B0604030504040204" pitchFamily="34" charset="-120"/>
                <a:ea typeface="微軟正黑體" panose="020B0604030504040204" pitchFamily="34" charset="-120"/>
                <a:cs typeface="細明體"/>
              </a:rPr>
              <a:t>「學習表現」與「學習內容」兩</a:t>
            </a:r>
            <a:r>
              <a:rPr lang="zh-TW" altLang="en-US" sz="2400" b="1" dirty="0">
                <a:solidFill>
                  <a:srgbClr val="0000FF"/>
                </a:solidFill>
                <a:latin typeface="微軟正黑體" panose="020B0604030504040204" pitchFamily="34" charset="-120"/>
                <a:ea typeface="微軟正黑體" panose="020B0604030504040204" pitchFamily="34" charset="-120"/>
                <a:cs typeface="細明體"/>
              </a:rPr>
              <a:t>部份</a:t>
            </a:r>
            <a:r>
              <a:rPr lang="zh-TW" altLang="zh-TW" sz="2400" b="1" dirty="0">
                <a:solidFill>
                  <a:srgbClr val="0000FF"/>
                </a:solidFill>
                <a:latin typeface="微軟正黑體" panose="020B0604030504040204" pitchFamily="34" charset="-120"/>
                <a:ea typeface="微軟正黑體" panose="020B0604030504040204" pitchFamily="34" charset="-120"/>
                <a:cs typeface="細明體"/>
              </a:rPr>
              <a:t>組成</a:t>
            </a:r>
            <a:r>
              <a:rPr lang="zh-TW" altLang="en-US" sz="2400" b="1" dirty="0">
                <a:solidFill>
                  <a:srgbClr val="0000FF"/>
                </a:solidFill>
                <a:latin typeface="微軟正黑體" panose="020B0604030504040204" pitchFamily="34" charset="-120"/>
                <a:ea typeface="微軟正黑體" panose="020B0604030504040204" pitchFamily="34" charset="-120"/>
                <a:cs typeface="細明體"/>
              </a:rPr>
              <a:t>，</a:t>
            </a:r>
            <a:r>
              <a:rPr lang="zh-TW" altLang="zh-TW" sz="2400" b="1" dirty="0">
                <a:solidFill>
                  <a:srgbClr val="0000FF"/>
                </a:solidFill>
                <a:latin typeface="微軟正黑體" panose="020B0604030504040204" pitchFamily="34" charset="-120"/>
                <a:ea typeface="微軟正黑體" panose="020B0604030504040204" pitchFamily="34" charset="-120"/>
                <a:cs typeface="細明體"/>
              </a:rPr>
              <a:t>引導課程設計、</a:t>
            </a:r>
            <a:endParaRPr lang="en-US" altLang="zh-TW" sz="2400" b="1" dirty="0">
              <a:solidFill>
                <a:srgbClr val="0000FF"/>
              </a:solidFill>
              <a:latin typeface="微軟正黑體" panose="020B0604030504040204" pitchFamily="34" charset="-120"/>
              <a:ea typeface="微軟正黑體" panose="020B0604030504040204" pitchFamily="34" charset="-120"/>
              <a:cs typeface="細明體"/>
            </a:endParaRPr>
          </a:p>
          <a:p>
            <a:pPr>
              <a:buNone/>
            </a:pPr>
            <a:r>
              <a:rPr lang="zh-TW" altLang="zh-TW" sz="2400" b="1" dirty="0">
                <a:solidFill>
                  <a:srgbClr val="0000FF"/>
                </a:solidFill>
                <a:latin typeface="微軟正黑體" panose="020B0604030504040204" pitchFamily="34" charset="-120"/>
                <a:ea typeface="微軟正黑體" panose="020B0604030504040204" pitchFamily="34" charset="-120"/>
                <a:cs typeface="細明體"/>
              </a:rPr>
              <a:t>教材發展、教科書審查與學習評量等，並配合教學實踐</a:t>
            </a:r>
            <a:r>
              <a:rPr lang="zh-TW" altLang="en-US" sz="2400" b="1" dirty="0">
                <a:solidFill>
                  <a:srgbClr val="0000FF"/>
                </a:solidFill>
                <a:latin typeface="微軟正黑體" panose="020B0604030504040204" pitchFamily="34" charset="-120"/>
                <a:ea typeface="微軟正黑體" panose="020B0604030504040204" pitchFamily="34" charset="-120"/>
                <a:cs typeface="細明體"/>
              </a:rPr>
              <a:t>。</a:t>
            </a:r>
            <a:endParaRPr lang="zh-TW" altLang="zh-TW" sz="2400" b="1" dirty="0">
              <a:solidFill>
                <a:srgbClr val="0000FF"/>
              </a:solidFill>
              <a:latin typeface="微軟正黑體" panose="020B0604030504040204" pitchFamily="34" charset="-120"/>
              <a:ea typeface="微軟正黑體" panose="020B0604030504040204" pitchFamily="34" charset="-120"/>
              <a:cs typeface="細明體"/>
            </a:endParaRPr>
          </a:p>
          <a:p>
            <a:endParaRPr lang="zh-TW" altLang="en-US" dirty="0"/>
          </a:p>
        </p:txBody>
      </p:sp>
      <p:sp>
        <p:nvSpPr>
          <p:cNvPr id="4" name="投影片編號版面配置區 3"/>
          <p:cNvSpPr>
            <a:spLocks noGrp="1"/>
          </p:cNvSpPr>
          <p:nvPr>
            <p:ph type="sldNum" sz="quarter" idx="12"/>
          </p:nvPr>
        </p:nvSpPr>
        <p:spPr/>
        <p:txBody>
          <a:bodyPr/>
          <a:lstStyle/>
          <a:p>
            <a:pPr>
              <a:defRPr/>
            </a:pPr>
            <a:fld id="{9C43862D-E695-4545-88C2-9979944A62DB}" type="slidenum">
              <a:rPr lang="zh-TW" altLang="en-US" smtClean="0"/>
              <a:pPr>
                <a:defRPr/>
              </a:pPr>
              <a:t>30</a:t>
            </a:fld>
            <a:endParaRPr lang="zh-TW" altLang="en-US"/>
          </a:p>
        </p:txBody>
      </p:sp>
      <p:graphicFrame>
        <p:nvGraphicFramePr>
          <p:cNvPr id="6" name="資料庫圖表 5"/>
          <p:cNvGraphicFramePr/>
          <p:nvPr>
            <p:extLst>
              <p:ext uri="{D42A27DB-BD31-4B8C-83A1-F6EECF244321}">
                <p14:modId xmlns:p14="http://schemas.microsoft.com/office/powerpoint/2010/main" val="4150211248"/>
              </p:ext>
            </p:extLst>
          </p:nvPr>
        </p:nvGraphicFramePr>
        <p:xfrm>
          <a:off x="110531" y="1457011"/>
          <a:ext cx="9033469" cy="54009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矩形 7"/>
          <p:cNvSpPr/>
          <p:nvPr/>
        </p:nvSpPr>
        <p:spPr>
          <a:xfrm>
            <a:off x="0" y="130629"/>
            <a:ext cx="9144000" cy="707886"/>
          </a:xfrm>
          <a:prstGeom prst="rect">
            <a:avLst/>
          </a:prstGeom>
          <a:noFill/>
        </p:spPr>
        <p:style>
          <a:lnRef idx="2">
            <a:schemeClr val="accent1"/>
          </a:lnRef>
          <a:fillRef idx="1">
            <a:schemeClr val="lt1"/>
          </a:fillRef>
          <a:effectRef idx="0">
            <a:schemeClr val="accent1"/>
          </a:effectRef>
          <a:fontRef idx="minor">
            <a:schemeClr val="dk1"/>
          </a:fontRef>
        </p:style>
        <p:txBody>
          <a:bodyPr wrap="square">
            <a:spAutoFit/>
          </a:bodyPr>
          <a:lstStyle/>
          <a:p>
            <a:pPr lvl="0" algn="ctr"/>
            <a:r>
              <a:rPr lang="zh-TW" altLang="en-US" sz="4000" b="1" dirty="0">
                <a:solidFill>
                  <a:srgbClr val="0070C0"/>
                </a:solidFill>
                <a:latin typeface="微軟正黑體" panose="020B0604030504040204" pitchFamily="34" charset="-120"/>
                <a:ea typeface="微軟正黑體" panose="020B0604030504040204" pitchFamily="34" charset="-120"/>
              </a:rPr>
              <a:t>學習重點</a:t>
            </a:r>
          </a:p>
        </p:txBody>
      </p:sp>
      <p:sp>
        <p:nvSpPr>
          <p:cNvPr id="7" name="投影片編號版面配置區 3"/>
          <p:cNvSpPr txBox="1">
            <a:spLocks/>
          </p:cNvSpPr>
          <p:nvPr/>
        </p:nvSpPr>
        <p:spPr bwMode="auto">
          <a:xfrm>
            <a:off x="7086600" y="6492875"/>
            <a:ext cx="20574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zh-TW"/>
            </a:defPPr>
            <a:lvl1pPr algn="r"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Calibri" panose="020F0502020204030204" pitchFamily="34" charset="0"/>
                <a:ea typeface="新細明體" panose="02020500000000000000" pitchFamily="18" charset="-120"/>
                <a:cs typeface="+mn-cs"/>
              </a:defRPr>
            </a:lvl1pPr>
            <a:lvl2pPr marL="742950" indent="-28575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Calibri" panose="020F0502020204030204" pitchFamily="34" charset="0"/>
                <a:ea typeface="新細明體" panose="02020500000000000000" pitchFamily="18" charset="-120"/>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新細明體" panose="02020500000000000000" pitchFamily="18" charset="-120"/>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Calibri" panose="020F0502020204030204" pitchFamily="34" charset="0"/>
                <a:ea typeface="新細明體" panose="02020500000000000000" pitchFamily="18" charset="-120"/>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Calibri" panose="020F0502020204030204" pitchFamily="34" charset="0"/>
                <a:ea typeface="新細明體" panose="02020500000000000000" pitchFamily="18" charset="-120"/>
                <a:cs typeface="+mn-cs"/>
              </a:defRPr>
            </a:lvl5pPr>
            <a:lvl6pPr marL="2514600" indent="-228600" algn="l" defTabSz="914400" rtl="0" eaLnBrk="0" fontAlgn="base" latinLnBrk="0" hangingPunct="0">
              <a:lnSpc>
                <a:spcPct val="90000"/>
              </a:lnSpc>
              <a:spcBef>
                <a:spcPts val="500"/>
              </a:spcBef>
              <a:spcAft>
                <a:spcPct val="0"/>
              </a:spcAft>
              <a:buFont typeface="Arial" panose="020B0604020202020204" pitchFamily="34" charset="0"/>
              <a:buChar char="•"/>
              <a:defRPr kern="1200">
                <a:solidFill>
                  <a:schemeClr val="tx1"/>
                </a:solidFill>
                <a:latin typeface="Calibri" panose="020F0502020204030204" pitchFamily="34" charset="0"/>
                <a:ea typeface="新細明體" panose="02020500000000000000" pitchFamily="18" charset="-120"/>
                <a:cs typeface="+mn-cs"/>
              </a:defRPr>
            </a:lvl6pPr>
            <a:lvl7pPr marL="2971800" indent="-228600" algn="l" defTabSz="914400" rtl="0" eaLnBrk="0" fontAlgn="base" latinLnBrk="0" hangingPunct="0">
              <a:lnSpc>
                <a:spcPct val="90000"/>
              </a:lnSpc>
              <a:spcBef>
                <a:spcPts val="500"/>
              </a:spcBef>
              <a:spcAft>
                <a:spcPct val="0"/>
              </a:spcAft>
              <a:buFont typeface="Arial" panose="020B0604020202020204" pitchFamily="34" charset="0"/>
              <a:buChar char="•"/>
              <a:defRPr kern="1200">
                <a:solidFill>
                  <a:schemeClr val="tx1"/>
                </a:solidFill>
                <a:latin typeface="Calibri" panose="020F0502020204030204" pitchFamily="34" charset="0"/>
                <a:ea typeface="新細明體" panose="02020500000000000000" pitchFamily="18" charset="-120"/>
                <a:cs typeface="+mn-cs"/>
              </a:defRPr>
            </a:lvl7pPr>
            <a:lvl8pPr marL="3429000" indent="-228600" algn="l" defTabSz="914400" rtl="0" eaLnBrk="0" fontAlgn="base" latinLnBrk="0" hangingPunct="0">
              <a:lnSpc>
                <a:spcPct val="90000"/>
              </a:lnSpc>
              <a:spcBef>
                <a:spcPts val="500"/>
              </a:spcBef>
              <a:spcAft>
                <a:spcPct val="0"/>
              </a:spcAft>
              <a:buFont typeface="Arial" panose="020B0604020202020204" pitchFamily="34" charset="0"/>
              <a:buChar char="•"/>
              <a:defRPr kern="1200">
                <a:solidFill>
                  <a:schemeClr val="tx1"/>
                </a:solidFill>
                <a:latin typeface="Calibri" panose="020F0502020204030204" pitchFamily="34" charset="0"/>
                <a:ea typeface="新細明體" panose="02020500000000000000" pitchFamily="18" charset="-120"/>
                <a:cs typeface="+mn-cs"/>
              </a:defRPr>
            </a:lvl8pPr>
            <a:lvl9pPr marL="3886200" indent="-228600" algn="l" defTabSz="914400" rtl="0" eaLnBrk="0" fontAlgn="base" latinLnBrk="0" hangingPunct="0">
              <a:lnSpc>
                <a:spcPct val="90000"/>
              </a:lnSpc>
              <a:spcBef>
                <a:spcPts val="500"/>
              </a:spcBef>
              <a:spcAft>
                <a:spcPct val="0"/>
              </a:spcAft>
              <a:buFont typeface="Arial" panose="020B0604020202020204" pitchFamily="34" charset="0"/>
              <a:buChar char="•"/>
              <a:defRPr kern="1200">
                <a:solidFill>
                  <a:schemeClr val="tx1"/>
                </a:solidFill>
                <a:latin typeface="Calibri" panose="020F0502020204030204" pitchFamily="34" charset="0"/>
                <a:ea typeface="新細明體" panose="02020500000000000000" pitchFamily="18" charset="-120"/>
                <a:cs typeface="+mn-cs"/>
              </a:defRPr>
            </a:lvl9pPr>
          </a:lstStyle>
          <a:p>
            <a:pPr>
              <a:lnSpc>
                <a:spcPct val="100000"/>
              </a:lnSpc>
              <a:spcBef>
                <a:spcPct val="0"/>
              </a:spcBef>
              <a:buFontTx/>
              <a:buNone/>
            </a:pPr>
            <a:r>
              <a:rPr lang="en-US" altLang="zh-TW" sz="1200" dirty="0" smtClean="0">
                <a:solidFill>
                  <a:srgbClr val="898989"/>
                </a:solidFill>
              </a:rPr>
              <a:t>28</a:t>
            </a:r>
            <a:endParaRPr lang="zh-TW" altLang="en-US" sz="1200" dirty="0" smtClean="0">
              <a:solidFill>
                <a:srgbClr val="898989"/>
              </a:solidFill>
            </a:endParaRPr>
          </a:p>
        </p:txBody>
      </p:sp>
    </p:spTree>
    <p:extLst>
      <p:ext uri="{BB962C8B-B14F-4D97-AF65-F5344CB8AC3E}">
        <p14:creationId xmlns:p14="http://schemas.microsoft.com/office/powerpoint/2010/main" val="20428526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BF9000"/>
        </a:solid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692150" y="2627313"/>
            <a:ext cx="7886700" cy="1325562"/>
          </a:xfrm>
        </p:spPr>
        <p:txBody>
          <a:bodyPr rtlCol="0">
            <a:normAutofit/>
          </a:bodyPr>
          <a:lstStyle/>
          <a:p>
            <a:pPr lvl="1" eaLnBrk="1" fontAlgn="auto" hangingPunct="1">
              <a:spcAft>
                <a:spcPts val="0"/>
              </a:spcAft>
              <a:defRPr/>
            </a:pPr>
            <a:r>
              <a:rPr lang="zh-TW" altLang="en-US" b="1" kern="1200"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j-cs"/>
              </a:rPr>
              <a:t>三、多元適性的課綱</a:t>
            </a:r>
          </a:p>
        </p:txBody>
      </p:sp>
      <p:sp>
        <p:nvSpPr>
          <p:cNvPr id="62467" name="投影片編號版面配置區 2"/>
          <p:cNvSpPr>
            <a:spLocks noGrp="1"/>
          </p:cNvSpPr>
          <p:nvPr>
            <p:ph type="sldNum" sz="quarter" idx="12"/>
          </p:nvPr>
        </p:nvSpPr>
        <p:spPr bwMode="auto">
          <a:xfrm>
            <a:off x="7086600"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0AF2A69F-4ED0-45E6-AB00-B660198010AD}" type="slidenum">
              <a:rPr lang="zh-TW" altLang="en-US" sz="1200" smtClean="0">
                <a:solidFill>
                  <a:schemeClr val="bg1"/>
                </a:solidFill>
              </a:rPr>
              <a:pPr>
                <a:lnSpc>
                  <a:spcPct val="100000"/>
                </a:lnSpc>
                <a:spcBef>
                  <a:spcPct val="0"/>
                </a:spcBef>
                <a:buFontTx/>
                <a:buNone/>
              </a:pPr>
              <a:t>31</a:t>
            </a:fld>
            <a:endParaRPr lang="zh-TW" altLang="en-US" sz="1200" dirty="0">
              <a:solidFill>
                <a:schemeClr val="bg1"/>
              </a:solidFill>
            </a:endParaRPr>
          </a:p>
        </p:txBody>
      </p:sp>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79319" y="6485835"/>
            <a:ext cx="1220238" cy="233955"/>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00063" y="374650"/>
            <a:ext cx="7886700" cy="801688"/>
          </a:xfrm>
        </p:spPr>
        <p:txBody>
          <a:bodyPr rtlCol="0">
            <a:normAutofit/>
          </a:bodyPr>
          <a:lstStyle/>
          <a:p>
            <a:pPr algn="ctr" eaLnBrk="1" fontAlgn="auto" hangingPunct="1">
              <a:lnSpc>
                <a:spcPct val="100000"/>
              </a:lnSpc>
              <a:spcAft>
                <a:spcPts val="0"/>
              </a:spcAft>
              <a:defRPr/>
            </a:pPr>
            <a:r>
              <a:rPr lang="zh-TW" altLang="en-US" sz="36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實施要點（一）課程發展</a:t>
            </a:r>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2359186374"/>
              </p:ext>
            </p:extLst>
          </p:nvPr>
        </p:nvGraphicFramePr>
        <p:xfrm>
          <a:off x="500063" y="1031358"/>
          <a:ext cx="8048851" cy="53152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6564" name="投影片編號版面配置區 2"/>
          <p:cNvSpPr>
            <a:spLocks noGrp="1"/>
          </p:cNvSpPr>
          <p:nvPr>
            <p:ph type="sldNum" sz="quarter" idx="12"/>
          </p:nvPr>
        </p:nvSpPr>
        <p:spPr bwMode="auto">
          <a:xfrm>
            <a:off x="7086600" y="6462713"/>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2A510EC0-F840-44B5-9FE5-4834F4B14309}" type="slidenum">
              <a:rPr lang="zh-TW" altLang="en-US" sz="1200" smtClean="0">
                <a:solidFill>
                  <a:srgbClr val="898989"/>
                </a:solidFill>
              </a:rPr>
              <a:pPr>
                <a:lnSpc>
                  <a:spcPct val="100000"/>
                </a:lnSpc>
                <a:spcBef>
                  <a:spcPct val="0"/>
                </a:spcBef>
                <a:buFontTx/>
                <a:buNone/>
              </a:pPr>
              <a:t>32</a:t>
            </a:fld>
            <a:endParaRPr lang="zh-TW" altLang="en-US" sz="1200">
              <a:solidFill>
                <a:srgbClr val="898989"/>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57225" y="374650"/>
            <a:ext cx="7886700" cy="801688"/>
          </a:xfrm>
        </p:spPr>
        <p:txBody>
          <a:bodyPr rtlCol="0">
            <a:normAutofit/>
          </a:bodyPr>
          <a:lstStyle/>
          <a:p>
            <a:pPr algn="ctr" eaLnBrk="1" fontAlgn="auto" hangingPunct="1">
              <a:lnSpc>
                <a:spcPct val="100000"/>
              </a:lnSpc>
              <a:spcAft>
                <a:spcPts val="0"/>
              </a:spcAft>
              <a:defRPr/>
            </a:pPr>
            <a:r>
              <a:rPr lang="zh-TW" altLang="en-US" sz="36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實施要點（二）教材編選</a:t>
            </a:r>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2854000919"/>
              </p:ext>
            </p:extLst>
          </p:nvPr>
        </p:nvGraphicFramePr>
        <p:xfrm>
          <a:off x="657225" y="1269814"/>
          <a:ext cx="7700963" cy="56027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7588" name="投影片編號版面配置區 2"/>
          <p:cNvSpPr>
            <a:spLocks noGrp="1"/>
          </p:cNvSpPr>
          <p:nvPr>
            <p:ph type="sldNum" sz="quarter" idx="12"/>
          </p:nvPr>
        </p:nvSpPr>
        <p:spPr bwMode="auto">
          <a:xfrm>
            <a:off x="7086600"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CF6E6B10-495A-4664-B403-6D8022725F09}" type="slidenum">
              <a:rPr lang="zh-TW" altLang="en-US" sz="1200" smtClean="0">
                <a:solidFill>
                  <a:srgbClr val="898989"/>
                </a:solidFill>
              </a:rPr>
              <a:pPr>
                <a:lnSpc>
                  <a:spcPct val="100000"/>
                </a:lnSpc>
                <a:spcBef>
                  <a:spcPct val="0"/>
                </a:spcBef>
                <a:buFontTx/>
                <a:buNone/>
              </a:pPr>
              <a:t>33</a:t>
            </a:fld>
            <a:endParaRPr lang="zh-TW" altLang="en-US" sz="1200">
              <a:solidFill>
                <a:srgbClr val="898989"/>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27050" y="325438"/>
            <a:ext cx="8345488" cy="800100"/>
          </a:xfrm>
        </p:spPr>
        <p:txBody>
          <a:bodyPr rtlCol="0">
            <a:normAutofit/>
          </a:bodyPr>
          <a:lstStyle/>
          <a:p>
            <a:pPr algn="ctr" eaLnBrk="1" fontAlgn="auto" hangingPunct="1">
              <a:lnSpc>
                <a:spcPct val="100000"/>
              </a:lnSpc>
              <a:spcAft>
                <a:spcPts val="0"/>
              </a:spcAft>
              <a:defRPr/>
            </a:pPr>
            <a:r>
              <a:rPr lang="zh-TW" altLang="en-US" sz="36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實施要點（三）教學實施與學習評量</a:t>
            </a:r>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3702285635"/>
              </p:ext>
            </p:extLst>
          </p:nvPr>
        </p:nvGraphicFramePr>
        <p:xfrm>
          <a:off x="527050" y="1125537"/>
          <a:ext cx="8042792" cy="51370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9636" name="投影片編號版面配置區 2"/>
          <p:cNvSpPr>
            <a:spLocks noGrp="1"/>
          </p:cNvSpPr>
          <p:nvPr>
            <p:ph type="sldNum" sz="quarter" idx="12"/>
          </p:nvPr>
        </p:nvSpPr>
        <p:spPr bwMode="auto">
          <a:xfrm>
            <a:off x="7086600"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638539DA-DB2D-4F94-AC00-F698556135EB}" type="slidenum">
              <a:rPr lang="zh-TW" altLang="en-US" sz="1200" smtClean="0">
                <a:solidFill>
                  <a:srgbClr val="898989"/>
                </a:solidFill>
              </a:rPr>
              <a:pPr>
                <a:lnSpc>
                  <a:spcPct val="100000"/>
                </a:lnSpc>
                <a:spcBef>
                  <a:spcPct val="0"/>
                </a:spcBef>
                <a:buFontTx/>
                <a:buNone/>
              </a:pPr>
              <a:t>34</a:t>
            </a:fld>
            <a:endParaRPr lang="zh-TW" altLang="en-US" sz="1200">
              <a:solidFill>
                <a:srgbClr val="898989"/>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08000" y="250825"/>
            <a:ext cx="7886700" cy="974725"/>
          </a:xfrm>
        </p:spPr>
        <p:txBody>
          <a:bodyPr rtlCol="0">
            <a:normAutofit/>
          </a:bodyPr>
          <a:lstStyle/>
          <a:p>
            <a:pPr algn="ctr" eaLnBrk="1" fontAlgn="auto" hangingPunct="1">
              <a:lnSpc>
                <a:spcPct val="100000"/>
              </a:lnSpc>
              <a:spcAft>
                <a:spcPts val="0"/>
              </a:spcAft>
              <a:defRPr/>
            </a:pPr>
            <a:r>
              <a:rPr lang="zh-TW" altLang="en-US" sz="36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議題融入說明</a:t>
            </a:r>
          </a:p>
        </p:txBody>
      </p:sp>
      <p:sp>
        <p:nvSpPr>
          <p:cNvPr id="71683" name="投影片編號版面配置區 3"/>
          <p:cNvSpPr>
            <a:spLocks noGrp="1"/>
          </p:cNvSpPr>
          <p:nvPr>
            <p:ph type="sldNum" sz="quarter" idx="12"/>
          </p:nvPr>
        </p:nvSpPr>
        <p:spPr bwMode="auto">
          <a:xfrm>
            <a:off x="7086600" y="65055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B12079F0-BE34-4A2B-A664-7D34D0C4EE31}" type="slidenum">
              <a:rPr lang="zh-TW" altLang="en-US" sz="1200" smtClean="0">
                <a:solidFill>
                  <a:srgbClr val="898989"/>
                </a:solidFill>
              </a:rPr>
              <a:pPr>
                <a:lnSpc>
                  <a:spcPct val="100000"/>
                </a:lnSpc>
                <a:spcBef>
                  <a:spcPct val="0"/>
                </a:spcBef>
                <a:buFontTx/>
                <a:buNone/>
              </a:pPr>
              <a:t>35</a:t>
            </a:fld>
            <a:endParaRPr lang="zh-TW" altLang="en-US" sz="1200">
              <a:solidFill>
                <a:srgbClr val="898989"/>
              </a:solidFill>
            </a:endParaRPr>
          </a:p>
        </p:txBody>
      </p:sp>
      <p:sp>
        <p:nvSpPr>
          <p:cNvPr id="9" name="流程圖: 替代處理程序 8"/>
          <p:cNvSpPr/>
          <p:nvPr/>
        </p:nvSpPr>
        <p:spPr>
          <a:xfrm>
            <a:off x="508000" y="1711960"/>
            <a:ext cx="3538503" cy="3823078"/>
          </a:xfrm>
          <a:prstGeom prst="flowChartAlternateProcess">
            <a:avLst/>
          </a:prstGeom>
          <a:solidFill>
            <a:schemeClr val="accent4">
              <a:lumMod val="60000"/>
              <a:lumOff val="40000"/>
            </a:schemeClr>
          </a:solidFill>
          <a:ln w="38100">
            <a:prstDash val="dashDot"/>
          </a:ln>
        </p:spPr>
        <p:style>
          <a:lnRef idx="2">
            <a:schemeClr val="accent4"/>
          </a:lnRef>
          <a:fillRef idx="1">
            <a:schemeClr val="lt1"/>
          </a:fillRef>
          <a:effectRef idx="0">
            <a:schemeClr val="accent4"/>
          </a:effectRef>
          <a:fontRef idx="minor">
            <a:schemeClr val="dk1"/>
          </a:fontRef>
        </p:style>
        <p:txBody>
          <a:bodyPr anchor="ctr"/>
          <a:lstStyle/>
          <a:p>
            <a:pPr indent="304800">
              <a:lnSpc>
                <a:spcPts val="2100"/>
              </a:lnSpc>
              <a:spcAft>
                <a:spcPts val="0"/>
              </a:spcAft>
            </a:pPr>
            <a:endParaRPr lang="en-US" altLang="zh-TW" b="1" kern="10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endParaRPr>
          </a:p>
          <a:p>
            <a:pPr indent="304800">
              <a:lnSpc>
                <a:spcPts val="2800"/>
              </a:lnSpc>
              <a:spcAft>
                <a:spcPts val="0"/>
              </a:spcAft>
            </a:pPr>
            <a:r>
              <a:rPr lang="zh-TW" altLang="zh-TW" b="1" kern="10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依據學生的程度及需求，配合學習內容的「語言與文學」、「社會與生活」兩大主題，彈性調整教學單元活動，將傳統俗諺、戲曲、猜謎、唸謠、兒歌、流行歌曲等資源，依其屬性，適時或適量地融入議題，以適應各地區的時令季節、節慶、風俗習慣、地方特色、民俗祭典等。</a:t>
            </a:r>
            <a:endParaRPr lang="zh-TW" altLang="en-US" b="1" dirty="0">
              <a:solidFill>
                <a:srgbClr val="0000FF"/>
              </a:solidFill>
              <a:latin typeface="微軟正黑體" panose="020B0604030504040204" pitchFamily="34" charset="-120"/>
              <a:ea typeface="微軟正黑體" panose="020B0604030504040204" pitchFamily="34" charset="-120"/>
            </a:endParaRPr>
          </a:p>
          <a:p>
            <a:pPr indent="304800">
              <a:lnSpc>
                <a:spcPts val="2100"/>
              </a:lnSpc>
              <a:spcAft>
                <a:spcPts val="0"/>
              </a:spcAft>
            </a:pPr>
            <a:endParaRPr lang="en-US" altLang="zh-TW" b="1" kern="100" dirty="0">
              <a:solidFill>
                <a:srgbClr val="0000FF"/>
              </a:solidFill>
              <a:latin typeface="微軟正黑體" panose="020B0604030504040204" pitchFamily="34" charset="-120"/>
              <a:ea typeface="微軟正黑體" panose="020B0604030504040204" pitchFamily="34" charset="-120"/>
            </a:endParaRPr>
          </a:p>
        </p:txBody>
      </p:sp>
      <p:sp>
        <p:nvSpPr>
          <p:cNvPr id="10" name="流程圖: 文件 9"/>
          <p:cNvSpPr/>
          <p:nvPr/>
        </p:nvSpPr>
        <p:spPr>
          <a:xfrm>
            <a:off x="4285980" y="1361872"/>
            <a:ext cx="3807433" cy="4747098"/>
          </a:xfrm>
          <a:prstGeom prst="flowChartDocument">
            <a:avLst/>
          </a:prstGeom>
          <a:ln w="28575">
            <a:prstDash val="solid"/>
          </a:ln>
        </p:spPr>
        <p:style>
          <a:lnRef idx="2">
            <a:schemeClr val="accent4"/>
          </a:lnRef>
          <a:fillRef idx="1">
            <a:schemeClr val="lt1"/>
          </a:fillRef>
          <a:effectRef idx="0">
            <a:schemeClr val="accent4"/>
          </a:effectRef>
          <a:fontRef idx="minor">
            <a:schemeClr val="dk1"/>
          </a:fontRef>
        </p:style>
        <p:txBody>
          <a:bodyPr anchor="ctr"/>
          <a:lstStyle/>
          <a:p>
            <a:pPr eaLnBrk="1" fontAlgn="auto" hangingPunct="1">
              <a:lnSpc>
                <a:spcPts val="2800"/>
              </a:lnSpc>
              <a:spcBef>
                <a:spcPts val="0"/>
              </a:spcBef>
              <a:spcAft>
                <a:spcPts val="0"/>
              </a:spcAft>
              <a:defRPr/>
            </a:pPr>
            <a:r>
              <a:rPr lang="zh-TW" altLang="zh-TW" b="1" kern="100" dirty="0">
                <a:solidFill>
                  <a:srgbClr val="0000FF"/>
                </a:solidFill>
                <a:latin typeface="Times New Roman" panose="02020603050405020304" pitchFamily="18" charset="0"/>
                <a:ea typeface="微軟正黑體" panose="020B0604030504040204" pitchFamily="34" charset="-120"/>
              </a:rPr>
              <a:t>本科目課程綱要「附錄二」列舉</a:t>
            </a:r>
            <a:r>
              <a:rPr lang="zh-TW" altLang="zh-TW" b="1" kern="0" dirty="0">
                <a:solidFill>
                  <a:srgbClr val="0000FF"/>
                </a:solidFill>
                <a:latin typeface="Times New Roman" panose="02020603050405020304" pitchFamily="18" charset="0"/>
                <a:ea typeface="微軟正黑體" panose="020B0604030504040204" pitchFamily="34" charset="-120"/>
                <a:cs typeface="標楷體" panose="03000509000000000000" pitchFamily="65" charset="-120"/>
              </a:rPr>
              <a:t>「</a:t>
            </a:r>
            <a:r>
              <a:rPr lang="zh-TW" altLang="zh-TW" b="1" kern="100" dirty="0">
                <a:solidFill>
                  <a:srgbClr val="0000FF"/>
                </a:solidFill>
                <a:latin typeface="Times New Roman" panose="02020603050405020304" pitchFamily="18" charset="0"/>
                <a:ea typeface="微軟正黑體" panose="020B0604030504040204" pitchFamily="34" charset="-120"/>
              </a:rPr>
              <a:t>性別平等教育、人權教育、環境教育、海洋教育」議</a:t>
            </a:r>
            <a:r>
              <a:rPr lang="zh-TW" altLang="zh-TW" b="1" kern="0" dirty="0">
                <a:solidFill>
                  <a:srgbClr val="0000FF"/>
                </a:solidFill>
                <a:latin typeface="Times New Roman" panose="02020603050405020304" pitchFamily="18" charset="0"/>
                <a:ea typeface="微軟正黑體" panose="020B0604030504040204" pitchFamily="34" charset="-120"/>
                <a:cs typeface="標楷體" panose="03000509000000000000" pitchFamily="65" charset="-120"/>
              </a:rPr>
              <a:t>題之內涵，乃由於閩南語文之文學、社會、文化，經常接觸此類議題，較易順勢搭配閩南語文的</a:t>
            </a:r>
            <a:r>
              <a:rPr lang="zh-TW" altLang="zh-TW" b="1" kern="100" dirty="0">
                <a:solidFill>
                  <a:srgbClr val="0000FF"/>
                </a:solidFill>
                <a:latin typeface="Times New Roman" panose="02020603050405020304" pitchFamily="18" charset="0"/>
                <a:ea typeface="微軟正黑體" panose="020B0604030504040204" pitchFamily="34" charset="-120"/>
              </a:rPr>
              <a:t>學習內容</a:t>
            </a:r>
            <a:r>
              <a:rPr lang="zh-TW" altLang="zh-TW" b="1" kern="100" dirty="0" smtClean="0">
                <a:solidFill>
                  <a:srgbClr val="0000FF"/>
                </a:solidFill>
                <a:latin typeface="Times New Roman" panose="02020603050405020304" pitchFamily="18" charset="0"/>
                <a:ea typeface="微軟正黑體" panose="020B0604030504040204" pitchFamily="34" charset="-120"/>
              </a:rPr>
              <a:t>。</a:t>
            </a:r>
            <a:endParaRPr lang="zh-TW" altLang="en-US" b="1" dirty="0">
              <a:solidFill>
                <a:srgbClr val="0000FF"/>
              </a:solidFill>
              <a:latin typeface="標楷體" panose="03000509000000000000" pitchFamily="65" charset="-120"/>
              <a:ea typeface="標楷體" panose="03000509000000000000" pitchFamily="65" charset="-12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28650" y="438150"/>
            <a:ext cx="7886700" cy="785813"/>
          </a:xfrm>
        </p:spPr>
        <p:txBody>
          <a:bodyPr rtlCol="0">
            <a:normAutofit/>
          </a:bodyPr>
          <a:lstStyle/>
          <a:p>
            <a:pPr algn="ctr" eaLnBrk="1" fontAlgn="auto" hangingPunct="1">
              <a:lnSpc>
                <a:spcPct val="100000"/>
              </a:lnSpc>
              <a:spcAft>
                <a:spcPts val="0"/>
              </a:spcAft>
              <a:defRPr/>
            </a:pPr>
            <a:r>
              <a:rPr lang="zh-TW" altLang="en-US" sz="36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議題融入</a:t>
            </a:r>
            <a:r>
              <a:rPr lang="zh-TW" altLang="zh-TW" sz="36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示例</a:t>
            </a:r>
            <a:r>
              <a:rPr lang="zh-TW" altLang="en-US" sz="36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舉隅</a:t>
            </a:r>
          </a:p>
        </p:txBody>
      </p:sp>
      <p:graphicFrame>
        <p:nvGraphicFramePr>
          <p:cNvPr id="4" name="表格 3"/>
          <p:cNvGraphicFramePr>
            <a:graphicFrameLocks noGrp="1"/>
          </p:cNvGraphicFramePr>
          <p:nvPr>
            <p:extLst>
              <p:ext uri="{D42A27DB-BD31-4B8C-83A1-F6EECF244321}">
                <p14:modId xmlns:p14="http://schemas.microsoft.com/office/powerpoint/2010/main" val="754728712"/>
              </p:ext>
            </p:extLst>
          </p:nvPr>
        </p:nvGraphicFramePr>
        <p:xfrm>
          <a:off x="179388" y="1373188"/>
          <a:ext cx="8775699" cy="4215954"/>
        </p:xfrm>
        <a:graphic>
          <a:graphicData uri="http://schemas.openxmlformats.org/drawingml/2006/table">
            <a:tbl>
              <a:tblPr firstRow="1" firstCol="1" lastRow="1" lastCol="1" bandRow="1" bandCol="1">
                <a:tableStyleId>{9DCAF9ED-07DC-4A11-8D7F-57B35C25682E}</a:tableStyleId>
              </a:tblPr>
              <a:tblGrid>
                <a:gridCol w="677963">
                  <a:extLst>
                    <a:ext uri="{9D8B030D-6E8A-4147-A177-3AD203B41FA5}">
                      <a16:colId xmlns:a16="http://schemas.microsoft.com/office/drawing/2014/main" xmlns="" val="20000"/>
                    </a:ext>
                  </a:extLst>
                </a:gridCol>
                <a:gridCol w="869737">
                  <a:extLst>
                    <a:ext uri="{9D8B030D-6E8A-4147-A177-3AD203B41FA5}">
                      <a16:colId xmlns:a16="http://schemas.microsoft.com/office/drawing/2014/main" xmlns="" val="20001"/>
                    </a:ext>
                  </a:extLst>
                </a:gridCol>
                <a:gridCol w="1714263">
                  <a:extLst>
                    <a:ext uri="{9D8B030D-6E8A-4147-A177-3AD203B41FA5}">
                      <a16:colId xmlns:a16="http://schemas.microsoft.com/office/drawing/2014/main" xmlns="" val="20002"/>
                    </a:ext>
                  </a:extLst>
                </a:gridCol>
                <a:gridCol w="2544814">
                  <a:extLst>
                    <a:ext uri="{9D8B030D-6E8A-4147-A177-3AD203B41FA5}">
                      <a16:colId xmlns:a16="http://schemas.microsoft.com/office/drawing/2014/main" xmlns="" val="20003"/>
                    </a:ext>
                  </a:extLst>
                </a:gridCol>
                <a:gridCol w="2968922">
                  <a:extLst>
                    <a:ext uri="{9D8B030D-6E8A-4147-A177-3AD203B41FA5}">
                      <a16:colId xmlns:a16="http://schemas.microsoft.com/office/drawing/2014/main" xmlns="" val="20004"/>
                    </a:ext>
                  </a:extLst>
                </a:gridCol>
              </a:tblGrid>
              <a:tr h="965936">
                <a:tc>
                  <a:txBody>
                    <a:bodyPr/>
                    <a:lstStyle/>
                    <a:p>
                      <a:pPr algn="ctr">
                        <a:spcAft>
                          <a:spcPts val="0"/>
                        </a:spcAft>
                      </a:pPr>
                      <a:r>
                        <a:rPr lang="zh-TW" sz="1600" kern="100" dirty="0">
                          <a:effectLst/>
                          <a:latin typeface="微軟正黑體" panose="020B0604030504040204" pitchFamily="34" charset="-120"/>
                          <a:ea typeface="微軟正黑體" panose="020B0604030504040204" pitchFamily="34" charset="-120"/>
                        </a:rPr>
                        <a:t>議題</a:t>
                      </a:r>
                      <a:endParaRPr lang="zh-TW" sz="1600" b="0" kern="100" dirty="0">
                        <a:solidFill>
                          <a:sysClr val="windowText" lastClr="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76" marR="68576" marT="0" marB="0" anchor="ctr">
                    <a:solidFill>
                      <a:schemeClr val="accent2">
                        <a:lumMod val="50000"/>
                      </a:schemeClr>
                    </a:solidFill>
                  </a:tcPr>
                </a:tc>
                <a:tc>
                  <a:txBody>
                    <a:bodyPr/>
                    <a:lstStyle/>
                    <a:p>
                      <a:pPr algn="ctr">
                        <a:spcAft>
                          <a:spcPts val="0"/>
                        </a:spcAft>
                      </a:pPr>
                      <a:r>
                        <a:rPr lang="zh-TW" sz="1600" kern="100" dirty="0">
                          <a:effectLst/>
                          <a:latin typeface="微軟正黑體" panose="020B0604030504040204" pitchFamily="34" charset="-120"/>
                          <a:ea typeface="微軟正黑體" panose="020B0604030504040204" pitchFamily="34" charset="-120"/>
                        </a:rPr>
                        <a:t>學習</a:t>
                      </a:r>
                    </a:p>
                    <a:p>
                      <a:pPr algn="ctr">
                        <a:spcAft>
                          <a:spcPts val="0"/>
                        </a:spcAft>
                      </a:pPr>
                      <a:r>
                        <a:rPr lang="zh-TW" sz="1600" kern="100" dirty="0">
                          <a:effectLst/>
                          <a:latin typeface="微軟正黑體" panose="020B0604030504040204" pitchFamily="34" charset="-120"/>
                          <a:ea typeface="微軟正黑體" panose="020B0604030504040204" pitchFamily="34" charset="-120"/>
                        </a:rPr>
                        <a:t>主題</a:t>
                      </a:r>
                      <a:endParaRPr lang="zh-TW" sz="1600" b="0" kern="100" dirty="0">
                        <a:solidFill>
                          <a:sysClr val="windowText" lastClr="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76" marR="68576" marT="0" marB="0" anchor="ctr">
                    <a:solidFill>
                      <a:schemeClr val="accent2">
                        <a:lumMod val="50000"/>
                      </a:schemeClr>
                    </a:solidFill>
                  </a:tcPr>
                </a:tc>
                <a:tc>
                  <a:txBody>
                    <a:bodyPr/>
                    <a:lstStyle/>
                    <a:p>
                      <a:pPr algn="ctr">
                        <a:spcAft>
                          <a:spcPts val="0"/>
                        </a:spcAft>
                      </a:pPr>
                      <a:r>
                        <a:rPr lang="zh-TW" sz="1600" kern="100" dirty="0">
                          <a:effectLst/>
                          <a:latin typeface="微軟正黑體" panose="020B0604030504040204" pitchFamily="34" charset="-120"/>
                          <a:ea typeface="微軟正黑體" panose="020B0604030504040204" pitchFamily="34" charset="-120"/>
                        </a:rPr>
                        <a:t>議題實質內涵</a:t>
                      </a:r>
                      <a:endParaRPr lang="zh-TW" sz="1600" b="0" kern="100" dirty="0">
                        <a:solidFill>
                          <a:sysClr val="windowText" lastClr="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76" marR="68576" marT="0" marB="0" anchor="ctr">
                    <a:solidFill>
                      <a:schemeClr val="accent2">
                        <a:lumMod val="50000"/>
                      </a:schemeClr>
                    </a:solidFill>
                  </a:tcPr>
                </a:tc>
                <a:tc>
                  <a:txBody>
                    <a:bodyPr/>
                    <a:lstStyle/>
                    <a:p>
                      <a:pPr algn="ctr">
                        <a:spcAft>
                          <a:spcPts val="0"/>
                        </a:spcAft>
                      </a:pPr>
                      <a:r>
                        <a:rPr lang="zh-TW" sz="1600" kern="100" dirty="0">
                          <a:effectLst/>
                          <a:latin typeface="微軟正黑體" panose="020B0604030504040204" pitchFamily="34" charset="-120"/>
                          <a:ea typeface="微軟正黑體" panose="020B0604030504040204" pitchFamily="34" charset="-120"/>
                        </a:rPr>
                        <a:t>融入課程綱要學習重點之示例</a:t>
                      </a:r>
                      <a:endParaRPr lang="zh-TW" sz="1600" b="0" kern="100" dirty="0">
                        <a:solidFill>
                          <a:sysClr val="windowText" lastClr="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76" marR="68576" marT="0" marB="0" anchor="ctr">
                    <a:solidFill>
                      <a:schemeClr val="accent2">
                        <a:lumMod val="50000"/>
                      </a:schemeClr>
                    </a:solidFill>
                  </a:tcPr>
                </a:tc>
                <a:tc>
                  <a:txBody>
                    <a:bodyPr/>
                    <a:lstStyle/>
                    <a:p>
                      <a:pPr algn="ctr">
                        <a:spcAft>
                          <a:spcPts val="0"/>
                        </a:spcAft>
                      </a:pPr>
                      <a:r>
                        <a:rPr lang="zh-TW" sz="1800" kern="100" dirty="0">
                          <a:effectLst/>
                          <a:latin typeface="微軟正黑體" panose="020B0604030504040204" pitchFamily="34" charset="-120"/>
                          <a:ea typeface="微軟正黑體" panose="020B0604030504040204" pitchFamily="34" charset="-120"/>
                        </a:rPr>
                        <a:t>說明</a:t>
                      </a:r>
                      <a:endParaRPr lang="zh-TW" sz="1800" b="0" kern="100" dirty="0">
                        <a:solidFill>
                          <a:sysClr val="windowText" lastClr="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76" marR="68576" marT="0" marB="0" anchor="ctr">
                    <a:solidFill>
                      <a:schemeClr val="accent2">
                        <a:lumMod val="50000"/>
                      </a:schemeClr>
                    </a:solidFill>
                  </a:tcPr>
                </a:tc>
                <a:extLst>
                  <a:ext uri="{0D108BD9-81ED-4DB2-BD59-A6C34878D82A}">
                    <a16:rowId xmlns:a16="http://schemas.microsoft.com/office/drawing/2014/main" xmlns="" val="10000"/>
                  </a:ext>
                </a:extLst>
              </a:tr>
              <a:tr h="3250018">
                <a:tc>
                  <a:txBody>
                    <a:bodyPr/>
                    <a:lstStyle/>
                    <a:p>
                      <a:pPr algn="ctr">
                        <a:spcAft>
                          <a:spcPts val="0"/>
                        </a:spcAft>
                      </a:pPr>
                      <a:r>
                        <a:rPr lang="zh-TW" sz="2000" b="1" kern="100" dirty="0">
                          <a:solidFill>
                            <a:srgbClr val="0000FF"/>
                          </a:solidFill>
                          <a:effectLst/>
                          <a:latin typeface="微軟正黑體" panose="020B0604030504040204" pitchFamily="34" charset="-120"/>
                          <a:ea typeface="微軟正黑體" panose="020B0604030504040204" pitchFamily="34" charset="-120"/>
                        </a:rPr>
                        <a:t>人權教育</a:t>
                      </a:r>
                      <a:endParaRPr lang="zh-TW" sz="2000" b="1" kern="100" dirty="0">
                        <a:solidFill>
                          <a:srgbClr val="0000FF"/>
                        </a:solidFill>
                        <a:effectLst/>
                        <a:latin typeface="微軟正黑體" panose="020B0604030504040204" pitchFamily="34" charset="-120"/>
                        <a:ea typeface="微軟正黑體" panose="020B0604030504040204" pitchFamily="34" charset="-120"/>
                        <a:cs typeface="Times New Roman"/>
                      </a:endParaRPr>
                    </a:p>
                  </a:txBody>
                  <a:tcPr marL="68576" marR="68576" marT="0" marB="0" anchor="ctr"/>
                </a:tc>
                <a:tc>
                  <a:txBody>
                    <a:bodyPr/>
                    <a:lstStyle/>
                    <a:p>
                      <a:pPr algn="l">
                        <a:spcAft>
                          <a:spcPts val="0"/>
                        </a:spcAft>
                      </a:pPr>
                      <a:r>
                        <a:rPr lang="zh-TW" sz="2000" kern="0" dirty="0">
                          <a:effectLst/>
                          <a:latin typeface="Times New Roman" panose="02020603050405020304" pitchFamily="18" charset="0"/>
                          <a:ea typeface="微軟正黑體" panose="020B0604030504040204" pitchFamily="34" charset="-120"/>
                          <a:cs typeface="Times New Roman" panose="02020603050405020304" pitchFamily="18" charset="0"/>
                        </a:rPr>
                        <a:t>人權的基本概念</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nchor="ctr"/>
                </a:tc>
                <a:tc>
                  <a:txBody>
                    <a:bodyPr/>
                    <a:lstStyle/>
                    <a:p>
                      <a:pPr marL="400685" indent="-400685" algn="l">
                        <a:spcAft>
                          <a:spcPts val="0"/>
                        </a:spcAft>
                      </a:pPr>
                      <a:r>
                        <a:rPr lang="zh-TW" sz="2000" kern="100" dirty="0">
                          <a:effectLst/>
                          <a:latin typeface="Times New Roman" panose="02020603050405020304" pitchFamily="18" charset="0"/>
                          <a:ea typeface="微軟正黑體" panose="020B0604030504040204" pitchFamily="34" charset="-120"/>
                          <a:cs typeface="Times New Roman" panose="02020603050405020304" pitchFamily="18" charset="0"/>
                        </a:rPr>
                        <a:t>人</a:t>
                      </a:r>
                      <a:r>
                        <a:rPr lang="en-US" sz="2000" kern="100" dirty="0">
                          <a:effectLst/>
                          <a:latin typeface="Times New Roman" panose="02020603050405020304" pitchFamily="18" charset="0"/>
                          <a:ea typeface="微軟正黑體" panose="020B0604030504040204" pitchFamily="34" charset="-120"/>
                          <a:cs typeface="Times New Roman" panose="02020603050405020304" pitchFamily="18" charset="0"/>
                        </a:rPr>
                        <a:t>U1</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p>
                      <a:pPr algn="l">
                        <a:spcAft>
                          <a:spcPts val="0"/>
                        </a:spcAft>
                      </a:pPr>
                      <a:r>
                        <a:rPr lang="zh-TW" altLang="en-US" sz="2000" kern="100" dirty="0">
                          <a:effectLst/>
                          <a:latin typeface="Times New Roman" panose="02020603050405020304" pitchFamily="18" charset="0"/>
                          <a:ea typeface="微軟正黑體" panose="020B0604030504040204" pitchFamily="34" charset="-120"/>
                          <a:cs typeface="Times New Roman" panose="02020603050405020304" pitchFamily="18" charset="0"/>
                        </a:rPr>
                        <a:t>理解普世人權意涵的時代性及聯合國人權</a:t>
                      </a:r>
                    </a:p>
                    <a:p>
                      <a:pPr algn="l">
                        <a:spcAft>
                          <a:spcPts val="0"/>
                        </a:spcAft>
                      </a:pPr>
                      <a:r>
                        <a:rPr lang="zh-TW" altLang="en-US" sz="2000" kern="100" dirty="0">
                          <a:effectLst/>
                          <a:latin typeface="Times New Roman" panose="02020603050405020304" pitchFamily="18" charset="0"/>
                          <a:ea typeface="微軟正黑體" panose="020B0604030504040204" pitchFamily="34" charset="-120"/>
                          <a:cs typeface="Times New Roman" panose="02020603050405020304" pitchFamily="18" charset="0"/>
                        </a:rPr>
                        <a:t>公約對人權保障的意義。</a:t>
                      </a:r>
                    </a:p>
                  </a:txBody>
                  <a:tcPr marL="68580" marR="68580" marT="0" marB="0" anchor="ctr"/>
                </a:tc>
                <a:tc>
                  <a:txBody>
                    <a:bodyPr/>
                    <a:lstStyle/>
                    <a:p>
                      <a:pPr algn="l">
                        <a:spcAft>
                          <a:spcPts val="0"/>
                        </a:spcAft>
                      </a:pPr>
                      <a:r>
                        <a:rPr lang="zh-TW" sz="2000" kern="100" dirty="0">
                          <a:effectLst/>
                          <a:latin typeface="Times New Roman" panose="02020603050405020304" pitchFamily="18" charset="0"/>
                          <a:ea typeface="微軟正黑體" panose="020B0604030504040204" pitchFamily="34" charset="-120"/>
                          <a:cs typeface="Times New Roman" panose="02020603050405020304" pitchFamily="18" charset="0"/>
                        </a:rPr>
                        <a:t>閩</a:t>
                      </a:r>
                      <a:r>
                        <a:rPr lang="en-US" sz="2000" kern="100" dirty="0">
                          <a:effectLst/>
                          <a:latin typeface="Times New Roman" panose="02020603050405020304" pitchFamily="18" charset="0"/>
                          <a:ea typeface="微軟正黑體" panose="020B0604030504040204" pitchFamily="34" charset="-120"/>
                          <a:cs typeface="Times New Roman" panose="02020603050405020304" pitchFamily="18" charset="0"/>
                        </a:rPr>
                        <a:t>-U-A1</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p>
                      <a:pPr algn="l">
                        <a:spcAft>
                          <a:spcPts val="0"/>
                        </a:spcAft>
                      </a:pPr>
                      <a:r>
                        <a:rPr lang="zh-TW" altLang="en-US" sz="2000" kern="100" dirty="0">
                          <a:effectLst/>
                          <a:latin typeface="Times New Roman" panose="02020603050405020304" pitchFamily="18" charset="0"/>
                          <a:ea typeface="微軟正黑體" panose="020B0604030504040204" pitchFamily="34" charset="-120"/>
                          <a:cs typeface="Times New Roman" panose="02020603050405020304" pitchFamily="18" charset="0"/>
                        </a:rPr>
                        <a:t>理解閩南語文的思考模式、特色與地位，進而建立自信心，有效規劃個人生涯，探索生命意義，追求真善美的人生。</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nchor="ctr"/>
                </a:tc>
                <a:tc>
                  <a:txBody>
                    <a:bodyPr/>
                    <a:lstStyle/>
                    <a:p>
                      <a:pPr marL="15240" algn="l">
                        <a:spcAft>
                          <a:spcPts val="0"/>
                        </a:spcAft>
                      </a:pPr>
                      <a:r>
                        <a:rPr lang="zh-TW" sz="1800" kern="100" dirty="0">
                          <a:effectLst/>
                          <a:latin typeface="Times New Roman" panose="02020603050405020304" pitchFamily="18" charset="0"/>
                          <a:ea typeface="微軟正黑體" panose="020B0604030504040204" pitchFamily="34" charset="-120"/>
                          <a:cs typeface="Times New Roman" panose="02020603050405020304" pitchFamily="18" charset="0"/>
                        </a:rPr>
                        <a:t>人權議題的發展，是近現代的新議題，本示例從日本時代蔡培火等人成立的臺灣文化協會談起，引導學生理解人權意涵及其時代性，並理解聯合國的人權公約保障每個民族能講自己的母語並保存自己文化的重要性。</a:t>
                      </a:r>
                      <a:endParaRPr lang="zh-TW" sz="18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nchor="ctr"/>
                </a:tc>
                <a:extLst>
                  <a:ext uri="{0D108BD9-81ED-4DB2-BD59-A6C34878D82A}">
                    <a16:rowId xmlns:a16="http://schemas.microsoft.com/office/drawing/2014/main" xmlns="" val="10002"/>
                  </a:ext>
                </a:extLst>
              </a:tr>
            </a:tbl>
          </a:graphicData>
        </a:graphic>
      </p:graphicFrame>
      <p:sp>
        <p:nvSpPr>
          <p:cNvPr id="5" name="文字方塊 4"/>
          <p:cNvSpPr txBox="1"/>
          <p:nvPr/>
        </p:nvSpPr>
        <p:spPr>
          <a:xfrm>
            <a:off x="179388" y="6234113"/>
            <a:ext cx="6647974" cy="338554"/>
          </a:xfrm>
          <a:prstGeom prst="rect">
            <a:avLst/>
          </a:prstGeom>
          <a:noFill/>
        </p:spPr>
        <p:txBody>
          <a:bodyPr wrap="none">
            <a:spAutoFit/>
          </a:bodyPr>
          <a:lstStyle/>
          <a:p>
            <a:pPr eaLnBrk="1" fontAlgn="auto" hangingPunct="1">
              <a:spcBef>
                <a:spcPts val="0"/>
              </a:spcBef>
              <a:spcAft>
                <a:spcPts val="0"/>
              </a:spcAft>
              <a:defRPr/>
            </a:pPr>
            <a:r>
              <a:rPr lang="zh-TW" altLang="en-US" sz="1600" b="1" dirty="0">
                <a:solidFill>
                  <a:schemeClr val="tx1">
                    <a:lumMod val="65000"/>
                    <a:lumOff val="35000"/>
                  </a:schemeClr>
                </a:solidFill>
                <a:latin typeface="微軟正黑體" panose="020B0604030504040204" pitchFamily="34" charset="-120"/>
                <a:ea typeface="微軟正黑體" panose="020B0604030504040204" pitchFamily="34" charset="-120"/>
              </a:rPr>
              <a:t>摘自</a:t>
            </a:r>
            <a:r>
              <a:rPr lang="en-US" altLang="zh-TW" sz="1600" b="1" dirty="0">
                <a:solidFill>
                  <a:schemeClr val="tx1">
                    <a:lumMod val="65000"/>
                    <a:lumOff val="35000"/>
                  </a:schemeClr>
                </a:solidFill>
                <a:latin typeface="微軟正黑體" panose="020B0604030504040204" pitchFamily="34" charset="-120"/>
                <a:ea typeface="微軟正黑體" panose="020B0604030504040204" pitchFamily="34" charset="-120"/>
              </a:rPr>
              <a:t>&lt;</a:t>
            </a:r>
            <a:r>
              <a:rPr lang="zh-TW" altLang="en-US" sz="1600" b="1" dirty="0">
                <a:solidFill>
                  <a:schemeClr val="tx1">
                    <a:lumMod val="65000"/>
                    <a:lumOff val="35000"/>
                  </a:schemeClr>
                </a:solidFill>
                <a:latin typeface="微軟正黑體" panose="020B0604030504040204" pitchFamily="34" charset="-120"/>
                <a:ea typeface="微軟正黑體" panose="020B0604030504040204" pitchFamily="34" charset="-120"/>
              </a:rPr>
              <a:t>閩南語文課程綱要課程手冊</a:t>
            </a:r>
            <a:r>
              <a:rPr lang="en-US" altLang="zh-TW" sz="1600" b="1" dirty="0">
                <a:solidFill>
                  <a:schemeClr val="tx1">
                    <a:lumMod val="65000"/>
                    <a:lumOff val="35000"/>
                  </a:schemeClr>
                </a:solidFill>
                <a:latin typeface="微軟正黑體" panose="020B0604030504040204" pitchFamily="34" charset="-120"/>
                <a:ea typeface="微軟正黑體" panose="020B0604030504040204" pitchFamily="34" charset="-120"/>
              </a:rPr>
              <a:t>&gt;</a:t>
            </a:r>
            <a:r>
              <a:rPr lang="zh-TW" altLang="en-US" sz="1600" b="1" dirty="0">
                <a:solidFill>
                  <a:schemeClr val="tx1">
                    <a:lumMod val="65000"/>
                    <a:lumOff val="35000"/>
                  </a:schemeClr>
                </a:solidFill>
                <a:latin typeface="微軟正黑體" panose="020B0604030504040204" pitchFamily="34" charset="-120"/>
                <a:ea typeface="微軟正黑體" panose="020B0604030504040204" pitchFamily="34" charset="-120"/>
              </a:rPr>
              <a:t>之「陸、</a:t>
            </a:r>
            <a:r>
              <a:rPr lang="zh-TW" altLang="en-US" sz="1600" b="1" dirty="0">
                <a:solidFill>
                  <a:srgbClr val="FF0000"/>
                </a:solidFill>
                <a:latin typeface="微軟正黑體" panose="020B0604030504040204" pitchFamily="34" charset="-120"/>
                <a:ea typeface="微軟正黑體" panose="020B0604030504040204" pitchFamily="34" charset="-120"/>
              </a:rPr>
              <a:t>閩南</a:t>
            </a:r>
            <a:r>
              <a:rPr lang="zh-TW" altLang="zh-TW" sz="1600" b="1" dirty="0">
                <a:solidFill>
                  <a:srgbClr val="FF0000"/>
                </a:solidFill>
                <a:latin typeface="微軟正黑體" panose="020B0604030504040204" pitchFamily="34" charset="-120"/>
                <a:ea typeface="微軟正黑體" panose="020B0604030504040204" pitchFamily="34" charset="-120"/>
              </a:rPr>
              <a:t>語文之議題融入說明</a:t>
            </a:r>
            <a:r>
              <a:rPr lang="zh-TW" altLang="en-US" sz="1600" b="1" dirty="0">
                <a:solidFill>
                  <a:schemeClr val="tx1">
                    <a:lumMod val="65000"/>
                    <a:lumOff val="35000"/>
                  </a:schemeClr>
                </a:solidFill>
                <a:latin typeface="微軟正黑體" panose="020B0604030504040204" pitchFamily="34" charset="-120"/>
                <a:ea typeface="微軟正黑體" panose="020B0604030504040204" pitchFamily="34" charset="-120"/>
              </a:rPr>
              <a:t>」</a:t>
            </a:r>
          </a:p>
        </p:txBody>
      </p:sp>
      <p:sp>
        <p:nvSpPr>
          <p:cNvPr id="72730" name="投影片編號版面配置區 2"/>
          <p:cNvSpPr>
            <a:spLocks noGrp="1"/>
          </p:cNvSpPr>
          <p:nvPr>
            <p:ph type="sldNum" sz="quarter" idx="12"/>
          </p:nvPr>
        </p:nvSpPr>
        <p:spPr bwMode="auto">
          <a:xfrm>
            <a:off x="7086600"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091F094E-672E-4DAA-88B9-05ABD5A68678}" type="slidenum">
              <a:rPr lang="zh-TW" altLang="en-US" sz="1200" smtClean="0">
                <a:solidFill>
                  <a:srgbClr val="898989"/>
                </a:solidFill>
              </a:rPr>
              <a:pPr>
                <a:lnSpc>
                  <a:spcPct val="100000"/>
                </a:lnSpc>
                <a:spcBef>
                  <a:spcPct val="0"/>
                </a:spcBef>
                <a:buFontTx/>
                <a:buNone/>
              </a:pPr>
              <a:t>36</a:t>
            </a:fld>
            <a:endParaRPr lang="zh-TW" altLang="en-US" sz="1200" dirty="0">
              <a:solidFill>
                <a:srgbClr val="898989"/>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50291" y="453710"/>
            <a:ext cx="8239125" cy="1325563"/>
          </a:xfrm>
        </p:spPr>
        <p:txBody>
          <a:bodyPr rtlCol="0">
            <a:normAutofit/>
          </a:bodyPr>
          <a:lstStyle/>
          <a:p>
            <a:pPr algn="ctr" eaLnBrk="1" fontAlgn="auto" hangingPunct="1">
              <a:lnSpc>
                <a:spcPct val="100000"/>
              </a:lnSpc>
              <a:spcAft>
                <a:spcPts val="0"/>
              </a:spcAft>
              <a:defRPr/>
            </a:pPr>
            <a:r>
              <a:rPr lang="zh-TW" altLang="en-US" sz="3600" b="1" spc="400" dirty="0" smtClean="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十二年</a:t>
            </a:r>
            <a:r>
              <a:rPr lang="zh-TW" altLang="en-US" sz="36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國教課</a:t>
            </a:r>
            <a:r>
              <a:rPr lang="zh-TW" altLang="en-US" sz="3600" b="1" spc="400" dirty="0" smtClean="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綱發布區</a:t>
            </a:r>
            <a:endParaRPr lang="zh-TW" altLang="en-US" sz="36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endParaRPr>
          </a:p>
        </p:txBody>
      </p:sp>
      <p:graphicFrame>
        <p:nvGraphicFramePr>
          <p:cNvPr id="7" name="資料庫圖表 6"/>
          <p:cNvGraphicFramePr/>
          <p:nvPr>
            <p:extLst/>
          </p:nvPr>
        </p:nvGraphicFramePr>
        <p:xfrm>
          <a:off x="2854023" y="2184335"/>
          <a:ext cx="3831020" cy="35582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6810" name="投影片編號版面配置區 3"/>
          <p:cNvSpPr>
            <a:spLocks noGrp="1"/>
          </p:cNvSpPr>
          <p:nvPr>
            <p:ph type="sldNum" sz="quarter" idx="12"/>
          </p:nvPr>
        </p:nvSpPr>
        <p:spPr bwMode="auto">
          <a:xfrm>
            <a:off x="7050088"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D3BC69FC-1A1C-407D-AAA1-A2DD7B8F5F2D}" type="slidenum">
              <a:rPr lang="zh-TW" altLang="en-US" sz="1200" smtClean="0">
                <a:solidFill>
                  <a:srgbClr val="898989"/>
                </a:solidFill>
              </a:rPr>
              <a:pPr>
                <a:lnSpc>
                  <a:spcPct val="100000"/>
                </a:lnSpc>
                <a:spcBef>
                  <a:spcPct val="0"/>
                </a:spcBef>
                <a:buFontTx/>
                <a:buNone/>
              </a:pPr>
              <a:t>37</a:t>
            </a:fld>
            <a:endParaRPr lang="zh-TW" altLang="en-US" sz="1200" dirty="0" smtClean="0">
              <a:solidFill>
                <a:srgbClr val="898989"/>
              </a:solidFill>
            </a:endParaRPr>
          </a:p>
        </p:txBody>
      </p:sp>
      <p:pic>
        <p:nvPicPr>
          <p:cNvPr id="3" name="圖片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77112" y="2372679"/>
            <a:ext cx="2113705" cy="2113705"/>
          </a:xfrm>
          <a:prstGeom prst="rect">
            <a:avLst/>
          </a:prstGeom>
        </p:spPr>
      </p:pic>
    </p:spTree>
    <p:extLst>
      <p:ext uri="{BB962C8B-B14F-4D97-AF65-F5344CB8AC3E}">
        <p14:creationId xmlns:p14="http://schemas.microsoft.com/office/powerpoint/2010/main" val="276511450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1257300" y="2701925"/>
            <a:ext cx="7886700" cy="1325563"/>
          </a:xfrm>
        </p:spPr>
        <p:txBody>
          <a:bodyPr rtlCol="0">
            <a:noAutofit/>
          </a:bodyPr>
          <a:lstStyle/>
          <a:p>
            <a:pPr algn="ctr" eaLnBrk="1" fontAlgn="auto" hangingPunct="1">
              <a:lnSpc>
                <a:spcPct val="150000"/>
              </a:lnSpc>
              <a:spcAft>
                <a:spcPts val="0"/>
              </a:spcAft>
              <a:defRPr/>
            </a:pPr>
            <a:r>
              <a:rPr lang="zh-TW" altLang="en-US" sz="36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國教</a:t>
            </a:r>
            <a:r>
              <a:rPr lang="zh-TW" altLang="en-US" sz="3600" b="1">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院研發</a:t>
            </a:r>
            <a:r>
              <a:rPr lang="en-US" altLang="zh-TW" sz="3600" b="1">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r>
            <a:br>
              <a:rPr lang="en-US" altLang="zh-TW" sz="3600" b="1">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br>
            <a:r>
              <a:rPr lang="zh-TW" altLang="en-US" sz="3600" b="1">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之</a:t>
            </a:r>
            <a:r>
              <a:rPr lang="zh-TW" altLang="en-US" sz="36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課綱實施支持資源</a:t>
            </a:r>
          </a:p>
        </p:txBody>
      </p:sp>
      <p:sp>
        <p:nvSpPr>
          <p:cNvPr id="73731" name="投影片編號版面配置區 2"/>
          <p:cNvSpPr>
            <a:spLocks noGrp="1"/>
          </p:cNvSpPr>
          <p:nvPr>
            <p:ph type="sldNum" sz="quarter" idx="12"/>
          </p:nvPr>
        </p:nvSpPr>
        <p:spPr bwMode="auto">
          <a:xfrm>
            <a:off x="7086600"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68407AFE-E38B-4A3D-99D6-7DCFF3BDAB28}" type="slidenum">
              <a:rPr lang="zh-TW" altLang="en-US" sz="1200" smtClean="0">
                <a:solidFill>
                  <a:srgbClr val="898989"/>
                </a:solidFill>
              </a:rPr>
              <a:pPr>
                <a:lnSpc>
                  <a:spcPct val="100000"/>
                </a:lnSpc>
                <a:spcBef>
                  <a:spcPct val="0"/>
                </a:spcBef>
                <a:buFontTx/>
                <a:buNone/>
              </a:pPr>
              <a:t>38</a:t>
            </a:fld>
            <a:endParaRPr lang="zh-TW" altLang="en-US" sz="1200">
              <a:solidFill>
                <a:srgbClr val="898989"/>
              </a:solidFill>
            </a:endParaRPr>
          </a:p>
        </p:txBody>
      </p:sp>
      <p:sp>
        <p:nvSpPr>
          <p:cNvPr id="15" name="Rectangle 37"/>
          <p:cNvSpPr/>
          <p:nvPr/>
        </p:nvSpPr>
        <p:spPr>
          <a:xfrm>
            <a:off x="8675688" y="3216275"/>
            <a:ext cx="477837" cy="476250"/>
          </a:xfrm>
          <a:prstGeom prst="rect">
            <a:avLst/>
          </a:prstGeom>
          <a:solidFill>
            <a:srgbClr val="7000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1" hangingPunct="1">
              <a:defRPr/>
            </a:pPr>
            <a:r>
              <a:rPr lang="en-US" altLang="zh-TW" dirty="0">
                <a:solidFill>
                  <a:srgbClr val="70001D"/>
                </a:solidFill>
                <a:latin typeface="Simple-Line-Icons" pitchFamily="2" charset="2"/>
              </a:rPr>
              <a:t></a:t>
            </a:r>
            <a:endParaRPr lang="en-US" altLang="zh-TW" dirty="0">
              <a:solidFill>
                <a:srgbClr val="70001D"/>
              </a:solidFill>
            </a:endParaRPr>
          </a:p>
        </p:txBody>
      </p:sp>
      <p:pic>
        <p:nvPicPr>
          <p:cNvPr id="73733" name="圖片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288" y="0"/>
            <a:ext cx="12954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文字方塊 2"/>
          <p:cNvSpPr txBox="1"/>
          <p:nvPr/>
        </p:nvSpPr>
        <p:spPr>
          <a:xfrm>
            <a:off x="2233613" y="1870075"/>
            <a:ext cx="4084637" cy="831850"/>
          </a:xfrm>
          <a:prstGeom prst="rect">
            <a:avLst/>
          </a:prstGeom>
          <a:noFill/>
        </p:spPr>
        <p:txBody>
          <a:bodyPr>
            <a:spAutoFit/>
          </a:bodyPr>
          <a:lstStyle/>
          <a:p>
            <a:pPr>
              <a:defRPr/>
            </a:pPr>
            <a:r>
              <a:rPr lang="zh-TW" altLang="en-US" sz="4800" b="1" dirty="0">
                <a:solidFill>
                  <a:schemeClr val="bg2">
                    <a:lumMod val="1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第三部分</a:t>
            </a:r>
          </a:p>
        </p:txBody>
      </p:sp>
      <p:pic>
        <p:nvPicPr>
          <p:cNvPr id="73735" name="圖片 4"/>
          <p:cNvPicPr>
            <a:picLocks noChangeAspect="1"/>
          </p:cNvPicPr>
          <p:nvPr/>
        </p:nvPicPr>
        <p:blipFill>
          <a:blip r:embed="rId3">
            <a:grayscl/>
            <a:biLevel thresh="50000"/>
            <a:extLst>
              <a:ext uri="{28A0092B-C50C-407E-A947-70E740481C1C}">
                <a14:useLocalDpi xmlns:a14="http://schemas.microsoft.com/office/drawing/2010/main" val="0"/>
              </a:ext>
            </a:extLst>
          </a:blip>
          <a:srcRect/>
          <a:stretch>
            <a:fillRect/>
          </a:stretch>
        </p:blipFill>
        <p:spPr bwMode="auto">
          <a:xfrm>
            <a:off x="7902575" y="5137150"/>
            <a:ext cx="773113" cy="145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圖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79319" y="6485835"/>
            <a:ext cx="1220238" cy="2339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1+#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15900" y="331788"/>
            <a:ext cx="8807450" cy="1325562"/>
          </a:xfrm>
        </p:spPr>
        <p:txBody>
          <a:bodyPr rtlCol="0">
            <a:normAutofit/>
          </a:bodyPr>
          <a:lstStyle/>
          <a:p>
            <a:pPr algn="ctr" eaLnBrk="1" fontAlgn="auto" hangingPunct="1">
              <a:lnSpc>
                <a:spcPct val="100000"/>
              </a:lnSpc>
              <a:spcAft>
                <a:spcPts val="0"/>
              </a:spcAft>
              <a:defRPr/>
            </a:pPr>
            <a:r>
              <a:rPr lang="zh-TW" altLang="en-US" sz="36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課綱實施相關資源</a:t>
            </a:r>
            <a:r>
              <a:rPr lang="en-US" altLang="zh-TW" sz="36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a:t>
            </a:r>
            <a:r>
              <a:rPr lang="zh-TW" altLang="en-US" sz="36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課程手冊</a:t>
            </a:r>
          </a:p>
        </p:txBody>
      </p:sp>
      <p:sp>
        <p:nvSpPr>
          <p:cNvPr id="3" name="內容版面配置區 2"/>
          <p:cNvSpPr>
            <a:spLocks noGrp="1"/>
          </p:cNvSpPr>
          <p:nvPr>
            <p:ph idx="1"/>
          </p:nvPr>
        </p:nvSpPr>
        <p:spPr>
          <a:xfrm>
            <a:off x="4244975" y="1657350"/>
            <a:ext cx="4665663" cy="4665663"/>
          </a:xfrm>
        </p:spPr>
        <p:txBody>
          <a:bodyPr rtlCol="0">
            <a:normAutofit fontScale="92500" lnSpcReduction="10000"/>
          </a:bodyPr>
          <a:lstStyle/>
          <a:p>
            <a:pPr eaLnBrk="1" fontAlgn="auto" hangingPunct="1">
              <a:spcAft>
                <a:spcPts val="0"/>
              </a:spcAft>
              <a:defRPr/>
            </a:pPr>
            <a:r>
              <a:rPr lang="en-US" altLang="zh-TW" sz="2400" cap="all" dirty="0" err="1">
                <a:solidFill>
                  <a:schemeClr val="tx1">
                    <a:lumMod val="95000"/>
                    <a:lumOff val="5000"/>
                  </a:schemeClr>
                </a:solidFill>
                <a:latin typeface="微軟正黑體" panose="020B0604030504040204" pitchFamily="34" charset="-120"/>
                <a:ea typeface="微軟正黑體" panose="020B0604030504040204" pitchFamily="34" charset="-120"/>
                <a:hlinkClick r:id="rId2" action="ppaction://hlinkfile"/>
              </a:rPr>
              <a:t>壹、發展沿革與特色</a:t>
            </a:r>
            <a:endParaRPr lang="zh-TW" altLang="zh-TW" sz="2400" cap="all" dirty="0">
              <a:solidFill>
                <a:schemeClr val="tx1">
                  <a:lumMod val="95000"/>
                  <a:lumOff val="5000"/>
                </a:schemeClr>
              </a:solidFill>
              <a:latin typeface="微軟正黑體" panose="020B0604030504040204" pitchFamily="34" charset="-120"/>
              <a:ea typeface="微軟正黑體" panose="020B0604030504040204" pitchFamily="34" charset="-120"/>
            </a:endParaRPr>
          </a:p>
          <a:p>
            <a:pPr eaLnBrk="1" fontAlgn="auto" hangingPunct="1">
              <a:spcAft>
                <a:spcPts val="0"/>
              </a:spcAft>
              <a:defRPr/>
            </a:pPr>
            <a:r>
              <a:rPr lang="en-US" altLang="zh-TW" sz="2400" cap="all" dirty="0" err="1">
                <a:solidFill>
                  <a:schemeClr val="tx1">
                    <a:lumMod val="95000"/>
                    <a:lumOff val="5000"/>
                  </a:schemeClr>
                </a:solidFill>
                <a:latin typeface="微軟正黑體" panose="020B0604030504040204" pitchFamily="34" charset="-120"/>
                <a:ea typeface="微軟正黑體" panose="020B0604030504040204" pitchFamily="34" charset="-120"/>
                <a:hlinkClick r:id="rId3" action="ppaction://hlinkfile"/>
              </a:rPr>
              <a:t>貳、課程架構</a:t>
            </a:r>
            <a:endParaRPr lang="zh-TW" altLang="zh-TW" sz="2400" cap="all" dirty="0">
              <a:solidFill>
                <a:schemeClr val="tx1">
                  <a:lumMod val="95000"/>
                  <a:lumOff val="5000"/>
                </a:schemeClr>
              </a:solidFill>
              <a:latin typeface="微軟正黑體" panose="020B0604030504040204" pitchFamily="34" charset="-120"/>
              <a:ea typeface="微軟正黑體" panose="020B0604030504040204" pitchFamily="34" charset="-120"/>
            </a:endParaRPr>
          </a:p>
          <a:p>
            <a:pPr eaLnBrk="1" fontAlgn="auto" hangingPunct="1">
              <a:spcAft>
                <a:spcPts val="0"/>
              </a:spcAft>
              <a:defRPr/>
            </a:pPr>
            <a:r>
              <a:rPr lang="en-US" altLang="zh-TW" sz="2400" cap="all" dirty="0" err="1">
                <a:solidFill>
                  <a:schemeClr val="tx1">
                    <a:lumMod val="95000"/>
                    <a:lumOff val="5000"/>
                  </a:schemeClr>
                </a:solidFill>
                <a:latin typeface="微軟正黑體" panose="020B0604030504040204" pitchFamily="34" charset="-120"/>
                <a:ea typeface="微軟正黑體" panose="020B0604030504040204" pitchFamily="34" charset="-120"/>
                <a:hlinkClick r:id="rId4" action="ppaction://hlinkfile"/>
              </a:rPr>
              <a:t>參、核心素養與學習重點呼應說明</a:t>
            </a:r>
            <a:endParaRPr lang="zh-TW" altLang="zh-TW" sz="2400" cap="all" dirty="0">
              <a:solidFill>
                <a:schemeClr val="tx1">
                  <a:lumMod val="95000"/>
                  <a:lumOff val="5000"/>
                </a:schemeClr>
              </a:solidFill>
              <a:latin typeface="微軟正黑體" panose="020B0604030504040204" pitchFamily="34" charset="-120"/>
              <a:ea typeface="微軟正黑體" panose="020B0604030504040204" pitchFamily="34" charset="-120"/>
            </a:endParaRPr>
          </a:p>
          <a:p>
            <a:pPr eaLnBrk="1" fontAlgn="auto" hangingPunct="1">
              <a:spcAft>
                <a:spcPts val="0"/>
              </a:spcAft>
              <a:defRPr/>
            </a:pPr>
            <a:r>
              <a:rPr lang="en-US" altLang="zh-TW" sz="2400" cap="all" dirty="0" err="1">
                <a:solidFill>
                  <a:schemeClr val="tx1">
                    <a:lumMod val="95000"/>
                    <a:lumOff val="5000"/>
                  </a:schemeClr>
                </a:solidFill>
                <a:latin typeface="微軟正黑體" panose="020B0604030504040204" pitchFamily="34" charset="-120"/>
                <a:ea typeface="微軟正黑體" panose="020B0604030504040204" pitchFamily="34" charset="-120"/>
                <a:hlinkClick r:id="rId5" action="ppaction://hlinkfile"/>
              </a:rPr>
              <a:t>肆、學習重點解析</a:t>
            </a:r>
            <a:endParaRPr lang="zh-TW" altLang="zh-TW" sz="2400" cap="all" dirty="0">
              <a:solidFill>
                <a:schemeClr val="tx1">
                  <a:lumMod val="95000"/>
                  <a:lumOff val="5000"/>
                </a:schemeClr>
              </a:solidFill>
              <a:latin typeface="微軟正黑體" panose="020B0604030504040204" pitchFamily="34" charset="-120"/>
              <a:ea typeface="微軟正黑體" panose="020B0604030504040204" pitchFamily="34" charset="-120"/>
            </a:endParaRPr>
          </a:p>
          <a:p>
            <a:pPr eaLnBrk="1" fontAlgn="auto" hangingPunct="1">
              <a:spcAft>
                <a:spcPts val="0"/>
              </a:spcAft>
              <a:defRPr/>
            </a:pPr>
            <a:r>
              <a:rPr lang="en-US" altLang="zh-TW" sz="2400" cap="all" dirty="0" err="1">
                <a:solidFill>
                  <a:schemeClr val="tx1">
                    <a:lumMod val="95000"/>
                    <a:lumOff val="5000"/>
                  </a:schemeClr>
                </a:solidFill>
                <a:latin typeface="微軟正黑體" panose="020B0604030504040204" pitchFamily="34" charset="-120"/>
                <a:ea typeface="微軟正黑體" panose="020B0604030504040204" pitchFamily="34" charset="-120"/>
                <a:hlinkClick r:id="rId6" action="ppaction://hlinkfile"/>
              </a:rPr>
              <a:t>伍、素養導向教材編寫原則</a:t>
            </a:r>
            <a:endParaRPr lang="zh-TW" altLang="zh-TW" sz="2400" cap="all" dirty="0">
              <a:solidFill>
                <a:schemeClr val="tx1">
                  <a:lumMod val="95000"/>
                  <a:lumOff val="5000"/>
                </a:schemeClr>
              </a:solidFill>
              <a:latin typeface="微軟正黑體" panose="020B0604030504040204" pitchFamily="34" charset="-120"/>
              <a:ea typeface="微軟正黑體" panose="020B0604030504040204" pitchFamily="34" charset="-120"/>
            </a:endParaRPr>
          </a:p>
          <a:p>
            <a:pPr eaLnBrk="1" fontAlgn="auto" hangingPunct="1">
              <a:spcAft>
                <a:spcPts val="0"/>
              </a:spcAft>
              <a:defRPr/>
            </a:pPr>
            <a:r>
              <a:rPr lang="en-US" altLang="zh-TW" sz="2400" cap="all" dirty="0" err="1">
                <a:solidFill>
                  <a:schemeClr val="tx1">
                    <a:lumMod val="95000"/>
                    <a:lumOff val="5000"/>
                  </a:schemeClr>
                </a:solidFill>
                <a:latin typeface="微軟正黑體" panose="020B0604030504040204" pitchFamily="34" charset="-120"/>
                <a:ea typeface="微軟正黑體" panose="020B0604030504040204" pitchFamily="34" charset="-120"/>
                <a:hlinkClick r:id="rId7" action="ppaction://hlinkfile"/>
              </a:rPr>
              <a:t>陸、議題融入說明</a:t>
            </a:r>
            <a:endParaRPr lang="zh-TW" altLang="zh-TW" sz="2400" cap="all" dirty="0">
              <a:solidFill>
                <a:schemeClr val="tx1">
                  <a:lumMod val="95000"/>
                  <a:lumOff val="5000"/>
                </a:schemeClr>
              </a:solidFill>
              <a:latin typeface="微軟正黑體" panose="020B0604030504040204" pitchFamily="34" charset="-120"/>
              <a:ea typeface="微軟正黑體" panose="020B0604030504040204" pitchFamily="34" charset="-120"/>
            </a:endParaRPr>
          </a:p>
          <a:p>
            <a:pPr eaLnBrk="1" fontAlgn="auto" hangingPunct="1">
              <a:spcAft>
                <a:spcPts val="0"/>
              </a:spcAft>
              <a:defRPr/>
            </a:pPr>
            <a:r>
              <a:rPr lang="en-US" altLang="zh-TW" sz="2400" cap="all" dirty="0" err="1">
                <a:solidFill>
                  <a:schemeClr val="tx1">
                    <a:lumMod val="95000"/>
                    <a:lumOff val="5000"/>
                  </a:schemeClr>
                </a:solidFill>
                <a:latin typeface="微軟正黑體" panose="020B0604030504040204" pitchFamily="34" charset="-120"/>
                <a:ea typeface="微軟正黑體" panose="020B0604030504040204" pitchFamily="34" charset="-120"/>
                <a:hlinkClick r:id="rId8" action="ppaction://hlinkfile"/>
              </a:rPr>
              <a:t>柒、教學單元案例</a:t>
            </a:r>
            <a:endParaRPr lang="zh-TW" altLang="zh-TW" sz="2400" cap="all" dirty="0">
              <a:solidFill>
                <a:schemeClr val="tx1">
                  <a:lumMod val="95000"/>
                  <a:lumOff val="5000"/>
                </a:schemeClr>
              </a:solidFill>
              <a:latin typeface="微軟正黑體" panose="020B0604030504040204" pitchFamily="34" charset="-120"/>
              <a:ea typeface="微軟正黑體" panose="020B0604030504040204" pitchFamily="34" charset="-120"/>
            </a:endParaRPr>
          </a:p>
          <a:p>
            <a:pPr eaLnBrk="1" fontAlgn="auto" hangingPunct="1">
              <a:spcAft>
                <a:spcPts val="0"/>
              </a:spcAft>
              <a:defRPr/>
            </a:pPr>
            <a:r>
              <a:rPr lang="en-US" altLang="zh-TW" sz="2400" cap="all" dirty="0" err="1">
                <a:solidFill>
                  <a:schemeClr val="tx1">
                    <a:lumMod val="95000"/>
                    <a:lumOff val="5000"/>
                  </a:schemeClr>
                </a:solidFill>
                <a:latin typeface="微軟正黑體" panose="020B0604030504040204" pitchFamily="34" charset="-120"/>
                <a:ea typeface="微軟正黑體" panose="020B0604030504040204" pitchFamily="34" charset="-120"/>
                <a:hlinkClick r:id="rId9" action="ppaction://hlinkfile"/>
              </a:rPr>
              <a:t>捌、新舊課綱課程銜接分析與建議</a:t>
            </a:r>
            <a:endParaRPr lang="zh-TW" altLang="zh-TW" sz="2400" cap="all" dirty="0">
              <a:solidFill>
                <a:schemeClr val="tx1">
                  <a:lumMod val="95000"/>
                  <a:lumOff val="5000"/>
                </a:schemeClr>
              </a:solidFill>
              <a:latin typeface="微軟正黑體" panose="020B0604030504040204" pitchFamily="34" charset="-120"/>
              <a:ea typeface="微軟正黑體" panose="020B0604030504040204" pitchFamily="34" charset="-120"/>
            </a:endParaRPr>
          </a:p>
          <a:p>
            <a:pPr eaLnBrk="1" fontAlgn="auto" hangingPunct="1">
              <a:spcAft>
                <a:spcPts val="0"/>
              </a:spcAft>
              <a:defRPr/>
            </a:pPr>
            <a:r>
              <a:rPr lang="en-US" altLang="zh-TW" sz="2400" cap="all" dirty="0" err="1">
                <a:solidFill>
                  <a:schemeClr val="tx1">
                    <a:lumMod val="95000"/>
                    <a:lumOff val="5000"/>
                  </a:schemeClr>
                </a:solidFill>
                <a:latin typeface="微軟正黑體" panose="020B0604030504040204" pitchFamily="34" charset="-120"/>
                <a:ea typeface="微軟正黑體" panose="020B0604030504040204" pitchFamily="34" charset="-120"/>
                <a:hlinkClick r:id="rId10" action="ppaction://hlinkfile"/>
              </a:rPr>
              <a:t>玖、其他課程規劃建議</a:t>
            </a:r>
            <a:endParaRPr lang="zh-TW" altLang="zh-TW" sz="2400" cap="all" dirty="0">
              <a:solidFill>
                <a:schemeClr val="tx1">
                  <a:lumMod val="95000"/>
                  <a:lumOff val="5000"/>
                </a:schemeClr>
              </a:solidFill>
              <a:latin typeface="微軟正黑體" panose="020B0604030504040204" pitchFamily="34" charset="-120"/>
              <a:ea typeface="微軟正黑體" panose="020B0604030504040204" pitchFamily="34" charset="-120"/>
            </a:endParaRPr>
          </a:p>
          <a:p>
            <a:pPr eaLnBrk="1" fontAlgn="auto" hangingPunct="1">
              <a:spcAft>
                <a:spcPts val="0"/>
              </a:spcAft>
              <a:defRPr/>
            </a:pPr>
            <a:r>
              <a:rPr lang="en-US" altLang="zh-TW" sz="2400" cap="all" dirty="0" err="1">
                <a:solidFill>
                  <a:schemeClr val="tx1">
                    <a:lumMod val="95000"/>
                    <a:lumOff val="5000"/>
                  </a:schemeClr>
                </a:solidFill>
                <a:latin typeface="微軟正黑體" panose="020B0604030504040204" pitchFamily="34" charset="-120"/>
                <a:ea typeface="微軟正黑體" panose="020B0604030504040204" pitchFamily="34" charset="-120"/>
                <a:hlinkClick r:id="rId11" action="ppaction://hlinkfile"/>
              </a:rPr>
              <a:t>拾、課綱</a:t>
            </a:r>
            <a:r>
              <a:rPr lang="en-US" altLang="zh-TW" sz="2400" cap="all" dirty="0">
                <a:solidFill>
                  <a:schemeClr val="tx1">
                    <a:lumMod val="95000"/>
                    <a:lumOff val="5000"/>
                  </a:schemeClr>
                </a:solidFill>
                <a:latin typeface="微軟正黑體" panose="020B0604030504040204" pitchFamily="34" charset="-120"/>
                <a:ea typeface="微軟正黑體" panose="020B0604030504040204" pitchFamily="34" charset="-120"/>
                <a:hlinkClick r:id="rId11" action="ppaction://hlinkfile"/>
              </a:rPr>
              <a:t> Q &amp; A</a:t>
            </a:r>
            <a:endParaRPr lang="zh-TW" altLang="zh-TW" sz="2400" cap="all" dirty="0">
              <a:solidFill>
                <a:schemeClr val="tx1">
                  <a:lumMod val="95000"/>
                  <a:lumOff val="5000"/>
                </a:schemeClr>
              </a:solidFill>
              <a:latin typeface="微軟正黑體" panose="020B0604030504040204" pitchFamily="34" charset="-120"/>
              <a:ea typeface="微軟正黑體" panose="020B0604030504040204" pitchFamily="34" charset="-120"/>
            </a:endParaRPr>
          </a:p>
          <a:p>
            <a:pPr eaLnBrk="1" fontAlgn="auto" hangingPunct="1">
              <a:spcAft>
                <a:spcPts val="0"/>
              </a:spcAft>
              <a:defRPr/>
            </a:pPr>
            <a:r>
              <a:rPr lang="en-US" altLang="zh-TW" sz="2400" cap="all" dirty="0" err="1">
                <a:solidFill>
                  <a:schemeClr val="tx1">
                    <a:lumMod val="95000"/>
                    <a:lumOff val="5000"/>
                  </a:schemeClr>
                </a:solidFill>
                <a:latin typeface="微軟正黑體" panose="020B0604030504040204" pitchFamily="34" charset="-120"/>
                <a:ea typeface="微軟正黑體" panose="020B0604030504040204" pitchFamily="34" charset="-120"/>
                <a:hlinkClick r:id="rId12" action="ppaction://hlinkfile"/>
              </a:rPr>
              <a:t>附錄</a:t>
            </a:r>
            <a:r>
              <a:rPr lang="zh-TW" altLang="en-US" sz="2400" cap="all" dirty="0">
                <a:solidFill>
                  <a:schemeClr val="tx1">
                    <a:lumMod val="95000"/>
                    <a:lumOff val="5000"/>
                  </a:schemeClr>
                </a:solidFill>
                <a:latin typeface="微軟正黑體" panose="020B0604030504040204" pitchFamily="34" charset="-120"/>
                <a:ea typeface="微軟正黑體" panose="020B0604030504040204" pitchFamily="34" charset="-120"/>
                <a:hlinkClick r:id="rId12" action="ppaction://hlinkfile"/>
              </a:rPr>
              <a:t>、</a:t>
            </a:r>
            <a:r>
              <a:rPr lang="en-US" altLang="zh-TW" sz="2400" cap="all" dirty="0" err="1">
                <a:solidFill>
                  <a:schemeClr val="tx1">
                    <a:lumMod val="95000"/>
                    <a:lumOff val="5000"/>
                  </a:schemeClr>
                </a:solidFill>
                <a:latin typeface="微軟正黑體" panose="020B0604030504040204" pitchFamily="34" charset="-120"/>
                <a:ea typeface="微軟正黑體" panose="020B0604030504040204" pitchFamily="34" charset="-120"/>
                <a:hlinkClick r:id="rId12" action="ppaction://hlinkfile"/>
              </a:rPr>
              <a:t>新舊課綱細部比較</a:t>
            </a:r>
            <a:endParaRPr lang="zh-TW" altLang="zh-TW" sz="2400" cap="all" dirty="0">
              <a:solidFill>
                <a:schemeClr val="tx1">
                  <a:lumMod val="95000"/>
                  <a:lumOff val="5000"/>
                </a:schemeClr>
              </a:solidFill>
              <a:latin typeface="微軟正黑體" panose="020B0604030504040204" pitchFamily="34" charset="-120"/>
              <a:ea typeface="微軟正黑體" panose="020B0604030504040204" pitchFamily="34" charset="-120"/>
            </a:endParaRPr>
          </a:p>
          <a:p>
            <a:pPr eaLnBrk="1" fontAlgn="auto" hangingPunct="1">
              <a:spcAft>
                <a:spcPts val="0"/>
              </a:spcAft>
              <a:defRPr/>
            </a:pPr>
            <a:endParaRPr lang="zh-TW" altLang="en-US" dirty="0"/>
          </a:p>
        </p:txBody>
      </p:sp>
      <p:sp>
        <p:nvSpPr>
          <p:cNvPr id="74756" name="投影片編號版面配置區 3"/>
          <p:cNvSpPr>
            <a:spLocks noGrp="1"/>
          </p:cNvSpPr>
          <p:nvPr>
            <p:ph type="sldNum" sz="quarter" idx="12"/>
          </p:nvPr>
        </p:nvSpPr>
        <p:spPr bwMode="auto">
          <a:xfrm>
            <a:off x="7086600"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2E5DFE7A-D1BD-4A23-BF3A-80517B4E86BE}" type="slidenum">
              <a:rPr lang="zh-TW" altLang="en-US" sz="1200" smtClean="0">
                <a:solidFill>
                  <a:srgbClr val="898989"/>
                </a:solidFill>
              </a:rPr>
              <a:pPr>
                <a:lnSpc>
                  <a:spcPct val="100000"/>
                </a:lnSpc>
                <a:spcBef>
                  <a:spcPct val="0"/>
                </a:spcBef>
                <a:buFontTx/>
                <a:buNone/>
              </a:pPr>
              <a:t>39</a:t>
            </a:fld>
            <a:endParaRPr lang="zh-TW" altLang="en-US" sz="1200">
              <a:solidFill>
                <a:srgbClr val="898989"/>
              </a:solidFill>
            </a:endParaRPr>
          </a:p>
        </p:txBody>
      </p:sp>
      <p:sp>
        <p:nvSpPr>
          <p:cNvPr id="6" name="文字方塊 5"/>
          <p:cNvSpPr txBox="1"/>
          <p:nvPr/>
        </p:nvSpPr>
        <p:spPr>
          <a:xfrm>
            <a:off x="1522413" y="6169025"/>
            <a:ext cx="6572250" cy="369332"/>
          </a:xfrm>
          <a:prstGeom prst="rect">
            <a:avLst/>
          </a:prstGeom>
          <a:noFill/>
        </p:spPr>
        <p:txBody>
          <a:bodyPr>
            <a:spAutoFit/>
          </a:bodyPr>
          <a:lstStyle/>
          <a:p>
            <a:pPr eaLnBrk="1" fontAlgn="auto" hangingPunct="1">
              <a:spcBef>
                <a:spcPts val="0"/>
              </a:spcBef>
              <a:spcAft>
                <a:spcPts val="0"/>
              </a:spcAft>
              <a:defRPr/>
            </a:pPr>
            <a:r>
              <a:rPr lang="zh-TW" altLang="en-US" dirty="0">
                <a:solidFill>
                  <a:schemeClr val="tx1">
                    <a:lumMod val="65000"/>
                    <a:lumOff val="35000"/>
                  </a:schemeClr>
                </a:solidFill>
                <a:latin typeface="微軟正黑體" panose="020B0604030504040204" pitchFamily="34" charset="-120"/>
                <a:ea typeface="微軟正黑體" panose="020B0604030504040204" pitchFamily="34" charset="-120"/>
              </a:rPr>
              <a:t>網址</a:t>
            </a:r>
            <a:r>
              <a:rPr lang="en-US" altLang="zh-TW" dirty="0">
                <a:solidFill>
                  <a:schemeClr val="tx1">
                    <a:lumMod val="65000"/>
                    <a:lumOff val="35000"/>
                  </a:schemeClr>
                </a:solidFill>
                <a:latin typeface="微軟正黑體" panose="020B0604030504040204" pitchFamily="34" charset="-120"/>
                <a:ea typeface="微軟正黑體" panose="020B0604030504040204" pitchFamily="34" charset="-120"/>
              </a:rPr>
              <a:t>:http://12cur.naer.edu.tw/category/post/279</a:t>
            </a:r>
          </a:p>
        </p:txBody>
      </p:sp>
      <p:pic>
        <p:nvPicPr>
          <p:cNvPr id="74759" name="圖片 8"/>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rot="2123187">
            <a:off x="1208088" y="6169025"/>
            <a:ext cx="3698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圖片 9">
            <a:extLst>
              <a:ext uri="{FF2B5EF4-FFF2-40B4-BE49-F238E27FC236}">
                <a16:creationId xmlns:a16="http://schemas.microsoft.com/office/drawing/2014/main" xmlns="" id="{4DEC540C-1721-4A58-BBCE-038040BCFB39}"/>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97177" y="1401126"/>
            <a:ext cx="3335086" cy="469441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692150" y="2627313"/>
            <a:ext cx="7886700" cy="1325562"/>
          </a:xfrm>
          <a:solidFill>
            <a:schemeClr val="accent2">
              <a:lumMod val="40000"/>
              <a:lumOff val="60000"/>
            </a:schemeClr>
          </a:solidFill>
        </p:spPr>
        <p:txBody>
          <a:bodyPr rtlCol="0">
            <a:noAutofit/>
          </a:bodyPr>
          <a:lstStyle/>
          <a:p>
            <a:pPr eaLnBrk="1" fontAlgn="auto" hangingPunct="1">
              <a:lnSpc>
                <a:spcPct val="150000"/>
              </a:lnSpc>
              <a:spcAft>
                <a:spcPts val="0"/>
              </a:spcAft>
              <a:defRPr/>
            </a:pPr>
            <a:r>
              <a:rPr lang="zh-TW" altLang="en-US"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一、</a:t>
            </a:r>
            <a:r>
              <a:rPr lang="en-US" altLang="zh-TW"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r>
            <a:br>
              <a:rPr lang="en-US" altLang="zh-TW"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br>
            <a:r>
              <a:rPr lang="zh-TW" altLang="en-US"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十二年國民基本教育</a:t>
            </a:r>
            <a:r>
              <a:rPr lang="en-US" altLang="zh-TW"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r>
            <a:br>
              <a:rPr lang="en-US" altLang="zh-TW"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br>
            <a:r>
              <a:rPr lang="zh-TW" altLang="en-US"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課程綱要理念與特色</a:t>
            </a:r>
          </a:p>
        </p:txBody>
      </p:sp>
      <p:sp>
        <p:nvSpPr>
          <p:cNvPr id="20483" name="投影片編號版面配置區 2"/>
          <p:cNvSpPr>
            <a:spLocks noGrp="1"/>
          </p:cNvSpPr>
          <p:nvPr>
            <p:ph type="sldNum" sz="quarter" idx="12"/>
          </p:nvPr>
        </p:nvSpPr>
        <p:spPr bwMode="auto">
          <a:xfrm>
            <a:off x="7086600"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95D9F667-02FB-4FCE-85D2-DA64F60AF373}" type="slidenum">
              <a:rPr lang="zh-TW" altLang="en-US" sz="1200" smtClean="0">
                <a:solidFill>
                  <a:srgbClr val="898989"/>
                </a:solidFill>
              </a:rPr>
              <a:pPr>
                <a:lnSpc>
                  <a:spcPct val="100000"/>
                </a:lnSpc>
                <a:spcBef>
                  <a:spcPct val="0"/>
                </a:spcBef>
                <a:buFontTx/>
                <a:buNone/>
              </a:pPr>
              <a:t>4</a:t>
            </a:fld>
            <a:endParaRPr lang="zh-TW" altLang="en-US" sz="1200">
              <a:solidFill>
                <a:srgbClr val="898989"/>
              </a:solidFill>
            </a:endParaRPr>
          </a:p>
        </p:txBody>
      </p:sp>
      <p:pic>
        <p:nvPicPr>
          <p:cNvPr id="3" name="圖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79319" y="6485835"/>
            <a:ext cx="1220238" cy="233955"/>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46112" y="208758"/>
            <a:ext cx="8239125" cy="1325563"/>
          </a:xfrm>
        </p:spPr>
        <p:txBody>
          <a:bodyPr rtlCol="0">
            <a:normAutofit/>
          </a:bodyPr>
          <a:lstStyle/>
          <a:p>
            <a:pPr algn="ctr" eaLnBrk="1" fontAlgn="auto" hangingPunct="1">
              <a:lnSpc>
                <a:spcPct val="100000"/>
              </a:lnSpc>
              <a:spcAft>
                <a:spcPts val="0"/>
              </a:spcAft>
              <a:defRPr/>
            </a:pPr>
            <a:r>
              <a:rPr lang="zh-TW" altLang="en-US" sz="36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更多的十二年國教課綱</a:t>
            </a:r>
            <a:r>
              <a:rPr lang="en-US" altLang="zh-TW" sz="36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
            </a:r>
            <a:br>
              <a:rPr lang="en-US" altLang="zh-TW" sz="36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br>
            <a:r>
              <a:rPr lang="zh-TW" altLang="en-US" sz="36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實施的參考資源</a:t>
            </a:r>
          </a:p>
        </p:txBody>
      </p:sp>
      <p:graphicFrame>
        <p:nvGraphicFramePr>
          <p:cNvPr id="7" name="資料庫圖表 6"/>
          <p:cNvGraphicFramePr/>
          <p:nvPr>
            <p:extLst>
              <p:ext uri="{D42A27DB-BD31-4B8C-83A1-F6EECF244321}">
                <p14:modId xmlns:p14="http://schemas.microsoft.com/office/powerpoint/2010/main" val="3933715358"/>
              </p:ext>
            </p:extLst>
          </p:nvPr>
        </p:nvGraphicFramePr>
        <p:xfrm>
          <a:off x="2333297" y="2270234"/>
          <a:ext cx="3831020" cy="35582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6806" name="圖片 7"/>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94156" y="2416498"/>
            <a:ext cx="2109301" cy="2109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8" name="文字方塊 10"/>
          <p:cNvSpPr txBox="1">
            <a:spLocks noChangeArrowheads="1"/>
          </p:cNvSpPr>
          <p:nvPr/>
        </p:nvSpPr>
        <p:spPr bwMode="auto">
          <a:xfrm>
            <a:off x="2491443" y="1440909"/>
            <a:ext cx="35147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100000"/>
              </a:lnSpc>
              <a:spcBef>
                <a:spcPct val="0"/>
              </a:spcBef>
              <a:buFontTx/>
              <a:buNone/>
              <a:defRPr/>
            </a:pPr>
            <a:r>
              <a:rPr lang="zh-TW" altLang="en-US" sz="2000" b="1" dirty="0">
                <a:solidFill>
                  <a:schemeClr val="accent4">
                    <a:lumMod val="75000"/>
                  </a:schemeClr>
                </a:solidFill>
                <a:latin typeface="微軟正黑體" panose="020B0604030504040204" pitchFamily="34" charset="-120"/>
                <a:ea typeface="微軟正黑體" panose="020B0604030504040204" pitchFamily="34" charset="-120"/>
              </a:rPr>
              <a:t>協力同行</a:t>
            </a:r>
            <a:r>
              <a:rPr lang="en-US" altLang="zh-TW" sz="2000" b="1" dirty="0">
                <a:solidFill>
                  <a:schemeClr val="accent4">
                    <a:lumMod val="75000"/>
                  </a:schemeClr>
                </a:solidFill>
                <a:latin typeface="微軟正黑體" panose="020B0604030504040204" pitchFamily="34" charset="-120"/>
                <a:ea typeface="微軟正黑體" panose="020B0604030504040204" pitchFamily="34" charset="-120"/>
              </a:rPr>
              <a:t>-</a:t>
            </a:r>
          </a:p>
          <a:p>
            <a:pPr algn="ctr" eaLnBrk="1" hangingPunct="1">
              <a:lnSpc>
                <a:spcPct val="100000"/>
              </a:lnSpc>
              <a:spcBef>
                <a:spcPct val="0"/>
              </a:spcBef>
              <a:buFontTx/>
              <a:buNone/>
              <a:defRPr/>
            </a:pPr>
            <a:r>
              <a:rPr lang="zh-TW" altLang="en-US" sz="2000" b="1" dirty="0">
                <a:solidFill>
                  <a:schemeClr val="accent4">
                    <a:lumMod val="75000"/>
                  </a:schemeClr>
                </a:solidFill>
                <a:latin typeface="微軟正黑體" panose="020B0604030504040204" pitchFamily="34" charset="-120"/>
                <a:ea typeface="微軟正黑體" panose="020B0604030504040204" pitchFamily="34" charset="-120"/>
              </a:rPr>
              <a:t>走進十二年國教課程綱要網站</a:t>
            </a:r>
            <a:endParaRPr lang="zh-TW" altLang="en-US" sz="2400" b="1" dirty="0">
              <a:solidFill>
                <a:schemeClr val="accent4">
                  <a:lumMod val="75000"/>
                </a:schemeClr>
              </a:solidFill>
              <a:latin typeface="微軟正黑體" panose="020B0604030504040204" pitchFamily="34" charset="-120"/>
              <a:ea typeface="微軟正黑體" panose="020B0604030504040204" pitchFamily="34" charset="-120"/>
            </a:endParaRPr>
          </a:p>
        </p:txBody>
      </p:sp>
      <p:sp>
        <p:nvSpPr>
          <p:cNvPr id="76810" name="投影片編號版面配置區 3"/>
          <p:cNvSpPr>
            <a:spLocks noGrp="1"/>
          </p:cNvSpPr>
          <p:nvPr>
            <p:ph type="sldNum" sz="quarter" idx="12"/>
          </p:nvPr>
        </p:nvSpPr>
        <p:spPr bwMode="auto">
          <a:xfrm>
            <a:off x="7050088"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D3BC69FC-1A1C-407D-AAA1-A2DD7B8F5F2D}" type="slidenum">
              <a:rPr lang="zh-TW" altLang="en-US" sz="1200" smtClean="0">
                <a:solidFill>
                  <a:srgbClr val="898989"/>
                </a:solidFill>
              </a:rPr>
              <a:pPr>
                <a:lnSpc>
                  <a:spcPct val="100000"/>
                </a:lnSpc>
                <a:spcBef>
                  <a:spcPct val="0"/>
                </a:spcBef>
                <a:buFontTx/>
                <a:buNone/>
              </a:pPr>
              <a:t>40</a:t>
            </a:fld>
            <a:endParaRPr lang="zh-TW" altLang="en-US" sz="1200" dirty="0">
              <a:solidFill>
                <a:srgbClr val="898989"/>
              </a:solidFill>
            </a:endParaRPr>
          </a:p>
        </p:txBody>
      </p:sp>
    </p:spTree>
    <p:extLst>
      <p:ext uri="{BB962C8B-B14F-4D97-AF65-F5344CB8AC3E}">
        <p14:creationId xmlns:p14="http://schemas.microsoft.com/office/powerpoint/2010/main" val="144681844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文本框 32"/>
          <p:cNvSpPr txBox="1">
            <a:spLocks noChangeArrowheads="1"/>
          </p:cNvSpPr>
          <p:nvPr/>
        </p:nvSpPr>
        <p:spPr bwMode="auto">
          <a:xfrm rot="180406">
            <a:off x="4578350" y="2432050"/>
            <a:ext cx="215265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en-US" altLang="zh-CN" sz="6600" dirty="0">
                <a:solidFill>
                  <a:schemeClr val="bg1"/>
                </a:solidFill>
                <a:latin typeface="Eraser"/>
                <a:ea typeface="SimSun" panose="02010600030101010101" pitchFamily="2" charset="-122"/>
              </a:rPr>
              <a:t>Thanks</a:t>
            </a:r>
            <a:endParaRPr lang="zh-CN" altLang="en-US" sz="6600" b="1" dirty="0">
              <a:solidFill>
                <a:schemeClr val="bg1"/>
              </a:solidFill>
              <a:latin typeface="Microsoft YaHei" panose="020B0503020204020204" pitchFamily="34" charset="-122"/>
              <a:ea typeface="Microsoft YaHei" panose="020B0503020204020204" pitchFamily="34" charset="-122"/>
            </a:endParaRPr>
          </a:p>
        </p:txBody>
      </p:sp>
      <p:sp>
        <p:nvSpPr>
          <p:cNvPr id="10" name="矩形 9"/>
          <p:cNvSpPr/>
          <p:nvPr/>
        </p:nvSpPr>
        <p:spPr>
          <a:xfrm>
            <a:off x="2150113" y="2598378"/>
            <a:ext cx="4801314" cy="707886"/>
          </a:xfrm>
          <a:prstGeom prst="rect">
            <a:avLst/>
          </a:prstGeom>
        </p:spPr>
        <p:txBody>
          <a:bodyPr wrap="none">
            <a:spAutoFit/>
          </a:bodyPr>
          <a:lstStyle/>
          <a:p>
            <a:pPr algn="ctr" eaLnBrk="1" fontAlgn="auto" hangingPunct="1">
              <a:spcBef>
                <a:spcPts val="4200"/>
              </a:spcBef>
              <a:spcAft>
                <a:spcPts val="0"/>
              </a:spcAft>
              <a:defRPr/>
            </a:pPr>
            <a:r>
              <a:rPr lang="zh-TW" altLang="en-US" sz="4000" b="1" dirty="0">
                <a:solidFill>
                  <a:srgbClr val="0000FF"/>
                </a:solidFill>
                <a:latin typeface="微軟正黑體" panose="020B0604030504040204" pitchFamily="34" charset="-120"/>
                <a:ea typeface="微軟正黑體" panose="020B0604030504040204" pitchFamily="34" charset="-120"/>
              </a:rPr>
              <a:t>感謝聆聽    敬請指教</a:t>
            </a:r>
          </a:p>
        </p:txBody>
      </p:sp>
      <p:pic>
        <p:nvPicPr>
          <p:cNvPr id="77828" name="圖片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62650" y="5864225"/>
            <a:ext cx="2838450"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投影片編號版面配置區 3"/>
          <p:cNvSpPr txBox="1">
            <a:spLocks/>
          </p:cNvSpPr>
          <p:nvPr/>
        </p:nvSpPr>
        <p:spPr bwMode="auto">
          <a:xfrm>
            <a:off x="6911503" y="6527260"/>
            <a:ext cx="2154676" cy="33074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zh-TW"/>
            </a:defPPr>
            <a:lvl1pPr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Calibri" panose="020F0502020204030204" pitchFamily="34" charset="0"/>
                <a:ea typeface="新細明體" panose="02020500000000000000" pitchFamily="18" charset="-120"/>
                <a:cs typeface="+mn-cs"/>
              </a:defRPr>
            </a:lvl1pPr>
            <a:lvl2pPr marL="742950" indent="-28575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Calibri" panose="020F0502020204030204" pitchFamily="34" charset="0"/>
                <a:ea typeface="新細明體" panose="02020500000000000000" pitchFamily="18" charset="-120"/>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新細明體" panose="02020500000000000000" pitchFamily="18" charset="-120"/>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Calibri" panose="020F0502020204030204" pitchFamily="34" charset="0"/>
                <a:ea typeface="新細明體" panose="02020500000000000000" pitchFamily="18" charset="-120"/>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Calibri" panose="020F0502020204030204" pitchFamily="34" charset="0"/>
                <a:ea typeface="新細明體" panose="02020500000000000000" pitchFamily="18" charset="-120"/>
                <a:cs typeface="+mn-cs"/>
              </a:defRPr>
            </a:lvl5pPr>
            <a:lvl6pPr marL="2514600" indent="-228600" algn="l" defTabSz="914400" rtl="0" eaLnBrk="0" fontAlgn="base" latinLnBrk="0" hangingPunct="0">
              <a:lnSpc>
                <a:spcPct val="90000"/>
              </a:lnSpc>
              <a:spcBef>
                <a:spcPts val="500"/>
              </a:spcBef>
              <a:spcAft>
                <a:spcPct val="0"/>
              </a:spcAft>
              <a:buFont typeface="Arial" panose="020B0604020202020204" pitchFamily="34" charset="0"/>
              <a:buChar char="•"/>
              <a:defRPr kern="1200">
                <a:solidFill>
                  <a:schemeClr val="tx1"/>
                </a:solidFill>
                <a:latin typeface="Calibri" panose="020F0502020204030204" pitchFamily="34" charset="0"/>
                <a:ea typeface="新細明體" panose="02020500000000000000" pitchFamily="18" charset="-120"/>
                <a:cs typeface="+mn-cs"/>
              </a:defRPr>
            </a:lvl6pPr>
            <a:lvl7pPr marL="2971800" indent="-228600" algn="l" defTabSz="914400" rtl="0" eaLnBrk="0" fontAlgn="base" latinLnBrk="0" hangingPunct="0">
              <a:lnSpc>
                <a:spcPct val="90000"/>
              </a:lnSpc>
              <a:spcBef>
                <a:spcPts val="500"/>
              </a:spcBef>
              <a:spcAft>
                <a:spcPct val="0"/>
              </a:spcAft>
              <a:buFont typeface="Arial" panose="020B0604020202020204" pitchFamily="34" charset="0"/>
              <a:buChar char="•"/>
              <a:defRPr kern="1200">
                <a:solidFill>
                  <a:schemeClr val="tx1"/>
                </a:solidFill>
                <a:latin typeface="Calibri" panose="020F0502020204030204" pitchFamily="34" charset="0"/>
                <a:ea typeface="新細明體" panose="02020500000000000000" pitchFamily="18" charset="-120"/>
                <a:cs typeface="+mn-cs"/>
              </a:defRPr>
            </a:lvl7pPr>
            <a:lvl8pPr marL="3429000" indent="-228600" algn="l" defTabSz="914400" rtl="0" eaLnBrk="0" fontAlgn="base" latinLnBrk="0" hangingPunct="0">
              <a:lnSpc>
                <a:spcPct val="90000"/>
              </a:lnSpc>
              <a:spcBef>
                <a:spcPts val="500"/>
              </a:spcBef>
              <a:spcAft>
                <a:spcPct val="0"/>
              </a:spcAft>
              <a:buFont typeface="Arial" panose="020B0604020202020204" pitchFamily="34" charset="0"/>
              <a:buChar char="•"/>
              <a:defRPr kern="1200">
                <a:solidFill>
                  <a:schemeClr val="tx1"/>
                </a:solidFill>
                <a:latin typeface="Calibri" panose="020F0502020204030204" pitchFamily="34" charset="0"/>
                <a:ea typeface="新細明體" panose="02020500000000000000" pitchFamily="18" charset="-120"/>
                <a:cs typeface="+mn-cs"/>
              </a:defRPr>
            </a:lvl8pPr>
            <a:lvl9pPr marL="3886200" indent="-228600" algn="l" defTabSz="914400" rtl="0" eaLnBrk="0" fontAlgn="base" latinLnBrk="0" hangingPunct="0">
              <a:lnSpc>
                <a:spcPct val="90000"/>
              </a:lnSpc>
              <a:spcBef>
                <a:spcPts val="500"/>
              </a:spcBef>
              <a:spcAft>
                <a:spcPct val="0"/>
              </a:spcAft>
              <a:buFont typeface="Arial" panose="020B0604020202020204" pitchFamily="34" charset="0"/>
              <a:buChar char="•"/>
              <a:defRPr kern="1200">
                <a:solidFill>
                  <a:schemeClr val="tx1"/>
                </a:solidFill>
                <a:latin typeface="Calibri" panose="020F0502020204030204" pitchFamily="34" charset="0"/>
                <a:ea typeface="新細明體" panose="02020500000000000000" pitchFamily="18" charset="-120"/>
                <a:cs typeface="+mn-cs"/>
              </a:defRPr>
            </a:lvl9pPr>
          </a:lstStyle>
          <a:p>
            <a:pPr algn="r">
              <a:lnSpc>
                <a:spcPct val="100000"/>
              </a:lnSpc>
              <a:spcBef>
                <a:spcPct val="0"/>
              </a:spcBef>
              <a:buFontTx/>
              <a:buNone/>
            </a:pPr>
            <a:r>
              <a:rPr lang="en-US" altLang="zh-TW" sz="1200" dirty="0" smtClean="0">
                <a:solidFill>
                  <a:srgbClr val="898989"/>
                </a:solidFill>
              </a:rPr>
              <a:t>41</a:t>
            </a:r>
            <a:endParaRPr lang="zh-TW" altLang="en-US" sz="1200" dirty="0">
              <a:solidFill>
                <a:srgbClr val="898989"/>
              </a:solidFill>
            </a:endParaRPr>
          </a:p>
        </p:txBody>
      </p:sp>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內容版面配置區 4"/>
          <p:cNvGraphicFramePr>
            <a:graphicFrameLocks noGrp="1"/>
          </p:cNvGraphicFramePr>
          <p:nvPr>
            <p:ph idx="4294967295"/>
            <p:extLst>
              <p:ext uri="{D42A27DB-BD31-4B8C-83A1-F6EECF244321}">
                <p14:modId xmlns:p14="http://schemas.microsoft.com/office/powerpoint/2010/main" val="4133350573"/>
              </p:ext>
            </p:extLst>
          </p:nvPr>
        </p:nvGraphicFramePr>
        <p:xfrm>
          <a:off x="642910" y="1000294"/>
          <a:ext cx="8352928" cy="50252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1507" name="投影片編號版面配置區 3"/>
          <p:cNvSpPr txBox="1">
            <a:spLocks noGrp="1"/>
          </p:cNvSpPr>
          <p:nvPr/>
        </p:nvSpPr>
        <p:spPr bwMode="auto">
          <a:xfrm>
            <a:off x="7051675" y="64928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r" eaLnBrk="1" hangingPunct="1">
              <a:lnSpc>
                <a:spcPct val="100000"/>
              </a:lnSpc>
              <a:spcBef>
                <a:spcPct val="0"/>
              </a:spcBef>
              <a:buFontTx/>
              <a:buNone/>
            </a:pPr>
            <a:fld id="{BF1CE2EE-5432-4B5D-AD5A-03018AC49998}" type="slidenum">
              <a:rPr lang="zh-TW" altLang="en-US" sz="1200">
                <a:solidFill>
                  <a:srgbClr val="898989"/>
                </a:solidFill>
                <a:latin typeface="Times New Roman" panose="02020603050405020304" pitchFamily="18" charset="0"/>
                <a:ea typeface="標楷體" panose="03000509000000000000" pitchFamily="65" charset="-120"/>
              </a:rPr>
              <a:pPr algn="r" eaLnBrk="1" hangingPunct="1">
                <a:lnSpc>
                  <a:spcPct val="100000"/>
                </a:lnSpc>
                <a:spcBef>
                  <a:spcPct val="0"/>
                </a:spcBef>
                <a:buFontTx/>
                <a:buNone/>
              </a:pPr>
              <a:t>5</a:t>
            </a:fld>
            <a:endParaRPr lang="zh-TW" altLang="en-US" sz="1200">
              <a:solidFill>
                <a:srgbClr val="898989"/>
              </a:solidFill>
              <a:latin typeface="Times New Roman" panose="02020603050405020304" pitchFamily="18" charset="0"/>
              <a:ea typeface="標楷體" panose="03000509000000000000" pitchFamily="65" charset="-120"/>
            </a:endParaRPr>
          </a:p>
        </p:txBody>
      </p:sp>
      <p:sp>
        <p:nvSpPr>
          <p:cNvPr id="21508" name="AutoShape 9"/>
          <p:cNvSpPr>
            <a:spLocks noChangeArrowheads="1"/>
          </p:cNvSpPr>
          <p:nvPr/>
        </p:nvSpPr>
        <p:spPr bwMode="auto">
          <a:xfrm>
            <a:off x="775114" y="5122843"/>
            <a:ext cx="2060279" cy="1026519"/>
          </a:xfrm>
          <a:prstGeom prst="roundRect">
            <a:avLst>
              <a:gd name="adj" fmla="val 16667"/>
            </a:avLst>
          </a:prstGeom>
          <a:solidFill>
            <a:srgbClr val="D78F8D"/>
          </a:solidFill>
          <a:ln w="38100">
            <a:solidFill>
              <a:srgbClr val="F2F2F2"/>
            </a:solidFill>
            <a:round/>
            <a:headEnd/>
            <a:tailEnd/>
          </a:ln>
          <a:effectLst>
            <a:outerShdw dist="28398" dir="3806097" algn="ctr" rotWithShape="0">
              <a:srgbClr val="622423">
                <a:alpha val="50000"/>
              </a:srgbClr>
            </a:outerShdw>
          </a:effec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96000"/>
              </a:lnSpc>
              <a:spcBef>
                <a:spcPct val="0"/>
              </a:spcBef>
              <a:buFontTx/>
              <a:buNone/>
            </a:pPr>
            <a:endParaRPr lang="en-US" altLang="zh-TW" sz="1800" b="1" dirty="0">
              <a:latin typeface="微軟正黑體" panose="020B0604030504040204" pitchFamily="34" charset="-120"/>
              <a:ea typeface="微軟正黑體" panose="020B0604030504040204" pitchFamily="34" charset="-120"/>
            </a:endParaRPr>
          </a:p>
          <a:p>
            <a:pPr algn="ctr" eaLnBrk="1" hangingPunct="1">
              <a:lnSpc>
                <a:spcPct val="96000"/>
              </a:lnSpc>
              <a:spcBef>
                <a:spcPct val="0"/>
              </a:spcBef>
              <a:buFontTx/>
              <a:buNone/>
            </a:pPr>
            <a:r>
              <a:rPr lang="zh-TW" altLang="en-US" sz="2300" b="1" dirty="0">
                <a:latin typeface="微軟正黑體" panose="020B0604030504040204" pitchFamily="34" charset="-120"/>
                <a:ea typeface="微軟正黑體" panose="020B0604030504040204" pitchFamily="34" charset="-120"/>
              </a:rPr>
              <a:t>啟發生命潛能</a:t>
            </a:r>
          </a:p>
        </p:txBody>
      </p:sp>
      <p:sp>
        <p:nvSpPr>
          <p:cNvPr id="21509" name="AutoShape 10"/>
          <p:cNvSpPr>
            <a:spLocks noChangeArrowheads="1"/>
          </p:cNvSpPr>
          <p:nvPr/>
        </p:nvSpPr>
        <p:spPr bwMode="auto">
          <a:xfrm>
            <a:off x="2757255" y="5107834"/>
            <a:ext cx="2060280" cy="1026519"/>
          </a:xfrm>
          <a:prstGeom prst="roundRect">
            <a:avLst>
              <a:gd name="adj" fmla="val 16667"/>
            </a:avLst>
          </a:prstGeom>
          <a:solidFill>
            <a:srgbClr val="FFCC66"/>
          </a:solidFill>
          <a:ln w="38100">
            <a:solidFill>
              <a:srgbClr val="F2F2F2"/>
            </a:solidFill>
            <a:round/>
            <a:headEnd/>
            <a:tailEnd/>
          </a:ln>
          <a:effectLst>
            <a:outerShdw dist="28398" dir="3806097" algn="ctr" rotWithShape="0">
              <a:srgbClr val="243F60">
                <a:alpha val="50000"/>
              </a:srgbClr>
            </a:outerShdw>
          </a:effec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96000"/>
              </a:lnSpc>
              <a:spcBef>
                <a:spcPct val="0"/>
              </a:spcBef>
              <a:buFontTx/>
              <a:buNone/>
            </a:pPr>
            <a:endParaRPr lang="en-US" altLang="zh-TW" sz="1800" b="1">
              <a:latin typeface="微軟正黑體" panose="020B0604030504040204" pitchFamily="34" charset="-120"/>
              <a:ea typeface="微軟正黑體" panose="020B0604030504040204" pitchFamily="34" charset="-120"/>
            </a:endParaRPr>
          </a:p>
          <a:p>
            <a:pPr algn="ctr" eaLnBrk="1" hangingPunct="1">
              <a:lnSpc>
                <a:spcPct val="96000"/>
              </a:lnSpc>
              <a:spcBef>
                <a:spcPct val="0"/>
              </a:spcBef>
              <a:buFontTx/>
              <a:buNone/>
            </a:pPr>
            <a:r>
              <a:rPr lang="zh-TW" altLang="en-US" sz="2300" b="1">
                <a:latin typeface="微軟正黑體" panose="020B0604030504040204" pitchFamily="34" charset="-120"/>
                <a:ea typeface="微軟正黑體" panose="020B0604030504040204" pitchFamily="34" charset="-120"/>
              </a:rPr>
              <a:t>陶養生活知能</a:t>
            </a:r>
          </a:p>
        </p:txBody>
      </p:sp>
      <p:sp>
        <p:nvSpPr>
          <p:cNvPr id="21510" name="AutoShape 11"/>
          <p:cNvSpPr>
            <a:spLocks noChangeArrowheads="1"/>
          </p:cNvSpPr>
          <p:nvPr/>
        </p:nvSpPr>
        <p:spPr bwMode="auto">
          <a:xfrm>
            <a:off x="4806518" y="5118851"/>
            <a:ext cx="2050794" cy="1026519"/>
          </a:xfrm>
          <a:prstGeom prst="roundRect">
            <a:avLst>
              <a:gd name="adj" fmla="val 16667"/>
            </a:avLst>
          </a:prstGeom>
          <a:solidFill>
            <a:srgbClr val="67B9CF"/>
          </a:solidFill>
          <a:ln w="38100">
            <a:solidFill>
              <a:srgbClr val="F2F2F2"/>
            </a:solidFill>
            <a:round/>
            <a:headEnd/>
            <a:tailEnd/>
          </a:ln>
          <a:effectLst>
            <a:outerShdw dist="28398" dir="3806097" algn="ctr" rotWithShape="0">
              <a:srgbClr val="205867">
                <a:alpha val="50000"/>
              </a:srgbClr>
            </a:outerShdw>
          </a:effec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96000"/>
              </a:lnSpc>
              <a:spcBef>
                <a:spcPct val="0"/>
              </a:spcBef>
              <a:buFontTx/>
              <a:buNone/>
            </a:pPr>
            <a:endParaRPr lang="en-US" altLang="zh-TW" sz="1800" b="1" dirty="0">
              <a:latin typeface="微軟正黑體" panose="020B0604030504040204" pitchFamily="34" charset="-120"/>
              <a:ea typeface="微軟正黑體" panose="020B0604030504040204" pitchFamily="34" charset="-120"/>
            </a:endParaRPr>
          </a:p>
          <a:p>
            <a:pPr algn="ctr" eaLnBrk="1" hangingPunct="1">
              <a:lnSpc>
                <a:spcPct val="96000"/>
              </a:lnSpc>
              <a:spcBef>
                <a:spcPct val="0"/>
              </a:spcBef>
              <a:buFontTx/>
              <a:buNone/>
            </a:pPr>
            <a:r>
              <a:rPr lang="zh-TW" altLang="en-US" sz="2300" b="1" dirty="0">
                <a:latin typeface="微軟正黑體" panose="020B0604030504040204" pitchFamily="34" charset="-120"/>
                <a:ea typeface="微軟正黑體" panose="020B0604030504040204" pitchFamily="34" charset="-120"/>
              </a:rPr>
              <a:t>促進生涯發展</a:t>
            </a:r>
          </a:p>
        </p:txBody>
      </p:sp>
      <p:sp>
        <p:nvSpPr>
          <p:cNvPr id="21511" name="AutoShape 12"/>
          <p:cNvSpPr>
            <a:spLocks noChangeArrowheads="1"/>
          </p:cNvSpPr>
          <p:nvPr/>
        </p:nvSpPr>
        <p:spPr bwMode="auto">
          <a:xfrm>
            <a:off x="6826506" y="5118851"/>
            <a:ext cx="2050794" cy="1026519"/>
          </a:xfrm>
          <a:prstGeom prst="roundRect">
            <a:avLst>
              <a:gd name="adj" fmla="val 16667"/>
            </a:avLst>
          </a:prstGeom>
          <a:solidFill>
            <a:srgbClr val="9BBB59"/>
          </a:solidFill>
          <a:ln w="38100">
            <a:solidFill>
              <a:srgbClr val="F2F2F2"/>
            </a:solidFill>
            <a:round/>
            <a:headEnd/>
            <a:tailEnd/>
          </a:ln>
          <a:effectLst>
            <a:outerShdw dist="28398" dir="3806097" algn="ctr" rotWithShape="0">
              <a:srgbClr val="4E6128">
                <a:alpha val="50000"/>
              </a:srgbClr>
            </a:outerShdw>
          </a:effec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96000"/>
              </a:lnSpc>
              <a:spcBef>
                <a:spcPct val="0"/>
              </a:spcBef>
              <a:buFontTx/>
              <a:buNone/>
            </a:pPr>
            <a:endParaRPr lang="en-US" altLang="zh-TW" sz="1800" b="1" dirty="0">
              <a:latin typeface="微軟正黑體" panose="020B0604030504040204" pitchFamily="34" charset="-120"/>
              <a:ea typeface="微軟正黑體" panose="020B0604030504040204" pitchFamily="34" charset="-120"/>
            </a:endParaRPr>
          </a:p>
          <a:p>
            <a:pPr algn="ctr" eaLnBrk="1" hangingPunct="1">
              <a:lnSpc>
                <a:spcPct val="96000"/>
              </a:lnSpc>
              <a:spcBef>
                <a:spcPct val="0"/>
              </a:spcBef>
              <a:buFontTx/>
              <a:buNone/>
            </a:pPr>
            <a:r>
              <a:rPr lang="zh-TW" altLang="en-US" sz="2300" b="1" dirty="0">
                <a:latin typeface="微軟正黑體" panose="020B0604030504040204" pitchFamily="34" charset="-120"/>
                <a:ea typeface="微軟正黑體" panose="020B0604030504040204" pitchFamily="34" charset="-120"/>
              </a:rPr>
              <a:t>涵育公民責任</a:t>
            </a:r>
          </a:p>
        </p:txBody>
      </p:sp>
      <p:sp>
        <p:nvSpPr>
          <p:cNvPr id="21512" name="文字方塊 9"/>
          <p:cNvSpPr txBox="1">
            <a:spLocks noChangeArrowheads="1"/>
          </p:cNvSpPr>
          <p:nvPr/>
        </p:nvSpPr>
        <p:spPr bwMode="auto">
          <a:xfrm>
            <a:off x="131763" y="1302772"/>
            <a:ext cx="684212"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en-US" sz="1800" dirty="0">
                <a:latin typeface="微軟正黑體" panose="020B0604030504040204" pitchFamily="34" charset="-120"/>
                <a:ea typeface="微軟正黑體" panose="020B0604030504040204" pitchFamily="34" charset="-120"/>
              </a:rPr>
              <a:t>理念</a:t>
            </a:r>
            <a:endParaRPr lang="en-US" altLang="zh-TW" sz="1800" dirty="0">
              <a:latin typeface="微軟正黑體" panose="020B0604030504040204" pitchFamily="34" charset="-120"/>
              <a:ea typeface="微軟正黑體" panose="020B0604030504040204" pitchFamily="34" charset="-120"/>
            </a:endParaRPr>
          </a:p>
          <a:p>
            <a:pPr eaLnBrk="1" hangingPunct="1">
              <a:lnSpc>
                <a:spcPct val="100000"/>
              </a:lnSpc>
              <a:spcBef>
                <a:spcPct val="0"/>
              </a:spcBef>
              <a:buFontTx/>
              <a:buNone/>
            </a:pPr>
            <a:endParaRPr lang="en-US" altLang="zh-TW" sz="1800" dirty="0">
              <a:latin typeface="微軟正黑體" panose="020B0604030504040204" pitchFamily="34" charset="-120"/>
              <a:ea typeface="微軟正黑體" panose="020B0604030504040204" pitchFamily="34" charset="-120"/>
            </a:endParaRPr>
          </a:p>
          <a:p>
            <a:pPr eaLnBrk="1" hangingPunct="1">
              <a:lnSpc>
                <a:spcPct val="100000"/>
              </a:lnSpc>
              <a:spcBef>
                <a:spcPct val="0"/>
              </a:spcBef>
              <a:buFontTx/>
              <a:buNone/>
            </a:pPr>
            <a:endParaRPr lang="en-US" altLang="zh-TW" sz="1800" dirty="0">
              <a:latin typeface="微軟正黑體" panose="020B0604030504040204" pitchFamily="34" charset="-120"/>
              <a:ea typeface="微軟正黑體" panose="020B0604030504040204" pitchFamily="34" charset="-120"/>
            </a:endParaRPr>
          </a:p>
          <a:p>
            <a:pPr eaLnBrk="1" hangingPunct="1">
              <a:lnSpc>
                <a:spcPct val="100000"/>
              </a:lnSpc>
              <a:spcBef>
                <a:spcPct val="0"/>
              </a:spcBef>
              <a:buFontTx/>
              <a:buNone/>
            </a:pPr>
            <a:endParaRPr lang="en-US" altLang="zh-TW" sz="1800" dirty="0">
              <a:latin typeface="微軟正黑體" panose="020B0604030504040204" pitchFamily="34" charset="-120"/>
              <a:ea typeface="微軟正黑體" panose="020B0604030504040204" pitchFamily="34" charset="-120"/>
            </a:endParaRPr>
          </a:p>
          <a:p>
            <a:pPr eaLnBrk="1" hangingPunct="1">
              <a:lnSpc>
                <a:spcPct val="100000"/>
              </a:lnSpc>
              <a:spcBef>
                <a:spcPct val="0"/>
              </a:spcBef>
              <a:buFontTx/>
              <a:buNone/>
            </a:pPr>
            <a:endParaRPr lang="en-US" altLang="zh-TW" sz="1800" dirty="0">
              <a:latin typeface="微軟正黑體" panose="020B0604030504040204" pitchFamily="34" charset="-120"/>
              <a:ea typeface="微軟正黑體" panose="020B0604030504040204" pitchFamily="34" charset="-120"/>
            </a:endParaRPr>
          </a:p>
          <a:p>
            <a:pPr eaLnBrk="1" hangingPunct="1">
              <a:lnSpc>
                <a:spcPct val="100000"/>
              </a:lnSpc>
              <a:spcBef>
                <a:spcPct val="0"/>
              </a:spcBef>
              <a:buFontTx/>
              <a:buNone/>
            </a:pPr>
            <a:endParaRPr lang="en-US" altLang="zh-TW" sz="1800" dirty="0">
              <a:latin typeface="微軟正黑體" panose="020B0604030504040204" pitchFamily="34" charset="-120"/>
              <a:ea typeface="微軟正黑體" panose="020B0604030504040204" pitchFamily="34" charset="-120"/>
            </a:endParaRPr>
          </a:p>
          <a:p>
            <a:pPr eaLnBrk="1" hangingPunct="1">
              <a:lnSpc>
                <a:spcPct val="100000"/>
              </a:lnSpc>
              <a:spcBef>
                <a:spcPct val="0"/>
              </a:spcBef>
              <a:buFontTx/>
              <a:buNone/>
            </a:pPr>
            <a:endParaRPr lang="en-US" altLang="zh-TW" sz="1800" dirty="0">
              <a:latin typeface="微軟正黑體" panose="020B0604030504040204" pitchFamily="34" charset="-120"/>
              <a:ea typeface="微軟正黑體" panose="020B0604030504040204" pitchFamily="34" charset="-120"/>
            </a:endParaRPr>
          </a:p>
          <a:p>
            <a:pPr eaLnBrk="1" hangingPunct="1">
              <a:lnSpc>
                <a:spcPct val="100000"/>
              </a:lnSpc>
              <a:spcBef>
                <a:spcPct val="0"/>
              </a:spcBef>
              <a:buFontTx/>
              <a:buNone/>
            </a:pPr>
            <a:r>
              <a:rPr lang="zh-TW" altLang="en-US" sz="1800" dirty="0">
                <a:latin typeface="微軟正黑體" panose="020B0604030504040204" pitchFamily="34" charset="-120"/>
                <a:ea typeface="微軟正黑體" panose="020B0604030504040204" pitchFamily="34" charset="-120"/>
              </a:rPr>
              <a:t>願景</a:t>
            </a:r>
            <a:endParaRPr lang="en-US" altLang="zh-TW" sz="1800" dirty="0">
              <a:latin typeface="微軟正黑體" panose="020B0604030504040204" pitchFamily="34" charset="-120"/>
              <a:ea typeface="微軟正黑體" panose="020B0604030504040204" pitchFamily="34" charset="-120"/>
            </a:endParaRPr>
          </a:p>
          <a:p>
            <a:pPr eaLnBrk="1" hangingPunct="1">
              <a:lnSpc>
                <a:spcPct val="100000"/>
              </a:lnSpc>
              <a:spcBef>
                <a:spcPct val="0"/>
              </a:spcBef>
              <a:buFontTx/>
              <a:buNone/>
            </a:pPr>
            <a:endParaRPr lang="en-US" altLang="zh-TW" sz="1800" dirty="0">
              <a:latin typeface="微軟正黑體" panose="020B0604030504040204" pitchFamily="34" charset="-120"/>
              <a:ea typeface="微軟正黑體" panose="020B0604030504040204" pitchFamily="34" charset="-120"/>
            </a:endParaRPr>
          </a:p>
          <a:p>
            <a:pPr eaLnBrk="1" hangingPunct="1">
              <a:lnSpc>
                <a:spcPct val="100000"/>
              </a:lnSpc>
              <a:spcBef>
                <a:spcPct val="0"/>
              </a:spcBef>
              <a:buFontTx/>
              <a:buNone/>
            </a:pPr>
            <a:endParaRPr lang="en-US" altLang="zh-TW" sz="1800" dirty="0">
              <a:latin typeface="微軟正黑體" panose="020B0604030504040204" pitchFamily="34" charset="-120"/>
              <a:ea typeface="微軟正黑體" panose="020B0604030504040204" pitchFamily="34" charset="-120"/>
            </a:endParaRPr>
          </a:p>
          <a:p>
            <a:pPr eaLnBrk="1" hangingPunct="1">
              <a:lnSpc>
                <a:spcPct val="100000"/>
              </a:lnSpc>
              <a:spcBef>
                <a:spcPct val="0"/>
              </a:spcBef>
              <a:buFontTx/>
              <a:buNone/>
            </a:pPr>
            <a:endParaRPr lang="en-US" altLang="zh-TW" sz="1800" dirty="0">
              <a:latin typeface="微軟正黑體" panose="020B0604030504040204" pitchFamily="34" charset="-120"/>
              <a:ea typeface="微軟正黑體" panose="020B0604030504040204" pitchFamily="34" charset="-120"/>
            </a:endParaRPr>
          </a:p>
          <a:p>
            <a:pPr eaLnBrk="1" hangingPunct="1">
              <a:lnSpc>
                <a:spcPct val="100000"/>
              </a:lnSpc>
              <a:spcBef>
                <a:spcPct val="0"/>
              </a:spcBef>
              <a:buFontTx/>
              <a:buNone/>
            </a:pPr>
            <a:endParaRPr lang="en-US" altLang="zh-TW" sz="1800" dirty="0">
              <a:latin typeface="微軟正黑體" panose="020B0604030504040204" pitchFamily="34" charset="-120"/>
              <a:ea typeface="微軟正黑體" panose="020B0604030504040204" pitchFamily="34" charset="-120"/>
            </a:endParaRPr>
          </a:p>
          <a:p>
            <a:pPr eaLnBrk="1" hangingPunct="1">
              <a:lnSpc>
                <a:spcPct val="100000"/>
              </a:lnSpc>
              <a:spcBef>
                <a:spcPct val="0"/>
              </a:spcBef>
              <a:buFontTx/>
              <a:buNone/>
            </a:pPr>
            <a:endParaRPr lang="en-US" altLang="zh-TW" sz="1800" dirty="0">
              <a:latin typeface="微軟正黑體" panose="020B0604030504040204" pitchFamily="34" charset="-120"/>
              <a:ea typeface="微軟正黑體" panose="020B0604030504040204" pitchFamily="34" charset="-120"/>
            </a:endParaRPr>
          </a:p>
          <a:p>
            <a:pPr eaLnBrk="1" hangingPunct="1">
              <a:lnSpc>
                <a:spcPct val="100000"/>
              </a:lnSpc>
              <a:spcBef>
                <a:spcPct val="0"/>
              </a:spcBef>
              <a:buFontTx/>
              <a:buNone/>
            </a:pPr>
            <a:r>
              <a:rPr lang="zh-TW" altLang="en-US" sz="1800" dirty="0">
                <a:latin typeface="微軟正黑體" panose="020B0604030504040204" pitchFamily="34" charset="-120"/>
                <a:ea typeface="微軟正黑體" panose="020B0604030504040204" pitchFamily="34" charset="-120"/>
              </a:rPr>
              <a:t>目標</a:t>
            </a:r>
            <a:endParaRPr lang="en-US" altLang="zh-TW" sz="1800" dirty="0">
              <a:latin typeface="微軟正黑體" panose="020B0604030504040204" pitchFamily="34" charset="-120"/>
              <a:ea typeface="微軟正黑體" panose="020B0604030504040204" pitchFamily="34" charset="-120"/>
            </a:endParaRPr>
          </a:p>
        </p:txBody>
      </p:sp>
      <p:sp>
        <p:nvSpPr>
          <p:cNvPr id="21513" name="標題 1"/>
          <p:cNvSpPr>
            <a:spLocks noGrp="1"/>
          </p:cNvSpPr>
          <p:nvPr>
            <p:ph type="title" idx="4294967295"/>
          </p:nvPr>
        </p:nvSpPr>
        <p:spPr>
          <a:xfrm>
            <a:off x="468313" y="292100"/>
            <a:ext cx="8229600" cy="722313"/>
          </a:xfrm>
        </p:spPr>
        <p:txBody>
          <a:bodyPr/>
          <a:lstStyle/>
          <a:p>
            <a:pPr algn="ctr" eaLnBrk="1" hangingPunct="1">
              <a:defRPr/>
            </a:pPr>
            <a:r>
              <a:rPr lang="zh-TW" altLang="en-US"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總綱的理念與目標</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33363" y="534988"/>
            <a:ext cx="4757737" cy="995362"/>
          </a:xfrm>
        </p:spPr>
        <p:txBody>
          <a:bodyPr rtlCol="0">
            <a:normAutofit/>
          </a:bodyPr>
          <a:lstStyle/>
          <a:p>
            <a:pPr eaLnBrk="1" fontAlgn="auto" hangingPunct="1">
              <a:spcAft>
                <a:spcPts val="0"/>
              </a:spcAft>
              <a:defRPr/>
            </a:pPr>
            <a:r>
              <a:rPr lang="zh-TW" altLang="en-US" sz="40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核心素養界定</a:t>
            </a:r>
          </a:p>
        </p:txBody>
      </p:sp>
      <p:sp>
        <p:nvSpPr>
          <p:cNvPr id="23555" name="Shape 117"/>
          <p:cNvSpPr>
            <a:spLocks/>
          </p:cNvSpPr>
          <p:nvPr/>
        </p:nvSpPr>
        <p:spPr bwMode="auto">
          <a:xfrm>
            <a:off x="4527550" y="900113"/>
            <a:ext cx="379413" cy="377825"/>
          </a:xfrm>
          <a:custGeom>
            <a:avLst/>
            <a:gdLst>
              <a:gd name="T0" fmla="*/ 16945830 w 120000"/>
              <a:gd name="T1" fmla="*/ 0 h 120000"/>
              <a:gd name="T2" fmla="*/ 12850143 w 120000"/>
              <a:gd name="T3" fmla="*/ 874454 h 120000"/>
              <a:gd name="T4" fmla="*/ 8993280 w 120000"/>
              <a:gd name="T5" fmla="*/ 2643664 h 120000"/>
              <a:gd name="T6" fmla="*/ 5537760 w 120000"/>
              <a:gd name="T7" fmla="*/ 5308372 h 120000"/>
              <a:gd name="T8" fmla="*/ 2790013 w 120000"/>
              <a:gd name="T9" fmla="*/ 8669015 h 120000"/>
              <a:gd name="T10" fmla="*/ 950787 w 120000"/>
              <a:gd name="T11" fmla="*/ 12428780 h 120000"/>
              <a:gd name="T12" fmla="*/ 20194 w 120000"/>
              <a:gd name="T13" fmla="*/ 16430189 h 120000"/>
              <a:gd name="T14" fmla="*/ 0 w 120000"/>
              <a:gd name="T15" fmla="*/ 20515158 h 120000"/>
              <a:gd name="T16" fmla="*/ 890735 w 120000"/>
              <a:gd name="T17" fmla="*/ 24525521 h 120000"/>
              <a:gd name="T18" fmla="*/ 2693984 w 120000"/>
              <a:gd name="T19" fmla="*/ 28303822 h 120000"/>
              <a:gd name="T20" fmla="*/ 5410758 w 120000"/>
              <a:gd name="T21" fmla="*/ 31691627 h 120000"/>
              <a:gd name="T22" fmla="*/ 8847057 w 120000"/>
              <a:gd name="T23" fmla="*/ 34382081 h 120000"/>
              <a:gd name="T24" fmla="*/ 12689926 w 120000"/>
              <a:gd name="T25" fmla="*/ 36183132 h 120000"/>
              <a:gd name="T26" fmla="*/ 16778313 w 120000"/>
              <a:gd name="T27" fmla="*/ 37093442 h 120000"/>
              <a:gd name="T28" fmla="*/ 20951167 w 120000"/>
              <a:gd name="T29" fmla="*/ 37112327 h 120000"/>
              <a:gd name="T30" fmla="*/ 25047455 w 120000"/>
              <a:gd name="T31" fmla="*/ 36237567 h 120000"/>
              <a:gd name="T32" fmla="*/ 28905807 w 120000"/>
              <a:gd name="T33" fmla="*/ 34468348 h 120000"/>
              <a:gd name="T34" fmla="*/ 32365529 w 120000"/>
              <a:gd name="T35" fmla="*/ 31803649 h 120000"/>
              <a:gd name="T36" fmla="*/ 35112264 w 120000"/>
              <a:gd name="T37" fmla="*/ 28443094 h 120000"/>
              <a:gd name="T38" fmla="*/ 36950001 w 120000"/>
              <a:gd name="T39" fmla="*/ 24683329 h 120000"/>
              <a:gd name="T40" fmla="*/ 37878004 w 120000"/>
              <a:gd name="T41" fmla="*/ 20681920 h 120000"/>
              <a:gd name="T42" fmla="*/ 37895701 w 120000"/>
              <a:gd name="T43" fmla="*/ 16596961 h 120000"/>
              <a:gd name="T44" fmla="*/ 37002474 w 120000"/>
              <a:gd name="T45" fmla="*/ 12586213 h 120000"/>
              <a:gd name="T46" fmla="*/ 35197227 w 120000"/>
              <a:gd name="T47" fmla="*/ 8808288 h 120000"/>
              <a:gd name="T48" fmla="*/ 32479852 w 120000"/>
              <a:gd name="T49" fmla="*/ 5420391 h 120000"/>
              <a:gd name="T50" fmla="*/ 29047733 w 120000"/>
              <a:gd name="T51" fmla="*/ 2730028 h 120000"/>
              <a:gd name="T52" fmla="*/ 25206385 w 120000"/>
              <a:gd name="T53" fmla="*/ 928889 h 120000"/>
              <a:gd name="T54" fmla="*/ 21118554 w 120000"/>
              <a:gd name="T55" fmla="*/ 18290 h 120000"/>
              <a:gd name="T56" fmla="*/ 16945830 w 120000"/>
              <a:gd name="T57" fmla="*/ 0 h 1200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20000"/>
              <a:gd name="T88" fmla="*/ 0 h 120000"/>
              <a:gd name="T89" fmla="*/ 120000 w 120000"/>
              <a:gd name="T90" fmla="*/ 120000 h 12000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20000" h="120000" extrusionOk="0">
                <a:moveTo>
                  <a:pt x="53630" y="0"/>
                </a:moveTo>
                <a:lnTo>
                  <a:pt x="40668" y="2826"/>
                </a:lnTo>
                <a:lnTo>
                  <a:pt x="28462" y="8544"/>
                </a:lnTo>
                <a:lnTo>
                  <a:pt x="17526" y="17156"/>
                </a:lnTo>
                <a:lnTo>
                  <a:pt x="8830" y="28017"/>
                </a:lnTo>
                <a:lnTo>
                  <a:pt x="3009" y="40168"/>
                </a:lnTo>
                <a:lnTo>
                  <a:pt x="64" y="53100"/>
                </a:lnTo>
                <a:lnTo>
                  <a:pt x="0" y="66302"/>
                </a:lnTo>
                <a:lnTo>
                  <a:pt x="2819" y="79263"/>
                </a:lnTo>
                <a:lnTo>
                  <a:pt x="8526" y="91474"/>
                </a:lnTo>
                <a:lnTo>
                  <a:pt x="17124" y="102423"/>
                </a:lnTo>
                <a:lnTo>
                  <a:pt x="27999" y="111118"/>
                </a:lnTo>
                <a:lnTo>
                  <a:pt x="40161" y="116939"/>
                </a:lnTo>
                <a:lnTo>
                  <a:pt x="53100" y="119881"/>
                </a:lnTo>
                <a:lnTo>
                  <a:pt x="66306" y="119942"/>
                </a:lnTo>
                <a:lnTo>
                  <a:pt x="79270" y="117115"/>
                </a:lnTo>
                <a:lnTo>
                  <a:pt x="91481" y="111397"/>
                </a:lnTo>
                <a:lnTo>
                  <a:pt x="102430" y="102785"/>
                </a:lnTo>
                <a:lnTo>
                  <a:pt x="111123" y="91924"/>
                </a:lnTo>
                <a:lnTo>
                  <a:pt x="116939" y="79773"/>
                </a:lnTo>
                <a:lnTo>
                  <a:pt x="119876" y="66841"/>
                </a:lnTo>
                <a:lnTo>
                  <a:pt x="119932" y="53639"/>
                </a:lnTo>
                <a:lnTo>
                  <a:pt x="117105" y="40677"/>
                </a:lnTo>
                <a:lnTo>
                  <a:pt x="111392" y="28467"/>
                </a:lnTo>
                <a:lnTo>
                  <a:pt x="102792" y="17518"/>
                </a:lnTo>
                <a:lnTo>
                  <a:pt x="91930" y="8823"/>
                </a:lnTo>
                <a:lnTo>
                  <a:pt x="79773" y="3002"/>
                </a:lnTo>
                <a:lnTo>
                  <a:pt x="66836" y="59"/>
                </a:lnTo>
                <a:lnTo>
                  <a:pt x="5363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TW" altLang="en-US"/>
          </a:p>
        </p:txBody>
      </p:sp>
      <p:sp>
        <p:nvSpPr>
          <p:cNvPr id="8" name="Shape 118"/>
          <p:cNvSpPr/>
          <p:nvPr/>
        </p:nvSpPr>
        <p:spPr>
          <a:xfrm>
            <a:off x="4268788" y="1228725"/>
            <a:ext cx="187325" cy="187325"/>
          </a:xfrm>
          <a:custGeom>
            <a:avLst/>
            <a:gdLst/>
            <a:ahLst/>
            <a:cxnLst/>
            <a:rect l="0" t="0" r="0" b="0"/>
            <a:pathLst>
              <a:path w="120000" h="120000" extrusionOk="0">
                <a:moveTo>
                  <a:pt x="60294" y="0"/>
                </a:moveTo>
                <a:lnTo>
                  <a:pt x="37700" y="4295"/>
                </a:lnTo>
                <a:lnTo>
                  <a:pt x="17806" y="17399"/>
                </a:lnTo>
                <a:lnTo>
                  <a:pt x="4505" y="37202"/>
                </a:lnTo>
                <a:lnTo>
                  <a:pt x="0" y="59765"/>
                </a:lnTo>
                <a:lnTo>
                  <a:pt x="4295" y="82359"/>
                </a:lnTo>
                <a:lnTo>
                  <a:pt x="17399" y="102254"/>
                </a:lnTo>
                <a:lnTo>
                  <a:pt x="37202" y="115508"/>
                </a:lnTo>
                <a:lnTo>
                  <a:pt x="59765" y="120000"/>
                </a:lnTo>
                <a:lnTo>
                  <a:pt x="82359" y="115719"/>
                </a:lnTo>
                <a:lnTo>
                  <a:pt x="102254" y="102660"/>
                </a:lnTo>
                <a:lnTo>
                  <a:pt x="115508" y="82858"/>
                </a:lnTo>
                <a:lnTo>
                  <a:pt x="120000" y="60294"/>
                </a:lnTo>
                <a:lnTo>
                  <a:pt x="115719" y="37700"/>
                </a:lnTo>
                <a:lnTo>
                  <a:pt x="102660" y="17806"/>
                </a:lnTo>
                <a:lnTo>
                  <a:pt x="82858" y="4505"/>
                </a:lnTo>
                <a:lnTo>
                  <a:pt x="60294" y="0"/>
                </a:lnTo>
                <a:close/>
              </a:path>
            </a:pathLst>
          </a:custGeom>
          <a:solidFill>
            <a:schemeClr val="accent1">
              <a:lumMod val="75000"/>
            </a:schemeClr>
          </a:solidFill>
          <a:ln>
            <a:noFill/>
          </a:ln>
        </p:spPr>
        <p:txBody>
          <a:bodyPr lIns="0" tIns="0" rIns="0" bIns="0"/>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eaLnBrk="1" fontAlgn="auto" hangingPunct="1">
              <a:defRPr/>
            </a:pPr>
            <a:endParaRPr sz="1800">
              <a:solidFill>
                <a:schemeClr val="dk1"/>
              </a:solidFill>
              <a:latin typeface="Calibri"/>
              <a:ea typeface="Calibri"/>
              <a:cs typeface="Calibri"/>
              <a:sym typeface="Calibri"/>
            </a:endParaRPr>
          </a:p>
        </p:txBody>
      </p:sp>
      <p:sp>
        <p:nvSpPr>
          <p:cNvPr id="23557" name="Shape 119"/>
          <p:cNvSpPr>
            <a:spLocks/>
          </p:cNvSpPr>
          <p:nvPr/>
        </p:nvSpPr>
        <p:spPr bwMode="auto">
          <a:xfrm>
            <a:off x="4532313" y="1358900"/>
            <a:ext cx="187325" cy="187325"/>
          </a:xfrm>
          <a:custGeom>
            <a:avLst/>
            <a:gdLst>
              <a:gd name="T0" fmla="*/ 558350 w 120000"/>
              <a:gd name="T1" fmla="*/ 0 h 120000"/>
              <a:gd name="T2" fmla="*/ 348908 w 120000"/>
              <a:gd name="T3" fmla="*/ 39816 h 120000"/>
              <a:gd name="T4" fmla="*/ 164495 w 120000"/>
              <a:gd name="T5" fmla="*/ 161288 h 120000"/>
              <a:gd name="T6" fmla="*/ 41619 w 120000"/>
              <a:gd name="T7" fmla="*/ 344858 h 120000"/>
              <a:gd name="T8" fmla="*/ 0 w 120000"/>
              <a:gd name="T9" fmla="*/ 554015 h 120000"/>
              <a:gd name="T10" fmla="*/ 39669 w 120000"/>
              <a:gd name="T11" fmla="*/ 763456 h 120000"/>
              <a:gd name="T12" fmla="*/ 160720 w 120000"/>
              <a:gd name="T13" fmla="*/ 947879 h 120000"/>
              <a:gd name="T14" fmla="*/ 344296 w 120000"/>
              <a:gd name="T15" fmla="*/ 1070742 h 120000"/>
              <a:gd name="T16" fmla="*/ 553455 w 120000"/>
              <a:gd name="T17" fmla="*/ 1112381 h 120000"/>
              <a:gd name="T18" fmla="*/ 762894 w 120000"/>
              <a:gd name="T19" fmla="*/ 1072696 h 120000"/>
              <a:gd name="T20" fmla="*/ 947306 w 120000"/>
              <a:gd name="T21" fmla="*/ 951647 h 120000"/>
              <a:gd name="T22" fmla="*/ 1070601 w 120000"/>
              <a:gd name="T23" fmla="*/ 768084 h 120000"/>
              <a:gd name="T24" fmla="*/ 1112381 w 120000"/>
              <a:gd name="T25" fmla="*/ 558914 h 120000"/>
              <a:gd name="T26" fmla="*/ 1072561 w 120000"/>
              <a:gd name="T27" fmla="*/ 349472 h 120000"/>
              <a:gd name="T28" fmla="*/ 951076 w 120000"/>
              <a:gd name="T29" fmla="*/ 165060 h 120000"/>
              <a:gd name="T30" fmla="*/ 767520 w 120000"/>
              <a:gd name="T31" fmla="*/ 41758 h 120000"/>
              <a:gd name="T32" fmla="*/ 558350 w 120000"/>
              <a:gd name="T33" fmla="*/ 0 h 12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0000"/>
              <a:gd name="T52" fmla="*/ 0 h 120000"/>
              <a:gd name="T53" fmla="*/ 120000 w 120000"/>
              <a:gd name="T54" fmla="*/ 120000 h 1200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0000" h="120000" extrusionOk="0">
                <a:moveTo>
                  <a:pt x="60233" y="0"/>
                </a:moveTo>
                <a:lnTo>
                  <a:pt x="37639" y="4295"/>
                </a:lnTo>
                <a:lnTo>
                  <a:pt x="17745" y="17399"/>
                </a:lnTo>
                <a:lnTo>
                  <a:pt x="4490" y="37202"/>
                </a:lnTo>
                <a:lnTo>
                  <a:pt x="0" y="59765"/>
                </a:lnTo>
                <a:lnTo>
                  <a:pt x="4279" y="82359"/>
                </a:lnTo>
                <a:lnTo>
                  <a:pt x="17338" y="102254"/>
                </a:lnTo>
                <a:lnTo>
                  <a:pt x="37141" y="115508"/>
                </a:lnTo>
                <a:lnTo>
                  <a:pt x="59705" y="120000"/>
                </a:lnTo>
                <a:lnTo>
                  <a:pt x="82298" y="115719"/>
                </a:lnTo>
                <a:lnTo>
                  <a:pt x="102192" y="102660"/>
                </a:lnTo>
                <a:lnTo>
                  <a:pt x="115493" y="82858"/>
                </a:lnTo>
                <a:lnTo>
                  <a:pt x="120000" y="60294"/>
                </a:lnTo>
                <a:lnTo>
                  <a:pt x="115704" y="37700"/>
                </a:lnTo>
                <a:lnTo>
                  <a:pt x="102599" y="17806"/>
                </a:lnTo>
                <a:lnTo>
                  <a:pt x="82797" y="4505"/>
                </a:lnTo>
                <a:lnTo>
                  <a:pt x="60233"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TW" altLang="en-US"/>
          </a:p>
        </p:txBody>
      </p:sp>
      <p:sp>
        <p:nvSpPr>
          <p:cNvPr id="23558" name="Shape 121"/>
          <p:cNvSpPr>
            <a:spLocks/>
          </p:cNvSpPr>
          <p:nvPr/>
        </p:nvSpPr>
        <p:spPr bwMode="auto">
          <a:xfrm>
            <a:off x="6873875" y="4192588"/>
            <a:ext cx="317500" cy="315912"/>
          </a:xfrm>
          <a:custGeom>
            <a:avLst/>
            <a:gdLst>
              <a:gd name="T0" fmla="*/ 7767270 w 120000"/>
              <a:gd name="T1" fmla="*/ 0 h 120000"/>
              <a:gd name="T2" fmla="*/ 5312757 w 120000"/>
              <a:gd name="T3" fmla="*/ 386568 h 120000"/>
              <a:gd name="T4" fmla="*/ 3180599 w 120000"/>
              <a:gd name="T5" fmla="*/ 1463289 h 120000"/>
              <a:gd name="T6" fmla="*/ 1499002 w 120000"/>
              <a:gd name="T7" fmla="*/ 3104991 h 120000"/>
              <a:gd name="T8" fmla="*/ 395965 w 120000"/>
              <a:gd name="T9" fmla="*/ 5186946 h 120000"/>
              <a:gd name="T10" fmla="*/ 0 w 120000"/>
              <a:gd name="T11" fmla="*/ 7583923 h 120000"/>
              <a:gd name="T12" fmla="*/ 395965 w 120000"/>
              <a:gd name="T13" fmla="*/ 9981066 h 120000"/>
              <a:gd name="T14" fmla="*/ 1499002 w 120000"/>
              <a:gd name="T15" fmla="*/ 12062852 h 120000"/>
              <a:gd name="T16" fmla="*/ 3180599 w 120000"/>
              <a:gd name="T17" fmla="*/ 13704721 h 120000"/>
              <a:gd name="T18" fmla="*/ 5312757 w 120000"/>
              <a:gd name="T19" fmla="*/ 14781333 h 120000"/>
              <a:gd name="T20" fmla="*/ 7767270 w 120000"/>
              <a:gd name="T21" fmla="*/ 15167988 h 120000"/>
              <a:gd name="T22" fmla="*/ 10221635 w 120000"/>
              <a:gd name="T23" fmla="*/ 14781333 h 120000"/>
              <a:gd name="T24" fmla="*/ 12353645 w 120000"/>
              <a:gd name="T25" fmla="*/ 13704721 h 120000"/>
              <a:gd name="T26" fmla="*/ 14035381 w 120000"/>
              <a:gd name="T27" fmla="*/ 12062852 h 120000"/>
              <a:gd name="T28" fmla="*/ 15138278 w 120000"/>
              <a:gd name="T29" fmla="*/ 9981066 h 120000"/>
              <a:gd name="T30" fmla="*/ 15534537 w 120000"/>
              <a:gd name="T31" fmla="*/ 7583923 h 120000"/>
              <a:gd name="T32" fmla="*/ 15138278 w 120000"/>
              <a:gd name="T33" fmla="*/ 5186946 h 120000"/>
              <a:gd name="T34" fmla="*/ 14035381 w 120000"/>
              <a:gd name="T35" fmla="*/ 3104991 h 120000"/>
              <a:gd name="T36" fmla="*/ 12353645 w 120000"/>
              <a:gd name="T37" fmla="*/ 1463289 h 120000"/>
              <a:gd name="T38" fmla="*/ 10221635 w 120000"/>
              <a:gd name="T39" fmla="*/ 386568 h 120000"/>
              <a:gd name="T40" fmla="*/ 7767270 w 120000"/>
              <a:gd name="T41" fmla="*/ 0 h 1200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0000"/>
              <a:gd name="T64" fmla="*/ 0 h 120000"/>
              <a:gd name="T65" fmla="*/ 120000 w 120000"/>
              <a:gd name="T66" fmla="*/ 120000 h 12000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0000" h="120000" extrusionOk="0">
                <a:moveTo>
                  <a:pt x="59904" y="0"/>
                </a:moveTo>
                <a:lnTo>
                  <a:pt x="40974" y="3057"/>
                </a:lnTo>
                <a:lnTo>
                  <a:pt x="24530" y="11572"/>
                </a:lnTo>
                <a:lnTo>
                  <a:pt x="11561" y="24555"/>
                </a:lnTo>
                <a:lnTo>
                  <a:pt x="3054" y="41019"/>
                </a:lnTo>
                <a:lnTo>
                  <a:pt x="0" y="59975"/>
                </a:lnTo>
                <a:lnTo>
                  <a:pt x="3054" y="78932"/>
                </a:lnTo>
                <a:lnTo>
                  <a:pt x="11561" y="95395"/>
                </a:lnTo>
                <a:lnTo>
                  <a:pt x="24530" y="108379"/>
                </a:lnTo>
                <a:lnTo>
                  <a:pt x="40974" y="116893"/>
                </a:lnTo>
                <a:lnTo>
                  <a:pt x="59904" y="119951"/>
                </a:lnTo>
                <a:lnTo>
                  <a:pt x="78833" y="116893"/>
                </a:lnTo>
                <a:lnTo>
                  <a:pt x="95276" y="108379"/>
                </a:lnTo>
                <a:lnTo>
                  <a:pt x="108246" y="95395"/>
                </a:lnTo>
                <a:lnTo>
                  <a:pt x="116752" y="78932"/>
                </a:lnTo>
                <a:lnTo>
                  <a:pt x="119808" y="59975"/>
                </a:lnTo>
                <a:lnTo>
                  <a:pt x="116752" y="41019"/>
                </a:lnTo>
                <a:lnTo>
                  <a:pt x="108246" y="24555"/>
                </a:lnTo>
                <a:lnTo>
                  <a:pt x="95276" y="11572"/>
                </a:lnTo>
                <a:lnTo>
                  <a:pt x="78833" y="3057"/>
                </a:lnTo>
                <a:lnTo>
                  <a:pt x="59904" y="0"/>
                </a:lnTo>
                <a:close/>
              </a:path>
            </a:pathLst>
          </a:custGeom>
          <a:solidFill>
            <a:srgbClr val="76C2A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TW" altLang="en-US"/>
          </a:p>
        </p:txBody>
      </p:sp>
      <p:sp>
        <p:nvSpPr>
          <p:cNvPr id="23559" name="Shape 122"/>
          <p:cNvSpPr>
            <a:spLocks/>
          </p:cNvSpPr>
          <p:nvPr/>
        </p:nvSpPr>
        <p:spPr bwMode="auto">
          <a:xfrm>
            <a:off x="7262813" y="4014788"/>
            <a:ext cx="177800" cy="177800"/>
          </a:xfrm>
          <a:custGeom>
            <a:avLst/>
            <a:gdLst>
              <a:gd name="T0" fmla="*/ 428144 w 120000"/>
              <a:gd name="T1" fmla="*/ 0 h 120000"/>
              <a:gd name="T2" fmla="*/ 261413 w 120000"/>
              <a:gd name="T3" fmla="*/ 33640 h 120000"/>
              <a:gd name="T4" fmla="*/ 125331 w 120000"/>
              <a:gd name="T5" fmla="*/ 125393 h 120000"/>
              <a:gd name="T6" fmla="*/ 33610 w 120000"/>
              <a:gd name="T7" fmla="*/ 261493 h 120000"/>
              <a:gd name="T8" fmla="*/ 0 w 120000"/>
              <a:gd name="T9" fmla="*/ 428144 h 120000"/>
              <a:gd name="T10" fmla="*/ 33610 w 120000"/>
              <a:gd name="T11" fmla="*/ 594793 h 120000"/>
              <a:gd name="T12" fmla="*/ 125331 w 120000"/>
              <a:gd name="T13" fmla="*/ 730891 h 120000"/>
              <a:gd name="T14" fmla="*/ 261413 w 120000"/>
              <a:gd name="T15" fmla="*/ 822645 h 120000"/>
              <a:gd name="T16" fmla="*/ 428144 w 120000"/>
              <a:gd name="T17" fmla="*/ 856295 h 120000"/>
              <a:gd name="T18" fmla="*/ 594870 w 120000"/>
              <a:gd name="T19" fmla="*/ 822645 h 120000"/>
              <a:gd name="T20" fmla="*/ 730952 w 120000"/>
              <a:gd name="T21" fmla="*/ 730891 h 120000"/>
              <a:gd name="T22" fmla="*/ 822673 w 120000"/>
              <a:gd name="T23" fmla="*/ 594793 h 120000"/>
              <a:gd name="T24" fmla="*/ 856295 w 120000"/>
              <a:gd name="T25" fmla="*/ 428144 h 120000"/>
              <a:gd name="T26" fmla="*/ 822673 w 120000"/>
              <a:gd name="T27" fmla="*/ 261493 h 120000"/>
              <a:gd name="T28" fmla="*/ 730952 w 120000"/>
              <a:gd name="T29" fmla="*/ 125393 h 120000"/>
              <a:gd name="T30" fmla="*/ 594870 w 120000"/>
              <a:gd name="T31" fmla="*/ 33640 h 120000"/>
              <a:gd name="T32" fmla="*/ 428144 w 120000"/>
              <a:gd name="T33" fmla="*/ 0 h 12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0000"/>
              <a:gd name="T52" fmla="*/ 0 h 120000"/>
              <a:gd name="T53" fmla="*/ 120000 w 120000"/>
              <a:gd name="T54" fmla="*/ 120000 h 1200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0000" h="120000" extrusionOk="0">
                <a:moveTo>
                  <a:pt x="59957" y="0"/>
                </a:moveTo>
                <a:lnTo>
                  <a:pt x="36608" y="4711"/>
                </a:lnTo>
                <a:lnTo>
                  <a:pt x="17551" y="17560"/>
                </a:lnTo>
                <a:lnTo>
                  <a:pt x="4707" y="36619"/>
                </a:lnTo>
                <a:lnTo>
                  <a:pt x="0" y="59957"/>
                </a:lnTo>
                <a:lnTo>
                  <a:pt x="4707" y="83294"/>
                </a:lnTo>
                <a:lnTo>
                  <a:pt x="17551" y="102353"/>
                </a:lnTo>
                <a:lnTo>
                  <a:pt x="36608" y="115202"/>
                </a:lnTo>
                <a:lnTo>
                  <a:pt x="59957" y="119914"/>
                </a:lnTo>
                <a:lnTo>
                  <a:pt x="83305" y="115202"/>
                </a:lnTo>
                <a:lnTo>
                  <a:pt x="102362" y="102353"/>
                </a:lnTo>
                <a:lnTo>
                  <a:pt x="115206" y="83294"/>
                </a:lnTo>
                <a:lnTo>
                  <a:pt x="119914" y="59957"/>
                </a:lnTo>
                <a:lnTo>
                  <a:pt x="115206" y="36619"/>
                </a:lnTo>
                <a:lnTo>
                  <a:pt x="102362" y="17560"/>
                </a:lnTo>
                <a:lnTo>
                  <a:pt x="83305" y="4711"/>
                </a:lnTo>
                <a:lnTo>
                  <a:pt x="59957" y="0"/>
                </a:lnTo>
                <a:close/>
              </a:path>
            </a:pathLst>
          </a:custGeom>
          <a:solidFill>
            <a:srgbClr val="76C2A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TW" altLang="en-US"/>
          </a:p>
        </p:txBody>
      </p:sp>
      <p:sp>
        <p:nvSpPr>
          <p:cNvPr id="23560" name="Shape 123"/>
          <p:cNvSpPr>
            <a:spLocks/>
          </p:cNvSpPr>
          <p:nvPr/>
        </p:nvSpPr>
        <p:spPr bwMode="auto">
          <a:xfrm>
            <a:off x="8413750" y="1360488"/>
            <a:ext cx="203200" cy="204787"/>
          </a:xfrm>
          <a:custGeom>
            <a:avLst/>
            <a:gdLst>
              <a:gd name="T0" fmla="*/ 963874 w 120000"/>
              <a:gd name="T1" fmla="*/ 0 h 120000"/>
              <a:gd name="T2" fmla="*/ 628796 w 120000"/>
              <a:gd name="T3" fmla="*/ 15164 h 120000"/>
              <a:gd name="T4" fmla="*/ 326104 w 120000"/>
              <a:gd name="T5" fmla="*/ 164215 h 120000"/>
              <a:gd name="T6" fmla="*/ 109935 w 120000"/>
              <a:gd name="T7" fmla="*/ 413680 h 120000"/>
              <a:gd name="T8" fmla="*/ 0 w 120000"/>
              <a:gd name="T9" fmla="*/ 729286 h 120000"/>
              <a:gd name="T10" fmla="*/ 16043 w 120000"/>
              <a:gd name="T11" fmla="*/ 1076763 h 120000"/>
              <a:gd name="T12" fmla="*/ 160360 w 120000"/>
              <a:gd name="T13" fmla="*/ 1391091 h 120000"/>
              <a:gd name="T14" fmla="*/ 401505 w 120000"/>
              <a:gd name="T15" fmla="*/ 1616321 h 120000"/>
              <a:gd name="T16" fmla="*/ 706281 w 120000"/>
              <a:gd name="T17" fmla="*/ 1731704 h 120000"/>
              <a:gd name="T18" fmla="*/ 1041503 w 120000"/>
              <a:gd name="T19" fmla="*/ 1716525 h 120000"/>
              <a:gd name="T20" fmla="*/ 1344200 w 120000"/>
              <a:gd name="T21" fmla="*/ 1567494 h 120000"/>
              <a:gd name="T22" fmla="*/ 1560385 w 120000"/>
              <a:gd name="T23" fmla="*/ 1318026 h 120000"/>
              <a:gd name="T24" fmla="*/ 1670319 w 120000"/>
              <a:gd name="T25" fmla="*/ 1002405 h 120000"/>
              <a:gd name="T26" fmla="*/ 1654268 w 120000"/>
              <a:gd name="T27" fmla="*/ 654933 h 120000"/>
              <a:gd name="T28" fmla="*/ 1509500 w 120000"/>
              <a:gd name="T29" fmla="*/ 340598 h 120000"/>
              <a:gd name="T30" fmla="*/ 1268413 w 120000"/>
              <a:gd name="T31" fmla="*/ 115375 h 120000"/>
              <a:gd name="T32" fmla="*/ 963874 w 120000"/>
              <a:gd name="T33" fmla="*/ 0 h 12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0000"/>
              <a:gd name="T52" fmla="*/ 0 h 120000"/>
              <a:gd name="T53" fmla="*/ 120000 w 120000"/>
              <a:gd name="T54" fmla="*/ 120000 h 1200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0000" h="120000" extrusionOk="0">
                <a:moveTo>
                  <a:pt x="69232" y="0"/>
                </a:moveTo>
                <a:lnTo>
                  <a:pt x="45165" y="1048"/>
                </a:lnTo>
                <a:lnTo>
                  <a:pt x="23423" y="11345"/>
                </a:lnTo>
                <a:lnTo>
                  <a:pt x="7896" y="28580"/>
                </a:lnTo>
                <a:lnTo>
                  <a:pt x="0" y="50384"/>
                </a:lnTo>
                <a:lnTo>
                  <a:pt x="1152" y="74390"/>
                </a:lnTo>
                <a:lnTo>
                  <a:pt x="11518" y="96106"/>
                </a:lnTo>
                <a:lnTo>
                  <a:pt x="28839" y="111666"/>
                </a:lnTo>
                <a:lnTo>
                  <a:pt x="50730" y="119638"/>
                </a:lnTo>
                <a:lnTo>
                  <a:pt x="74808" y="118589"/>
                </a:lnTo>
                <a:lnTo>
                  <a:pt x="96550" y="108293"/>
                </a:lnTo>
                <a:lnTo>
                  <a:pt x="112078" y="91058"/>
                </a:lnTo>
                <a:lnTo>
                  <a:pt x="119974" y="69253"/>
                </a:lnTo>
                <a:lnTo>
                  <a:pt x="118821" y="45247"/>
                </a:lnTo>
                <a:lnTo>
                  <a:pt x="108423" y="23531"/>
                </a:lnTo>
                <a:lnTo>
                  <a:pt x="91106" y="7971"/>
                </a:lnTo>
                <a:lnTo>
                  <a:pt x="69232" y="0"/>
                </a:lnTo>
                <a:close/>
              </a:path>
            </a:pathLst>
          </a:custGeom>
          <a:solidFill>
            <a:srgbClr val="FC606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TW" altLang="en-US"/>
          </a:p>
        </p:txBody>
      </p:sp>
      <p:sp>
        <p:nvSpPr>
          <p:cNvPr id="23561" name="Shape 124"/>
          <p:cNvSpPr>
            <a:spLocks/>
          </p:cNvSpPr>
          <p:nvPr/>
        </p:nvSpPr>
        <p:spPr bwMode="auto">
          <a:xfrm>
            <a:off x="8175625" y="1354138"/>
            <a:ext cx="100013" cy="98425"/>
          </a:xfrm>
          <a:custGeom>
            <a:avLst/>
            <a:gdLst>
              <a:gd name="T0" fmla="*/ 27982 w 120000"/>
              <a:gd name="T1" fmla="*/ 0 h 120000"/>
              <a:gd name="T2" fmla="*/ 18314 w 120000"/>
              <a:gd name="T3" fmla="*/ 452 h 120000"/>
              <a:gd name="T4" fmla="*/ 9521 w 120000"/>
              <a:gd name="T5" fmla="*/ 4309 h 120000"/>
              <a:gd name="T6" fmla="*/ 3226 w 120000"/>
              <a:gd name="T7" fmla="*/ 10746 h 120000"/>
              <a:gd name="T8" fmla="*/ 0 w 120000"/>
              <a:gd name="T9" fmla="*/ 18875 h 120000"/>
              <a:gd name="T10" fmla="*/ 415 w 120000"/>
              <a:gd name="T11" fmla="*/ 27807 h 120000"/>
              <a:gd name="T12" fmla="*/ 4555 w 120000"/>
              <a:gd name="T13" fmla="*/ 35860 h 120000"/>
              <a:gd name="T14" fmla="*/ 11487 w 120000"/>
              <a:gd name="T15" fmla="*/ 41599 h 120000"/>
              <a:gd name="T16" fmla="*/ 20276 w 120000"/>
              <a:gd name="T17" fmla="*/ 44512 h 120000"/>
              <a:gd name="T18" fmla="*/ 29981 w 120000"/>
              <a:gd name="T19" fmla="*/ 44084 h 120000"/>
              <a:gd name="T20" fmla="*/ 38738 w 120000"/>
              <a:gd name="T21" fmla="*/ 40203 h 120000"/>
              <a:gd name="T22" fmla="*/ 45015 w 120000"/>
              <a:gd name="T23" fmla="*/ 33768 h 120000"/>
              <a:gd name="T24" fmla="*/ 48235 w 120000"/>
              <a:gd name="T25" fmla="*/ 25652 h 120000"/>
              <a:gd name="T26" fmla="*/ 47818 w 120000"/>
              <a:gd name="T27" fmla="*/ 16728 h 120000"/>
              <a:gd name="T28" fmla="*/ 43680 w 120000"/>
              <a:gd name="T29" fmla="*/ 8668 h 120000"/>
              <a:gd name="T30" fmla="*/ 36754 w 120000"/>
              <a:gd name="T31" fmla="*/ 2914 h 120000"/>
              <a:gd name="T32" fmla="*/ 27982 w 120000"/>
              <a:gd name="T33" fmla="*/ 0 h 12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0000"/>
              <a:gd name="T52" fmla="*/ 0 h 120000"/>
              <a:gd name="T53" fmla="*/ 120000 w 120000"/>
              <a:gd name="T54" fmla="*/ 120000 h 1200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0000" h="120000" extrusionOk="0">
                <a:moveTo>
                  <a:pt x="69585" y="0"/>
                </a:moveTo>
                <a:lnTo>
                  <a:pt x="45541" y="1218"/>
                </a:lnTo>
                <a:lnTo>
                  <a:pt x="23677" y="11607"/>
                </a:lnTo>
                <a:lnTo>
                  <a:pt x="8022" y="28948"/>
                </a:lnTo>
                <a:lnTo>
                  <a:pt x="0" y="50847"/>
                </a:lnTo>
                <a:lnTo>
                  <a:pt x="1034" y="74910"/>
                </a:lnTo>
                <a:lnTo>
                  <a:pt x="11325" y="96603"/>
                </a:lnTo>
                <a:lnTo>
                  <a:pt x="28565" y="112064"/>
                </a:lnTo>
                <a:lnTo>
                  <a:pt x="50421" y="119910"/>
                </a:lnTo>
                <a:lnTo>
                  <a:pt x="74554" y="118757"/>
                </a:lnTo>
                <a:lnTo>
                  <a:pt x="96329" y="108302"/>
                </a:lnTo>
                <a:lnTo>
                  <a:pt x="111940" y="90967"/>
                </a:lnTo>
                <a:lnTo>
                  <a:pt x="119946" y="69104"/>
                </a:lnTo>
                <a:lnTo>
                  <a:pt x="118909" y="45064"/>
                </a:lnTo>
                <a:lnTo>
                  <a:pt x="108619" y="23350"/>
                </a:lnTo>
                <a:lnTo>
                  <a:pt x="91396" y="7852"/>
                </a:lnTo>
                <a:lnTo>
                  <a:pt x="69585" y="0"/>
                </a:lnTo>
                <a:close/>
              </a:path>
            </a:pathLst>
          </a:custGeom>
          <a:solidFill>
            <a:srgbClr val="FC606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TW" altLang="en-US"/>
          </a:p>
        </p:txBody>
      </p:sp>
      <p:grpSp>
        <p:nvGrpSpPr>
          <p:cNvPr id="23562" name="群組 32"/>
          <p:cNvGrpSpPr>
            <a:grpSpLocks/>
          </p:cNvGrpSpPr>
          <p:nvPr/>
        </p:nvGrpSpPr>
        <p:grpSpPr bwMode="auto">
          <a:xfrm>
            <a:off x="4749800" y="1009650"/>
            <a:ext cx="1836738" cy="1836738"/>
            <a:chOff x="661423" y="2239808"/>
            <a:chExt cx="1837470" cy="1837470"/>
          </a:xfrm>
        </p:grpSpPr>
        <p:pic>
          <p:nvPicPr>
            <p:cNvPr id="23574" name="圖片 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1423" y="2239808"/>
              <a:ext cx="1837470" cy="1837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75" name="文字方塊 21"/>
            <p:cNvSpPr txBox="1">
              <a:spLocks noChangeArrowheads="1"/>
            </p:cNvSpPr>
            <p:nvPr/>
          </p:nvSpPr>
          <p:spPr bwMode="auto">
            <a:xfrm>
              <a:off x="921026" y="3504999"/>
              <a:ext cx="75562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en-US" sz="1800" b="1">
                  <a:solidFill>
                    <a:schemeClr val="bg1"/>
                  </a:solidFill>
                  <a:latin typeface="微軟正黑體" panose="020B0604030504040204" pitchFamily="34" charset="-120"/>
                  <a:ea typeface="微軟正黑體" panose="020B0604030504040204" pitchFamily="34" charset="-120"/>
                </a:rPr>
                <a:t>知識</a:t>
              </a:r>
            </a:p>
          </p:txBody>
        </p:sp>
      </p:grpSp>
      <p:grpSp>
        <p:nvGrpSpPr>
          <p:cNvPr id="23563" name="群組 34"/>
          <p:cNvGrpSpPr>
            <a:grpSpLocks/>
          </p:cNvGrpSpPr>
          <p:nvPr/>
        </p:nvGrpSpPr>
        <p:grpSpPr bwMode="auto">
          <a:xfrm>
            <a:off x="4991100" y="2479675"/>
            <a:ext cx="2030413" cy="2030413"/>
            <a:chOff x="1049801" y="3874331"/>
            <a:chExt cx="2030510" cy="2030510"/>
          </a:xfrm>
        </p:grpSpPr>
        <p:pic>
          <p:nvPicPr>
            <p:cNvPr id="23572" name="圖片 1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49801" y="3874331"/>
              <a:ext cx="2030510" cy="2030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73" name="文字方塊 23"/>
            <p:cNvSpPr txBox="1">
              <a:spLocks noChangeArrowheads="1"/>
            </p:cNvSpPr>
            <p:nvPr/>
          </p:nvSpPr>
          <p:spPr bwMode="auto">
            <a:xfrm>
              <a:off x="1908810" y="5482891"/>
              <a:ext cx="75562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en-US" sz="1800" b="1">
                  <a:solidFill>
                    <a:schemeClr val="bg1"/>
                  </a:solidFill>
                  <a:latin typeface="微軟正黑體" panose="020B0604030504040204" pitchFamily="34" charset="-120"/>
                  <a:ea typeface="微軟正黑體" panose="020B0604030504040204" pitchFamily="34" charset="-120"/>
                </a:rPr>
                <a:t>能力</a:t>
              </a:r>
            </a:p>
          </p:txBody>
        </p:sp>
      </p:grpSp>
      <p:grpSp>
        <p:nvGrpSpPr>
          <p:cNvPr id="23564" name="群組 33"/>
          <p:cNvGrpSpPr>
            <a:grpSpLocks/>
          </p:cNvGrpSpPr>
          <p:nvPr/>
        </p:nvGrpSpPr>
        <p:grpSpPr bwMode="auto">
          <a:xfrm>
            <a:off x="6172200" y="1201738"/>
            <a:ext cx="2117725" cy="2117725"/>
            <a:chOff x="2347501" y="2292275"/>
            <a:chExt cx="2117428" cy="2117428"/>
          </a:xfrm>
        </p:grpSpPr>
        <p:pic>
          <p:nvPicPr>
            <p:cNvPr id="23570" name="圖片 2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347501" y="2292275"/>
              <a:ext cx="2117428" cy="2117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71" name="文字方塊 22"/>
            <p:cNvSpPr txBox="1">
              <a:spLocks noChangeArrowheads="1"/>
            </p:cNvSpPr>
            <p:nvPr/>
          </p:nvSpPr>
          <p:spPr bwMode="auto">
            <a:xfrm>
              <a:off x="3468689" y="3798830"/>
              <a:ext cx="75562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en-US" sz="1800" b="1">
                  <a:solidFill>
                    <a:schemeClr val="bg1"/>
                  </a:solidFill>
                  <a:latin typeface="微軟正黑體" panose="020B0604030504040204" pitchFamily="34" charset="-120"/>
                  <a:ea typeface="微軟正黑體" panose="020B0604030504040204" pitchFamily="34" charset="-120"/>
                </a:rPr>
                <a:t>態度</a:t>
              </a:r>
            </a:p>
          </p:txBody>
        </p:sp>
      </p:grpSp>
      <p:cxnSp>
        <p:nvCxnSpPr>
          <p:cNvPr id="37" name="直線接點 36"/>
          <p:cNvCxnSpPr/>
          <p:nvPr/>
        </p:nvCxnSpPr>
        <p:spPr>
          <a:xfrm>
            <a:off x="166688" y="1458913"/>
            <a:ext cx="3162300" cy="0"/>
          </a:xfrm>
          <a:prstGeom prst="line">
            <a:avLst/>
          </a:prstGeom>
          <a:ln w="57150">
            <a:solidFill>
              <a:srgbClr val="76C2AF"/>
            </a:solidFill>
            <a:prstDash val="solid"/>
          </a:ln>
        </p:spPr>
        <p:style>
          <a:lnRef idx="1">
            <a:schemeClr val="accent1"/>
          </a:lnRef>
          <a:fillRef idx="0">
            <a:schemeClr val="accent1"/>
          </a:fillRef>
          <a:effectRef idx="0">
            <a:schemeClr val="accent1"/>
          </a:effectRef>
          <a:fontRef idx="minor">
            <a:schemeClr val="tx1"/>
          </a:fontRef>
        </p:style>
      </p:cxnSp>
      <p:cxnSp>
        <p:nvCxnSpPr>
          <p:cNvPr id="38" name="直線接點 37"/>
          <p:cNvCxnSpPr/>
          <p:nvPr/>
        </p:nvCxnSpPr>
        <p:spPr>
          <a:xfrm>
            <a:off x="325438" y="1570038"/>
            <a:ext cx="3162300" cy="0"/>
          </a:xfrm>
          <a:prstGeom prst="line">
            <a:avLst/>
          </a:prstGeom>
          <a:ln w="57150">
            <a:solidFill>
              <a:schemeClr val="accent1">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sp>
        <p:nvSpPr>
          <p:cNvPr id="23567" name="矩形 26"/>
          <p:cNvSpPr>
            <a:spLocks noChangeArrowheads="1"/>
          </p:cNvSpPr>
          <p:nvPr/>
        </p:nvSpPr>
        <p:spPr bwMode="auto">
          <a:xfrm>
            <a:off x="160338" y="1782763"/>
            <a:ext cx="4572000" cy="214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ts val="4000"/>
              </a:lnSpc>
              <a:spcBef>
                <a:spcPct val="0"/>
              </a:spcBef>
              <a:buFontTx/>
              <a:buNone/>
            </a:pPr>
            <a:r>
              <a:rPr lang="zh-TW" altLang="zh-TW">
                <a:latin typeface="微軟正黑體" panose="020B0604030504040204" pitchFamily="34" charset="-120"/>
                <a:ea typeface="微軟正黑體" panose="020B0604030504040204" pitchFamily="34" charset="-120"/>
              </a:rPr>
              <a:t>「核心素養」的涵義是指一個人為</a:t>
            </a:r>
            <a:r>
              <a:rPr lang="zh-TW" altLang="zh-TW" b="1">
                <a:solidFill>
                  <a:srgbClr val="FF0000"/>
                </a:solidFill>
                <a:latin typeface="微軟正黑體" panose="020B0604030504040204" pitchFamily="34" charset="-120"/>
                <a:ea typeface="微軟正黑體" panose="020B0604030504040204" pitchFamily="34" charset="-120"/>
              </a:rPr>
              <a:t>適應現在生活及面對未來挑戰</a:t>
            </a:r>
            <a:r>
              <a:rPr lang="zh-TW" altLang="zh-TW">
                <a:latin typeface="微軟正黑體" panose="020B0604030504040204" pitchFamily="34" charset="-120"/>
                <a:ea typeface="微軟正黑體" panose="020B0604030504040204" pitchFamily="34" charset="-120"/>
              </a:rPr>
              <a:t>，所應具備的</a:t>
            </a:r>
            <a:r>
              <a:rPr lang="zh-TW" altLang="zh-TW" b="1">
                <a:latin typeface="微軟正黑體" panose="020B0604030504040204" pitchFamily="34" charset="-120"/>
                <a:ea typeface="微軟正黑體" panose="020B0604030504040204" pitchFamily="34" charset="-120"/>
              </a:rPr>
              <a:t>知識</a:t>
            </a:r>
            <a:r>
              <a:rPr lang="zh-TW" altLang="zh-TW">
                <a:latin typeface="微軟正黑體" panose="020B0604030504040204" pitchFamily="34" charset="-120"/>
                <a:ea typeface="微軟正黑體" panose="020B0604030504040204" pitchFamily="34" charset="-120"/>
              </a:rPr>
              <a:t>、</a:t>
            </a:r>
            <a:r>
              <a:rPr lang="zh-TW" altLang="zh-TW" b="1">
                <a:latin typeface="微軟正黑體" panose="020B0604030504040204" pitchFamily="34" charset="-120"/>
                <a:ea typeface="微軟正黑體" panose="020B0604030504040204" pitchFamily="34" charset="-120"/>
              </a:rPr>
              <a:t>能力</a:t>
            </a:r>
            <a:r>
              <a:rPr lang="en-US" altLang="zh-TW" b="1">
                <a:latin typeface="微軟正黑體" panose="020B0604030504040204" pitchFamily="34" charset="-120"/>
                <a:ea typeface="微軟正黑體" panose="020B0604030504040204" pitchFamily="34" charset="-120"/>
              </a:rPr>
              <a:t>(</a:t>
            </a:r>
            <a:r>
              <a:rPr lang="zh-TW" altLang="zh-TW" b="1">
                <a:latin typeface="微軟正黑體" panose="020B0604030504040204" pitchFamily="34" charset="-120"/>
                <a:ea typeface="微軟正黑體" panose="020B0604030504040204" pitchFamily="34" charset="-120"/>
              </a:rPr>
              <a:t>包含技能</a:t>
            </a:r>
            <a:r>
              <a:rPr lang="en-US" altLang="zh-TW" b="1">
                <a:latin typeface="微軟正黑體" panose="020B0604030504040204" pitchFamily="34" charset="-120"/>
                <a:ea typeface="微軟正黑體" panose="020B0604030504040204" pitchFamily="34" charset="-120"/>
              </a:rPr>
              <a:t>)</a:t>
            </a:r>
            <a:r>
              <a:rPr lang="zh-TW" altLang="zh-TW">
                <a:latin typeface="微軟正黑體" panose="020B0604030504040204" pitchFamily="34" charset="-120"/>
                <a:ea typeface="微軟正黑體" panose="020B0604030504040204" pitchFamily="34" charset="-120"/>
              </a:rPr>
              <a:t>與</a:t>
            </a:r>
            <a:r>
              <a:rPr lang="zh-TW" altLang="zh-TW" b="1">
                <a:latin typeface="微軟正黑體" panose="020B0604030504040204" pitchFamily="34" charset="-120"/>
                <a:ea typeface="微軟正黑體" panose="020B0604030504040204" pitchFamily="34" charset="-120"/>
              </a:rPr>
              <a:t>態度</a:t>
            </a:r>
            <a:r>
              <a:rPr lang="zh-TW" altLang="zh-TW">
                <a:latin typeface="微軟正黑體" panose="020B0604030504040204" pitchFamily="34" charset="-120"/>
                <a:ea typeface="微軟正黑體" panose="020B0604030504040204" pitchFamily="34" charset="-120"/>
              </a:rPr>
              <a:t>。</a:t>
            </a:r>
            <a:endParaRPr lang="zh-TW" altLang="en-US">
              <a:latin typeface="微軟正黑體" panose="020B0604030504040204" pitchFamily="34" charset="-120"/>
              <a:ea typeface="微軟正黑體" panose="020B0604030504040204" pitchFamily="34" charset="-120"/>
            </a:endParaRPr>
          </a:p>
        </p:txBody>
      </p:sp>
      <p:sp>
        <p:nvSpPr>
          <p:cNvPr id="23568" name="矩形 2"/>
          <p:cNvSpPr>
            <a:spLocks noChangeArrowheads="1"/>
          </p:cNvSpPr>
          <p:nvPr/>
        </p:nvSpPr>
        <p:spPr bwMode="auto">
          <a:xfrm>
            <a:off x="249238" y="4103688"/>
            <a:ext cx="45720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en-US" sz="1800">
                <a:solidFill>
                  <a:srgbClr val="C00000"/>
                </a:solidFill>
                <a:latin typeface="微軟正黑體" panose="020B0604030504040204" pitchFamily="34" charset="-120"/>
                <a:ea typeface="微軟正黑體" panose="020B0604030504040204" pitchFamily="34" charset="-120"/>
              </a:rPr>
              <a:t>與十二年國教的關係：</a:t>
            </a:r>
            <a:r>
              <a:rPr lang="zh-TW" altLang="en-US" sz="1800">
                <a:latin typeface="微軟正黑體" panose="020B0604030504040204" pitchFamily="34" charset="-120"/>
                <a:ea typeface="微軟正黑體" panose="020B0604030504040204" pitchFamily="34" charset="-120"/>
              </a:rPr>
              <a:t>每一位接受十二年國民基本教育的學生，所應具備的基本且共同的素養。</a:t>
            </a:r>
            <a:endParaRPr lang="en-US" altLang="zh-TW" sz="1800">
              <a:latin typeface="微軟正黑體" panose="020B0604030504040204" pitchFamily="34" charset="-120"/>
              <a:ea typeface="微軟正黑體" panose="020B0604030504040204" pitchFamily="34" charset="-120"/>
            </a:endParaRPr>
          </a:p>
          <a:p>
            <a:pPr eaLnBrk="1" hangingPunct="1">
              <a:lnSpc>
                <a:spcPct val="100000"/>
              </a:lnSpc>
              <a:spcBef>
                <a:spcPct val="0"/>
              </a:spcBef>
              <a:buFontTx/>
              <a:buNone/>
            </a:pPr>
            <a:endParaRPr lang="en-US" altLang="zh-TW" sz="1800">
              <a:solidFill>
                <a:srgbClr val="0000CC"/>
              </a:solidFill>
              <a:latin typeface="微軟正黑體" panose="020B0604030504040204" pitchFamily="34" charset="-120"/>
              <a:ea typeface="微軟正黑體" panose="020B0604030504040204" pitchFamily="34" charset="-120"/>
            </a:endParaRPr>
          </a:p>
          <a:p>
            <a:pPr eaLnBrk="1" hangingPunct="1">
              <a:lnSpc>
                <a:spcPct val="100000"/>
              </a:lnSpc>
              <a:spcBef>
                <a:spcPct val="0"/>
              </a:spcBef>
              <a:buFontTx/>
              <a:buNone/>
            </a:pPr>
            <a:r>
              <a:rPr lang="zh-TW" altLang="en-US" sz="1800">
                <a:solidFill>
                  <a:srgbClr val="C00000"/>
                </a:solidFill>
                <a:latin typeface="微軟正黑體" panose="020B0604030504040204" pitchFamily="34" charset="-120"/>
                <a:ea typeface="微軟正黑體" panose="020B0604030504040204" pitchFamily="34" charset="-120"/>
              </a:rPr>
              <a:t>在總綱與領綱中的功能：</a:t>
            </a:r>
            <a:r>
              <a:rPr lang="zh-TW" altLang="en-US" sz="1800">
                <a:latin typeface="微軟正黑體" panose="020B0604030504040204" pitchFamily="34" charset="-120"/>
                <a:ea typeface="微軟正黑體" panose="020B0604030504040204" pitchFamily="34" charset="-120"/>
              </a:rPr>
              <a:t>強化各教育階段、課程總綱與領域</a:t>
            </a:r>
            <a:r>
              <a:rPr lang="en-US" altLang="zh-TW" sz="1800">
                <a:latin typeface="微軟正黑體" panose="020B0604030504040204" pitchFamily="34" charset="-120"/>
                <a:ea typeface="微軟正黑體" panose="020B0604030504040204" pitchFamily="34" charset="-120"/>
              </a:rPr>
              <a:t>/</a:t>
            </a:r>
            <a:r>
              <a:rPr lang="zh-TW" altLang="en-US" sz="1800">
                <a:latin typeface="微軟正黑體" panose="020B0604030504040204" pitchFamily="34" charset="-120"/>
                <a:ea typeface="微軟正黑體" panose="020B0604030504040204" pitchFamily="34" charset="-120"/>
              </a:rPr>
              <a:t>科目之間的</a:t>
            </a:r>
            <a:r>
              <a:rPr lang="zh-TW" altLang="en-US" sz="1800" b="1">
                <a:latin typeface="微軟正黑體" panose="020B0604030504040204" pitchFamily="34" charset="-120"/>
                <a:ea typeface="微軟正黑體" panose="020B0604030504040204" pitchFamily="34" charset="-120"/>
              </a:rPr>
              <a:t>連貫</a:t>
            </a:r>
            <a:r>
              <a:rPr lang="zh-TW" altLang="en-US" sz="1800">
                <a:latin typeface="微軟正黑體" panose="020B0604030504040204" pitchFamily="34" charset="-120"/>
                <a:ea typeface="微軟正黑體" panose="020B0604030504040204" pitchFamily="34" charset="-120"/>
              </a:rPr>
              <a:t>，以及各領域</a:t>
            </a:r>
            <a:r>
              <a:rPr lang="en-US" altLang="zh-TW" sz="1800">
                <a:latin typeface="微軟正黑體" panose="020B0604030504040204" pitchFamily="34" charset="-120"/>
                <a:ea typeface="微軟正黑體" panose="020B0604030504040204" pitchFamily="34" charset="-120"/>
              </a:rPr>
              <a:t>/</a:t>
            </a:r>
            <a:r>
              <a:rPr lang="zh-TW" altLang="en-US" sz="1800">
                <a:latin typeface="微軟正黑體" panose="020B0604030504040204" pitchFamily="34" charset="-120"/>
                <a:ea typeface="微軟正黑體" panose="020B0604030504040204" pitchFamily="34" charset="-120"/>
              </a:rPr>
              <a:t>科目彼此之間的</a:t>
            </a:r>
            <a:r>
              <a:rPr lang="zh-TW" altLang="en-US" sz="1800" b="1">
                <a:latin typeface="微軟正黑體" panose="020B0604030504040204" pitchFamily="34" charset="-120"/>
                <a:ea typeface="微軟正黑體" panose="020B0604030504040204" pitchFamily="34" charset="-120"/>
              </a:rPr>
              <a:t>統整</a:t>
            </a:r>
            <a:r>
              <a:rPr lang="zh-TW" altLang="en-US" sz="1800">
                <a:latin typeface="微軟正黑體" panose="020B0604030504040204" pitchFamily="34" charset="-120"/>
                <a:ea typeface="微軟正黑體" panose="020B0604030504040204" pitchFamily="34" charset="-120"/>
              </a:rPr>
              <a:t>。</a:t>
            </a:r>
            <a:endParaRPr lang="en-US" altLang="zh-TW" sz="1800">
              <a:latin typeface="微軟正黑體" panose="020B0604030504040204" pitchFamily="34" charset="-120"/>
              <a:ea typeface="微軟正黑體" panose="020B0604030504040204" pitchFamily="34" charset="-120"/>
            </a:endParaRPr>
          </a:p>
        </p:txBody>
      </p:sp>
      <p:sp>
        <p:nvSpPr>
          <p:cNvPr id="23569" name="投影片編號版面配置區 3"/>
          <p:cNvSpPr>
            <a:spLocks noGrp="1"/>
          </p:cNvSpPr>
          <p:nvPr>
            <p:ph type="sldNum" sz="quarter" idx="12"/>
          </p:nvPr>
        </p:nvSpPr>
        <p:spPr bwMode="auto">
          <a:xfrm>
            <a:off x="7086600"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34FE3B84-F0E0-4330-AFC1-3D682B3F88B3}" type="slidenum">
              <a:rPr lang="zh-TW" altLang="en-US" sz="1200" smtClean="0">
                <a:solidFill>
                  <a:srgbClr val="898989"/>
                </a:solidFill>
              </a:rPr>
              <a:pPr>
                <a:lnSpc>
                  <a:spcPct val="100000"/>
                </a:lnSpc>
                <a:spcBef>
                  <a:spcPct val="0"/>
                </a:spcBef>
                <a:buFontTx/>
                <a:buNone/>
              </a:pPr>
              <a:t>6</a:t>
            </a:fld>
            <a:endParaRPr lang="zh-TW" altLang="en-US" sz="1200">
              <a:solidFill>
                <a:srgbClr val="898989"/>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矩形 7"/>
          <p:cNvSpPr>
            <a:spLocks noChangeArrowheads="1"/>
          </p:cNvSpPr>
          <p:nvPr/>
        </p:nvSpPr>
        <p:spPr bwMode="auto">
          <a:xfrm>
            <a:off x="179388" y="1343025"/>
            <a:ext cx="8866187"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50000"/>
              </a:lnSpc>
              <a:spcBef>
                <a:spcPct val="0"/>
              </a:spcBef>
              <a:buFontTx/>
              <a:buNone/>
            </a:pPr>
            <a:r>
              <a:rPr lang="zh-TW" altLang="en-US">
                <a:latin typeface="微軟正黑體" panose="020B0604030504040204" pitchFamily="34" charset="-120"/>
                <a:ea typeface="微軟正黑體" panose="020B0604030504040204" pitchFamily="34" charset="-120"/>
              </a:rPr>
              <a:t>核心素養強調培養以人為本的「終身學習者」，包括：</a:t>
            </a:r>
            <a:endParaRPr lang="zh-TW" altLang="en-US" sz="1800">
              <a:latin typeface="微軟正黑體" panose="020B0604030504040204" pitchFamily="34" charset="-120"/>
              <a:ea typeface="微軟正黑體" panose="020B0604030504040204" pitchFamily="34" charset="-120"/>
            </a:endParaRPr>
          </a:p>
        </p:txBody>
      </p:sp>
      <p:pic>
        <p:nvPicPr>
          <p:cNvPr id="25603" name="圖片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0738" y="2406650"/>
            <a:ext cx="1912937" cy="191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圖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29025" y="2406650"/>
            <a:ext cx="1912938" cy="191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605" name="群組 10"/>
          <p:cNvGrpSpPr>
            <a:grpSpLocks/>
          </p:cNvGrpSpPr>
          <p:nvPr/>
        </p:nvGrpSpPr>
        <p:grpSpPr bwMode="auto">
          <a:xfrm>
            <a:off x="6442075" y="2406650"/>
            <a:ext cx="1911350" cy="1912938"/>
            <a:chOff x="6185509" y="1914145"/>
            <a:chExt cx="1912212" cy="1912212"/>
          </a:xfrm>
        </p:grpSpPr>
        <p:grpSp>
          <p:nvGrpSpPr>
            <p:cNvPr id="25616" name="群組 6"/>
            <p:cNvGrpSpPr>
              <a:grpSpLocks/>
            </p:cNvGrpSpPr>
            <p:nvPr/>
          </p:nvGrpSpPr>
          <p:grpSpPr bwMode="auto">
            <a:xfrm>
              <a:off x="6185509" y="1914145"/>
              <a:ext cx="1912212" cy="1912212"/>
              <a:chOff x="6185509" y="1914145"/>
              <a:chExt cx="1912212" cy="1912212"/>
            </a:xfrm>
          </p:grpSpPr>
          <p:pic>
            <p:nvPicPr>
              <p:cNvPr id="25618" name="圖片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85509" y="1914145"/>
                <a:ext cx="1912212" cy="191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p:cNvSpPr/>
              <p:nvPr/>
            </p:nvSpPr>
            <p:spPr>
              <a:xfrm>
                <a:off x="6730268" y="2231525"/>
                <a:ext cx="1060928" cy="1121937"/>
              </a:xfrm>
              <a:prstGeom prst="rect">
                <a:avLst/>
              </a:prstGeom>
              <a:solidFill>
                <a:srgbClr val="4F5D73"/>
              </a:solidFill>
              <a:ln w="76200">
                <a:solidFill>
                  <a:srgbClr val="4F5D7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9" name="矩形 8"/>
              <p:cNvSpPr/>
              <p:nvPr/>
            </p:nvSpPr>
            <p:spPr>
              <a:xfrm>
                <a:off x="6423741" y="2309283"/>
                <a:ext cx="1059341" cy="1121936"/>
              </a:xfrm>
              <a:prstGeom prst="rect">
                <a:avLst/>
              </a:prstGeom>
              <a:solidFill>
                <a:srgbClr val="4F5D73"/>
              </a:solidFill>
              <a:ln w="76200">
                <a:solidFill>
                  <a:srgbClr val="4F5D7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10" name="矩形 9"/>
              <p:cNvSpPr/>
              <p:nvPr/>
            </p:nvSpPr>
            <p:spPr>
              <a:xfrm>
                <a:off x="6576210" y="2380693"/>
                <a:ext cx="1060928" cy="1121937"/>
              </a:xfrm>
              <a:prstGeom prst="rect">
                <a:avLst/>
              </a:prstGeom>
              <a:solidFill>
                <a:srgbClr val="4F5D73"/>
              </a:solidFill>
              <a:ln w="76200">
                <a:solidFill>
                  <a:srgbClr val="4F5D7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grpSp>
        <p:pic>
          <p:nvPicPr>
            <p:cNvPr id="25617" name="圖片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328916" y="2057552"/>
              <a:ext cx="1625397" cy="1625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5606" name="矩形 11"/>
          <p:cNvSpPr>
            <a:spLocks noChangeArrowheads="1"/>
          </p:cNvSpPr>
          <p:nvPr/>
        </p:nvSpPr>
        <p:spPr bwMode="auto">
          <a:xfrm>
            <a:off x="766763" y="4319588"/>
            <a:ext cx="1966912"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50000"/>
              </a:lnSpc>
              <a:spcBef>
                <a:spcPct val="0"/>
              </a:spcBef>
              <a:buFontTx/>
              <a:buNone/>
            </a:pPr>
            <a:r>
              <a:rPr lang="en-US" altLang="zh-TW">
                <a:latin typeface="微軟正黑體" panose="020B0604030504040204" pitchFamily="34" charset="-120"/>
                <a:ea typeface="微軟正黑體" panose="020B0604030504040204" pitchFamily="34" charset="-120"/>
              </a:rPr>
              <a:t>/ </a:t>
            </a:r>
            <a:r>
              <a:rPr lang="zh-TW" altLang="en-US">
                <a:latin typeface="微軟正黑體" panose="020B0604030504040204" pitchFamily="34" charset="-120"/>
                <a:ea typeface="微軟正黑體" panose="020B0604030504040204" pitchFamily="34" charset="-120"/>
              </a:rPr>
              <a:t>自主行動</a:t>
            </a:r>
            <a:endParaRPr lang="zh-TW" altLang="en-US" sz="1800">
              <a:latin typeface="微軟正黑體" panose="020B0604030504040204" pitchFamily="34" charset="-120"/>
              <a:ea typeface="微軟正黑體" panose="020B0604030504040204" pitchFamily="34" charset="-120"/>
            </a:endParaRPr>
          </a:p>
        </p:txBody>
      </p:sp>
      <p:sp>
        <p:nvSpPr>
          <p:cNvPr id="25607" name="矩形 12"/>
          <p:cNvSpPr>
            <a:spLocks noChangeArrowheads="1"/>
          </p:cNvSpPr>
          <p:nvPr/>
        </p:nvSpPr>
        <p:spPr bwMode="auto">
          <a:xfrm>
            <a:off x="3629025" y="4319588"/>
            <a:ext cx="19685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50000"/>
              </a:lnSpc>
              <a:spcBef>
                <a:spcPct val="0"/>
              </a:spcBef>
              <a:buFontTx/>
              <a:buNone/>
            </a:pPr>
            <a:r>
              <a:rPr lang="en-US" altLang="zh-TW">
                <a:latin typeface="微軟正黑體" panose="020B0604030504040204" pitchFamily="34" charset="-120"/>
                <a:ea typeface="微軟正黑體" panose="020B0604030504040204" pitchFamily="34" charset="-120"/>
              </a:rPr>
              <a:t>/ </a:t>
            </a:r>
            <a:r>
              <a:rPr lang="zh-TW" altLang="en-US">
                <a:latin typeface="微軟正黑體" panose="020B0604030504040204" pitchFamily="34" charset="-120"/>
                <a:ea typeface="微軟正黑體" panose="020B0604030504040204" pitchFamily="34" charset="-120"/>
              </a:rPr>
              <a:t>溝通互動</a:t>
            </a:r>
            <a:endParaRPr lang="zh-TW" altLang="en-US" sz="1800">
              <a:latin typeface="微軟正黑體" panose="020B0604030504040204" pitchFamily="34" charset="-120"/>
              <a:ea typeface="微軟正黑體" panose="020B0604030504040204" pitchFamily="34" charset="-120"/>
            </a:endParaRPr>
          </a:p>
        </p:txBody>
      </p:sp>
      <p:sp>
        <p:nvSpPr>
          <p:cNvPr id="25608" name="矩形 13"/>
          <p:cNvSpPr>
            <a:spLocks noChangeArrowheads="1"/>
          </p:cNvSpPr>
          <p:nvPr/>
        </p:nvSpPr>
        <p:spPr bwMode="auto">
          <a:xfrm>
            <a:off x="6437313" y="4257675"/>
            <a:ext cx="196850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50000"/>
              </a:lnSpc>
              <a:spcBef>
                <a:spcPct val="0"/>
              </a:spcBef>
              <a:buFontTx/>
              <a:buNone/>
            </a:pPr>
            <a:r>
              <a:rPr lang="en-US" altLang="zh-TW">
                <a:latin typeface="微軟正黑體" panose="020B0604030504040204" pitchFamily="34" charset="-120"/>
                <a:ea typeface="微軟正黑體" panose="020B0604030504040204" pitchFamily="34" charset="-120"/>
              </a:rPr>
              <a:t>/ </a:t>
            </a:r>
            <a:r>
              <a:rPr lang="zh-TW" altLang="en-US">
                <a:latin typeface="微軟正黑體" panose="020B0604030504040204" pitchFamily="34" charset="-120"/>
                <a:ea typeface="微軟正黑體" panose="020B0604030504040204" pitchFamily="34" charset="-120"/>
              </a:rPr>
              <a:t>社會參與</a:t>
            </a:r>
            <a:endParaRPr lang="zh-TW" altLang="en-US" sz="1800">
              <a:latin typeface="微軟正黑體" panose="020B0604030504040204" pitchFamily="34" charset="-120"/>
              <a:ea typeface="微軟正黑體" panose="020B0604030504040204" pitchFamily="34" charset="-120"/>
            </a:endParaRPr>
          </a:p>
        </p:txBody>
      </p:sp>
      <p:pic>
        <p:nvPicPr>
          <p:cNvPr id="25609" name="圖片 14"/>
          <p:cNvPicPr>
            <a:picLocks noChangeAspect="1"/>
          </p:cNvPicPr>
          <p:nvPr/>
        </p:nvPicPr>
        <p:blipFill>
          <a:blip r:embed="rId6">
            <a:extLst>
              <a:ext uri="{28A0092B-C50C-407E-A947-70E740481C1C}">
                <a14:useLocalDpi xmlns:a14="http://schemas.microsoft.com/office/drawing/2010/main" val="0"/>
              </a:ext>
            </a:extLst>
          </a:blip>
          <a:srcRect l="2811" t="11015" r="73772" b="78975"/>
          <a:stretch>
            <a:fillRect/>
          </a:stretch>
        </p:blipFill>
        <p:spPr bwMode="auto">
          <a:xfrm>
            <a:off x="157163" y="6388100"/>
            <a:ext cx="1219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0" name="圖片 15"/>
          <p:cNvPicPr>
            <a:picLocks noChangeAspect="1"/>
          </p:cNvPicPr>
          <p:nvPr/>
        </p:nvPicPr>
        <p:blipFill>
          <a:blip r:embed="rId6">
            <a:extLst>
              <a:ext uri="{28A0092B-C50C-407E-A947-70E740481C1C}">
                <a14:useLocalDpi xmlns:a14="http://schemas.microsoft.com/office/drawing/2010/main" val="0"/>
              </a:ext>
            </a:extLst>
          </a:blip>
          <a:srcRect l="35948" t="11681" r="43912" b="78810"/>
          <a:stretch>
            <a:fillRect/>
          </a:stretch>
        </p:blipFill>
        <p:spPr bwMode="auto">
          <a:xfrm>
            <a:off x="1547813" y="6388100"/>
            <a:ext cx="1049337"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1" name="圖片 16"/>
          <p:cNvPicPr>
            <a:picLocks noChangeAspect="1"/>
          </p:cNvPicPr>
          <p:nvPr/>
        </p:nvPicPr>
        <p:blipFill>
          <a:blip r:embed="rId6">
            <a:extLst>
              <a:ext uri="{28A0092B-C50C-407E-A947-70E740481C1C}">
                <a14:useLocalDpi xmlns:a14="http://schemas.microsoft.com/office/drawing/2010/main" val="0"/>
              </a:ext>
            </a:extLst>
          </a:blip>
          <a:srcRect l="68138" t="11253" r="5399" b="79237"/>
          <a:stretch>
            <a:fillRect/>
          </a:stretch>
        </p:blipFill>
        <p:spPr bwMode="auto">
          <a:xfrm>
            <a:off x="2770188" y="6381750"/>
            <a:ext cx="1376362"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標題 1"/>
          <p:cNvSpPr txBox="1">
            <a:spLocks/>
          </p:cNvSpPr>
          <p:nvPr/>
        </p:nvSpPr>
        <p:spPr>
          <a:xfrm>
            <a:off x="179388" y="209550"/>
            <a:ext cx="4970462" cy="71913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defRPr/>
            </a:pPr>
            <a:r>
              <a:rPr lang="zh-TW" altLang="en-US"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核心素養</a:t>
            </a:r>
            <a:r>
              <a:rPr lang="en-US" altLang="zh-TW"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三面九項</a:t>
            </a:r>
          </a:p>
        </p:txBody>
      </p:sp>
      <p:cxnSp>
        <p:nvCxnSpPr>
          <p:cNvPr id="19" name="直線接點 18"/>
          <p:cNvCxnSpPr/>
          <p:nvPr/>
        </p:nvCxnSpPr>
        <p:spPr>
          <a:xfrm>
            <a:off x="0" y="976313"/>
            <a:ext cx="5194300" cy="0"/>
          </a:xfrm>
          <a:prstGeom prst="line">
            <a:avLst/>
          </a:prstGeom>
          <a:ln w="57150">
            <a:solidFill>
              <a:srgbClr val="76C2AF"/>
            </a:solidFill>
            <a:prstDash val="solid"/>
          </a:ln>
        </p:spPr>
        <p:style>
          <a:lnRef idx="1">
            <a:schemeClr val="accent1"/>
          </a:lnRef>
          <a:fillRef idx="0">
            <a:schemeClr val="accent1"/>
          </a:fillRef>
          <a:effectRef idx="0">
            <a:schemeClr val="accent1"/>
          </a:effectRef>
          <a:fontRef idx="minor">
            <a:schemeClr val="tx1"/>
          </a:fontRef>
        </p:style>
      </p:cxnSp>
      <p:cxnSp>
        <p:nvCxnSpPr>
          <p:cNvPr id="20" name="直線接點 19"/>
          <p:cNvCxnSpPr/>
          <p:nvPr/>
        </p:nvCxnSpPr>
        <p:spPr>
          <a:xfrm>
            <a:off x="158750" y="1089025"/>
            <a:ext cx="5205413" cy="0"/>
          </a:xfrm>
          <a:prstGeom prst="line">
            <a:avLst/>
          </a:prstGeom>
          <a:ln w="57150">
            <a:solidFill>
              <a:schemeClr val="accent1">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sp>
        <p:nvSpPr>
          <p:cNvPr id="25615" name="投影片編號版面配置區 20"/>
          <p:cNvSpPr>
            <a:spLocks noGrp="1"/>
          </p:cNvSpPr>
          <p:nvPr>
            <p:ph type="sldNum" sz="quarter" idx="12"/>
          </p:nvPr>
        </p:nvSpPr>
        <p:spPr bwMode="auto">
          <a:xfrm>
            <a:off x="7086600" y="6484938"/>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1DB3839D-E7FA-4C8A-8132-15A8B710F77A}" type="slidenum">
              <a:rPr lang="zh-TW" altLang="en-US" sz="1200" smtClean="0">
                <a:solidFill>
                  <a:srgbClr val="898989"/>
                </a:solidFill>
              </a:rPr>
              <a:pPr>
                <a:lnSpc>
                  <a:spcPct val="100000"/>
                </a:lnSpc>
                <a:spcBef>
                  <a:spcPct val="0"/>
                </a:spcBef>
                <a:buFontTx/>
                <a:buNone/>
              </a:pPr>
              <a:t>7</a:t>
            </a:fld>
            <a:endParaRPr lang="zh-TW" altLang="en-US" sz="1200">
              <a:solidFill>
                <a:srgbClr val="898989"/>
              </a:solidFill>
            </a:endParaRPr>
          </a:p>
        </p:txBody>
      </p:sp>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1"/>
          <p:cNvSpPr>
            <a:spLocks noGrp="1"/>
          </p:cNvSpPr>
          <p:nvPr>
            <p:ph type="title"/>
          </p:nvPr>
        </p:nvSpPr>
        <p:spPr>
          <a:xfrm>
            <a:off x="352425" y="17463"/>
            <a:ext cx="2647950" cy="996950"/>
          </a:xfrm>
        </p:spPr>
        <p:txBody>
          <a:bodyPr rtlCol="0">
            <a:normAutofit/>
          </a:bodyPr>
          <a:lstStyle/>
          <a:p>
            <a:pPr eaLnBrk="1" fontAlgn="auto" hangingPunct="1">
              <a:spcAft>
                <a:spcPts val="0"/>
              </a:spcAft>
              <a:defRPr/>
            </a:pPr>
            <a:r>
              <a:rPr lang="zh-TW" altLang="en-US"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核心素養</a:t>
            </a:r>
          </a:p>
        </p:txBody>
      </p:sp>
      <p:cxnSp>
        <p:nvCxnSpPr>
          <p:cNvPr id="7" name="直線接點 6"/>
          <p:cNvCxnSpPr/>
          <p:nvPr/>
        </p:nvCxnSpPr>
        <p:spPr>
          <a:xfrm>
            <a:off x="0" y="976313"/>
            <a:ext cx="3162300" cy="0"/>
          </a:xfrm>
          <a:prstGeom prst="line">
            <a:avLst/>
          </a:prstGeom>
          <a:ln w="57150">
            <a:solidFill>
              <a:srgbClr val="76C2AF"/>
            </a:solidFill>
            <a:prstDash val="solid"/>
          </a:ln>
        </p:spPr>
        <p:style>
          <a:lnRef idx="1">
            <a:schemeClr val="accent1"/>
          </a:lnRef>
          <a:fillRef idx="0">
            <a:schemeClr val="accent1"/>
          </a:fillRef>
          <a:effectRef idx="0">
            <a:schemeClr val="accent1"/>
          </a:effectRef>
          <a:fontRef idx="minor">
            <a:schemeClr val="tx1"/>
          </a:fontRef>
        </p:style>
      </p:cxnSp>
      <p:cxnSp>
        <p:nvCxnSpPr>
          <p:cNvPr id="8" name="直線接點 7"/>
          <p:cNvCxnSpPr/>
          <p:nvPr/>
        </p:nvCxnSpPr>
        <p:spPr>
          <a:xfrm>
            <a:off x="158750" y="1089025"/>
            <a:ext cx="3162300" cy="0"/>
          </a:xfrm>
          <a:prstGeom prst="line">
            <a:avLst/>
          </a:prstGeom>
          <a:ln w="57150">
            <a:solidFill>
              <a:schemeClr val="accent1">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26629" name="群組 4"/>
          <p:cNvGrpSpPr>
            <a:grpSpLocks/>
          </p:cNvGrpSpPr>
          <p:nvPr/>
        </p:nvGrpSpPr>
        <p:grpSpPr bwMode="auto">
          <a:xfrm>
            <a:off x="1881188" y="17463"/>
            <a:ext cx="8007350" cy="6340475"/>
            <a:chOff x="1460660" y="229374"/>
            <a:chExt cx="8006723" cy="6340361"/>
          </a:xfrm>
        </p:grpSpPr>
        <p:grpSp>
          <p:nvGrpSpPr>
            <p:cNvPr id="26639" name="群組 41"/>
            <p:cNvGrpSpPr>
              <a:grpSpLocks/>
            </p:cNvGrpSpPr>
            <p:nvPr/>
          </p:nvGrpSpPr>
          <p:grpSpPr bwMode="auto">
            <a:xfrm>
              <a:off x="1460660" y="774395"/>
              <a:ext cx="8006723" cy="5352869"/>
              <a:chOff x="596502" y="1126087"/>
              <a:chExt cx="8006723" cy="5352869"/>
            </a:xfrm>
          </p:grpSpPr>
          <p:graphicFrame>
            <p:nvGraphicFramePr>
              <p:cNvPr id="26675" name="圖表 14"/>
              <p:cNvGraphicFramePr>
                <a:graphicFrameLocks/>
              </p:cNvGraphicFramePr>
              <p:nvPr/>
            </p:nvGraphicFramePr>
            <p:xfrm>
              <a:off x="545702" y="1075287"/>
              <a:ext cx="8108323" cy="5454469"/>
            </p:xfrm>
            <a:graphic>
              <a:graphicData uri="http://schemas.openxmlformats.org/presentationml/2006/ole">
                <mc:AlternateContent xmlns:mc="http://schemas.openxmlformats.org/markup-compatibility/2006">
                  <mc:Choice xmlns:v="urn:schemas-microsoft-com:vml" Requires="v">
                    <p:oleObj spid="_x0000_s26845" name="圖表" r:id="rId4" imgW="8114479" imgH="5456393" progId="Excel.Chart.8">
                      <p:embed/>
                    </p:oleObj>
                  </mc:Choice>
                  <mc:Fallback>
                    <p:oleObj name="圖表" r:id="rId4" imgW="8114479" imgH="5456393" progId="Excel.Chart.8">
                      <p:embed/>
                      <p:pic>
                        <p:nvPicPr>
                          <p:cNvPr id="0" name="圖表 1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5702" y="1075287"/>
                            <a:ext cx="8108323" cy="5454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6676" name="文字方塊 19"/>
              <p:cNvSpPr txBox="1">
                <a:spLocks noChangeArrowheads="1"/>
              </p:cNvSpPr>
              <p:nvPr/>
            </p:nvSpPr>
            <p:spPr bwMode="auto">
              <a:xfrm>
                <a:off x="2286177" y="2419435"/>
                <a:ext cx="97565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系統思考</a:t>
                </a:r>
              </a:p>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與</a:t>
                </a:r>
              </a:p>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解決問題</a:t>
                </a:r>
              </a:p>
            </p:txBody>
          </p:sp>
          <p:sp>
            <p:nvSpPr>
              <p:cNvPr id="26677" name="文字方塊 20"/>
              <p:cNvSpPr txBox="1">
                <a:spLocks noChangeArrowheads="1"/>
              </p:cNvSpPr>
              <p:nvPr/>
            </p:nvSpPr>
            <p:spPr bwMode="auto">
              <a:xfrm>
                <a:off x="3414543" y="1509951"/>
                <a:ext cx="97565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規劃執行</a:t>
                </a:r>
              </a:p>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與</a:t>
                </a:r>
              </a:p>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創新應變</a:t>
                </a:r>
              </a:p>
            </p:txBody>
          </p:sp>
          <p:sp>
            <p:nvSpPr>
              <p:cNvPr id="26678" name="文字方塊 21"/>
              <p:cNvSpPr txBox="1">
                <a:spLocks noChangeArrowheads="1"/>
              </p:cNvSpPr>
              <p:nvPr/>
            </p:nvSpPr>
            <p:spPr bwMode="auto">
              <a:xfrm>
                <a:off x="4776705" y="1509951"/>
                <a:ext cx="97565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符號運用</a:t>
                </a:r>
              </a:p>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與</a:t>
                </a:r>
              </a:p>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溝通表達</a:t>
                </a:r>
              </a:p>
            </p:txBody>
          </p:sp>
          <p:sp>
            <p:nvSpPr>
              <p:cNvPr id="26679" name="文字方塊 22"/>
              <p:cNvSpPr txBox="1">
                <a:spLocks noChangeArrowheads="1"/>
              </p:cNvSpPr>
              <p:nvPr/>
            </p:nvSpPr>
            <p:spPr bwMode="auto">
              <a:xfrm>
                <a:off x="5937892" y="2419435"/>
                <a:ext cx="97565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科技資訊</a:t>
                </a:r>
              </a:p>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與</a:t>
                </a:r>
              </a:p>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媒體素養</a:t>
                </a:r>
              </a:p>
            </p:txBody>
          </p:sp>
          <p:sp>
            <p:nvSpPr>
              <p:cNvPr id="26680" name="文字方塊 23"/>
              <p:cNvSpPr txBox="1">
                <a:spLocks noChangeArrowheads="1"/>
              </p:cNvSpPr>
              <p:nvPr/>
            </p:nvSpPr>
            <p:spPr bwMode="auto">
              <a:xfrm>
                <a:off x="6115842" y="3802520"/>
                <a:ext cx="97565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藝術涵養</a:t>
                </a:r>
              </a:p>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與</a:t>
                </a:r>
              </a:p>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美感素養</a:t>
                </a:r>
              </a:p>
            </p:txBody>
          </p:sp>
          <p:sp>
            <p:nvSpPr>
              <p:cNvPr id="26681" name="文字方塊 24"/>
              <p:cNvSpPr txBox="1">
                <a:spLocks noChangeArrowheads="1"/>
              </p:cNvSpPr>
              <p:nvPr/>
            </p:nvSpPr>
            <p:spPr bwMode="auto">
              <a:xfrm>
                <a:off x="5450064" y="5018206"/>
                <a:ext cx="97565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道德實踐</a:t>
                </a:r>
              </a:p>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與</a:t>
                </a:r>
              </a:p>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公民意識</a:t>
                </a:r>
              </a:p>
            </p:txBody>
          </p:sp>
          <p:sp>
            <p:nvSpPr>
              <p:cNvPr id="26682" name="文字方塊 25"/>
              <p:cNvSpPr txBox="1">
                <a:spLocks noChangeArrowheads="1"/>
              </p:cNvSpPr>
              <p:nvPr/>
            </p:nvSpPr>
            <p:spPr bwMode="auto">
              <a:xfrm>
                <a:off x="4115712" y="5485969"/>
                <a:ext cx="97565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人際關係</a:t>
                </a:r>
              </a:p>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與</a:t>
                </a:r>
              </a:p>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團隊合作</a:t>
                </a:r>
              </a:p>
            </p:txBody>
          </p:sp>
          <p:sp>
            <p:nvSpPr>
              <p:cNvPr id="26683" name="文字方塊 26"/>
              <p:cNvSpPr txBox="1">
                <a:spLocks noChangeArrowheads="1"/>
              </p:cNvSpPr>
              <p:nvPr/>
            </p:nvSpPr>
            <p:spPr bwMode="auto">
              <a:xfrm>
                <a:off x="2781360" y="5018206"/>
                <a:ext cx="97565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多元文化</a:t>
                </a:r>
              </a:p>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與</a:t>
                </a:r>
              </a:p>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國際理解</a:t>
                </a:r>
              </a:p>
            </p:txBody>
          </p:sp>
          <p:sp>
            <p:nvSpPr>
              <p:cNvPr id="26684" name="文字方塊 27"/>
              <p:cNvSpPr txBox="1">
                <a:spLocks noChangeArrowheads="1"/>
              </p:cNvSpPr>
              <p:nvPr/>
            </p:nvSpPr>
            <p:spPr bwMode="auto">
              <a:xfrm>
                <a:off x="2062015" y="3822033"/>
                <a:ext cx="97565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身心素質</a:t>
                </a:r>
              </a:p>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與</a:t>
                </a:r>
              </a:p>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自我精進</a:t>
                </a:r>
              </a:p>
            </p:txBody>
          </p:sp>
        </p:grpSp>
        <p:grpSp>
          <p:nvGrpSpPr>
            <p:cNvPr id="26640" name="群組 42"/>
            <p:cNvGrpSpPr>
              <a:grpSpLocks/>
            </p:cNvGrpSpPr>
            <p:nvPr/>
          </p:nvGrpSpPr>
          <p:grpSpPr bwMode="auto">
            <a:xfrm>
              <a:off x="3317166" y="1699245"/>
              <a:ext cx="4293707" cy="3522829"/>
              <a:chOff x="7651353" y="3535609"/>
              <a:chExt cx="4293707" cy="3522829"/>
            </a:xfrm>
          </p:grpSpPr>
          <p:graphicFrame>
            <p:nvGraphicFramePr>
              <p:cNvPr id="26662" name="圖表 18"/>
              <p:cNvGraphicFramePr>
                <a:graphicFrameLocks/>
              </p:cNvGraphicFramePr>
              <p:nvPr/>
            </p:nvGraphicFramePr>
            <p:xfrm>
              <a:off x="7600553" y="3484809"/>
              <a:ext cx="4395307" cy="3624429"/>
            </p:xfrm>
            <a:graphic>
              <a:graphicData uri="http://schemas.openxmlformats.org/presentationml/2006/ole">
                <mc:AlternateContent xmlns:mc="http://schemas.openxmlformats.org/markup-compatibility/2006">
                  <mc:Choice xmlns:v="urn:schemas-microsoft-com:vml" Requires="v">
                    <p:oleObj spid="_x0000_s26846" name="圖表" r:id="rId6" imgW="4401693" imgH="3633531" progId="Excel.Chart.8">
                      <p:embed/>
                    </p:oleObj>
                  </mc:Choice>
                  <mc:Fallback>
                    <p:oleObj name="圖表" r:id="rId6" imgW="4401693" imgH="3633531" progId="Excel.Chart.8">
                      <p:embed/>
                      <p:pic>
                        <p:nvPicPr>
                          <p:cNvPr id="0" name="圖表 18"/>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00553" y="3484809"/>
                            <a:ext cx="4395307" cy="3624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9" name="文字方塊 28"/>
              <p:cNvSpPr txBox="1"/>
              <p:nvPr/>
            </p:nvSpPr>
            <p:spPr>
              <a:xfrm>
                <a:off x="8348934" y="5283543"/>
                <a:ext cx="439704" cy="338132"/>
              </a:xfrm>
              <a:prstGeom prst="rect">
                <a:avLst/>
              </a:prstGeom>
              <a:noFill/>
            </p:spPr>
            <p:txBody>
              <a:bodyPr>
                <a:spAutoFit/>
              </a:bodyPr>
              <a:lstStyle/>
              <a:p>
                <a:pPr algn="ctr" eaLnBrk="1" fontAlgn="auto" hangingPunct="1">
                  <a:spcBef>
                    <a:spcPts val="0"/>
                  </a:spcBef>
                  <a:spcAft>
                    <a:spcPts val="0"/>
                  </a:spcAft>
                  <a:defRPr/>
                </a:pPr>
                <a:r>
                  <a:rPr lang="zh-TW" altLang="en-US" sz="1600" b="1" dirty="0">
                    <a:solidFill>
                      <a:schemeClr val="bg1">
                        <a:lumMod val="50000"/>
                      </a:schemeClr>
                    </a:solidFill>
                    <a:latin typeface="微軟正黑體" panose="020B0604030504040204" pitchFamily="34" charset="-120"/>
                    <a:ea typeface="微軟正黑體" panose="020B0604030504040204" pitchFamily="34" charset="-120"/>
                  </a:rPr>
                  <a:t>自</a:t>
                </a:r>
                <a:endParaRPr lang="en-US" altLang="zh-TW" sz="1600" b="1" dirty="0">
                  <a:solidFill>
                    <a:schemeClr val="bg1">
                      <a:lumMod val="50000"/>
                    </a:schemeClr>
                  </a:solidFill>
                  <a:latin typeface="微軟正黑體" panose="020B0604030504040204" pitchFamily="34" charset="-120"/>
                  <a:ea typeface="微軟正黑體" panose="020B0604030504040204" pitchFamily="34" charset="-120"/>
                </a:endParaRPr>
              </a:p>
            </p:txBody>
          </p:sp>
          <p:sp>
            <p:nvSpPr>
              <p:cNvPr id="30" name="文字方塊 29"/>
              <p:cNvSpPr txBox="1"/>
              <p:nvPr/>
            </p:nvSpPr>
            <p:spPr>
              <a:xfrm>
                <a:off x="8421954" y="4751740"/>
                <a:ext cx="438116" cy="338131"/>
              </a:xfrm>
              <a:prstGeom prst="rect">
                <a:avLst/>
              </a:prstGeom>
              <a:noFill/>
            </p:spPr>
            <p:txBody>
              <a:bodyPr>
                <a:spAutoFit/>
              </a:bodyPr>
              <a:lstStyle/>
              <a:p>
                <a:pPr algn="ctr" eaLnBrk="1" fontAlgn="auto" hangingPunct="1">
                  <a:spcBef>
                    <a:spcPts val="0"/>
                  </a:spcBef>
                  <a:spcAft>
                    <a:spcPts val="0"/>
                  </a:spcAft>
                  <a:defRPr/>
                </a:pPr>
                <a:r>
                  <a:rPr lang="zh-TW" altLang="en-US" sz="1600" b="1" dirty="0">
                    <a:solidFill>
                      <a:schemeClr val="bg1">
                        <a:lumMod val="50000"/>
                      </a:schemeClr>
                    </a:solidFill>
                    <a:latin typeface="微軟正黑體" panose="020B0604030504040204" pitchFamily="34" charset="-120"/>
                    <a:ea typeface="微軟正黑體" panose="020B0604030504040204" pitchFamily="34" charset="-120"/>
                  </a:rPr>
                  <a:t>主</a:t>
                </a:r>
                <a:endParaRPr lang="en-US" altLang="zh-TW" sz="1600" b="1" dirty="0">
                  <a:solidFill>
                    <a:schemeClr val="bg1">
                      <a:lumMod val="50000"/>
                    </a:schemeClr>
                  </a:solidFill>
                  <a:latin typeface="微軟正黑體" panose="020B0604030504040204" pitchFamily="34" charset="-120"/>
                  <a:ea typeface="微軟正黑體" panose="020B0604030504040204" pitchFamily="34" charset="-120"/>
                </a:endParaRPr>
              </a:p>
            </p:txBody>
          </p:sp>
          <p:sp>
            <p:nvSpPr>
              <p:cNvPr id="31" name="文字方塊 30"/>
              <p:cNvSpPr txBox="1"/>
              <p:nvPr/>
            </p:nvSpPr>
            <p:spPr>
              <a:xfrm>
                <a:off x="8685458" y="4283436"/>
                <a:ext cx="438116" cy="338132"/>
              </a:xfrm>
              <a:prstGeom prst="rect">
                <a:avLst/>
              </a:prstGeom>
              <a:noFill/>
            </p:spPr>
            <p:txBody>
              <a:bodyPr>
                <a:spAutoFit/>
              </a:bodyPr>
              <a:lstStyle/>
              <a:p>
                <a:pPr algn="ctr" eaLnBrk="1" fontAlgn="auto" hangingPunct="1">
                  <a:spcBef>
                    <a:spcPts val="0"/>
                  </a:spcBef>
                  <a:spcAft>
                    <a:spcPts val="0"/>
                  </a:spcAft>
                  <a:defRPr/>
                </a:pPr>
                <a:r>
                  <a:rPr lang="zh-TW" altLang="en-US" sz="1600" b="1" dirty="0">
                    <a:solidFill>
                      <a:schemeClr val="bg1">
                        <a:lumMod val="50000"/>
                      </a:schemeClr>
                    </a:solidFill>
                    <a:latin typeface="微軟正黑體" panose="020B0604030504040204" pitchFamily="34" charset="-120"/>
                    <a:ea typeface="微軟正黑體" panose="020B0604030504040204" pitchFamily="34" charset="-120"/>
                  </a:rPr>
                  <a:t>行</a:t>
                </a:r>
                <a:endParaRPr lang="en-US" altLang="zh-TW" sz="1600" b="1" dirty="0">
                  <a:solidFill>
                    <a:schemeClr val="bg1">
                      <a:lumMod val="50000"/>
                    </a:schemeClr>
                  </a:solidFill>
                  <a:latin typeface="微軟正黑體" panose="020B0604030504040204" pitchFamily="34" charset="-120"/>
                  <a:ea typeface="微軟正黑體" panose="020B0604030504040204" pitchFamily="34" charset="-120"/>
                </a:endParaRPr>
              </a:p>
            </p:txBody>
          </p:sp>
          <p:sp>
            <p:nvSpPr>
              <p:cNvPr id="32" name="文字方塊 31"/>
              <p:cNvSpPr txBox="1"/>
              <p:nvPr/>
            </p:nvSpPr>
            <p:spPr>
              <a:xfrm>
                <a:off x="9156909" y="3958004"/>
                <a:ext cx="438116" cy="338131"/>
              </a:xfrm>
              <a:prstGeom prst="rect">
                <a:avLst/>
              </a:prstGeom>
              <a:noFill/>
            </p:spPr>
            <p:txBody>
              <a:bodyPr>
                <a:spAutoFit/>
              </a:bodyPr>
              <a:lstStyle/>
              <a:p>
                <a:pPr algn="ctr" eaLnBrk="1" fontAlgn="auto" hangingPunct="1">
                  <a:spcBef>
                    <a:spcPts val="0"/>
                  </a:spcBef>
                  <a:spcAft>
                    <a:spcPts val="0"/>
                  </a:spcAft>
                  <a:defRPr/>
                </a:pPr>
                <a:r>
                  <a:rPr lang="zh-TW" altLang="en-US" sz="1600" b="1" dirty="0">
                    <a:solidFill>
                      <a:schemeClr val="bg1">
                        <a:lumMod val="50000"/>
                      </a:schemeClr>
                    </a:solidFill>
                    <a:latin typeface="微軟正黑體" panose="020B0604030504040204" pitchFamily="34" charset="-120"/>
                    <a:ea typeface="微軟正黑體" panose="020B0604030504040204" pitchFamily="34" charset="-120"/>
                  </a:rPr>
                  <a:t>動</a:t>
                </a:r>
                <a:endParaRPr lang="en-US" altLang="zh-TW" sz="1600" b="1" dirty="0">
                  <a:solidFill>
                    <a:schemeClr val="bg1">
                      <a:lumMod val="50000"/>
                    </a:schemeClr>
                  </a:solidFill>
                  <a:latin typeface="微軟正黑體" panose="020B0604030504040204" pitchFamily="34" charset="-120"/>
                  <a:ea typeface="微軟正黑體" panose="020B0604030504040204" pitchFamily="34" charset="-120"/>
                </a:endParaRPr>
              </a:p>
            </p:txBody>
          </p:sp>
          <p:sp>
            <p:nvSpPr>
              <p:cNvPr id="33" name="文字方塊 32"/>
              <p:cNvSpPr txBox="1"/>
              <p:nvPr/>
            </p:nvSpPr>
            <p:spPr>
              <a:xfrm>
                <a:off x="9877578" y="3958004"/>
                <a:ext cx="439703" cy="338131"/>
              </a:xfrm>
              <a:prstGeom prst="rect">
                <a:avLst/>
              </a:prstGeom>
              <a:noFill/>
            </p:spPr>
            <p:txBody>
              <a:bodyPr>
                <a:spAutoFit/>
              </a:bodyPr>
              <a:lstStyle/>
              <a:p>
                <a:pPr algn="ctr" eaLnBrk="1" fontAlgn="auto" hangingPunct="1">
                  <a:spcBef>
                    <a:spcPts val="0"/>
                  </a:spcBef>
                  <a:spcAft>
                    <a:spcPts val="0"/>
                  </a:spcAft>
                  <a:defRPr/>
                </a:pPr>
                <a:r>
                  <a:rPr lang="zh-TW" altLang="en-US" sz="1600" b="1" dirty="0">
                    <a:solidFill>
                      <a:schemeClr val="bg1">
                        <a:lumMod val="50000"/>
                      </a:schemeClr>
                    </a:solidFill>
                    <a:latin typeface="微軟正黑體" panose="020B0604030504040204" pitchFamily="34" charset="-120"/>
                    <a:ea typeface="微軟正黑體" panose="020B0604030504040204" pitchFamily="34" charset="-120"/>
                  </a:rPr>
                  <a:t>溝</a:t>
                </a:r>
                <a:endParaRPr lang="en-US" altLang="zh-TW" sz="1600" b="1" dirty="0">
                  <a:solidFill>
                    <a:schemeClr val="bg1">
                      <a:lumMod val="50000"/>
                    </a:schemeClr>
                  </a:solidFill>
                  <a:latin typeface="微軟正黑體" panose="020B0604030504040204" pitchFamily="34" charset="-120"/>
                  <a:ea typeface="微軟正黑體" panose="020B0604030504040204" pitchFamily="34" charset="-120"/>
                </a:endParaRPr>
              </a:p>
            </p:txBody>
          </p:sp>
          <p:sp>
            <p:nvSpPr>
              <p:cNvPr id="34" name="文字方塊 33"/>
              <p:cNvSpPr txBox="1"/>
              <p:nvPr/>
            </p:nvSpPr>
            <p:spPr>
              <a:xfrm>
                <a:off x="10395062" y="4283436"/>
                <a:ext cx="438116" cy="338132"/>
              </a:xfrm>
              <a:prstGeom prst="rect">
                <a:avLst/>
              </a:prstGeom>
              <a:noFill/>
            </p:spPr>
            <p:txBody>
              <a:bodyPr>
                <a:spAutoFit/>
              </a:bodyPr>
              <a:lstStyle/>
              <a:p>
                <a:pPr algn="ctr" eaLnBrk="1" fontAlgn="auto" hangingPunct="1">
                  <a:spcBef>
                    <a:spcPts val="0"/>
                  </a:spcBef>
                  <a:spcAft>
                    <a:spcPts val="0"/>
                  </a:spcAft>
                  <a:defRPr/>
                </a:pPr>
                <a:r>
                  <a:rPr lang="zh-TW" altLang="en-US" sz="1600" b="1" dirty="0">
                    <a:solidFill>
                      <a:schemeClr val="bg1">
                        <a:lumMod val="50000"/>
                      </a:schemeClr>
                    </a:solidFill>
                    <a:latin typeface="微軟正黑體" panose="020B0604030504040204" pitchFamily="34" charset="-120"/>
                    <a:ea typeface="微軟正黑體" panose="020B0604030504040204" pitchFamily="34" charset="-120"/>
                  </a:rPr>
                  <a:t>通</a:t>
                </a:r>
                <a:endParaRPr lang="en-US" altLang="zh-TW" sz="1600" b="1" dirty="0">
                  <a:solidFill>
                    <a:schemeClr val="bg1">
                      <a:lumMod val="50000"/>
                    </a:schemeClr>
                  </a:solidFill>
                  <a:latin typeface="微軟正黑體" panose="020B0604030504040204" pitchFamily="34" charset="-120"/>
                  <a:ea typeface="微軟正黑體" panose="020B0604030504040204" pitchFamily="34" charset="-120"/>
                </a:endParaRPr>
              </a:p>
            </p:txBody>
          </p:sp>
          <p:sp>
            <p:nvSpPr>
              <p:cNvPr id="35" name="文字方塊 34"/>
              <p:cNvSpPr txBox="1"/>
              <p:nvPr/>
            </p:nvSpPr>
            <p:spPr>
              <a:xfrm>
                <a:off x="10731586" y="4751740"/>
                <a:ext cx="438116" cy="338131"/>
              </a:xfrm>
              <a:prstGeom prst="rect">
                <a:avLst/>
              </a:prstGeom>
              <a:noFill/>
            </p:spPr>
            <p:txBody>
              <a:bodyPr>
                <a:spAutoFit/>
              </a:bodyPr>
              <a:lstStyle/>
              <a:p>
                <a:pPr algn="ctr" eaLnBrk="1" fontAlgn="auto" hangingPunct="1">
                  <a:spcBef>
                    <a:spcPts val="0"/>
                  </a:spcBef>
                  <a:spcAft>
                    <a:spcPts val="0"/>
                  </a:spcAft>
                  <a:defRPr/>
                </a:pPr>
                <a:r>
                  <a:rPr lang="zh-TW" altLang="en-US" sz="1600" b="1" dirty="0">
                    <a:solidFill>
                      <a:schemeClr val="bg1">
                        <a:lumMod val="50000"/>
                      </a:schemeClr>
                    </a:solidFill>
                    <a:latin typeface="微軟正黑體" panose="020B0604030504040204" pitchFamily="34" charset="-120"/>
                    <a:ea typeface="微軟正黑體" panose="020B0604030504040204" pitchFamily="34" charset="-120"/>
                  </a:rPr>
                  <a:t>互</a:t>
                </a:r>
                <a:endParaRPr lang="en-US" altLang="zh-TW" sz="1600" b="1" dirty="0">
                  <a:solidFill>
                    <a:schemeClr val="bg1">
                      <a:lumMod val="50000"/>
                    </a:schemeClr>
                  </a:solidFill>
                  <a:latin typeface="微軟正黑體" panose="020B0604030504040204" pitchFamily="34" charset="-120"/>
                  <a:ea typeface="微軟正黑體" panose="020B0604030504040204" pitchFamily="34" charset="-120"/>
                </a:endParaRPr>
              </a:p>
            </p:txBody>
          </p:sp>
          <p:sp>
            <p:nvSpPr>
              <p:cNvPr id="36" name="文字方塊 35"/>
              <p:cNvSpPr txBox="1"/>
              <p:nvPr/>
            </p:nvSpPr>
            <p:spPr>
              <a:xfrm>
                <a:off x="10698251" y="5283543"/>
                <a:ext cx="438116" cy="338132"/>
              </a:xfrm>
              <a:prstGeom prst="rect">
                <a:avLst/>
              </a:prstGeom>
              <a:noFill/>
            </p:spPr>
            <p:txBody>
              <a:bodyPr>
                <a:spAutoFit/>
              </a:bodyPr>
              <a:lstStyle/>
              <a:p>
                <a:pPr algn="ctr" eaLnBrk="1" fontAlgn="auto" hangingPunct="1">
                  <a:spcBef>
                    <a:spcPts val="0"/>
                  </a:spcBef>
                  <a:spcAft>
                    <a:spcPts val="0"/>
                  </a:spcAft>
                  <a:defRPr/>
                </a:pPr>
                <a:r>
                  <a:rPr lang="zh-TW" altLang="en-US" sz="1600" b="1" dirty="0">
                    <a:solidFill>
                      <a:schemeClr val="bg1">
                        <a:lumMod val="50000"/>
                      </a:schemeClr>
                    </a:solidFill>
                    <a:latin typeface="微軟正黑體" panose="020B0604030504040204" pitchFamily="34" charset="-120"/>
                    <a:ea typeface="微軟正黑體" panose="020B0604030504040204" pitchFamily="34" charset="-120"/>
                  </a:rPr>
                  <a:t>動</a:t>
                </a:r>
                <a:endParaRPr lang="en-US" altLang="zh-TW" sz="1600" b="1" dirty="0">
                  <a:solidFill>
                    <a:schemeClr val="bg1">
                      <a:lumMod val="50000"/>
                    </a:schemeClr>
                  </a:solidFill>
                  <a:latin typeface="微軟正黑體" panose="020B0604030504040204" pitchFamily="34" charset="-120"/>
                  <a:ea typeface="微軟正黑體" panose="020B0604030504040204" pitchFamily="34" charset="-120"/>
                </a:endParaRPr>
              </a:p>
            </p:txBody>
          </p:sp>
          <p:sp>
            <p:nvSpPr>
              <p:cNvPr id="37" name="文字方塊 36"/>
              <p:cNvSpPr txBox="1"/>
              <p:nvPr/>
            </p:nvSpPr>
            <p:spPr>
              <a:xfrm>
                <a:off x="10318868" y="6045529"/>
                <a:ext cx="438116" cy="338132"/>
              </a:xfrm>
              <a:prstGeom prst="rect">
                <a:avLst/>
              </a:prstGeom>
              <a:noFill/>
            </p:spPr>
            <p:txBody>
              <a:bodyPr>
                <a:spAutoFit/>
              </a:bodyPr>
              <a:lstStyle/>
              <a:p>
                <a:pPr algn="ctr" eaLnBrk="1" fontAlgn="auto" hangingPunct="1">
                  <a:spcBef>
                    <a:spcPts val="0"/>
                  </a:spcBef>
                  <a:spcAft>
                    <a:spcPts val="0"/>
                  </a:spcAft>
                  <a:defRPr/>
                </a:pPr>
                <a:r>
                  <a:rPr lang="zh-TW" altLang="en-US" sz="1600" b="1" dirty="0">
                    <a:solidFill>
                      <a:schemeClr val="bg1">
                        <a:lumMod val="50000"/>
                      </a:schemeClr>
                    </a:solidFill>
                    <a:latin typeface="微軟正黑體" panose="020B0604030504040204" pitchFamily="34" charset="-120"/>
                    <a:ea typeface="微軟正黑體" panose="020B0604030504040204" pitchFamily="34" charset="-120"/>
                  </a:rPr>
                  <a:t>與</a:t>
                </a:r>
                <a:endParaRPr lang="en-US" altLang="zh-TW" sz="1600" b="1" dirty="0">
                  <a:solidFill>
                    <a:schemeClr val="bg1">
                      <a:lumMod val="50000"/>
                    </a:schemeClr>
                  </a:solidFill>
                  <a:latin typeface="微軟正黑體" panose="020B0604030504040204" pitchFamily="34" charset="-120"/>
                  <a:ea typeface="微軟正黑體" panose="020B0604030504040204" pitchFamily="34" charset="-120"/>
                </a:endParaRPr>
              </a:p>
            </p:txBody>
          </p:sp>
          <p:sp>
            <p:nvSpPr>
              <p:cNvPr id="38" name="文字方塊 37"/>
              <p:cNvSpPr txBox="1"/>
              <p:nvPr/>
            </p:nvSpPr>
            <p:spPr>
              <a:xfrm>
                <a:off x="9906151" y="6420172"/>
                <a:ext cx="438116" cy="339719"/>
              </a:xfrm>
              <a:prstGeom prst="rect">
                <a:avLst/>
              </a:prstGeom>
              <a:noFill/>
            </p:spPr>
            <p:txBody>
              <a:bodyPr>
                <a:spAutoFit/>
              </a:bodyPr>
              <a:lstStyle/>
              <a:p>
                <a:pPr algn="ctr" eaLnBrk="1" fontAlgn="auto" hangingPunct="1">
                  <a:spcBef>
                    <a:spcPts val="0"/>
                  </a:spcBef>
                  <a:spcAft>
                    <a:spcPts val="0"/>
                  </a:spcAft>
                  <a:defRPr/>
                </a:pPr>
                <a:r>
                  <a:rPr lang="zh-TW" altLang="en-US" sz="1600" b="1" dirty="0">
                    <a:solidFill>
                      <a:schemeClr val="bg1">
                        <a:lumMod val="50000"/>
                      </a:schemeClr>
                    </a:solidFill>
                    <a:latin typeface="微軟正黑體" panose="020B0604030504040204" pitchFamily="34" charset="-120"/>
                    <a:ea typeface="微軟正黑體" panose="020B0604030504040204" pitchFamily="34" charset="-120"/>
                  </a:rPr>
                  <a:t>參</a:t>
                </a:r>
                <a:endParaRPr lang="en-US" altLang="zh-TW" sz="1600" b="1" dirty="0">
                  <a:solidFill>
                    <a:schemeClr val="bg1">
                      <a:lumMod val="50000"/>
                    </a:schemeClr>
                  </a:solidFill>
                  <a:latin typeface="微軟正黑體" panose="020B0604030504040204" pitchFamily="34" charset="-120"/>
                  <a:ea typeface="微軟正黑體" panose="020B0604030504040204" pitchFamily="34" charset="-120"/>
                </a:endParaRPr>
              </a:p>
            </p:txBody>
          </p:sp>
          <p:sp>
            <p:nvSpPr>
              <p:cNvPr id="39" name="文字方塊 38"/>
              <p:cNvSpPr txBox="1"/>
              <p:nvPr/>
            </p:nvSpPr>
            <p:spPr>
              <a:xfrm>
                <a:off x="9212467" y="6410648"/>
                <a:ext cx="438116" cy="338132"/>
              </a:xfrm>
              <a:prstGeom prst="rect">
                <a:avLst/>
              </a:prstGeom>
              <a:noFill/>
            </p:spPr>
            <p:txBody>
              <a:bodyPr>
                <a:spAutoFit/>
              </a:bodyPr>
              <a:lstStyle/>
              <a:p>
                <a:pPr algn="ctr" eaLnBrk="1" fontAlgn="auto" hangingPunct="1">
                  <a:spcBef>
                    <a:spcPts val="0"/>
                  </a:spcBef>
                  <a:spcAft>
                    <a:spcPts val="0"/>
                  </a:spcAft>
                  <a:defRPr/>
                </a:pPr>
                <a:r>
                  <a:rPr lang="zh-TW" altLang="en-US" sz="1600" b="1" dirty="0">
                    <a:solidFill>
                      <a:schemeClr val="bg1">
                        <a:lumMod val="50000"/>
                      </a:schemeClr>
                    </a:solidFill>
                    <a:latin typeface="微軟正黑體" panose="020B0604030504040204" pitchFamily="34" charset="-120"/>
                    <a:ea typeface="微軟正黑體" panose="020B0604030504040204" pitchFamily="34" charset="-120"/>
                  </a:rPr>
                  <a:t>會</a:t>
                </a:r>
                <a:endParaRPr lang="en-US" altLang="zh-TW" sz="1600" b="1" dirty="0">
                  <a:solidFill>
                    <a:schemeClr val="bg1">
                      <a:lumMod val="50000"/>
                    </a:schemeClr>
                  </a:solidFill>
                  <a:latin typeface="微軟正黑體" panose="020B0604030504040204" pitchFamily="34" charset="-120"/>
                  <a:ea typeface="微軟正黑體" panose="020B0604030504040204" pitchFamily="34" charset="-120"/>
                </a:endParaRPr>
              </a:p>
            </p:txBody>
          </p:sp>
          <p:sp>
            <p:nvSpPr>
              <p:cNvPr id="40" name="文字方塊 39"/>
              <p:cNvSpPr txBox="1"/>
              <p:nvPr/>
            </p:nvSpPr>
            <p:spPr>
              <a:xfrm>
                <a:off x="8701332" y="6055054"/>
                <a:ext cx="438116" cy="338132"/>
              </a:xfrm>
              <a:prstGeom prst="rect">
                <a:avLst/>
              </a:prstGeom>
              <a:noFill/>
            </p:spPr>
            <p:txBody>
              <a:bodyPr>
                <a:spAutoFit/>
              </a:bodyPr>
              <a:lstStyle/>
              <a:p>
                <a:pPr algn="ctr" eaLnBrk="1" fontAlgn="auto" hangingPunct="1">
                  <a:spcBef>
                    <a:spcPts val="0"/>
                  </a:spcBef>
                  <a:spcAft>
                    <a:spcPts val="0"/>
                  </a:spcAft>
                  <a:defRPr/>
                </a:pPr>
                <a:r>
                  <a:rPr lang="zh-TW" altLang="en-US" sz="1600" b="1" dirty="0">
                    <a:solidFill>
                      <a:schemeClr val="bg1">
                        <a:lumMod val="50000"/>
                      </a:schemeClr>
                    </a:solidFill>
                    <a:latin typeface="微軟正黑體" panose="020B0604030504040204" pitchFamily="34" charset="-120"/>
                    <a:ea typeface="微軟正黑體" panose="020B0604030504040204" pitchFamily="34" charset="-120"/>
                  </a:rPr>
                  <a:t>社</a:t>
                </a:r>
                <a:endParaRPr lang="en-US" altLang="zh-TW" sz="1600" b="1" dirty="0">
                  <a:solidFill>
                    <a:schemeClr val="bg1">
                      <a:lumMod val="50000"/>
                    </a:schemeClr>
                  </a:solidFill>
                  <a:latin typeface="微軟正黑體" panose="020B0604030504040204" pitchFamily="34" charset="-120"/>
                  <a:ea typeface="微軟正黑體" panose="020B0604030504040204" pitchFamily="34" charset="-120"/>
                </a:endParaRPr>
              </a:p>
            </p:txBody>
          </p:sp>
        </p:grpSp>
        <p:grpSp>
          <p:nvGrpSpPr>
            <p:cNvPr id="26641" name="群組 45"/>
            <p:cNvGrpSpPr>
              <a:grpSpLocks/>
            </p:cNvGrpSpPr>
            <p:nvPr/>
          </p:nvGrpSpPr>
          <p:grpSpPr bwMode="auto">
            <a:xfrm>
              <a:off x="4652872" y="2648681"/>
              <a:ext cx="1601663" cy="1614458"/>
              <a:chOff x="3788714" y="3000373"/>
              <a:chExt cx="1601663" cy="1614458"/>
            </a:xfrm>
          </p:grpSpPr>
          <p:sp>
            <p:nvSpPr>
              <p:cNvPr id="44" name="橢圓 43"/>
              <p:cNvSpPr/>
              <p:nvPr/>
            </p:nvSpPr>
            <p:spPr>
              <a:xfrm>
                <a:off x="3788714" y="3000373"/>
                <a:ext cx="1601663" cy="1614458"/>
              </a:xfrm>
              <a:prstGeom prst="ellipse">
                <a:avLst/>
              </a:prstGeom>
              <a:solidFill>
                <a:schemeClr val="accent2">
                  <a:lumMod val="40000"/>
                  <a:lumOff val="6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45" name="文字方塊 44"/>
              <p:cNvSpPr txBox="1"/>
              <p:nvPr/>
            </p:nvSpPr>
            <p:spPr>
              <a:xfrm>
                <a:off x="3887131" y="3576625"/>
                <a:ext cx="1454037" cy="400103"/>
              </a:xfrm>
              <a:prstGeom prst="rect">
                <a:avLst/>
              </a:prstGeom>
              <a:noFill/>
            </p:spPr>
            <p:txBody>
              <a:bodyPr>
                <a:spAutoFit/>
              </a:bodyPr>
              <a:lstStyle/>
              <a:p>
                <a:pPr eaLnBrk="1" fontAlgn="auto" hangingPunct="1">
                  <a:spcBef>
                    <a:spcPts val="0"/>
                  </a:spcBef>
                  <a:spcAft>
                    <a:spcPts val="0"/>
                  </a:spcAft>
                  <a:defRPr/>
                </a:pPr>
                <a:r>
                  <a:rPr lang="zh-TW" altLang="en-US" sz="2000" b="1" dirty="0">
                    <a:solidFill>
                      <a:schemeClr val="accent1">
                        <a:lumMod val="50000"/>
                      </a:schemeClr>
                    </a:solidFill>
                    <a:latin typeface="微軟正黑體" panose="020B0604030504040204" pitchFamily="34" charset="-120"/>
                    <a:ea typeface="微軟正黑體" panose="020B0604030504040204" pitchFamily="34" charset="-120"/>
                  </a:rPr>
                  <a:t>終身</a:t>
                </a:r>
                <a:r>
                  <a:rPr lang="zh-TW" altLang="en-US" sz="2000" b="1" dirty="0">
                    <a:solidFill>
                      <a:schemeClr val="accent1">
                        <a:lumMod val="50000"/>
                      </a:schemeClr>
                    </a:solidFill>
                    <a:latin typeface="微軟正黑體" panose="020B0604030504040204" pitchFamily="34" charset="-120"/>
                    <a:ea typeface="微軟正黑體" panose="020B0604030504040204" pitchFamily="34" charset="-120"/>
                  </a:rPr>
                  <a:t>學習者</a:t>
                </a:r>
                <a:endParaRPr lang="zh-TW" altLang="en-US" sz="2000" b="1" dirty="0">
                  <a:solidFill>
                    <a:schemeClr val="accent1">
                      <a:lumMod val="50000"/>
                    </a:schemeClr>
                  </a:solidFill>
                  <a:latin typeface="微軟正黑體" panose="020B0604030504040204" pitchFamily="34" charset="-120"/>
                  <a:ea typeface="微軟正黑體" panose="020B0604030504040204" pitchFamily="34" charset="-120"/>
                </a:endParaRPr>
              </a:p>
            </p:txBody>
          </p:sp>
        </p:grpSp>
        <p:grpSp>
          <p:nvGrpSpPr>
            <p:cNvPr id="26642" name="群組 60"/>
            <p:cNvGrpSpPr>
              <a:grpSpLocks/>
            </p:cNvGrpSpPr>
            <p:nvPr/>
          </p:nvGrpSpPr>
          <p:grpSpPr bwMode="auto">
            <a:xfrm>
              <a:off x="3897198" y="229374"/>
              <a:ext cx="3293806" cy="964060"/>
              <a:chOff x="3756521" y="581066"/>
              <a:chExt cx="3293806" cy="964060"/>
            </a:xfrm>
          </p:grpSpPr>
          <p:sp>
            <p:nvSpPr>
              <p:cNvPr id="56" name="手繪多邊形 55"/>
              <p:cNvSpPr/>
              <p:nvPr/>
            </p:nvSpPr>
            <p:spPr>
              <a:xfrm>
                <a:off x="3756604" y="581066"/>
                <a:ext cx="3293805" cy="639751"/>
              </a:xfrm>
              <a:custGeom>
                <a:avLst/>
                <a:gdLst>
                  <a:gd name="connsiteX0" fmla="*/ 0 w 3293806"/>
                  <a:gd name="connsiteY0" fmla="*/ 610576 h 640073"/>
                  <a:gd name="connsiteX1" fmla="*/ 98322 w 3293806"/>
                  <a:gd name="connsiteY1" fmla="*/ 541750 h 640073"/>
                  <a:gd name="connsiteX2" fmla="*/ 304800 w 3293806"/>
                  <a:gd name="connsiteY2" fmla="*/ 384434 h 640073"/>
                  <a:gd name="connsiteX3" fmla="*/ 589935 w 3293806"/>
                  <a:gd name="connsiteY3" fmla="*/ 236950 h 640073"/>
                  <a:gd name="connsiteX4" fmla="*/ 806245 w 3293806"/>
                  <a:gd name="connsiteY4" fmla="*/ 158292 h 640073"/>
                  <a:gd name="connsiteX5" fmla="*/ 1140542 w 3293806"/>
                  <a:gd name="connsiteY5" fmla="*/ 50137 h 640073"/>
                  <a:gd name="connsiteX6" fmla="*/ 1553496 w 3293806"/>
                  <a:gd name="connsiteY6" fmla="*/ 976 h 640073"/>
                  <a:gd name="connsiteX7" fmla="*/ 1779638 w 3293806"/>
                  <a:gd name="connsiteY7" fmla="*/ 20641 h 640073"/>
                  <a:gd name="connsiteX8" fmla="*/ 2113935 w 3293806"/>
                  <a:gd name="connsiteY8" fmla="*/ 59970 h 640073"/>
                  <a:gd name="connsiteX9" fmla="*/ 2566219 w 3293806"/>
                  <a:gd name="connsiteY9" fmla="*/ 177957 h 640073"/>
                  <a:gd name="connsiteX10" fmla="*/ 2880851 w 3293806"/>
                  <a:gd name="connsiteY10" fmla="*/ 364770 h 640073"/>
                  <a:gd name="connsiteX11" fmla="*/ 3106993 w 3293806"/>
                  <a:gd name="connsiteY11" fmla="*/ 512253 h 640073"/>
                  <a:gd name="connsiteX12" fmla="*/ 3293806 w 3293806"/>
                  <a:gd name="connsiteY12" fmla="*/ 640073 h 640073"/>
                  <a:gd name="connsiteX13" fmla="*/ 3293806 w 3293806"/>
                  <a:gd name="connsiteY13" fmla="*/ 640073 h 64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93806" h="640073">
                    <a:moveTo>
                      <a:pt x="0" y="610576"/>
                    </a:moveTo>
                    <a:cubicBezTo>
                      <a:pt x="23761" y="595008"/>
                      <a:pt x="47522" y="579440"/>
                      <a:pt x="98322" y="541750"/>
                    </a:cubicBezTo>
                    <a:cubicBezTo>
                      <a:pt x="149122" y="504060"/>
                      <a:pt x="222865" y="435234"/>
                      <a:pt x="304800" y="384434"/>
                    </a:cubicBezTo>
                    <a:cubicBezTo>
                      <a:pt x="386735" y="333634"/>
                      <a:pt x="506361" y="274640"/>
                      <a:pt x="589935" y="236950"/>
                    </a:cubicBezTo>
                    <a:cubicBezTo>
                      <a:pt x="673509" y="199260"/>
                      <a:pt x="714477" y="189427"/>
                      <a:pt x="806245" y="158292"/>
                    </a:cubicBezTo>
                    <a:cubicBezTo>
                      <a:pt x="898013" y="127157"/>
                      <a:pt x="1016000" y="76356"/>
                      <a:pt x="1140542" y="50137"/>
                    </a:cubicBezTo>
                    <a:cubicBezTo>
                      <a:pt x="1265084" y="23918"/>
                      <a:pt x="1446980" y="5892"/>
                      <a:pt x="1553496" y="976"/>
                    </a:cubicBezTo>
                    <a:cubicBezTo>
                      <a:pt x="1660012" y="-3940"/>
                      <a:pt x="1686232" y="10809"/>
                      <a:pt x="1779638" y="20641"/>
                    </a:cubicBezTo>
                    <a:cubicBezTo>
                      <a:pt x="1873045" y="30473"/>
                      <a:pt x="1982838" y="33751"/>
                      <a:pt x="2113935" y="59970"/>
                    </a:cubicBezTo>
                    <a:cubicBezTo>
                      <a:pt x="2245032" y="86189"/>
                      <a:pt x="2438400" y="127157"/>
                      <a:pt x="2566219" y="177957"/>
                    </a:cubicBezTo>
                    <a:cubicBezTo>
                      <a:pt x="2694038" y="228757"/>
                      <a:pt x="2790722" y="309054"/>
                      <a:pt x="2880851" y="364770"/>
                    </a:cubicBezTo>
                    <a:cubicBezTo>
                      <a:pt x="2970980" y="420486"/>
                      <a:pt x="3038167" y="466369"/>
                      <a:pt x="3106993" y="512253"/>
                    </a:cubicBezTo>
                    <a:cubicBezTo>
                      <a:pt x="3175819" y="558137"/>
                      <a:pt x="3293806" y="640073"/>
                      <a:pt x="3293806" y="640073"/>
                    </a:cubicBezTo>
                    <a:lnTo>
                      <a:pt x="3293806" y="640073"/>
                    </a:lnTo>
                  </a:path>
                </a:pathLst>
              </a:custGeom>
              <a:noFill/>
              <a:ln w="76200">
                <a:prstDash val="solid"/>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58" name="文字方塊 57"/>
              <p:cNvSpPr txBox="1"/>
              <p:nvPr/>
            </p:nvSpPr>
            <p:spPr>
              <a:xfrm>
                <a:off x="3921691" y="1174781"/>
                <a:ext cx="428591" cy="369880"/>
              </a:xfrm>
              <a:prstGeom prst="rect">
                <a:avLst/>
              </a:prstGeom>
              <a:noFill/>
            </p:spPr>
            <p:txBody>
              <a:bodyPr>
                <a:spAutoFit/>
              </a:bodyPr>
              <a:lstStyle/>
              <a:p>
                <a:pPr eaLnBrk="1" fontAlgn="auto" hangingPunct="1">
                  <a:spcBef>
                    <a:spcPts val="0"/>
                  </a:spcBef>
                  <a:spcAft>
                    <a:spcPts val="0"/>
                  </a:spcAft>
                  <a:defRPr/>
                </a:pPr>
                <a:r>
                  <a:rPr lang="zh-TW" altLang="en-US" b="1" dirty="0">
                    <a:solidFill>
                      <a:schemeClr val="bg1">
                        <a:lumMod val="50000"/>
                      </a:schemeClr>
                    </a:solidFill>
                    <a:latin typeface="微軟正黑體" panose="020B0604030504040204" pitchFamily="34" charset="-120"/>
                    <a:ea typeface="微軟正黑體" panose="020B0604030504040204" pitchFamily="34" charset="-120"/>
                  </a:rPr>
                  <a:t>生 </a:t>
                </a:r>
              </a:p>
            </p:txBody>
          </p:sp>
          <p:sp>
            <p:nvSpPr>
              <p:cNvPr id="62" name="文字方塊 61"/>
              <p:cNvSpPr txBox="1"/>
              <p:nvPr/>
            </p:nvSpPr>
            <p:spPr>
              <a:xfrm>
                <a:off x="4728078" y="885861"/>
                <a:ext cx="428591" cy="369880"/>
              </a:xfrm>
              <a:prstGeom prst="rect">
                <a:avLst/>
              </a:prstGeom>
              <a:noFill/>
            </p:spPr>
            <p:txBody>
              <a:bodyPr>
                <a:spAutoFit/>
              </a:bodyPr>
              <a:lstStyle/>
              <a:p>
                <a:pPr eaLnBrk="1" fontAlgn="auto" hangingPunct="1">
                  <a:spcBef>
                    <a:spcPts val="0"/>
                  </a:spcBef>
                  <a:spcAft>
                    <a:spcPts val="0"/>
                  </a:spcAft>
                  <a:defRPr/>
                </a:pPr>
                <a:r>
                  <a:rPr lang="zh-TW" altLang="en-US" b="1" dirty="0">
                    <a:solidFill>
                      <a:schemeClr val="bg1">
                        <a:lumMod val="50000"/>
                      </a:schemeClr>
                    </a:solidFill>
                    <a:latin typeface="微軟正黑體" panose="020B0604030504040204" pitchFamily="34" charset="-120"/>
                    <a:ea typeface="微軟正黑體" panose="020B0604030504040204" pitchFamily="34" charset="-120"/>
                  </a:rPr>
                  <a:t>活 </a:t>
                </a:r>
              </a:p>
            </p:txBody>
          </p:sp>
          <p:sp>
            <p:nvSpPr>
              <p:cNvPr id="63" name="文字方塊 62"/>
              <p:cNvSpPr txBox="1"/>
              <p:nvPr/>
            </p:nvSpPr>
            <p:spPr>
              <a:xfrm>
                <a:off x="5524940" y="885861"/>
                <a:ext cx="428591" cy="369880"/>
              </a:xfrm>
              <a:prstGeom prst="rect">
                <a:avLst/>
              </a:prstGeom>
              <a:noFill/>
            </p:spPr>
            <p:txBody>
              <a:bodyPr>
                <a:spAutoFit/>
              </a:bodyPr>
              <a:lstStyle/>
              <a:p>
                <a:pPr eaLnBrk="1" fontAlgn="auto" hangingPunct="1">
                  <a:spcBef>
                    <a:spcPts val="0"/>
                  </a:spcBef>
                  <a:spcAft>
                    <a:spcPts val="0"/>
                  </a:spcAft>
                  <a:defRPr/>
                </a:pPr>
                <a:r>
                  <a:rPr lang="zh-TW" altLang="en-US" b="1" dirty="0">
                    <a:solidFill>
                      <a:schemeClr val="bg1">
                        <a:lumMod val="50000"/>
                      </a:schemeClr>
                    </a:solidFill>
                    <a:latin typeface="微軟正黑體" panose="020B0604030504040204" pitchFamily="34" charset="-120"/>
                    <a:ea typeface="微軟正黑體" panose="020B0604030504040204" pitchFamily="34" charset="-120"/>
                  </a:rPr>
                  <a:t>情 </a:t>
                </a:r>
              </a:p>
            </p:txBody>
          </p:sp>
          <p:sp>
            <p:nvSpPr>
              <p:cNvPr id="64" name="文字方塊 63"/>
              <p:cNvSpPr txBox="1"/>
              <p:nvPr/>
            </p:nvSpPr>
            <p:spPr>
              <a:xfrm>
                <a:off x="6317041" y="1173193"/>
                <a:ext cx="428591" cy="369881"/>
              </a:xfrm>
              <a:prstGeom prst="rect">
                <a:avLst/>
              </a:prstGeom>
              <a:noFill/>
            </p:spPr>
            <p:txBody>
              <a:bodyPr>
                <a:spAutoFit/>
              </a:bodyPr>
              <a:lstStyle/>
              <a:p>
                <a:pPr eaLnBrk="1" fontAlgn="auto" hangingPunct="1">
                  <a:spcBef>
                    <a:spcPts val="0"/>
                  </a:spcBef>
                  <a:spcAft>
                    <a:spcPts val="0"/>
                  </a:spcAft>
                  <a:defRPr/>
                </a:pPr>
                <a:r>
                  <a:rPr lang="zh-TW" altLang="en-US" b="1" dirty="0">
                    <a:solidFill>
                      <a:schemeClr val="bg1">
                        <a:lumMod val="50000"/>
                      </a:schemeClr>
                    </a:solidFill>
                    <a:latin typeface="微軟正黑體" panose="020B0604030504040204" pitchFamily="34" charset="-120"/>
                    <a:ea typeface="微軟正黑體" panose="020B0604030504040204" pitchFamily="34" charset="-120"/>
                  </a:rPr>
                  <a:t>境 </a:t>
                </a:r>
              </a:p>
            </p:txBody>
          </p:sp>
        </p:grpSp>
        <p:grpSp>
          <p:nvGrpSpPr>
            <p:cNvPr id="26643" name="群組 73"/>
            <p:cNvGrpSpPr>
              <a:grpSpLocks/>
            </p:cNvGrpSpPr>
            <p:nvPr/>
          </p:nvGrpSpPr>
          <p:grpSpPr bwMode="auto">
            <a:xfrm>
              <a:off x="2427915" y="3194198"/>
              <a:ext cx="1580831" cy="3293806"/>
              <a:chOff x="2306546" y="3567189"/>
              <a:chExt cx="1580831" cy="3293806"/>
            </a:xfrm>
          </p:grpSpPr>
          <p:sp>
            <p:nvSpPr>
              <p:cNvPr id="57" name="手繪多邊形 56"/>
              <p:cNvSpPr/>
              <p:nvPr/>
            </p:nvSpPr>
            <p:spPr>
              <a:xfrm rot="14485936">
                <a:off x="1156644" y="4899669"/>
                <a:ext cx="3294003" cy="630188"/>
              </a:xfrm>
              <a:custGeom>
                <a:avLst/>
                <a:gdLst>
                  <a:gd name="connsiteX0" fmla="*/ 0 w 3293806"/>
                  <a:gd name="connsiteY0" fmla="*/ 610576 h 640073"/>
                  <a:gd name="connsiteX1" fmla="*/ 98322 w 3293806"/>
                  <a:gd name="connsiteY1" fmla="*/ 541750 h 640073"/>
                  <a:gd name="connsiteX2" fmla="*/ 304800 w 3293806"/>
                  <a:gd name="connsiteY2" fmla="*/ 384434 h 640073"/>
                  <a:gd name="connsiteX3" fmla="*/ 589935 w 3293806"/>
                  <a:gd name="connsiteY3" fmla="*/ 236950 h 640073"/>
                  <a:gd name="connsiteX4" fmla="*/ 806245 w 3293806"/>
                  <a:gd name="connsiteY4" fmla="*/ 158292 h 640073"/>
                  <a:gd name="connsiteX5" fmla="*/ 1140542 w 3293806"/>
                  <a:gd name="connsiteY5" fmla="*/ 50137 h 640073"/>
                  <a:gd name="connsiteX6" fmla="*/ 1553496 w 3293806"/>
                  <a:gd name="connsiteY6" fmla="*/ 976 h 640073"/>
                  <a:gd name="connsiteX7" fmla="*/ 1779638 w 3293806"/>
                  <a:gd name="connsiteY7" fmla="*/ 20641 h 640073"/>
                  <a:gd name="connsiteX8" fmla="*/ 2113935 w 3293806"/>
                  <a:gd name="connsiteY8" fmla="*/ 59970 h 640073"/>
                  <a:gd name="connsiteX9" fmla="*/ 2566219 w 3293806"/>
                  <a:gd name="connsiteY9" fmla="*/ 177957 h 640073"/>
                  <a:gd name="connsiteX10" fmla="*/ 2880851 w 3293806"/>
                  <a:gd name="connsiteY10" fmla="*/ 364770 h 640073"/>
                  <a:gd name="connsiteX11" fmla="*/ 3106993 w 3293806"/>
                  <a:gd name="connsiteY11" fmla="*/ 512253 h 640073"/>
                  <a:gd name="connsiteX12" fmla="*/ 3293806 w 3293806"/>
                  <a:gd name="connsiteY12" fmla="*/ 640073 h 640073"/>
                  <a:gd name="connsiteX13" fmla="*/ 3293806 w 3293806"/>
                  <a:gd name="connsiteY13" fmla="*/ 640073 h 64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93806" h="640073">
                    <a:moveTo>
                      <a:pt x="0" y="610576"/>
                    </a:moveTo>
                    <a:cubicBezTo>
                      <a:pt x="23761" y="595008"/>
                      <a:pt x="47522" y="579440"/>
                      <a:pt x="98322" y="541750"/>
                    </a:cubicBezTo>
                    <a:cubicBezTo>
                      <a:pt x="149122" y="504060"/>
                      <a:pt x="222865" y="435234"/>
                      <a:pt x="304800" y="384434"/>
                    </a:cubicBezTo>
                    <a:cubicBezTo>
                      <a:pt x="386735" y="333634"/>
                      <a:pt x="506361" y="274640"/>
                      <a:pt x="589935" y="236950"/>
                    </a:cubicBezTo>
                    <a:cubicBezTo>
                      <a:pt x="673509" y="199260"/>
                      <a:pt x="714477" y="189427"/>
                      <a:pt x="806245" y="158292"/>
                    </a:cubicBezTo>
                    <a:cubicBezTo>
                      <a:pt x="898013" y="127157"/>
                      <a:pt x="1016000" y="76356"/>
                      <a:pt x="1140542" y="50137"/>
                    </a:cubicBezTo>
                    <a:cubicBezTo>
                      <a:pt x="1265084" y="23918"/>
                      <a:pt x="1446980" y="5892"/>
                      <a:pt x="1553496" y="976"/>
                    </a:cubicBezTo>
                    <a:cubicBezTo>
                      <a:pt x="1660012" y="-3940"/>
                      <a:pt x="1686232" y="10809"/>
                      <a:pt x="1779638" y="20641"/>
                    </a:cubicBezTo>
                    <a:cubicBezTo>
                      <a:pt x="1873045" y="30473"/>
                      <a:pt x="1982838" y="33751"/>
                      <a:pt x="2113935" y="59970"/>
                    </a:cubicBezTo>
                    <a:cubicBezTo>
                      <a:pt x="2245032" y="86189"/>
                      <a:pt x="2438400" y="127157"/>
                      <a:pt x="2566219" y="177957"/>
                    </a:cubicBezTo>
                    <a:cubicBezTo>
                      <a:pt x="2694038" y="228757"/>
                      <a:pt x="2790722" y="309054"/>
                      <a:pt x="2880851" y="364770"/>
                    </a:cubicBezTo>
                    <a:cubicBezTo>
                      <a:pt x="2970980" y="420486"/>
                      <a:pt x="3038167" y="466369"/>
                      <a:pt x="3106993" y="512253"/>
                    </a:cubicBezTo>
                    <a:cubicBezTo>
                      <a:pt x="3175819" y="558137"/>
                      <a:pt x="3293806" y="640073"/>
                      <a:pt x="3293806" y="640073"/>
                    </a:cubicBezTo>
                    <a:lnTo>
                      <a:pt x="3293806" y="640073"/>
                    </a:lnTo>
                  </a:path>
                </a:pathLst>
              </a:custGeom>
              <a:noFill/>
              <a:ln w="76200">
                <a:prstDash val="solid"/>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65" name="文字方塊 64"/>
              <p:cNvSpPr txBox="1"/>
              <p:nvPr/>
            </p:nvSpPr>
            <p:spPr>
              <a:xfrm>
                <a:off x="2306002" y="3988441"/>
                <a:ext cx="428591" cy="368293"/>
              </a:xfrm>
              <a:prstGeom prst="rect">
                <a:avLst/>
              </a:prstGeom>
              <a:noFill/>
            </p:spPr>
            <p:txBody>
              <a:bodyPr>
                <a:spAutoFit/>
              </a:bodyPr>
              <a:lstStyle/>
              <a:p>
                <a:pPr eaLnBrk="1" fontAlgn="auto" hangingPunct="1">
                  <a:spcBef>
                    <a:spcPts val="0"/>
                  </a:spcBef>
                  <a:spcAft>
                    <a:spcPts val="0"/>
                  </a:spcAft>
                  <a:defRPr/>
                </a:pPr>
                <a:r>
                  <a:rPr lang="zh-TW" altLang="en-US" b="1" dirty="0">
                    <a:solidFill>
                      <a:schemeClr val="bg1">
                        <a:lumMod val="50000"/>
                      </a:schemeClr>
                    </a:solidFill>
                    <a:latin typeface="微軟正黑體" panose="020B0604030504040204" pitchFamily="34" charset="-120"/>
                    <a:ea typeface="微軟正黑體" panose="020B0604030504040204" pitchFamily="34" charset="-120"/>
                  </a:rPr>
                  <a:t>生 </a:t>
                </a:r>
              </a:p>
            </p:txBody>
          </p:sp>
          <p:sp>
            <p:nvSpPr>
              <p:cNvPr id="66" name="文字方塊 65"/>
              <p:cNvSpPr txBox="1"/>
              <p:nvPr/>
            </p:nvSpPr>
            <p:spPr>
              <a:xfrm>
                <a:off x="2445691" y="4726616"/>
                <a:ext cx="428591" cy="368293"/>
              </a:xfrm>
              <a:prstGeom prst="rect">
                <a:avLst/>
              </a:prstGeom>
              <a:noFill/>
            </p:spPr>
            <p:txBody>
              <a:bodyPr>
                <a:spAutoFit/>
              </a:bodyPr>
              <a:lstStyle/>
              <a:p>
                <a:pPr eaLnBrk="1" fontAlgn="auto" hangingPunct="1">
                  <a:spcBef>
                    <a:spcPts val="0"/>
                  </a:spcBef>
                  <a:spcAft>
                    <a:spcPts val="0"/>
                  </a:spcAft>
                  <a:defRPr/>
                </a:pPr>
                <a:r>
                  <a:rPr lang="zh-TW" altLang="en-US" b="1" dirty="0">
                    <a:solidFill>
                      <a:schemeClr val="bg1">
                        <a:lumMod val="50000"/>
                      </a:schemeClr>
                    </a:solidFill>
                    <a:latin typeface="微軟正黑體" panose="020B0604030504040204" pitchFamily="34" charset="-120"/>
                    <a:ea typeface="微軟正黑體" panose="020B0604030504040204" pitchFamily="34" charset="-120"/>
                  </a:rPr>
                  <a:t>活 </a:t>
                </a:r>
              </a:p>
            </p:txBody>
          </p:sp>
          <p:sp>
            <p:nvSpPr>
              <p:cNvPr id="67" name="文字方塊 66"/>
              <p:cNvSpPr txBox="1"/>
              <p:nvPr/>
            </p:nvSpPr>
            <p:spPr>
              <a:xfrm>
                <a:off x="2874282" y="5434629"/>
                <a:ext cx="428591" cy="368293"/>
              </a:xfrm>
              <a:prstGeom prst="rect">
                <a:avLst/>
              </a:prstGeom>
              <a:noFill/>
            </p:spPr>
            <p:txBody>
              <a:bodyPr>
                <a:spAutoFit/>
              </a:bodyPr>
              <a:lstStyle/>
              <a:p>
                <a:pPr eaLnBrk="1" fontAlgn="auto" hangingPunct="1">
                  <a:spcBef>
                    <a:spcPts val="0"/>
                  </a:spcBef>
                  <a:spcAft>
                    <a:spcPts val="0"/>
                  </a:spcAft>
                  <a:defRPr/>
                </a:pPr>
                <a:r>
                  <a:rPr lang="zh-TW" altLang="en-US" b="1" dirty="0">
                    <a:solidFill>
                      <a:schemeClr val="bg1">
                        <a:lumMod val="50000"/>
                      </a:schemeClr>
                    </a:solidFill>
                    <a:latin typeface="微軟正黑體" panose="020B0604030504040204" pitchFamily="34" charset="-120"/>
                    <a:ea typeface="微軟正黑體" panose="020B0604030504040204" pitchFamily="34" charset="-120"/>
                  </a:rPr>
                  <a:t>情 </a:t>
                </a:r>
              </a:p>
            </p:txBody>
          </p:sp>
          <p:sp>
            <p:nvSpPr>
              <p:cNvPr id="68" name="文字方塊 67"/>
              <p:cNvSpPr txBox="1"/>
              <p:nvPr/>
            </p:nvSpPr>
            <p:spPr>
              <a:xfrm>
                <a:off x="3458437" y="5934682"/>
                <a:ext cx="428591" cy="368293"/>
              </a:xfrm>
              <a:prstGeom prst="rect">
                <a:avLst/>
              </a:prstGeom>
              <a:noFill/>
            </p:spPr>
            <p:txBody>
              <a:bodyPr>
                <a:spAutoFit/>
              </a:bodyPr>
              <a:lstStyle/>
              <a:p>
                <a:pPr eaLnBrk="1" fontAlgn="auto" hangingPunct="1">
                  <a:spcBef>
                    <a:spcPts val="0"/>
                  </a:spcBef>
                  <a:spcAft>
                    <a:spcPts val="0"/>
                  </a:spcAft>
                  <a:defRPr/>
                </a:pPr>
                <a:r>
                  <a:rPr lang="zh-TW" altLang="en-US" b="1" dirty="0">
                    <a:solidFill>
                      <a:schemeClr val="bg1">
                        <a:lumMod val="50000"/>
                      </a:schemeClr>
                    </a:solidFill>
                    <a:latin typeface="微軟正黑體" panose="020B0604030504040204" pitchFamily="34" charset="-120"/>
                    <a:ea typeface="微軟正黑體" panose="020B0604030504040204" pitchFamily="34" charset="-120"/>
                  </a:rPr>
                  <a:t>境 </a:t>
                </a:r>
              </a:p>
            </p:txBody>
          </p:sp>
        </p:grpSp>
        <p:grpSp>
          <p:nvGrpSpPr>
            <p:cNvPr id="26644" name="群組 72"/>
            <p:cNvGrpSpPr>
              <a:grpSpLocks/>
            </p:cNvGrpSpPr>
            <p:nvPr/>
          </p:nvGrpSpPr>
          <p:grpSpPr bwMode="auto">
            <a:xfrm>
              <a:off x="6976497" y="3275929"/>
              <a:ext cx="1541098" cy="3293806"/>
              <a:chOff x="6835820" y="3627621"/>
              <a:chExt cx="1541098" cy="3293806"/>
            </a:xfrm>
          </p:grpSpPr>
          <p:sp>
            <p:nvSpPr>
              <p:cNvPr id="54" name="手繪多邊形 53"/>
              <p:cNvSpPr/>
              <p:nvPr/>
            </p:nvSpPr>
            <p:spPr>
              <a:xfrm rot="6963265">
                <a:off x="6256621" y="4954570"/>
                <a:ext cx="3294004" cy="639712"/>
              </a:xfrm>
              <a:custGeom>
                <a:avLst/>
                <a:gdLst>
                  <a:gd name="connsiteX0" fmla="*/ 0 w 3293806"/>
                  <a:gd name="connsiteY0" fmla="*/ 610576 h 640073"/>
                  <a:gd name="connsiteX1" fmla="*/ 98322 w 3293806"/>
                  <a:gd name="connsiteY1" fmla="*/ 541750 h 640073"/>
                  <a:gd name="connsiteX2" fmla="*/ 304800 w 3293806"/>
                  <a:gd name="connsiteY2" fmla="*/ 384434 h 640073"/>
                  <a:gd name="connsiteX3" fmla="*/ 589935 w 3293806"/>
                  <a:gd name="connsiteY3" fmla="*/ 236950 h 640073"/>
                  <a:gd name="connsiteX4" fmla="*/ 806245 w 3293806"/>
                  <a:gd name="connsiteY4" fmla="*/ 158292 h 640073"/>
                  <a:gd name="connsiteX5" fmla="*/ 1140542 w 3293806"/>
                  <a:gd name="connsiteY5" fmla="*/ 50137 h 640073"/>
                  <a:gd name="connsiteX6" fmla="*/ 1553496 w 3293806"/>
                  <a:gd name="connsiteY6" fmla="*/ 976 h 640073"/>
                  <a:gd name="connsiteX7" fmla="*/ 1779638 w 3293806"/>
                  <a:gd name="connsiteY7" fmla="*/ 20641 h 640073"/>
                  <a:gd name="connsiteX8" fmla="*/ 2113935 w 3293806"/>
                  <a:gd name="connsiteY8" fmla="*/ 59970 h 640073"/>
                  <a:gd name="connsiteX9" fmla="*/ 2566219 w 3293806"/>
                  <a:gd name="connsiteY9" fmla="*/ 177957 h 640073"/>
                  <a:gd name="connsiteX10" fmla="*/ 2880851 w 3293806"/>
                  <a:gd name="connsiteY10" fmla="*/ 364770 h 640073"/>
                  <a:gd name="connsiteX11" fmla="*/ 3106993 w 3293806"/>
                  <a:gd name="connsiteY11" fmla="*/ 512253 h 640073"/>
                  <a:gd name="connsiteX12" fmla="*/ 3293806 w 3293806"/>
                  <a:gd name="connsiteY12" fmla="*/ 640073 h 640073"/>
                  <a:gd name="connsiteX13" fmla="*/ 3293806 w 3293806"/>
                  <a:gd name="connsiteY13" fmla="*/ 640073 h 64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93806" h="640073">
                    <a:moveTo>
                      <a:pt x="0" y="610576"/>
                    </a:moveTo>
                    <a:cubicBezTo>
                      <a:pt x="23761" y="595008"/>
                      <a:pt x="47522" y="579440"/>
                      <a:pt x="98322" y="541750"/>
                    </a:cubicBezTo>
                    <a:cubicBezTo>
                      <a:pt x="149122" y="504060"/>
                      <a:pt x="222865" y="435234"/>
                      <a:pt x="304800" y="384434"/>
                    </a:cubicBezTo>
                    <a:cubicBezTo>
                      <a:pt x="386735" y="333634"/>
                      <a:pt x="506361" y="274640"/>
                      <a:pt x="589935" y="236950"/>
                    </a:cubicBezTo>
                    <a:cubicBezTo>
                      <a:pt x="673509" y="199260"/>
                      <a:pt x="714477" y="189427"/>
                      <a:pt x="806245" y="158292"/>
                    </a:cubicBezTo>
                    <a:cubicBezTo>
                      <a:pt x="898013" y="127157"/>
                      <a:pt x="1016000" y="76356"/>
                      <a:pt x="1140542" y="50137"/>
                    </a:cubicBezTo>
                    <a:cubicBezTo>
                      <a:pt x="1265084" y="23918"/>
                      <a:pt x="1446980" y="5892"/>
                      <a:pt x="1553496" y="976"/>
                    </a:cubicBezTo>
                    <a:cubicBezTo>
                      <a:pt x="1660012" y="-3940"/>
                      <a:pt x="1686232" y="10809"/>
                      <a:pt x="1779638" y="20641"/>
                    </a:cubicBezTo>
                    <a:cubicBezTo>
                      <a:pt x="1873045" y="30473"/>
                      <a:pt x="1982838" y="33751"/>
                      <a:pt x="2113935" y="59970"/>
                    </a:cubicBezTo>
                    <a:cubicBezTo>
                      <a:pt x="2245032" y="86189"/>
                      <a:pt x="2438400" y="127157"/>
                      <a:pt x="2566219" y="177957"/>
                    </a:cubicBezTo>
                    <a:cubicBezTo>
                      <a:pt x="2694038" y="228757"/>
                      <a:pt x="2790722" y="309054"/>
                      <a:pt x="2880851" y="364770"/>
                    </a:cubicBezTo>
                    <a:cubicBezTo>
                      <a:pt x="2970980" y="420486"/>
                      <a:pt x="3038167" y="466369"/>
                      <a:pt x="3106993" y="512253"/>
                    </a:cubicBezTo>
                    <a:cubicBezTo>
                      <a:pt x="3175819" y="558137"/>
                      <a:pt x="3293806" y="640073"/>
                      <a:pt x="3293806" y="640073"/>
                    </a:cubicBezTo>
                    <a:lnTo>
                      <a:pt x="3293806" y="640073"/>
                    </a:lnTo>
                  </a:path>
                </a:pathLst>
              </a:custGeom>
              <a:noFill/>
              <a:ln w="76200">
                <a:prstDash val="solid"/>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69" name="文字方塊 68"/>
              <p:cNvSpPr txBox="1"/>
              <p:nvPr/>
            </p:nvSpPr>
            <p:spPr>
              <a:xfrm>
                <a:off x="7948864" y="3743309"/>
                <a:ext cx="428591" cy="369880"/>
              </a:xfrm>
              <a:prstGeom prst="rect">
                <a:avLst/>
              </a:prstGeom>
              <a:noFill/>
            </p:spPr>
            <p:txBody>
              <a:bodyPr>
                <a:spAutoFit/>
              </a:bodyPr>
              <a:lstStyle/>
              <a:p>
                <a:pPr eaLnBrk="1" fontAlgn="auto" hangingPunct="1">
                  <a:spcBef>
                    <a:spcPts val="0"/>
                  </a:spcBef>
                  <a:spcAft>
                    <a:spcPts val="0"/>
                  </a:spcAft>
                  <a:defRPr/>
                </a:pPr>
                <a:r>
                  <a:rPr lang="zh-TW" altLang="en-US" b="1" dirty="0">
                    <a:solidFill>
                      <a:schemeClr val="bg1">
                        <a:lumMod val="50000"/>
                      </a:schemeClr>
                    </a:solidFill>
                    <a:latin typeface="微軟正黑體" panose="020B0604030504040204" pitchFamily="34" charset="-120"/>
                    <a:ea typeface="微軟正黑體" panose="020B0604030504040204" pitchFamily="34" charset="-120"/>
                  </a:rPr>
                  <a:t>生 </a:t>
                </a:r>
              </a:p>
            </p:txBody>
          </p:sp>
          <p:sp>
            <p:nvSpPr>
              <p:cNvPr id="70" name="文字方塊 69"/>
              <p:cNvSpPr txBox="1"/>
              <p:nvPr/>
            </p:nvSpPr>
            <p:spPr>
              <a:xfrm>
                <a:off x="7806000" y="4444971"/>
                <a:ext cx="428591" cy="369880"/>
              </a:xfrm>
              <a:prstGeom prst="rect">
                <a:avLst/>
              </a:prstGeom>
              <a:noFill/>
            </p:spPr>
            <p:txBody>
              <a:bodyPr>
                <a:spAutoFit/>
              </a:bodyPr>
              <a:lstStyle/>
              <a:p>
                <a:pPr eaLnBrk="1" fontAlgn="auto" hangingPunct="1">
                  <a:spcBef>
                    <a:spcPts val="0"/>
                  </a:spcBef>
                  <a:spcAft>
                    <a:spcPts val="0"/>
                  </a:spcAft>
                  <a:defRPr/>
                </a:pPr>
                <a:r>
                  <a:rPr lang="zh-TW" altLang="en-US" b="1" dirty="0">
                    <a:solidFill>
                      <a:schemeClr val="bg1">
                        <a:lumMod val="50000"/>
                      </a:schemeClr>
                    </a:solidFill>
                    <a:latin typeface="微軟正黑體" panose="020B0604030504040204" pitchFamily="34" charset="-120"/>
                    <a:ea typeface="微軟正黑體" panose="020B0604030504040204" pitchFamily="34" charset="-120"/>
                  </a:rPr>
                  <a:t>活 </a:t>
                </a:r>
              </a:p>
            </p:txBody>
          </p:sp>
          <p:sp>
            <p:nvSpPr>
              <p:cNvPr id="71" name="文字方塊 70"/>
              <p:cNvSpPr txBox="1"/>
              <p:nvPr/>
            </p:nvSpPr>
            <p:spPr>
              <a:xfrm>
                <a:off x="7380583" y="5310143"/>
                <a:ext cx="428591" cy="369881"/>
              </a:xfrm>
              <a:prstGeom prst="rect">
                <a:avLst/>
              </a:prstGeom>
              <a:noFill/>
            </p:spPr>
            <p:txBody>
              <a:bodyPr>
                <a:spAutoFit/>
              </a:bodyPr>
              <a:lstStyle/>
              <a:p>
                <a:pPr eaLnBrk="1" fontAlgn="auto" hangingPunct="1">
                  <a:spcBef>
                    <a:spcPts val="0"/>
                  </a:spcBef>
                  <a:spcAft>
                    <a:spcPts val="0"/>
                  </a:spcAft>
                  <a:defRPr/>
                </a:pPr>
                <a:r>
                  <a:rPr lang="zh-TW" altLang="en-US" b="1" dirty="0">
                    <a:solidFill>
                      <a:schemeClr val="bg1">
                        <a:lumMod val="50000"/>
                      </a:schemeClr>
                    </a:solidFill>
                    <a:latin typeface="微軟正黑體" panose="020B0604030504040204" pitchFamily="34" charset="-120"/>
                    <a:ea typeface="微軟正黑體" panose="020B0604030504040204" pitchFamily="34" charset="-120"/>
                  </a:rPr>
                  <a:t>情 </a:t>
                </a:r>
              </a:p>
            </p:txBody>
          </p:sp>
          <p:sp>
            <p:nvSpPr>
              <p:cNvPr id="72" name="文字方塊 71"/>
              <p:cNvSpPr txBox="1"/>
              <p:nvPr/>
            </p:nvSpPr>
            <p:spPr>
              <a:xfrm>
                <a:off x="6836113" y="5894332"/>
                <a:ext cx="428591" cy="369881"/>
              </a:xfrm>
              <a:prstGeom prst="rect">
                <a:avLst/>
              </a:prstGeom>
              <a:noFill/>
            </p:spPr>
            <p:txBody>
              <a:bodyPr>
                <a:spAutoFit/>
              </a:bodyPr>
              <a:lstStyle/>
              <a:p>
                <a:pPr eaLnBrk="1" fontAlgn="auto" hangingPunct="1">
                  <a:spcBef>
                    <a:spcPts val="0"/>
                  </a:spcBef>
                  <a:spcAft>
                    <a:spcPts val="0"/>
                  </a:spcAft>
                  <a:defRPr/>
                </a:pPr>
                <a:r>
                  <a:rPr lang="zh-TW" altLang="en-US" b="1" dirty="0">
                    <a:solidFill>
                      <a:schemeClr val="bg1">
                        <a:lumMod val="50000"/>
                      </a:schemeClr>
                    </a:solidFill>
                    <a:latin typeface="微軟正黑體" panose="020B0604030504040204" pitchFamily="34" charset="-120"/>
                    <a:ea typeface="微軟正黑體" panose="020B0604030504040204" pitchFamily="34" charset="-120"/>
                  </a:rPr>
                  <a:t>境 </a:t>
                </a:r>
              </a:p>
            </p:txBody>
          </p:sp>
        </p:grpSp>
      </p:grpSp>
      <p:sp>
        <p:nvSpPr>
          <p:cNvPr id="26630" name="矩形 1"/>
          <p:cNvSpPr>
            <a:spLocks noChangeArrowheads="1"/>
          </p:cNvSpPr>
          <p:nvPr/>
        </p:nvSpPr>
        <p:spPr bwMode="auto">
          <a:xfrm>
            <a:off x="4349750" y="6013450"/>
            <a:ext cx="32623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zh-TW" sz="2000" b="1">
                <a:solidFill>
                  <a:srgbClr val="1F4E79"/>
                </a:solidFill>
                <a:ea typeface="微軟正黑體" panose="020B0604030504040204" pitchFamily="34" charset="-120"/>
              </a:rPr>
              <a:t>核心素養的滾動圓輪意象</a:t>
            </a:r>
            <a:r>
              <a:rPr lang="zh-TW" altLang="en-US" sz="2000" b="1">
                <a:solidFill>
                  <a:srgbClr val="1F4E79"/>
                </a:solidFill>
                <a:ea typeface="微軟正黑體" panose="020B0604030504040204" pitchFamily="34" charset="-120"/>
              </a:rPr>
              <a:t>圖</a:t>
            </a:r>
            <a:endParaRPr lang="zh-TW" altLang="en-US" sz="2000" b="1">
              <a:solidFill>
                <a:srgbClr val="1F4E79"/>
              </a:solidFill>
            </a:endParaRPr>
          </a:p>
        </p:txBody>
      </p:sp>
      <p:sp>
        <p:nvSpPr>
          <p:cNvPr id="26631" name="矩形 54"/>
          <p:cNvSpPr>
            <a:spLocks noChangeArrowheads="1"/>
          </p:cNvSpPr>
          <p:nvPr/>
        </p:nvSpPr>
        <p:spPr bwMode="auto">
          <a:xfrm>
            <a:off x="88900" y="1290638"/>
            <a:ext cx="2352675" cy="317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spcAft>
                <a:spcPts val="1200"/>
              </a:spcAft>
            </a:pPr>
            <a:r>
              <a:rPr lang="zh-TW" altLang="en-US" sz="3200">
                <a:latin typeface="微軟正黑體" panose="020B0604030504040204" pitchFamily="34" charset="-120"/>
                <a:ea typeface="微軟正黑體" panose="020B0604030504040204" pitchFamily="34" charset="-120"/>
              </a:rPr>
              <a:t>整全</a:t>
            </a:r>
            <a:endParaRPr lang="en-US" altLang="zh-TW" sz="3200">
              <a:latin typeface="微軟正黑體" panose="020B0604030504040204" pitchFamily="34" charset="-120"/>
              <a:ea typeface="微軟正黑體" panose="020B0604030504040204" pitchFamily="34" charset="-120"/>
            </a:endParaRPr>
          </a:p>
          <a:p>
            <a:pPr eaLnBrk="1" hangingPunct="1">
              <a:lnSpc>
                <a:spcPct val="100000"/>
              </a:lnSpc>
              <a:spcBef>
                <a:spcPct val="0"/>
              </a:spcBef>
              <a:spcAft>
                <a:spcPts val="1200"/>
              </a:spcAft>
            </a:pPr>
            <a:r>
              <a:rPr lang="zh-TW" altLang="en-US" sz="3200">
                <a:latin typeface="微軟正黑體" panose="020B0604030504040204" pitchFamily="34" charset="-120"/>
                <a:ea typeface="微軟正黑體" panose="020B0604030504040204" pitchFamily="34" charset="-120"/>
              </a:rPr>
              <a:t>動態</a:t>
            </a:r>
            <a:endParaRPr lang="en-US" altLang="zh-TW" sz="3200">
              <a:latin typeface="微軟正黑體" panose="020B0604030504040204" pitchFamily="34" charset="-120"/>
              <a:ea typeface="微軟正黑體" panose="020B0604030504040204" pitchFamily="34" charset="-120"/>
            </a:endParaRPr>
          </a:p>
          <a:p>
            <a:pPr eaLnBrk="1" hangingPunct="1">
              <a:lnSpc>
                <a:spcPct val="100000"/>
              </a:lnSpc>
              <a:spcBef>
                <a:spcPct val="0"/>
              </a:spcBef>
              <a:spcAft>
                <a:spcPts val="1200"/>
              </a:spcAft>
            </a:pPr>
            <a:r>
              <a:rPr lang="zh-TW" altLang="en-US" sz="3200">
                <a:latin typeface="微軟正黑體" panose="020B0604030504040204" pitchFamily="34" charset="-120"/>
                <a:ea typeface="微軟正黑體" panose="020B0604030504040204" pitchFamily="34" charset="-120"/>
              </a:rPr>
              <a:t>有機</a:t>
            </a:r>
            <a:endParaRPr lang="en-US" altLang="zh-TW" sz="3200">
              <a:latin typeface="微軟正黑體" panose="020B0604030504040204" pitchFamily="34" charset="-120"/>
              <a:ea typeface="微軟正黑體" panose="020B0604030504040204" pitchFamily="34" charset="-120"/>
            </a:endParaRPr>
          </a:p>
          <a:p>
            <a:pPr eaLnBrk="1" hangingPunct="1">
              <a:lnSpc>
                <a:spcPct val="100000"/>
              </a:lnSpc>
              <a:spcBef>
                <a:spcPct val="0"/>
              </a:spcBef>
              <a:spcAft>
                <a:spcPts val="1200"/>
              </a:spcAft>
            </a:pPr>
            <a:r>
              <a:rPr lang="zh-TW" altLang="en-US" sz="3200">
                <a:latin typeface="微軟正黑體" panose="020B0604030504040204" pitchFamily="34" charset="-120"/>
                <a:ea typeface="微軟正黑體" panose="020B0604030504040204" pitchFamily="34" charset="-120"/>
              </a:rPr>
              <a:t>相互連結</a:t>
            </a:r>
            <a:endParaRPr lang="en-US" altLang="zh-TW" sz="3200">
              <a:latin typeface="微軟正黑體" panose="020B0604030504040204" pitchFamily="34" charset="-120"/>
              <a:ea typeface="微軟正黑體" panose="020B0604030504040204" pitchFamily="34" charset="-120"/>
            </a:endParaRPr>
          </a:p>
          <a:p>
            <a:pPr eaLnBrk="1" hangingPunct="1">
              <a:lnSpc>
                <a:spcPct val="100000"/>
              </a:lnSpc>
              <a:spcBef>
                <a:spcPct val="0"/>
              </a:spcBef>
              <a:spcAft>
                <a:spcPts val="1200"/>
              </a:spcAft>
            </a:pPr>
            <a:r>
              <a:rPr lang="zh-TW" altLang="en-US" sz="3200">
                <a:latin typeface="微軟正黑體" panose="020B0604030504040204" pitchFamily="34" charset="-120"/>
                <a:ea typeface="微軟正黑體" panose="020B0604030504040204" pitchFamily="34" charset="-120"/>
              </a:rPr>
              <a:t>交互運用</a:t>
            </a:r>
            <a:endParaRPr lang="en-US" altLang="zh-TW" sz="3200">
              <a:latin typeface="微軟正黑體" panose="020B0604030504040204" pitchFamily="34" charset="-120"/>
              <a:ea typeface="微軟正黑體" panose="020B0604030504040204" pitchFamily="34" charset="-120"/>
            </a:endParaRPr>
          </a:p>
        </p:txBody>
      </p:sp>
      <p:sp>
        <p:nvSpPr>
          <p:cNvPr id="26632" name="矩形 8"/>
          <p:cNvSpPr>
            <a:spLocks noChangeArrowheads="1"/>
          </p:cNvSpPr>
          <p:nvPr/>
        </p:nvSpPr>
        <p:spPr bwMode="auto">
          <a:xfrm>
            <a:off x="-63500" y="5270500"/>
            <a:ext cx="458787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50000"/>
              </a:lnSpc>
              <a:spcBef>
                <a:spcPct val="0"/>
              </a:spcBef>
            </a:pPr>
            <a:r>
              <a:rPr lang="zh-TW" altLang="en-US" sz="3200">
                <a:latin typeface="微軟正黑體" panose="020B0604030504040204" pitchFamily="34" charset="-120"/>
                <a:ea typeface="微軟正黑體" panose="020B0604030504040204" pitchFamily="34" charset="-120"/>
              </a:rPr>
              <a:t>透過</a:t>
            </a:r>
            <a:r>
              <a:rPr lang="zh-TW" altLang="en-US" sz="3200" u="sng">
                <a:solidFill>
                  <a:srgbClr val="FF0000"/>
                </a:solidFill>
                <a:latin typeface="微軟正黑體" panose="020B0604030504040204" pitchFamily="34" charset="-120"/>
                <a:ea typeface="微軟正黑體" panose="020B0604030504040204" pitchFamily="34" charset="-120"/>
              </a:rPr>
              <a:t>生活情境</a:t>
            </a:r>
            <a:r>
              <a:rPr lang="zh-TW" altLang="en-US" sz="3200">
                <a:latin typeface="微軟正黑體" panose="020B0604030504040204" pitchFamily="34" charset="-120"/>
                <a:ea typeface="微軟正黑體" panose="020B0604030504040204" pitchFamily="34" charset="-120"/>
              </a:rPr>
              <a:t>涵育</a:t>
            </a:r>
            <a:endParaRPr lang="en-US" altLang="zh-TW" sz="3200">
              <a:latin typeface="微軟正黑體" panose="020B0604030504040204" pitchFamily="34" charset="-120"/>
              <a:ea typeface="微軟正黑體" panose="020B0604030504040204" pitchFamily="34" charset="-120"/>
            </a:endParaRPr>
          </a:p>
          <a:p>
            <a:pPr eaLnBrk="1" hangingPunct="1">
              <a:lnSpc>
                <a:spcPct val="150000"/>
              </a:lnSpc>
              <a:spcBef>
                <a:spcPct val="0"/>
              </a:spcBef>
            </a:pPr>
            <a:r>
              <a:rPr lang="zh-TW" altLang="en-US" sz="3200">
                <a:latin typeface="微軟正黑體" panose="020B0604030504040204" pitchFamily="34" charset="-120"/>
                <a:ea typeface="微軟正黑體" panose="020B0604030504040204" pitchFamily="34" charset="-120"/>
              </a:rPr>
              <a:t>在生活情境整合活用</a:t>
            </a:r>
          </a:p>
        </p:txBody>
      </p:sp>
      <p:sp>
        <p:nvSpPr>
          <p:cNvPr id="11" name="矩形 10"/>
          <p:cNvSpPr/>
          <p:nvPr/>
        </p:nvSpPr>
        <p:spPr>
          <a:xfrm flipH="1">
            <a:off x="5873750" y="1690688"/>
            <a:ext cx="22225" cy="84137"/>
          </a:xfrm>
          <a:prstGeom prst="rect">
            <a:avLst/>
          </a:prstGeom>
          <a:solidFill>
            <a:srgbClr val="FFE285"/>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59" name="矩形 58"/>
          <p:cNvSpPr/>
          <p:nvPr/>
        </p:nvSpPr>
        <p:spPr>
          <a:xfrm>
            <a:off x="5873750" y="1844675"/>
            <a:ext cx="22225" cy="85725"/>
          </a:xfrm>
          <a:prstGeom prst="rect">
            <a:avLst/>
          </a:prstGeom>
          <a:solidFill>
            <a:srgbClr val="FFE285"/>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60" name="矩形 59"/>
          <p:cNvSpPr/>
          <p:nvPr/>
        </p:nvSpPr>
        <p:spPr>
          <a:xfrm>
            <a:off x="5873750" y="1995488"/>
            <a:ext cx="22225" cy="84137"/>
          </a:xfrm>
          <a:prstGeom prst="rect">
            <a:avLst/>
          </a:prstGeom>
          <a:solidFill>
            <a:srgbClr val="FFE285"/>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75" name="矩形 74"/>
          <p:cNvSpPr/>
          <p:nvPr/>
        </p:nvSpPr>
        <p:spPr>
          <a:xfrm>
            <a:off x="5875338" y="2170113"/>
            <a:ext cx="20637" cy="84137"/>
          </a:xfrm>
          <a:prstGeom prst="rect">
            <a:avLst/>
          </a:prstGeom>
          <a:solidFill>
            <a:srgbClr val="FFE285"/>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76" name="矩形 75"/>
          <p:cNvSpPr/>
          <p:nvPr/>
        </p:nvSpPr>
        <p:spPr>
          <a:xfrm>
            <a:off x="5873750" y="2332038"/>
            <a:ext cx="22225" cy="84137"/>
          </a:xfrm>
          <a:prstGeom prst="rect">
            <a:avLst/>
          </a:prstGeom>
          <a:solidFill>
            <a:srgbClr val="FFE285"/>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26638" name="投影片編號版面配置區 11"/>
          <p:cNvSpPr>
            <a:spLocks noGrp="1"/>
          </p:cNvSpPr>
          <p:nvPr>
            <p:ph type="sldNum" sz="quarter" idx="12"/>
          </p:nvPr>
        </p:nvSpPr>
        <p:spPr bwMode="auto">
          <a:xfrm>
            <a:off x="7086600" y="6475413"/>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035C60C5-607A-45B9-8E43-D6F15840E77B}" type="slidenum">
              <a:rPr lang="zh-TW" altLang="en-US" sz="1200" smtClean="0">
                <a:solidFill>
                  <a:srgbClr val="898989"/>
                </a:solidFill>
              </a:rPr>
              <a:pPr>
                <a:lnSpc>
                  <a:spcPct val="100000"/>
                </a:lnSpc>
                <a:spcBef>
                  <a:spcPct val="0"/>
                </a:spcBef>
                <a:buFontTx/>
                <a:buNone/>
              </a:pPr>
              <a:t>8</a:t>
            </a:fld>
            <a:endParaRPr lang="zh-TW" altLang="en-US" sz="1200">
              <a:solidFill>
                <a:srgbClr val="898989"/>
              </a:solidFill>
            </a:endParaRPr>
          </a:p>
        </p:txBody>
      </p:sp>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8" descr="「階梯」的圖片搜尋結果"/>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9914" y="111214"/>
            <a:ext cx="3813514" cy="3813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矩形 3"/>
          <p:cNvSpPr>
            <a:spLocks noChangeArrowheads="1"/>
          </p:cNvSpPr>
          <p:nvPr/>
        </p:nvSpPr>
        <p:spPr bwMode="auto">
          <a:xfrm>
            <a:off x="4224338" y="3031376"/>
            <a:ext cx="4919662" cy="274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50000"/>
              </a:lnSpc>
              <a:spcBef>
                <a:spcPct val="0"/>
              </a:spcBef>
              <a:defRPr/>
            </a:pPr>
            <a:r>
              <a:rPr lang="zh-TW" altLang="en-US" sz="4000" dirty="0">
                <a:latin typeface="微軟正黑體" panose="020B0604030504040204" pitchFamily="34" charset="-120"/>
                <a:ea typeface="微軟正黑體" panose="020B0604030504040204" pitchFamily="34" charset="-120"/>
              </a:rPr>
              <a:t>核心素養的培養是學習者在學習過程中</a:t>
            </a:r>
            <a:r>
              <a:rPr lang="zh-TW" altLang="en-US" sz="4000" b="1" u="sng"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不斷積累的歷程</a:t>
            </a:r>
            <a:endParaRPr lang="en-US" altLang="zh-TW" sz="40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28676" name="投影片編號版面配置區 1"/>
          <p:cNvSpPr>
            <a:spLocks noGrp="1"/>
          </p:cNvSpPr>
          <p:nvPr>
            <p:ph type="sldNum" sz="quarter" idx="12"/>
          </p:nvPr>
        </p:nvSpPr>
        <p:spPr bwMode="auto">
          <a:xfrm>
            <a:off x="7086600"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92D91C73-7D82-43D5-A661-123D10D86B4F}" type="slidenum">
              <a:rPr lang="zh-TW" altLang="en-US" sz="1200" smtClean="0">
                <a:solidFill>
                  <a:srgbClr val="898989"/>
                </a:solidFill>
              </a:rPr>
              <a:pPr>
                <a:lnSpc>
                  <a:spcPct val="100000"/>
                </a:lnSpc>
                <a:spcBef>
                  <a:spcPct val="0"/>
                </a:spcBef>
                <a:buFontTx/>
                <a:buNone/>
              </a:pPr>
              <a:t>9</a:t>
            </a:fld>
            <a:endParaRPr lang="zh-TW" altLang="en-US" sz="1200">
              <a:solidFill>
                <a:srgbClr val="898989"/>
              </a:solidFill>
            </a:endParaRPr>
          </a:p>
        </p:txBody>
      </p:sp>
    </p:spTree>
  </p:cSld>
  <p:clrMapOvr>
    <a:masterClrMapping/>
  </p:clrMapOvr>
  <p:transition spd="med">
    <p:fade/>
  </p:transition>
</p:sld>
</file>

<file path=ppt/theme/theme1.xml><?xml version="1.0" encoding="utf-8"?>
<a:theme xmlns:a="http://schemas.openxmlformats.org/drawingml/2006/main" name="Office 佈景主題">
  <a:themeElements>
    <a:clrScheme name="Office 佈景主題">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佈景主題">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佈景主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佈景主題">
  <a:themeElements>
    <a:clrScheme name="Office 佈景主題">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佈景主題">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佈景主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9657</TotalTime>
  <Words>3464</Words>
  <Application>Microsoft Office PowerPoint</Application>
  <PresentationFormat>如螢幕大小 (4:3)</PresentationFormat>
  <Paragraphs>540</Paragraphs>
  <Slides>41</Slides>
  <Notes>13</Notes>
  <HiddenSlides>0</HiddenSlides>
  <MMClips>0</MMClips>
  <ScaleCrop>false</ScaleCrop>
  <HeadingPairs>
    <vt:vector size="8" baseType="variant">
      <vt:variant>
        <vt:lpstr>使用字型</vt:lpstr>
      </vt:variant>
      <vt:variant>
        <vt:i4>13</vt:i4>
      </vt:variant>
      <vt:variant>
        <vt:lpstr>佈景主題</vt:lpstr>
      </vt:variant>
      <vt:variant>
        <vt:i4>2</vt:i4>
      </vt:variant>
      <vt:variant>
        <vt:lpstr>內嵌 OLE 伺服程式</vt:lpstr>
      </vt:variant>
      <vt:variant>
        <vt:i4>1</vt:i4>
      </vt:variant>
      <vt:variant>
        <vt:lpstr>投影片標題</vt:lpstr>
      </vt:variant>
      <vt:variant>
        <vt:i4>41</vt:i4>
      </vt:variant>
    </vt:vector>
  </HeadingPairs>
  <TitlesOfParts>
    <vt:vector size="57" baseType="lpstr">
      <vt:lpstr>Calibri</vt:lpstr>
      <vt:lpstr>Times New Roman</vt:lpstr>
      <vt:lpstr>Calibri Light</vt:lpstr>
      <vt:lpstr>Wingdings</vt:lpstr>
      <vt:lpstr>SimSun</vt:lpstr>
      <vt:lpstr>標楷體</vt:lpstr>
      <vt:lpstr>Microsoft YaHei</vt:lpstr>
      <vt:lpstr>細明體</vt:lpstr>
      <vt:lpstr>新細明體</vt:lpstr>
      <vt:lpstr>Simple-Line-Icons</vt:lpstr>
      <vt:lpstr>微軟正黑體</vt:lpstr>
      <vt:lpstr>Arial</vt:lpstr>
      <vt:lpstr>Eraser</vt:lpstr>
      <vt:lpstr>Office 佈景主題</vt:lpstr>
      <vt:lpstr>2_Office 佈景主題</vt:lpstr>
      <vt:lpstr>圖表</vt:lpstr>
      <vt:lpstr>協力同行 解析實踐        </vt:lpstr>
      <vt:lpstr>PowerPoint 簡報</vt:lpstr>
      <vt:lpstr>十二年國民基本教育課程綱要 總綱重要理念與內涵</vt:lpstr>
      <vt:lpstr>一、 十二年國民基本教育 課程綱要理念與特色</vt:lpstr>
      <vt:lpstr>總綱的理念與目標</vt:lpstr>
      <vt:lpstr>核心素養界定</vt:lpstr>
      <vt:lpstr>PowerPoint 簡報</vt:lpstr>
      <vt:lpstr>核心素養</vt:lpstr>
      <vt:lpstr>PowerPoint 簡報</vt:lpstr>
      <vt:lpstr>PowerPoint 簡報</vt:lpstr>
      <vt:lpstr>PowerPoint 簡報</vt:lpstr>
      <vt:lpstr>二、 十二年國民基本教育 課程綱要總綱課程架構</vt:lpstr>
      <vt:lpstr>PowerPoint 簡報</vt:lpstr>
      <vt:lpstr>PowerPoint 簡報</vt:lpstr>
      <vt:lpstr>PowerPoint 簡報</vt:lpstr>
      <vt:lpstr>十二年國教課綱強調學校本位課程發展</vt:lpstr>
      <vt:lpstr>閩南語文課程綱要 重要理念與內涵</vt:lpstr>
      <vt:lpstr>語文領域的共同理念</vt:lpstr>
      <vt:lpstr>閩南語文課綱的理念與目標</vt:lpstr>
      <vt:lpstr>面對未來，閩南語文的教學是…</vt:lpstr>
      <vt:lpstr>PowerPoint 簡報</vt:lpstr>
      <vt:lpstr>一、素養導向的課綱</vt:lpstr>
      <vt:lpstr>核心素養舉隅</vt:lpstr>
      <vt:lpstr>課綱核心素養與學習重點的呼應</vt:lpstr>
      <vt:lpstr>課綱核心素養與學習重點雙向細目表舉隅</vt:lpstr>
      <vt:lpstr>素養導向的課程設計</vt:lpstr>
      <vt:lpstr>二、連貫統整的課綱</vt:lpstr>
      <vt:lpstr>時間規劃 </vt:lpstr>
      <vt:lpstr>學習重點架構 </vt:lpstr>
      <vt:lpstr>PowerPoint 簡報</vt:lpstr>
      <vt:lpstr>三、多元適性的課綱</vt:lpstr>
      <vt:lpstr>實施要點（一）課程發展</vt:lpstr>
      <vt:lpstr>實施要點（二）教材編選</vt:lpstr>
      <vt:lpstr>實施要點（三）教學實施與學習評量</vt:lpstr>
      <vt:lpstr>議題融入說明</vt:lpstr>
      <vt:lpstr>議題融入示例舉隅</vt:lpstr>
      <vt:lpstr>十二年國教課綱發布區</vt:lpstr>
      <vt:lpstr>國教院研發 之課綱實施支持資源</vt:lpstr>
      <vt:lpstr>課綱實施相關資源-課程手冊</vt:lpstr>
      <vt:lpstr>更多的十二年國教課綱 實施的參考資源</vt:lpstr>
      <vt:lpstr>PowerPoint 簡報</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國家教育研究院簡報版型</dc:title>
  <dc:creator>國家教育研究院綜合規劃室</dc:creator>
  <cp:lastModifiedBy>lin</cp:lastModifiedBy>
  <cp:revision>923</cp:revision>
  <cp:lastPrinted>2018-03-20T02:06:49Z</cp:lastPrinted>
  <dcterms:created xsi:type="dcterms:W3CDTF">2015-05-12T09:09:43Z</dcterms:created>
  <dcterms:modified xsi:type="dcterms:W3CDTF">2018-12-17T02:08:08Z</dcterms:modified>
</cp:coreProperties>
</file>