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53"/>
  </p:notesMasterIdLst>
  <p:handoutMasterIdLst>
    <p:handoutMasterId r:id="rId54"/>
  </p:handoutMasterIdLst>
  <p:sldIdLst>
    <p:sldId id="696" r:id="rId3"/>
    <p:sldId id="517" r:id="rId4"/>
    <p:sldId id="697" r:id="rId5"/>
    <p:sldId id="657" r:id="rId6"/>
    <p:sldId id="611" r:id="rId7"/>
    <p:sldId id="637" r:id="rId8"/>
    <p:sldId id="638" r:id="rId9"/>
    <p:sldId id="639" r:id="rId10"/>
    <p:sldId id="640" r:id="rId11"/>
    <p:sldId id="641" r:id="rId12"/>
    <p:sldId id="687" r:id="rId13"/>
    <p:sldId id="603" r:id="rId14"/>
    <p:sldId id="569" r:id="rId15"/>
    <p:sldId id="570" r:id="rId16"/>
    <p:sldId id="642" r:id="rId17"/>
    <p:sldId id="689" r:id="rId18"/>
    <p:sldId id="698" r:id="rId19"/>
    <p:sldId id="704" r:id="rId20"/>
    <p:sldId id="705" r:id="rId21"/>
    <p:sldId id="688" r:id="rId22"/>
    <p:sldId id="580" r:id="rId23"/>
    <p:sldId id="619" r:id="rId24"/>
    <p:sldId id="673" r:id="rId25"/>
    <p:sldId id="674" r:id="rId26"/>
    <p:sldId id="675" r:id="rId27"/>
    <p:sldId id="676" r:id="rId28"/>
    <p:sldId id="678" r:id="rId29"/>
    <p:sldId id="700" r:id="rId30"/>
    <p:sldId id="671" r:id="rId31"/>
    <p:sldId id="614" r:id="rId32"/>
    <p:sldId id="626" r:id="rId33"/>
    <p:sldId id="660" r:id="rId34"/>
    <p:sldId id="661" r:id="rId35"/>
    <p:sldId id="595" r:id="rId36"/>
    <p:sldId id="701" r:id="rId37"/>
    <p:sldId id="702" r:id="rId38"/>
    <p:sldId id="596" r:id="rId39"/>
    <p:sldId id="681" r:id="rId40"/>
    <p:sldId id="685" r:id="rId41"/>
    <p:sldId id="606" r:id="rId42"/>
    <p:sldId id="607" r:id="rId43"/>
    <p:sldId id="703" r:id="rId44"/>
    <p:sldId id="664" r:id="rId45"/>
    <p:sldId id="670" r:id="rId46"/>
    <p:sldId id="706" r:id="rId47"/>
    <p:sldId id="699" r:id="rId48"/>
    <p:sldId id="690" r:id="rId49"/>
    <p:sldId id="691" r:id="rId50"/>
    <p:sldId id="668" r:id="rId51"/>
    <p:sldId id="623" r:id="rId52"/>
  </p:sldIdLst>
  <p:sldSz cx="9144000" cy="6858000" type="screen4x3"/>
  <p:notesSz cx="6735763" cy="9869488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SimSun" panose="02010600030101010101" pitchFamily="2" charset="-122"/>
      <p:regular r:id="rId61"/>
    </p:embeddedFont>
    <p:embeddedFont>
      <p:font typeface="標楷體" panose="03000509000000000000" pitchFamily="65" charset="-120"/>
      <p:regular r:id="rId62"/>
    </p:embeddedFont>
    <p:embeddedFont>
      <p:font typeface="Microsoft YaHei" panose="020B0503020204020204" pitchFamily="34" charset="-122"/>
      <p:regular r:id="rId63"/>
      <p:bold r:id="rId64"/>
    </p:embeddedFont>
    <p:embeddedFont>
      <p:font typeface="微軟正黑體" panose="020B0604030504040204" pitchFamily="34" charset="-120"/>
      <p:regular r:id="rId65"/>
      <p:bold r:id="rId66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ED7D31"/>
    <a:srgbClr val="FF9966"/>
    <a:srgbClr val="FF9900"/>
    <a:srgbClr val="FF7C80"/>
    <a:srgbClr val="B20030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3" autoAdjust="0"/>
    <p:restoredTop sz="91717" autoAdjust="0"/>
  </p:normalViewPr>
  <p:slideViewPr>
    <p:cSldViewPr snapToGrid="0">
      <p:cViewPr varScale="1">
        <p:scale>
          <a:sx n="99" d="100"/>
          <a:sy n="99" d="100"/>
        </p:scale>
        <p:origin x="10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9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1.fntdata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1-1000-1625.php?Lang=zh-t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成就每一個孩子—適性揚才、終身學習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149443" custLinFactNeighborX="709" custLinFactNeighborY="1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Y="-900000" custLinFactNeighborX="-13787" custLinFactNeighborY="-9566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708598" custLinFactNeighborX="-17938" custLinFactNeighborY="-18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1400000" custLinFactNeighborX="16477" custLinFactNeighborY="-14675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BA4F8371-5436-423F-BAF5-431F0190AE18}" type="presOf" srcId="{5FDB27F6-DBEF-4102-B2CD-27988E7FF3AB}" destId="{14611A2B-767B-4E4B-B9C1-A9DF36CD909B}" srcOrd="0" destOrd="0" presId="urn:microsoft.com/office/officeart/2005/8/layout/hierarchy4"/>
    <dgm:cxn modelId="{70FEFCE3-157D-419E-A6B3-4BDB33706B3D}" type="presOf" srcId="{A2ABD330-7A5C-4352-AD0A-611067BBC3E4}" destId="{14327142-CA6F-47F8-A0AF-3A1C6094EB0E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ED4C401B-BBB5-4497-A21C-CCF79503A03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27217D27-8EE1-48B1-A53B-1F764B3B5724}" type="presOf" srcId="{5F79AD74-B41F-440C-A7BC-50E206430FAA}" destId="{B07CEB32-E64A-455C-9879-D89AAD088263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619727A2-362C-4BED-BA7D-2EDF0BAF6F70}" type="presOf" srcId="{6A4AA8E9-73F6-42EC-9E56-B62F2A0A4935}" destId="{3A9CEEBA-4B9D-4A5D-9F52-EED3C35E63C7}" srcOrd="0" destOrd="0" presId="urn:microsoft.com/office/officeart/2005/8/layout/hierarchy4"/>
    <dgm:cxn modelId="{FEC5F0AB-4497-467C-A69F-9F59E1B4BF9D}" type="presParOf" srcId="{3A9CEEBA-4B9D-4A5D-9F52-EED3C35E63C7}" destId="{FAED976B-1818-482F-8ABF-4EA433423C3F}" srcOrd="0" destOrd="0" presId="urn:microsoft.com/office/officeart/2005/8/layout/hierarchy4"/>
    <dgm:cxn modelId="{DD227542-D8CF-4F97-ADA6-384FD6D44138}" type="presParOf" srcId="{FAED976B-1818-482F-8ABF-4EA433423C3F}" destId="{14327142-CA6F-47F8-A0AF-3A1C6094EB0E}" srcOrd="0" destOrd="0" presId="urn:microsoft.com/office/officeart/2005/8/layout/hierarchy4"/>
    <dgm:cxn modelId="{71A758BD-B50D-4FD9-9935-6A46268C1FBE}" type="presParOf" srcId="{FAED976B-1818-482F-8ABF-4EA433423C3F}" destId="{09262C3D-7ABC-4EA8-800D-425DED7BFF74}" srcOrd="1" destOrd="0" presId="urn:microsoft.com/office/officeart/2005/8/layout/hierarchy4"/>
    <dgm:cxn modelId="{CB6D53B1-8473-47A9-80DE-3CFF2E203DB5}" type="presParOf" srcId="{FAED976B-1818-482F-8ABF-4EA433423C3F}" destId="{8CD33B24-1370-4935-BF79-95DA8B2D2EE1}" srcOrd="2" destOrd="0" presId="urn:microsoft.com/office/officeart/2005/8/layout/hierarchy4"/>
    <dgm:cxn modelId="{A2D0479E-C1B4-410F-B661-84F10BBF6C38}" type="presParOf" srcId="{8CD33B24-1370-4935-BF79-95DA8B2D2EE1}" destId="{ACFF57A6-3B58-43FF-9A20-23F3165618EE}" srcOrd="0" destOrd="0" presId="urn:microsoft.com/office/officeart/2005/8/layout/hierarchy4"/>
    <dgm:cxn modelId="{9127CF73-2879-4F34-98E2-722A10E1038A}" type="presParOf" srcId="{ACFF57A6-3B58-43FF-9A20-23F3165618EE}" destId="{B07CEB32-E64A-455C-9879-D89AAD088263}" srcOrd="0" destOrd="0" presId="urn:microsoft.com/office/officeart/2005/8/layout/hierarchy4"/>
    <dgm:cxn modelId="{64AE108A-8244-4B82-9238-60B4FA35C70D}" type="presParOf" srcId="{ACFF57A6-3B58-43FF-9A20-23F3165618EE}" destId="{53C68292-17B5-4427-8FC3-A70EF64289C2}" srcOrd="1" destOrd="0" presId="urn:microsoft.com/office/officeart/2005/8/layout/hierarchy4"/>
    <dgm:cxn modelId="{997407D6-C8CC-471D-99CD-5925BA523408}" type="presParOf" srcId="{8CD33B24-1370-4935-BF79-95DA8B2D2EE1}" destId="{FD5A08D2-AABF-46BA-AD1F-779F24E39E63}" srcOrd="1" destOrd="0" presId="urn:microsoft.com/office/officeart/2005/8/layout/hierarchy4"/>
    <dgm:cxn modelId="{71C42B72-A153-4103-B05F-D43D02BCF9B5}" type="presParOf" srcId="{8CD33B24-1370-4935-BF79-95DA8B2D2EE1}" destId="{78CDB0CD-9E21-4C0E-A642-979EF0A57785}" srcOrd="2" destOrd="0" presId="urn:microsoft.com/office/officeart/2005/8/layout/hierarchy4"/>
    <dgm:cxn modelId="{55DFBCF5-6821-4B64-84CB-DEA9B0DD48AA}" type="presParOf" srcId="{78CDB0CD-9E21-4C0E-A642-979EF0A57785}" destId="{CF90D5DA-8C17-44FB-AF78-FCBF43B1E0EB}" srcOrd="0" destOrd="0" presId="urn:microsoft.com/office/officeart/2005/8/layout/hierarchy4"/>
    <dgm:cxn modelId="{12732B53-19D6-4DE3-A61B-477105BB0BA2}" type="presParOf" srcId="{78CDB0CD-9E21-4C0E-A642-979EF0A57785}" destId="{3F4AD737-5C29-4C48-B368-75910140274D}" srcOrd="1" destOrd="0" presId="urn:microsoft.com/office/officeart/2005/8/layout/hierarchy4"/>
    <dgm:cxn modelId="{9504EE62-86A7-4974-9F04-CAF5050D7190}" type="presParOf" srcId="{78CDB0CD-9E21-4C0E-A642-979EF0A57785}" destId="{E1118B29-ABDB-4341-9B3C-3A80EBB33EBB}" srcOrd="2" destOrd="0" presId="urn:microsoft.com/office/officeart/2005/8/layout/hierarchy4"/>
    <dgm:cxn modelId="{FDB1A114-5155-4AA1-983B-2E142E39CA80}" type="presParOf" srcId="{E1118B29-ABDB-4341-9B3C-3A80EBB33EBB}" destId="{46C496AA-C525-4F01-A03F-03F4A60D9FD7}" srcOrd="0" destOrd="0" presId="urn:microsoft.com/office/officeart/2005/8/layout/hierarchy4"/>
    <dgm:cxn modelId="{FA8CC672-33F5-48EC-A16F-A09CB82F02CB}" type="presParOf" srcId="{46C496AA-C525-4F01-A03F-03F4A60D9FD7}" destId="{14611A2B-767B-4E4B-B9C1-A9DF36CD909B}" srcOrd="0" destOrd="0" presId="urn:microsoft.com/office/officeart/2005/8/layout/hierarchy4"/>
    <dgm:cxn modelId="{34107ECA-D5DA-4411-A366-60A1963766F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24C406-4151-4A54-B1B2-AEE57794376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2903E0-9D53-4F59-A79F-FC73A9510878}">
      <dgm:prSet phldrT="[文字]" custT="1"/>
      <dgm:spPr>
        <a:solidFill>
          <a:schemeClr val="accent1">
            <a:lumMod val="5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學習表現</a:t>
          </a:r>
        </a:p>
      </dgm:t>
    </dgm:pt>
    <dgm:pt modelId="{7AF578D6-7B51-4CB4-8675-310D8EDDA551}" type="parTrans" cxnId="{93E9FEF2-8552-463B-A244-C43C8EEE49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FD347A-9044-4885-B6FA-9805938677A5}" type="sibTrans" cxnId="{93E9FEF2-8552-463B-A244-C43C8EEE49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367778-9B3C-40C2-9194-33A0BEB5C881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學生學習的範疇（字、詞、句、段、篇章）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ADAD5-950D-4AE5-BC4F-660E64802C7C}" type="parTrans" cxnId="{556895BE-289E-45A6-9024-2DC45A3B5448}">
      <dgm:prSet/>
      <dgm:spPr>
        <a:ln w="28575"/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1A806A-08C6-4A7D-BACA-67246C426306}" type="sibTrans" cxnId="{556895BE-289E-45A6-9024-2DC45A3B54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43A01A-9EFF-40BD-A361-960FE34AA47D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認知、情意、技能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4EFF53-3119-4DA6-8E82-A700588CFA28}" type="parTrans" cxnId="{FE37AAB0-1C36-439B-BA4C-251291F155D5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ADDFD5-FCB3-4EBE-A784-EC64AB1894A2}" type="sibTrans" cxnId="{FE37AAB0-1C36-439B-BA4C-251291F155D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768F7B-5059-4E2E-8176-FE0605D493FF}">
      <dgm:prSet phldrT="[文字]" custT="1"/>
      <dgm:spPr>
        <a:solidFill>
          <a:schemeClr val="accent2">
            <a:lumMod val="75000"/>
          </a:schemeClr>
        </a:solidFill>
        <a:ln w="38100">
          <a:solidFill>
            <a:srgbClr val="FF9900"/>
          </a:solidFill>
        </a:ln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學習內容</a:t>
          </a:r>
        </a:p>
      </dgm:t>
    </dgm:pt>
    <dgm:pt modelId="{AAD94D89-2B23-4F21-B8CE-CA4CC9615D4D}" type="parTrans" cxnId="{F5D0880D-460A-4252-BEE9-45CEB8B1162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23A9E-970B-486A-A596-F05E9D742DF7}" type="sibTrans" cxnId="{F5D0880D-460A-4252-BEE9-45CEB8B1162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E5FC5-E18F-4CF1-80BA-22012EED0601}">
      <dgm:prSet phldrT="[文字]" custT="1"/>
      <dgm:spPr>
        <a:ln w="28575">
          <a:solidFill>
            <a:srgbClr val="FF9900"/>
          </a:solidFill>
        </a:ln>
      </dgm:spPr>
      <dgm:t>
        <a:bodyPr/>
        <a:lstStyle/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以日常生活為本，重視客家文化的傳承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3EA1A3-EF8A-4F94-A256-852BA90FD394}" type="parTrans" cxnId="{ECDAA9D2-6D70-4200-A8B7-42DE59EB06DF}">
      <dgm:prSet/>
      <dgm:spPr>
        <a:ln w="28575">
          <a:solidFill>
            <a:srgbClr val="ED7D31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1B49BB-A7A2-4705-A67E-7FB057A18C51}" type="sibTrans" cxnId="{ECDAA9D2-6D70-4200-A8B7-42DE59EB06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C1823B-B9DB-4657-A6DB-46AB613F4A92}">
      <dgm:prSet phldrT="[文字]" custT="1"/>
      <dgm:spPr>
        <a:ln w="28575">
          <a:solidFill>
            <a:srgbClr val="FF9900"/>
          </a:solidFill>
        </a:ln>
      </dgm:spPr>
      <dgm:t>
        <a:bodyPr/>
        <a:lstStyle/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跨領域教學、議題融入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DE6FEC-F6DD-4061-9C1A-113503843F3E}" type="parTrans" cxnId="{904AEB57-2C28-47DE-BB68-6BD9A169BCCF}">
      <dgm:prSet/>
      <dgm:spPr>
        <a:ln w="28575">
          <a:solidFill>
            <a:srgbClr val="FF9900"/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8169EA-24A0-4786-BAD1-C8E3D00ADFA9}" type="sibTrans" cxnId="{904AEB57-2C28-47DE-BB68-6BD9A169BCC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A6D4E4-AE03-4229-B171-68889132BBF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學生學習的表現層次（聽、說、讀、寫）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EC68CE-809A-4091-8A94-2A77A618C6FE}" type="parTrans" cxnId="{DD2FD7C5-CE47-43F3-9AF9-38B54FE5DE7B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F038EB-33BC-4DCE-BD59-45F02A6409B4}" type="sibTrans" cxnId="{DD2FD7C5-CE47-43F3-9AF9-38B54FE5DE7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41F6D4-D5AE-45FC-B138-2A8B6DD8B16E}">
      <dgm:prSet phldrT="[文字]" custT="1"/>
      <dgm:spPr>
        <a:ln w="28575">
          <a:solidFill>
            <a:srgbClr val="FF9900"/>
          </a:solidFill>
        </a:ln>
      </dgm:spPr>
      <dgm:t>
        <a:bodyPr/>
        <a:lstStyle/>
        <a:p>
          <a:pPr algn="l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由近及遠，從家庭、學校、社區、社會到國際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032D07-3333-4077-B537-0BB02DE09DD0}" type="parTrans" cxnId="{F95D5715-62BF-4CA4-BE9B-32E463931E95}">
      <dgm:prSet/>
      <dgm:spPr/>
      <dgm:t>
        <a:bodyPr/>
        <a:lstStyle/>
        <a:p>
          <a:endParaRPr lang="zh-TW" altLang="en-US"/>
        </a:p>
      </dgm:t>
    </dgm:pt>
    <dgm:pt modelId="{C64918EA-1690-439B-96E9-047686EC4710}" type="sibTrans" cxnId="{F95D5715-62BF-4CA4-BE9B-32E463931E95}">
      <dgm:prSet/>
      <dgm:spPr/>
      <dgm:t>
        <a:bodyPr/>
        <a:lstStyle/>
        <a:p>
          <a:endParaRPr lang="zh-TW" altLang="en-US"/>
        </a:p>
      </dgm:t>
    </dgm:pt>
    <dgm:pt modelId="{22226DCE-5623-4385-8776-3B79C9F0A73E}" type="pres">
      <dgm:prSet presAssocID="{9B24C406-4151-4A54-B1B2-AEE5779437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347AD6C-AD1A-4E71-BDA2-5DB602D9F33A}" type="pres">
      <dgm:prSet presAssocID="{6B2903E0-9D53-4F59-A79F-FC73A9510878}" presName="root" presStyleCnt="0"/>
      <dgm:spPr/>
    </dgm:pt>
    <dgm:pt modelId="{406273FA-7188-4EF2-9CE8-D0C0E4581089}" type="pres">
      <dgm:prSet presAssocID="{6B2903E0-9D53-4F59-A79F-FC73A9510878}" presName="rootComposite" presStyleCnt="0"/>
      <dgm:spPr/>
    </dgm:pt>
    <dgm:pt modelId="{AEF6D547-854A-4D17-8556-2D4D45983120}" type="pres">
      <dgm:prSet presAssocID="{6B2903E0-9D53-4F59-A79F-FC73A9510878}" presName="rootText" presStyleLbl="node1" presStyleIdx="0" presStyleCnt="2" custScaleX="117668" custLinFactNeighborX="-1893" custLinFactNeighborY="-1262"/>
      <dgm:spPr/>
      <dgm:t>
        <a:bodyPr/>
        <a:lstStyle/>
        <a:p>
          <a:endParaRPr lang="zh-TW" altLang="en-US"/>
        </a:p>
      </dgm:t>
    </dgm:pt>
    <dgm:pt modelId="{FB75E078-9172-4790-9117-38383528E6FB}" type="pres">
      <dgm:prSet presAssocID="{6B2903E0-9D53-4F59-A79F-FC73A9510878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114FB1EB-5B28-455C-B10A-2F16FFE42CE6}" type="pres">
      <dgm:prSet presAssocID="{6B2903E0-9D53-4F59-A79F-FC73A9510878}" presName="childShape" presStyleCnt="0"/>
      <dgm:spPr/>
    </dgm:pt>
    <dgm:pt modelId="{C434F13B-C463-4850-A8A4-B83C8D76C673}" type="pres">
      <dgm:prSet presAssocID="{84EC68CE-809A-4091-8A94-2A77A618C6FE}" presName="Name13" presStyleLbl="parChTrans1D2" presStyleIdx="0" presStyleCnt="6"/>
      <dgm:spPr/>
      <dgm:t>
        <a:bodyPr/>
        <a:lstStyle/>
        <a:p>
          <a:endParaRPr lang="zh-TW" altLang="en-US"/>
        </a:p>
      </dgm:t>
    </dgm:pt>
    <dgm:pt modelId="{A3C934D3-D0FE-4F29-A7F0-DDC0D91CE435}" type="pres">
      <dgm:prSet presAssocID="{38A6D4E4-AE03-4229-B171-68889132BBFF}" presName="childText" presStyleLbl="bgAcc1" presStyleIdx="0" presStyleCnt="6" custScaleX="178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5F6A61-99CF-42F0-8ECB-13EA3BE10DD7}" type="pres">
      <dgm:prSet presAssocID="{905ADAD5-950D-4AE5-BC4F-660E64802C7C}" presName="Name13" presStyleLbl="parChTrans1D2" presStyleIdx="1" presStyleCnt="6"/>
      <dgm:spPr/>
      <dgm:t>
        <a:bodyPr/>
        <a:lstStyle/>
        <a:p>
          <a:endParaRPr lang="zh-TW" altLang="en-US"/>
        </a:p>
      </dgm:t>
    </dgm:pt>
    <dgm:pt modelId="{457E367E-7A54-4458-8C24-501075BE9441}" type="pres">
      <dgm:prSet presAssocID="{70367778-9B3C-40C2-9194-33A0BEB5C881}" presName="childText" presStyleLbl="bgAcc1" presStyleIdx="1" presStyleCnt="6" custScaleX="1778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CB1B63-D609-4B1C-9605-60EA1F6FD6A7}" type="pres">
      <dgm:prSet presAssocID="{774EFF53-3119-4DA6-8E82-A700588CFA28}" presName="Name13" presStyleLbl="parChTrans1D2" presStyleIdx="2" presStyleCnt="6"/>
      <dgm:spPr/>
      <dgm:t>
        <a:bodyPr/>
        <a:lstStyle/>
        <a:p>
          <a:endParaRPr lang="zh-TW" altLang="en-US"/>
        </a:p>
      </dgm:t>
    </dgm:pt>
    <dgm:pt modelId="{23E5CD85-8BFF-41C3-94D3-D97144246349}" type="pres">
      <dgm:prSet presAssocID="{4543A01A-9EFF-40BD-A361-960FE34AA47D}" presName="childText" presStyleLbl="bgAcc1" presStyleIdx="2" presStyleCnt="6" custScaleX="179563" custScaleY="690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ECA8E5-2B5A-463C-82D9-CD28CC8F4886}" type="pres">
      <dgm:prSet presAssocID="{9E768F7B-5059-4E2E-8176-FE0605D493FF}" presName="root" presStyleCnt="0"/>
      <dgm:spPr/>
    </dgm:pt>
    <dgm:pt modelId="{A5B6D7A5-CD69-4E2E-869A-DFE3B845A4BA}" type="pres">
      <dgm:prSet presAssocID="{9E768F7B-5059-4E2E-8176-FE0605D493FF}" presName="rootComposite" presStyleCnt="0"/>
      <dgm:spPr/>
    </dgm:pt>
    <dgm:pt modelId="{7D3CC69C-A65C-48B4-A3A1-CC9AFE2803B5}" type="pres">
      <dgm:prSet presAssocID="{9E768F7B-5059-4E2E-8176-FE0605D493FF}" presName="rootText" presStyleLbl="node1" presStyleIdx="1" presStyleCnt="2" custScaleX="118409"/>
      <dgm:spPr/>
      <dgm:t>
        <a:bodyPr/>
        <a:lstStyle/>
        <a:p>
          <a:endParaRPr lang="zh-TW" altLang="en-US"/>
        </a:p>
      </dgm:t>
    </dgm:pt>
    <dgm:pt modelId="{16C7AFDD-A970-4A4F-A54A-B576701AB600}" type="pres">
      <dgm:prSet presAssocID="{9E768F7B-5059-4E2E-8176-FE0605D493FF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37325C83-583C-4FCE-890F-F352F6581A6D}" type="pres">
      <dgm:prSet presAssocID="{9E768F7B-5059-4E2E-8176-FE0605D493FF}" presName="childShape" presStyleCnt="0"/>
      <dgm:spPr/>
    </dgm:pt>
    <dgm:pt modelId="{5EA937C2-1811-47B3-AAFD-6586F32B800F}" type="pres">
      <dgm:prSet presAssocID="{4D3EA1A3-EF8A-4F94-A256-852BA90FD394}" presName="Name13" presStyleLbl="parChTrans1D2" presStyleIdx="3" presStyleCnt="6"/>
      <dgm:spPr/>
      <dgm:t>
        <a:bodyPr/>
        <a:lstStyle/>
        <a:p>
          <a:endParaRPr lang="zh-TW" altLang="en-US"/>
        </a:p>
      </dgm:t>
    </dgm:pt>
    <dgm:pt modelId="{933B1A5F-4B55-4C3D-AE1E-39DB51CA2C43}" type="pres">
      <dgm:prSet presAssocID="{73AE5FC5-E18F-4CF1-80BA-22012EED0601}" presName="childText" presStyleLbl="bgAcc1" presStyleIdx="3" presStyleCnt="6" custScaleX="1753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28CC57-79F8-4581-8CD9-35E5C50E3CD6}" type="pres">
      <dgm:prSet presAssocID="{34032D07-3333-4077-B537-0BB02DE09DD0}" presName="Name13" presStyleLbl="parChTrans1D2" presStyleIdx="4" presStyleCnt="6"/>
      <dgm:spPr/>
      <dgm:t>
        <a:bodyPr/>
        <a:lstStyle/>
        <a:p>
          <a:endParaRPr lang="zh-TW" altLang="en-US"/>
        </a:p>
      </dgm:t>
    </dgm:pt>
    <dgm:pt modelId="{C24C3FD1-9111-4DE8-A072-A99A8BE15AB5}" type="pres">
      <dgm:prSet presAssocID="{9441F6D4-D5AE-45FC-B138-2A8B6DD8B16E}" presName="childText" presStyleLbl="bgAcc1" presStyleIdx="4" presStyleCnt="6" custScaleX="178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1F16F2-1B2F-4308-B8E1-1E063879F8C9}" type="pres">
      <dgm:prSet presAssocID="{00DE6FEC-F6DD-4061-9C1A-113503843F3E}" presName="Name13" presStyleLbl="parChTrans1D2" presStyleIdx="5" presStyleCnt="6"/>
      <dgm:spPr/>
      <dgm:t>
        <a:bodyPr/>
        <a:lstStyle/>
        <a:p>
          <a:endParaRPr lang="zh-TW" altLang="en-US"/>
        </a:p>
      </dgm:t>
    </dgm:pt>
    <dgm:pt modelId="{1AA5F35A-59C6-4F7F-98E5-586742DF163D}" type="pres">
      <dgm:prSet presAssocID="{FAC1823B-B9DB-4657-A6DB-46AB613F4A92}" presName="childText" presStyleLbl="bgAcc1" presStyleIdx="5" presStyleCnt="6" custScaleX="172917" custScaleY="670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062B3E-9C4B-4EA1-8428-D283F8264DF5}" type="presOf" srcId="{905ADAD5-950D-4AE5-BC4F-660E64802C7C}" destId="{DA5F6A61-99CF-42F0-8ECB-13EA3BE10DD7}" srcOrd="0" destOrd="0" presId="urn:microsoft.com/office/officeart/2005/8/layout/hierarchy3"/>
    <dgm:cxn modelId="{6025D509-8395-40A8-B45E-35DF2A229C71}" type="presOf" srcId="{70367778-9B3C-40C2-9194-33A0BEB5C881}" destId="{457E367E-7A54-4458-8C24-501075BE9441}" srcOrd="0" destOrd="0" presId="urn:microsoft.com/office/officeart/2005/8/layout/hierarchy3"/>
    <dgm:cxn modelId="{24F7CE26-AD5E-40E9-A343-1E440E1E0449}" type="presOf" srcId="{6B2903E0-9D53-4F59-A79F-FC73A9510878}" destId="{FB75E078-9172-4790-9117-38383528E6FB}" srcOrd="1" destOrd="0" presId="urn:microsoft.com/office/officeart/2005/8/layout/hierarchy3"/>
    <dgm:cxn modelId="{93E9FEF2-8552-463B-A244-C43C8EEE4989}" srcId="{9B24C406-4151-4A54-B1B2-AEE57794376B}" destId="{6B2903E0-9D53-4F59-A79F-FC73A9510878}" srcOrd="0" destOrd="0" parTransId="{7AF578D6-7B51-4CB4-8675-310D8EDDA551}" sibTransId="{C0FD347A-9044-4885-B6FA-9805938677A5}"/>
    <dgm:cxn modelId="{3C736A0A-B702-4ED3-A9C4-39B184B5BA54}" type="presOf" srcId="{9E768F7B-5059-4E2E-8176-FE0605D493FF}" destId="{7D3CC69C-A65C-48B4-A3A1-CC9AFE2803B5}" srcOrd="0" destOrd="0" presId="urn:microsoft.com/office/officeart/2005/8/layout/hierarchy3"/>
    <dgm:cxn modelId="{FE37AAB0-1C36-439B-BA4C-251291F155D5}" srcId="{6B2903E0-9D53-4F59-A79F-FC73A9510878}" destId="{4543A01A-9EFF-40BD-A361-960FE34AA47D}" srcOrd="2" destOrd="0" parTransId="{774EFF53-3119-4DA6-8E82-A700588CFA28}" sibTransId="{71ADDFD5-FCB3-4EBE-A784-EC64AB1894A2}"/>
    <dgm:cxn modelId="{E2E28DC0-A979-4764-936E-9B3F8654464D}" type="presOf" srcId="{00DE6FEC-F6DD-4061-9C1A-113503843F3E}" destId="{451F16F2-1B2F-4308-B8E1-1E063879F8C9}" srcOrd="0" destOrd="0" presId="urn:microsoft.com/office/officeart/2005/8/layout/hierarchy3"/>
    <dgm:cxn modelId="{904AEB57-2C28-47DE-BB68-6BD9A169BCCF}" srcId="{9E768F7B-5059-4E2E-8176-FE0605D493FF}" destId="{FAC1823B-B9DB-4657-A6DB-46AB613F4A92}" srcOrd="2" destOrd="0" parTransId="{00DE6FEC-F6DD-4061-9C1A-113503843F3E}" sibTransId="{8A8169EA-24A0-4786-BAD1-C8E3D00ADFA9}"/>
    <dgm:cxn modelId="{4FB00E3D-2FB8-4487-82A0-C388E6934719}" type="presOf" srcId="{38A6D4E4-AE03-4229-B171-68889132BBFF}" destId="{A3C934D3-D0FE-4F29-A7F0-DDC0D91CE435}" srcOrd="0" destOrd="0" presId="urn:microsoft.com/office/officeart/2005/8/layout/hierarchy3"/>
    <dgm:cxn modelId="{ECDAA9D2-6D70-4200-A8B7-42DE59EB06DF}" srcId="{9E768F7B-5059-4E2E-8176-FE0605D493FF}" destId="{73AE5FC5-E18F-4CF1-80BA-22012EED0601}" srcOrd="0" destOrd="0" parTransId="{4D3EA1A3-EF8A-4F94-A256-852BA90FD394}" sibTransId="{591B49BB-A7A2-4705-A67E-7FB057A18C51}"/>
    <dgm:cxn modelId="{C50D3EA3-A420-403F-88E9-C37530C5B9F3}" type="presOf" srcId="{6B2903E0-9D53-4F59-A79F-FC73A9510878}" destId="{AEF6D547-854A-4D17-8556-2D4D45983120}" srcOrd="0" destOrd="0" presId="urn:microsoft.com/office/officeart/2005/8/layout/hierarchy3"/>
    <dgm:cxn modelId="{F95D5715-62BF-4CA4-BE9B-32E463931E95}" srcId="{9E768F7B-5059-4E2E-8176-FE0605D493FF}" destId="{9441F6D4-D5AE-45FC-B138-2A8B6DD8B16E}" srcOrd="1" destOrd="0" parTransId="{34032D07-3333-4077-B537-0BB02DE09DD0}" sibTransId="{C64918EA-1690-439B-96E9-047686EC4710}"/>
    <dgm:cxn modelId="{A9DB113E-F8A1-42BD-B5A3-586A0002CEC4}" type="presOf" srcId="{34032D07-3333-4077-B537-0BB02DE09DD0}" destId="{2E28CC57-79F8-4581-8CD9-35E5C50E3CD6}" srcOrd="0" destOrd="0" presId="urn:microsoft.com/office/officeart/2005/8/layout/hierarchy3"/>
    <dgm:cxn modelId="{F5D0880D-460A-4252-BEE9-45CEB8B11620}" srcId="{9B24C406-4151-4A54-B1B2-AEE57794376B}" destId="{9E768F7B-5059-4E2E-8176-FE0605D493FF}" srcOrd="1" destOrd="0" parTransId="{AAD94D89-2B23-4F21-B8CE-CA4CC9615D4D}" sibTransId="{EB723A9E-970B-486A-A596-F05E9D742DF7}"/>
    <dgm:cxn modelId="{DD2FD7C5-CE47-43F3-9AF9-38B54FE5DE7B}" srcId="{6B2903E0-9D53-4F59-A79F-FC73A9510878}" destId="{38A6D4E4-AE03-4229-B171-68889132BBFF}" srcOrd="0" destOrd="0" parTransId="{84EC68CE-809A-4091-8A94-2A77A618C6FE}" sibTransId="{EFF038EB-33BC-4DCE-BD59-45F02A6409B4}"/>
    <dgm:cxn modelId="{D2E47CA0-093D-48D0-B2E6-031821026639}" type="presOf" srcId="{84EC68CE-809A-4091-8A94-2A77A618C6FE}" destId="{C434F13B-C463-4850-A8A4-B83C8D76C673}" srcOrd="0" destOrd="0" presId="urn:microsoft.com/office/officeart/2005/8/layout/hierarchy3"/>
    <dgm:cxn modelId="{3DEF920D-1A94-4670-81AF-83E09D0D7260}" type="presOf" srcId="{774EFF53-3119-4DA6-8E82-A700588CFA28}" destId="{C8CB1B63-D609-4B1C-9605-60EA1F6FD6A7}" srcOrd="0" destOrd="0" presId="urn:microsoft.com/office/officeart/2005/8/layout/hierarchy3"/>
    <dgm:cxn modelId="{B7BDFEA1-F555-47A5-A26A-5C33EC618DF2}" type="presOf" srcId="{9E768F7B-5059-4E2E-8176-FE0605D493FF}" destId="{16C7AFDD-A970-4A4F-A54A-B576701AB600}" srcOrd="1" destOrd="0" presId="urn:microsoft.com/office/officeart/2005/8/layout/hierarchy3"/>
    <dgm:cxn modelId="{6A99B424-FEDA-4E87-B0DA-98D9F7C84F20}" type="presOf" srcId="{4D3EA1A3-EF8A-4F94-A256-852BA90FD394}" destId="{5EA937C2-1811-47B3-AAFD-6586F32B800F}" srcOrd="0" destOrd="0" presId="urn:microsoft.com/office/officeart/2005/8/layout/hierarchy3"/>
    <dgm:cxn modelId="{C56BAC4A-1B37-4F0B-8667-71385592DA26}" type="presOf" srcId="{4543A01A-9EFF-40BD-A361-960FE34AA47D}" destId="{23E5CD85-8BFF-41C3-94D3-D97144246349}" srcOrd="0" destOrd="0" presId="urn:microsoft.com/office/officeart/2005/8/layout/hierarchy3"/>
    <dgm:cxn modelId="{837D79DF-1976-4B3F-9FC2-9A8804046210}" type="presOf" srcId="{FAC1823B-B9DB-4657-A6DB-46AB613F4A92}" destId="{1AA5F35A-59C6-4F7F-98E5-586742DF163D}" srcOrd="0" destOrd="0" presId="urn:microsoft.com/office/officeart/2005/8/layout/hierarchy3"/>
    <dgm:cxn modelId="{556895BE-289E-45A6-9024-2DC45A3B5448}" srcId="{6B2903E0-9D53-4F59-A79F-FC73A9510878}" destId="{70367778-9B3C-40C2-9194-33A0BEB5C881}" srcOrd="1" destOrd="0" parTransId="{905ADAD5-950D-4AE5-BC4F-660E64802C7C}" sibTransId="{961A806A-08C6-4A7D-BACA-67246C426306}"/>
    <dgm:cxn modelId="{1A3517B0-1E46-4F0C-8479-1A5A3BE5CF4A}" type="presOf" srcId="{73AE5FC5-E18F-4CF1-80BA-22012EED0601}" destId="{933B1A5F-4B55-4C3D-AE1E-39DB51CA2C43}" srcOrd="0" destOrd="0" presId="urn:microsoft.com/office/officeart/2005/8/layout/hierarchy3"/>
    <dgm:cxn modelId="{7011B3EB-50CE-49AA-A2FD-9DD0279D0FC7}" type="presOf" srcId="{9441F6D4-D5AE-45FC-B138-2A8B6DD8B16E}" destId="{C24C3FD1-9111-4DE8-A072-A99A8BE15AB5}" srcOrd="0" destOrd="0" presId="urn:microsoft.com/office/officeart/2005/8/layout/hierarchy3"/>
    <dgm:cxn modelId="{60A607A3-C3EF-42F9-B4D9-F81B433B65F3}" type="presOf" srcId="{9B24C406-4151-4A54-B1B2-AEE57794376B}" destId="{22226DCE-5623-4385-8776-3B79C9F0A73E}" srcOrd="0" destOrd="0" presId="urn:microsoft.com/office/officeart/2005/8/layout/hierarchy3"/>
    <dgm:cxn modelId="{742386B2-CE6D-43C7-B36D-B7F133E6F2DF}" type="presParOf" srcId="{22226DCE-5623-4385-8776-3B79C9F0A73E}" destId="{F347AD6C-AD1A-4E71-BDA2-5DB602D9F33A}" srcOrd="0" destOrd="0" presId="urn:microsoft.com/office/officeart/2005/8/layout/hierarchy3"/>
    <dgm:cxn modelId="{0937B5CB-E059-4D30-BA96-2D0570119C13}" type="presParOf" srcId="{F347AD6C-AD1A-4E71-BDA2-5DB602D9F33A}" destId="{406273FA-7188-4EF2-9CE8-D0C0E4581089}" srcOrd="0" destOrd="0" presId="urn:microsoft.com/office/officeart/2005/8/layout/hierarchy3"/>
    <dgm:cxn modelId="{045C8ABA-7207-452D-8385-A3F8BFBBF14A}" type="presParOf" srcId="{406273FA-7188-4EF2-9CE8-D0C0E4581089}" destId="{AEF6D547-854A-4D17-8556-2D4D45983120}" srcOrd="0" destOrd="0" presId="urn:microsoft.com/office/officeart/2005/8/layout/hierarchy3"/>
    <dgm:cxn modelId="{ABB83854-5118-4DCC-A3AB-727BE51E89CB}" type="presParOf" srcId="{406273FA-7188-4EF2-9CE8-D0C0E4581089}" destId="{FB75E078-9172-4790-9117-38383528E6FB}" srcOrd="1" destOrd="0" presId="urn:microsoft.com/office/officeart/2005/8/layout/hierarchy3"/>
    <dgm:cxn modelId="{0C4A6FF4-D043-4B48-B949-DD3AD3A9A9BA}" type="presParOf" srcId="{F347AD6C-AD1A-4E71-BDA2-5DB602D9F33A}" destId="{114FB1EB-5B28-455C-B10A-2F16FFE42CE6}" srcOrd="1" destOrd="0" presId="urn:microsoft.com/office/officeart/2005/8/layout/hierarchy3"/>
    <dgm:cxn modelId="{E07A3557-DFE7-4068-9D99-5040BAB23990}" type="presParOf" srcId="{114FB1EB-5B28-455C-B10A-2F16FFE42CE6}" destId="{C434F13B-C463-4850-A8A4-B83C8D76C673}" srcOrd="0" destOrd="0" presId="urn:microsoft.com/office/officeart/2005/8/layout/hierarchy3"/>
    <dgm:cxn modelId="{8846A8C1-0050-4309-A390-95ECA8A105EB}" type="presParOf" srcId="{114FB1EB-5B28-455C-B10A-2F16FFE42CE6}" destId="{A3C934D3-D0FE-4F29-A7F0-DDC0D91CE435}" srcOrd="1" destOrd="0" presId="urn:microsoft.com/office/officeart/2005/8/layout/hierarchy3"/>
    <dgm:cxn modelId="{257CEE94-F0F8-4BA3-8078-06E39BB3AEB5}" type="presParOf" srcId="{114FB1EB-5B28-455C-B10A-2F16FFE42CE6}" destId="{DA5F6A61-99CF-42F0-8ECB-13EA3BE10DD7}" srcOrd="2" destOrd="0" presId="urn:microsoft.com/office/officeart/2005/8/layout/hierarchy3"/>
    <dgm:cxn modelId="{2CFDEAF1-9FEC-4AEB-8DFE-73B25DA1BD63}" type="presParOf" srcId="{114FB1EB-5B28-455C-B10A-2F16FFE42CE6}" destId="{457E367E-7A54-4458-8C24-501075BE9441}" srcOrd="3" destOrd="0" presId="urn:microsoft.com/office/officeart/2005/8/layout/hierarchy3"/>
    <dgm:cxn modelId="{F4B50514-2225-4F66-A1A0-5E7965BAE1B2}" type="presParOf" srcId="{114FB1EB-5B28-455C-B10A-2F16FFE42CE6}" destId="{C8CB1B63-D609-4B1C-9605-60EA1F6FD6A7}" srcOrd="4" destOrd="0" presId="urn:microsoft.com/office/officeart/2005/8/layout/hierarchy3"/>
    <dgm:cxn modelId="{C7CDC5B9-EE81-4050-BF4C-9B38C3B90192}" type="presParOf" srcId="{114FB1EB-5B28-455C-B10A-2F16FFE42CE6}" destId="{23E5CD85-8BFF-41C3-94D3-D97144246349}" srcOrd="5" destOrd="0" presId="urn:microsoft.com/office/officeart/2005/8/layout/hierarchy3"/>
    <dgm:cxn modelId="{78486616-CC91-4767-9D1D-90E3DB8581F7}" type="presParOf" srcId="{22226DCE-5623-4385-8776-3B79C9F0A73E}" destId="{A1ECA8E5-2B5A-463C-82D9-CD28CC8F4886}" srcOrd="1" destOrd="0" presId="urn:microsoft.com/office/officeart/2005/8/layout/hierarchy3"/>
    <dgm:cxn modelId="{40FF7FC9-13B4-49F6-A022-839A83827FAD}" type="presParOf" srcId="{A1ECA8E5-2B5A-463C-82D9-CD28CC8F4886}" destId="{A5B6D7A5-CD69-4E2E-869A-DFE3B845A4BA}" srcOrd="0" destOrd="0" presId="urn:microsoft.com/office/officeart/2005/8/layout/hierarchy3"/>
    <dgm:cxn modelId="{52F95625-22DC-4846-AC35-4DC30F1C57AB}" type="presParOf" srcId="{A5B6D7A5-CD69-4E2E-869A-DFE3B845A4BA}" destId="{7D3CC69C-A65C-48B4-A3A1-CC9AFE2803B5}" srcOrd="0" destOrd="0" presId="urn:microsoft.com/office/officeart/2005/8/layout/hierarchy3"/>
    <dgm:cxn modelId="{8F92661B-00F7-4EB0-B70F-AFBAF95713D1}" type="presParOf" srcId="{A5B6D7A5-CD69-4E2E-869A-DFE3B845A4BA}" destId="{16C7AFDD-A970-4A4F-A54A-B576701AB600}" srcOrd="1" destOrd="0" presId="urn:microsoft.com/office/officeart/2005/8/layout/hierarchy3"/>
    <dgm:cxn modelId="{D43D64FE-DFF4-48B7-A3FB-08C3D9A1835B}" type="presParOf" srcId="{A1ECA8E5-2B5A-463C-82D9-CD28CC8F4886}" destId="{37325C83-583C-4FCE-890F-F352F6581A6D}" srcOrd="1" destOrd="0" presId="urn:microsoft.com/office/officeart/2005/8/layout/hierarchy3"/>
    <dgm:cxn modelId="{EE072FE7-A3FF-4013-80C0-39F9134B923D}" type="presParOf" srcId="{37325C83-583C-4FCE-890F-F352F6581A6D}" destId="{5EA937C2-1811-47B3-AAFD-6586F32B800F}" srcOrd="0" destOrd="0" presId="urn:microsoft.com/office/officeart/2005/8/layout/hierarchy3"/>
    <dgm:cxn modelId="{A46D17D0-3C8F-444D-913E-E59A72A3F89C}" type="presParOf" srcId="{37325C83-583C-4FCE-890F-F352F6581A6D}" destId="{933B1A5F-4B55-4C3D-AE1E-39DB51CA2C43}" srcOrd="1" destOrd="0" presId="urn:microsoft.com/office/officeart/2005/8/layout/hierarchy3"/>
    <dgm:cxn modelId="{11FF632D-457B-4A63-88BD-7AD5F907B7DD}" type="presParOf" srcId="{37325C83-583C-4FCE-890F-F352F6581A6D}" destId="{2E28CC57-79F8-4581-8CD9-35E5C50E3CD6}" srcOrd="2" destOrd="0" presId="urn:microsoft.com/office/officeart/2005/8/layout/hierarchy3"/>
    <dgm:cxn modelId="{5315E243-EF80-4514-9E91-F961EA79D5F3}" type="presParOf" srcId="{37325C83-583C-4FCE-890F-F352F6581A6D}" destId="{C24C3FD1-9111-4DE8-A072-A99A8BE15AB5}" srcOrd="3" destOrd="0" presId="urn:microsoft.com/office/officeart/2005/8/layout/hierarchy3"/>
    <dgm:cxn modelId="{2D6F057C-1C5A-4941-AA90-FCBD70287C11}" type="presParOf" srcId="{37325C83-583C-4FCE-890F-F352F6581A6D}" destId="{451F16F2-1B2F-4308-B8E1-1E063879F8C9}" srcOrd="4" destOrd="0" presId="urn:microsoft.com/office/officeart/2005/8/layout/hierarchy3"/>
    <dgm:cxn modelId="{4E36596A-073D-410D-AFA8-DF979479EBA7}" type="presParOf" srcId="{37325C83-583C-4FCE-890F-F352F6581A6D}" destId="{1AA5F35A-59C6-4F7F-98E5-586742DF163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358845-B071-47B7-95E7-4B6C1AF0E09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DB718EE-2363-49E3-B4E1-F3E6FAFCE2A3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階段性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E74F6E-170A-4C2F-9B2A-6C1D7AA1D8BE}" type="parTrans" cxnId="{CCC584C3-2679-4F97-853A-44BF049E4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9DACE8-F654-490F-A367-7736D63A9B16}" type="sibTrans" cxnId="{CCC584C3-2679-4F97-853A-44BF049E4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99C753-66DF-44DB-B447-19E7AF02F6A6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語言的學習或教學必須循序漸進，如母語或第一語言的習得發展，從單詞、語彙、句法、語用等</a:t>
          </a:r>
          <a:r>
            <a:rPr lang="zh-TW" altLang="en-US" sz="14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由小而大，由簡而繁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，透過沉浸式的環境刺激，於快樂的情境中自然習得。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419984-4733-4B59-A67D-70F349A8F0B7}" type="parTrans" cxnId="{53253073-D0FD-4A5E-9027-0229B59984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829B64-7B6F-4BEC-A290-F896CE6E14E5}" type="sibTrans" cxnId="{53253073-D0FD-4A5E-9027-0229B59984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5E6160-11A4-4872-89F9-C4A740626C93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銜接性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C54B50-D693-49B9-9EC0-4D4F0E5A54A7}" type="parTrans" cxnId="{5EAE8179-9283-4031-B090-79965F3DBB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B5E8D7-E9B0-4B13-930B-CF5E1127389D}" type="sibTrans" cxnId="{5EAE8179-9283-4031-B090-79965F3DBB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0ECAD7-48FD-446A-BB2C-E81F1AF2A6A1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教材內涵雖然分年級、分學習階段進行教學，但是語言內在系統必須講究前後的</a:t>
          </a:r>
          <a:r>
            <a:rPr lang="zh-TW" altLang="en-US" sz="14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連貫與銜接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F0717-207F-4A4A-BF5F-FA87EA975873}" type="parTrans" cxnId="{18DDC5D8-3A71-45E9-8250-C8F86CC7009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BBAA8B-3BB1-4A44-BF65-BA930B59EC18}" type="sibTrans" cxnId="{18DDC5D8-3A71-45E9-8250-C8F86CC7009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E6A38F-B03C-40B7-AB09-B9AE7A525943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統整性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BA68E1-0A99-42E3-9116-1CAE1E3C67EF}" type="parTrans" cxnId="{224153C7-0B0E-4E0A-BF02-DCBA647124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882252-7C53-48E4-8EB9-A23C755553E0}" type="sibTrans" cxnId="{224153C7-0B0E-4E0A-BF02-DCBA647124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800C2D-15C7-4923-8AAE-06D2138122BA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必須</a:t>
          </a:r>
          <a:r>
            <a:rPr lang="zh-TW" altLang="en-US" sz="14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考量學生個別差異及需求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，彈性調整教學內容、進度和評量方式，以提升學生學習效果和引導學生適性發展。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35A6B-1A0B-4935-84E3-D28F97EF0E43}" type="parTrans" cxnId="{E2C002CE-FFFA-4B27-BF25-CFB5651D1AD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94DF77-0DAD-4A06-A187-AF0DD1F102FC}" type="sibTrans" cxnId="{E2C002CE-FFFA-4B27-BF25-CFB5651D1AD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7460EF-01EC-4BC8-B485-AC1679E70624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適才性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550209-1FB4-4952-B35D-363F8284B5CC}" type="parTrans" cxnId="{6188B3F2-D79B-4CBC-93C8-6D0687AF906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A214AB-695B-4F2B-B88B-2467E8B9B5BB}" type="sibTrans" cxnId="{6188B3F2-D79B-4CBC-93C8-6D0687AF906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B54F12-C702-4D99-A446-C6F03E2B09D2}">
      <dgm:prSet phldrT="[文字]" custT="1"/>
      <dgm:spPr/>
      <dgm:t>
        <a:bodyPr/>
        <a:lstStyle/>
        <a:p>
          <a:r>
            <a:rPr lang="zh-TW" altLang="en-US" sz="14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可以與其他領域</a:t>
          </a:r>
          <a:r>
            <a:rPr lang="en-US" altLang="en-US" sz="14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4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科目結合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，融入其他主題之中，</a:t>
          </a:r>
          <a:r>
            <a:rPr lang="zh-TW" altLang="en-US" sz="14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或將客家語作為教學語言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，或在其他課程中融入相對應的客家語文內涵，以統整方式實施。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CDFE2C-1A50-47C9-BE70-854C572D0A43}" type="parTrans" cxnId="{2E2BD3C4-2C50-408B-B083-39BC8FA1EAC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6F0FA2-95C1-45D1-B2E9-D6F76FD60201}" type="sibTrans" cxnId="{2E2BD3C4-2C50-408B-B083-39BC8FA1EAC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1EB16B-23D4-479C-8B4B-3CA5879392B1}" type="pres">
      <dgm:prSet presAssocID="{1F358845-B071-47B7-95E7-4B6C1AF0E0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A2268F-E380-4DCB-8293-47B8A4D7026E}" type="pres">
      <dgm:prSet presAssocID="{FDB718EE-2363-49E3-B4E1-F3E6FAFCE2A3}" presName="linNode" presStyleCnt="0"/>
      <dgm:spPr/>
    </dgm:pt>
    <dgm:pt modelId="{832994BD-ED41-48E1-927F-04687E18956E}" type="pres">
      <dgm:prSet presAssocID="{FDB718EE-2363-49E3-B4E1-F3E6FAFCE2A3}" presName="parentText" presStyleLbl="node1" presStyleIdx="0" presStyleCnt="4" custScaleX="6104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F93D2-F21A-4CDF-A2DD-5CDA36D74B0D}" type="pres">
      <dgm:prSet presAssocID="{FDB718EE-2363-49E3-B4E1-F3E6FAFCE2A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4F50D1-2F22-453A-9199-429B6A6439C3}" type="pres">
      <dgm:prSet presAssocID="{469DACE8-F654-490F-A367-7736D63A9B16}" presName="sp" presStyleCnt="0"/>
      <dgm:spPr/>
    </dgm:pt>
    <dgm:pt modelId="{385EE44A-DB18-4F16-A45B-C667A0C4EDFE}" type="pres">
      <dgm:prSet presAssocID="{E25E6160-11A4-4872-89F9-C4A740626C93}" presName="linNode" presStyleCnt="0"/>
      <dgm:spPr/>
    </dgm:pt>
    <dgm:pt modelId="{AFD5983D-CA7E-44A9-9D77-3A79BDB82F88}" type="pres">
      <dgm:prSet presAssocID="{E25E6160-11A4-4872-89F9-C4A740626C93}" presName="parentText" presStyleLbl="node1" presStyleIdx="1" presStyleCnt="4" custScaleX="6189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7AA00C-956C-4D3A-993B-5D332BD82FB3}" type="pres">
      <dgm:prSet presAssocID="{E25E6160-11A4-4872-89F9-C4A740626C9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158B91-D695-4A3D-BE6D-80565526778C}" type="pres">
      <dgm:prSet presAssocID="{AEB5E8D7-E9B0-4B13-930B-CF5E1127389D}" presName="sp" presStyleCnt="0"/>
      <dgm:spPr/>
    </dgm:pt>
    <dgm:pt modelId="{CF95CCD3-A5AE-4AB0-B65D-818D8F35297E}" type="pres">
      <dgm:prSet presAssocID="{35E6A38F-B03C-40B7-AB09-B9AE7A525943}" presName="linNode" presStyleCnt="0"/>
      <dgm:spPr/>
    </dgm:pt>
    <dgm:pt modelId="{C74F03E4-C2A3-47DE-8ADE-CB8E9BD3BB36}" type="pres">
      <dgm:prSet presAssocID="{35E6A38F-B03C-40B7-AB09-B9AE7A525943}" presName="parentText" presStyleLbl="node1" presStyleIdx="2" presStyleCnt="4" custScaleX="6166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345662-15E8-40E9-9EB2-BF624192B205}" type="pres">
      <dgm:prSet presAssocID="{35E6A38F-B03C-40B7-AB09-B9AE7A52594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911D0E-3F71-414E-8A9C-E77F5D89C7E6}" type="pres">
      <dgm:prSet presAssocID="{85882252-7C53-48E4-8EB9-A23C755553E0}" presName="sp" presStyleCnt="0"/>
      <dgm:spPr/>
    </dgm:pt>
    <dgm:pt modelId="{A79BDBAA-5F93-4AE4-9EFB-D69EF5E07D4B}" type="pres">
      <dgm:prSet presAssocID="{9E7460EF-01EC-4BC8-B485-AC1679E70624}" presName="linNode" presStyleCnt="0"/>
      <dgm:spPr/>
    </dgm:pt>
    <dgm:pt modelId="{876CE3B9-5A66-4EF6-918B-3E3F1DB8759F}" type="pres">
      <dgm:prSet presAssocID="{9E7460EF-01EC-4BC8-B485-AC1679E70624}" presName="parentText" presStyleLbl="node1" presStyleIdx="3" presStyleCnt="4" custScaleX="6229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D144BB-CE9F-457E-87DD-01E13E2095AA}" type="pres">
      <dgm:prSet presAssocID="{9E7460EF-01EC-4BC8-B485-AC1679E7062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0740A6-C32D-438E-8498-79DD09A0D6F6}" type="presOf" srcId="{35E6A38F-B03C-40B7-AB09-B9AE7A525943}" destId="{C74F03E4-C2A3-47DE-8ADE-CB8E9BD3BB36}" srcOrd="0" destOrd="0" presId="urn:microsoft.com/office/officeart/2005/8/layout/vList5"/>
    <dgm:cxn modelId="{2E2BD3C4-2C50-408B-B083-39BC8FA1EACE}" srcId="{35E6A38F-B03C-40B7-AB09-B9AE7A525943}" destId="{4FB54F12-C702-4D99-A446-C6F03E2B09D2}" srcOrd="0" destOrd="0" parTransId="{AACDFE2C-1A50-47C9-BE70-854C572D0A43}" sibTransId="{016F0FA2-95C1-45D1-B2E9-D6F76FD60201}"/>
    <dgm:cxn modelId="{CF8F6F6F-FA51-44EF-914D-8F8FFF43D25A}" type="presOf" srcId="{1F358845-B071-47B7-95E7-4B6C1AF0E090}" destId="{1C1EB16B-23D4-479C-8B4B-3CA5879392B1}" srcOrd="0" destOrd="0" presId="urn:microsoft.com/office/officeart/2005/8/layout/vList5"/>
    <dgm:cxn modelId="{5D812566-3D57-4D6C-A40A-FD78C21980EF}" type="presOf" srcId="{E1800C2D-15C7-4923-8AAE-06D2138122BA}" destId="{A6D144BB-CE9F-457E-87DD-01E13E2095AA}" srcOrd="0" destOrd="0" presId="urn:microsoft.com/office/officeart/2005/8/layout/vList5"/>
    <dgm:cxn modelId="{53253073-D0FD-4A5E-9027-0229B59984F5}" srcId="{FDB718EE-2363-49E3-B4E1-F3E6FAFCE2A3}" destId="{A299C753-66DF-44DB-B447-19E7AF02F6A6}" srcOrd="0" destOrd="0" parTransId="{40419984-4733-4B59-A67D-70F349A8F0B7}" sibTransId="{90829B64-7B6F-4BEC-A290-F896CE6E14E5}"/>
    <dgm:cxn modelId="{224153C7-0B0E-4E0A-BF02-DCBA647124E6}" srcId="{1F358845-B071-47B7-95E7-4B6C1AF0E090}" destId="{35E6A38F-B03C-40B7-AB09-B9AE7A525943}" srcOrd="2" destOrd="0" parTransId="{EABA68E1-0A99-42E3-9116-1CAE1E3C67EF}" sibTransId="{85882252-7C53-48E4-8EB9-A23C755553E0}"/>
    <dgm:cxn modelId="{E2C002CE-FFFA-4B27-BF25-CFB5651D1ADA}" srcId="{9E7460EF-01EC-4BC8-B485-AC1679E70624}" destId="{E1800C2D-15C7-4923-8AAE-06D2138122BA}" srcOrd="0" destOrd="0" parTransId="{1F235A6B-1A0B-4935-84E3-D28F97EF0E43}" sibTransId="{8894DF77-0DAD-4A06-A187-AF0DD1F102FC}"/>
    <dgm:cxn modelId="{5EAE8179-9283-4031-B090-79965F3DBB25}" srcId="{1F358845-B071-47B7-95E7-4B6C1AF0E090}" destId="{E25E6160-11A4-4872-89F9-C4A740626C93}" srcOrd="1" destOrd="0" parTransId="{58C54B50-D693-49B9-9EC0-4D4F0E5A54A7}" sibTransId="{AEB5E8D7-E9B0-4B13-930B-CF5E1127389D}"/>
    <dgm:cxn modelId="{2F1057FF-8EBF-42E4-BC18-18C239E127B0}" type="presOf" srcId="{9E7460EF-01EC-4BC8-B485-AC1679E70624}" destId="{876CE3B9-5A66-4EF6-918B-3E3F1DB8759F}" srcOrd="0" destOrd="0" presId="urn:microsoft.com/office/officeart/2005/8/layout/vList5"/>
    <dgm:cxn modelId="{CCC584C3-2679-4F97-853A-44BF049E45E6}" srcId="{1F358845-B071-47B7-95E7-4B6C1AF0E090}" destId="{FDB718EE-2363-49E3-B4E1-F3E6FAFCE2A3}" srcOrd="0" destOrd="0" parTransId="{54E74F6E-170A-4C2F-9B2A-6C1D7AA1D8BE}" sibTransId="{469DACE8-F654-490F-A367-7736D63A9B16}"/>
    <dgm:cxn modelId="{1B406C7D-7D35-40BC-A3CA-753973371BCB}" type="presOf" srcId="{FDB718EE-2363-49E3-B4E1-F3E6FAFCE2A3}" destId="{832994BD-ED41-48E1-927F-04687E18956E}" srcOrd="0" destOrd="0" presId="urn:microsoft.com/office/officeart/2005/8/layout/vList5"/>
    <dgm:cxn modelId="{ADFF408D-67B6-4E44-AAB5-2FB6FF9DE93A}" type="presOf" srcId="{F60ECAD7-48FD-446A-BB2C-E81F1AF2A6A1}" destId="{E07AA00C-956C-4D3A-993B-5D332BD82FB3}" srcOrd="0" destOrd="0" presId="urn:microsoft.com/office/officeart/2005/8/layout/vList5"/>
    <dgm:cxn modelId="{014E01FC-CF9A-4362-A96A-DFF3B8DD5F47}" type="presOf" srcId="{4FB54F12-C702-4D99-A446-C6F03E2B09D2}" destId="{BB345662-15E8-40E9-9EB2-BF624192B205}" srcOrd="0" destOrd="0" presId="urn:microsoft.com/office/officeart/2005/8/layout/vList5"/>
    <dgm:cxn modelId="{69A9EFA4-10F8-466B-AB95-9F9399B7A5BD}" type="presOf" srcId="{E25E6160-11A4-4872-89F9-C4A740626C93}" destId="{AFD5983D-CA7E-44A9-9D77-3A79BDB82F88}" srcOrd="0" destOrd="0" presId="urn:microsoft.com/office/officeart/2005/8/layout/vList5"/>
    <dgm:cxn modelId="{6188B3F2-D79B-4CBC-93C8-6D0687AF9060}" srcId="{1F358845-B071-47B7-95E7-4B6C1AF0E090}" destId="{9E7460EF-01EC-4BC8-B485-AC1679E70624}" srcOrd="3" destOrd="0" parTransId="{60550209-1FB4-4952-B35D-363F8284B5CC}" sibTransId="{13A214AB-695B-4F2B-B88B-2467E8B9B5BB}"/>
    <dgm:cxn modelId="{18DDC5D8-3A71-45E9-8250-C8F86CC70090}" srcId="{E25E6160-11A4-4872-89F9-C4A740626C93}" destId="{F60ECAD7-48FD-446A-BB2C-E81F1AF2A6A1}" srcOrd="0" destOrd="0" parTransId="{245F0717-207F-4A4A-BF5F-FA87EA975873}" sibTransId="{92BBAA8B-3BB1-4A44-BF65-BA930B59EC18}"/>
    <dgm:cxn modelId="{9B830EE3-53EA-4A38-9B22-022DCF4E57C5}" type="presOf" srcId="{A299C753-66DF-44DB-B447-19E7AF02F6A6}" destId="{E89F93D2-F21A-4CDF-A2DD-5CDA36D74B0D}" srcOrd="0" destOrd="0" presId="urn:microsoft.com/office/officeart/2005/8/layout/vList5"/>
    <dgm:cxn modelId="{63E0588F-AEFE-4CA7-8C07-B211312336F0}" type="presParOf" srcId="{1C1EB16B-23D4-479C-8B4B-3CA5879392B1}" destId="{F5A2268F-E380-4DCB-8293-47B8A4D7026E}" srcOrd="0" destOrd="0" presId="urn:microsoft.com/office/officeart/2005/8/layout/vList5"/>
    <dgm:cxn modelId="{7AF89096-F340-43E0-9943-DB1524D9A9AB}" type="presParOf" srcId="{F5A2268F-E380-4DCB-8293-47B8A4D7026E}" destId="{832994BD-ED41-48E1-927F-04687E18956E}" srcOrd="0" destOrd="0" presId="urn:microsoft.com/office/officeart/2005/8/layout/vList5"/>
    <dgm:cxn modelId="{F0385FF0-E447-4C83-B32D-A613B7A93957}" type="presParOf" srcId="{F5A2268F-E380-4DCB-8293-47B8A4D7026E}" destId="{E89F93D2-F21A-4CDF-A2DD-5CDA36D74B0D}" srcOrd="1" destOrd="0" presId="urn:microsoft.com/office/officeart/2005/8/layout/vList5"/>
    <dgm:cxn modelId="{3ADCA626-BB22-40F4-8F3E-37CED797651F}" type="presParOf" srcId="{1C1EB16B-23D4-479C-8B4B-3CA5879392B1}" destId="{8F4F50D1-2F22-453A-9199-429B6A6439C3}" srcOrd="1" destOrd="0" presId="urn:microsoft.com/office/officeart/2005/8/layout/vList5"/>
    <dgm:cxn modelId="{08C121F4-FA7F-41F0-8E6A-36D499A40471}" type="presParOf" srcId="{1C1EB16B-23D4-479C-8B4B-3CA5879392B1}" destId="{385EE44A-DB18-4F16-A45B-C667A0C4EDFE}" srcOrd="2" destOrd="0" presId="urn:microsoft.com/office/officeart/2005/8/layout/vList5"/>
    <dgm:cxn modelId="{1E037FD2-C768-491E-87EA-6999A1DDF95A}" type="presParOf" srcId="{385EE44A-DB18-4F16-A45B-C667A0C4EDFE}" destId="{AFD5983D-CA7E-44A9-9D77-3A79BDB82F88}" srcOrd="0" destOrd="0" presId="urn:microsoft.com/office/officeart/2005/8/layout/vList5"/>
    <dgm:cxn modelId="{90686446-3E1E-41E2-886D-9F77D484543F}" type="presParOf" srcId="{385EE44A-DB18-4F16-A45B-C667A0C4EDFE}" destId="{E07AA00C-956C-4D3A-993B-5D332BD82FB3}" srcOrd="1" destOrd="0" presId="urn:microsoft.com/office/officeart/2005/8/layout/vList5"/>
    <dgm:cxn modelId="{E0D5B44B-6DBD-443B-9067-7B4A56F4A976}" type="presParOf" srcId="{1C1EB16B-23D4-479C-8B4B-3CA5879392B1}" destId="{FB158B91-D695-4A3D-BE6D-80565526778C}" srcOrd="3" destOrd="0" presId="urn:microsoft.com/office/officeart/2005/8/layout/vList5"/>
    <dgm:cxn modelId="{5FFC7063-5EF8-45EA-BA01-862DF54D2908}" type="presParOf" srcId="{1C1EB16B-23D4-479C-8B4B-3CA5879392B1}" destId="{CF95CCD3-A5AE-4AB0-B65D-818D8F35297E}" srcOrd="4" destOrd="0" presId="urn:microsoft.com/office/officeart/2005/8/layout/vList5"/>
    <dgm:cxn modelId="{59A27760-A09D-4484-A697-E1933BB36C23}" type="presParOf" srcId="{CF95CCD3-A5AE-4AB0-B65D-818D8F35297E}" destId="{C74F03E4-C2A3-47DE-8ADE-CB8E9BD3BB36}" srcOrd="0" destOrd="0" presId="urn:microsoft.com/office/officeart/2005/8/layout/vList5"/>
    <dgm:cxn modelId="{4D3E1FBE-04D8-46CC-8E3D-2029469FBA8F}" type="presParOf" srcId="{CF95CCD3-A5AE-4AB0-B65D-818D8F35297E}" destId="{BB345662-15E8-40E9-9EB2-BF624192B205}" srcOrd="1" destOrd="0" presId="urn:microsoft.com/office/officeart/2005/8/layout/vList5"/>
    <dgm:cxn modelId="{2CC726CB-16B7-4A4A-9153-31863ED59373}" type="presParOf" srcId="{1C1EB16B-23D4-479C-8B4B-3CA5879392B1}" destId="{01911D0E-3F71-414E-8A9C-E77F5D89C7E6}" srcOrd="5" destOrd="0" presId="urn:microsoft.com/office/officeart/2005/8/layout/vList5"/>
    <dgm:cxn modelId="{70783E01-9DD9-4B44-998A-78F821DF2B60}" type="presParOf" srcId="{1C1EB16B-23D4-479C-8B4B-3CA5879392B1}" destId="{A79BDBAA-5F93-4AE4-9EFB-D69EF5E07D4B}" srcOrd="6" destOrd="0" presId="urn:microsoft.com/office/officeart/2005/8/layout/vList5"/>
    <dgm:cxn modelId="{59A5E9F6-6617-4A60-823E-95A3C2AA750C}" type="presParOf" srcId="{A79BDBAA-5F93-4AE4-9EFB-D69EF5E07D4B}" destId="{876CE3B9-5A66-4EF6-918B-3E3F1DB8759F}" srcOrd="0" destOrd="0" presId="urn:microsoft.com/office/officeart/2005/8/layout/vList5"/>
    <dgm:cxn modelId="{1C1616B0-7F01-43F5-BA75-0F4F0284AE5B}" type="presParOf" srcId="{A79BDBAA-5F93-4AE4-9EFB-D69EF5E07D4B}" destId="{A6D144BB-CE9F-457E-87DD-01E13E209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8A6EA4-8CC0-428A-9A25-4486D3337A20}" type="doc">
      <dgm:prSet loTypeId="urn:microsoft.com/office/officeart/2005/8/layout/matrix1" loCatId="matrix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081FAB30-936B-4783-A9AA-9327C503E49E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取材於日常生活</a:t>
          </a:r>
          <a:endParaRPr lang="en-US" altLang="zh-TW" sz="2400" b="1" dirty="0" smtClean="0">
            <a:latin typeface="微軟正黑體" pitchFamily="34" charset="-120"/>
            <a:ea typeface="微軟正黑體" pitchFamily="34" charset="-120"/>
          </a:endParaRPr>
        </a:p>
        <a:p>
          <a:pPr>
            <a:spcAft>
              <a:spcPts val="0"/>
            </a:spcAft>
          </a:pP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的溝通運用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C456348B-379E-4359-9C88-352D4049EA73}" type="parTrans" cxnId="{93110CCE-11FB-49E9-BA25-8D508D074B8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F61D3A-208B-496D-A1B0-83CAA6167F48}" type="sibTrans" cxnId="{93110CCE-11FB-49E9-BA25-8D508D074B8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5BFB8-E03A-4820-B447-554E48BB187C}">
      <dgm:prSet phldrT="[文字]" phldr="1"/>
      <dgm:spPr/>
      <dgm:t>
        <a:bodyPr/>
        <a:lstStyle/>
        <a:p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E8E73A-B7A6-433A-AC75-3B17306DB7EF}" type="parTrans" cxnId="{58A3AECC-DC57-43F5-BBBB-1023B24F76B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5F15B3-F6C5-4419-AF6D-F9A881D7648B}" type="sibTrans" cxnId="{58A3AECC-DC57-43F5-BBBB-1023B24F76B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F640A7-482F-4139-8643-134C06B099E1}">
      <dgm:prSet phldrT="[文字]" phldr="1"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36BDF8-2314-47D5-8040-DB42C27C2CB3}" type="parTrans" cxnId="{B4BE4380-C5F6-41F4-985F-107FF63C0D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AAA6F-38DF-4E7F-A556-BBFB1C180FDB}" type="sibTrans" cxnId="{B4BE4380-C5F6-41F4-985F-107FF63C0D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5257A6-37C3-4403-A4DA-4490B4F036D2}" type="pres">
      <dgm:prSet presAssocID="{C28A6EA4-8CC0-428A-9A25-4486D3337A2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B757D2-17D3-4F13-96AB-0D74BB517837}" type="pres">
      <dgm:prSet presAssocID="{C28A6EA4-8CC0-428A-9A25-4486D3337A20}" presName="matrix" presStyleCnt="0"/>
      <dgm:spPr/>
    </dgm:pt>
    <dgm:pt modelId="{349DE65D-A451-4162-A0EA-A796CBA1D9F6}" type="pres">
      <dgm:prSet presAssocID="{C28A6EA4-8CC0-428A-9A25-4486D3337A20}" presName="tile1" presStyleLbl="node1" presStyleIdx="0" presStyleCnt="4"/>
      <dgm:spPr/>
    </dgm:pt>
    <dgm:pt modelId="{9C8E18CC-712D-4CB7-998E-6AAA3159F5B0}" type="pres">
      <dgm:prSet presAssocID="{C28A6EA4-8CC0-428A-9A25-4486D3337A2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DCAA28-90C7-40C3-A5EF-6EA444F0010D}" type="pres">
      <dgm:prSet presAssocID="{C28A6EA4-8CC0-428A-9A25-4486D3337A20}" presName="tile2" presStyleLbl="node1" presStyleIdx="1" presStyleCnt="4"/>
      <dgm:spPr/>
    </dgm:pt>
    <dgm:pt modelId="{99B93D26-9D28-4068-BB79-C4E31A2E1334}" type="pres">
      <dgm:prSet presAssocID="{C28A6EA4-8CC0-428A-9A25-4486D3337A2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C48DA9-2CB1-44F5-A08C-3D0FD0B4B590}" type="pres">
      <dgm:prSet presAssocID="{C28A6EA4-8CC0-428A-9A25-4486D3337A20}" presName="tile3" presStyleLbl="node1" presStyleIdx="2" presStyleCnt="4" custLinFactNeighborX="-302" custLinFactNeighborY="543"/>
      <dgm:spPr/>
    </dgm:pt>
    <dgm:pt modelId="{A97C9375-9456-4E7B-87B3-CC1DCF5C7DB3}" type="pres">
      <dgm:prSet presAssocID="{C28A6EA4-8CC0-428A-9A25-4486D3337A2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4E9F47-D88F-4C5A-A900-BD87CE0CAA42}" type="pres">
      <dgm:prSet presAssocID="{C28A6EA4-8CC0-428A-9A25-4486D3337A20}" presName="tile4" presStyleLbl="node1" presStyleIdx="3" presStyleCnt="4"/>
      <dgm:spPr/>
    </dgm:pt>
    <dgm:pt modelId="{87E01601-3233-44EC-8ADD-8513853A0332}" type="pres">
      <dgm:prSet presAssocID="{C28A6EA4-8CC0-428A-9A25-4486D3337A2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1A4D7D4-43F8-4C84-A365-83B415E6A258}" type="pres">
      <dgm:prSet presAssocID="{C28A6EA4-8CC0-428A-9A25-4486D3337A2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BE4380-C5F6-41F4-985F-107FF63C0D7D}" srcId="{C28A6EA4-8CC0-428A-9A25-4486D3337A20}" destId="{AAF640A7-482F-4139-8643-134C06B099E1}" srcOrd="2" destOrd="0" parTransId="{6936BDF8-2314-47D5-8040-DB42C27C2CB3}" sibTransId="{CA9AAA6F-38DF-4E7F-A556-BBFB1C180FDB}"/>
    <dgm:cxn modelId="{58A3AECC-DC57-43F5-BBBB-1023B24F76BE}" srcId="{C28A6EA4-8CC0-428A-9A25-4486D3337A20}" destId="{4D05BFB8-E03A-4820-B447-554E48BB187C}" srcOrd="1" destOrd="0" parTransId="{F4E8E73A-B7A6-433A-AC75-3B17306DB7EF}" sibTransId="{AD5F15B3-F6C5-4419-AF6D-F9A881D7648B}"/>
    <dgm:cxn modelId="{93110CCE-11FB-49E9-BA25-8D508D074B80}" srcId="{C28A6EA4-8CC0-428A-9A25-4486D3337A20}" destId="{081FAB30-936B-4783-A9AA-9327C503E49E}" srcOrd="0" destOrd="0" parTransId="{C456348B-379E-4359-9C88-352D4049EA73}" sibTransId="{D8F61D3A-208B-496D-A1B0-83CAA6167F48}"/>
    <dgm:cxn modelId="{8F8DB00E-7F76-44B6-833B-4DC4EFEBB037}" type="presOf" srcId="{C28A6EA4-8CC0-428A-9A25-4486D3337A20}" destId="{4D5257A6-37C3-4403-A4DA-4490B4F036D2}" srcOrd="0" destOrd="0" presId="urn:microsoft.com/office/officeart/2005/8/layout/matrix1"/>
    <dgm:cxn modelId="{D5A2336F-995E-4C88-97C3-C67A8068ED80}" type="presOf" srcId="{081FAB30-936B-4783-A9AA-9327C503E49E}" destId="{31A4D7D4-43F8-4C84-A365-83B415E6A258}" srcOrd="0" destOrd="0" presId="urn:microsoft.com/office/officeart/2005/8/layout/matrix1"/>
    <dgm:cxn modelId="{4FDD3B39-DE8B-493E-A7DF-E04E888569F4}" type="presParOf" srcId="{4D5257A6-37C3-4403-A4DA-4490B4F036D2}" destId="{CAB757D2-17D3-4F13-96AB-0D74BB517837}" srcOrd="0" destOrd="0" presId="urn:microsoft.com/office/officeart/2005/8/layout/matrix1"/>
    <dgm:cxn modelId="{EB84AB7D-A15D-42A9-899B-531306500483}" type="presParOf" srcId="{CAB757D2-17D3-4F13-96AB-0D74BB517837}" destId="{349DE65D-A451-4162-A0EA-A796CBA1D9F6}" srcOrd="0" destOrd="0" presId="urn:microsoft.com/office/officeart/2005/8/layout/matrix1"/>
    <dgm:cxn modelId="{FAC76AC3-9DE2-430A-8EF3-A130B4C7EA43}" type="presParOf" srcId="{CAB757D2-17D3-4F13-96AB-0D74BB517837}" destId="{9C8E18CC-712D-4CB7-998E-6AAA3159F5B0}" srcOrd="1" destOrd="0" presId="urn:microsoft.com/office/officeart/2005/8/layout/matrix1"/>
    <dgm:cxn modelId="{D286D64D-77B5-4A0E-81BC-D7C0ED328B66}" type="presParOf" srcId="{CAB757D2-17D3-4F13-96AB-0D74BB517837}" destId="{76DCAA28-90C7-40C3-A5EF-6EA444F0010D}" srcOrd="2" destOrd="0" presId="urn:microsoft.com/office/officeart/2005/8/layout/matrix1"/>
    <dgm:cxn modelId="{0A0AC0F0-C83C-4BC6-9107-4ECD641746A1}" type="presParOf" srcId="{CAB757D2-17D3-4F13-96AB-0D74BB517837}" destId="{99B93D26-9D28-4068-BB79-C4E31A2E1334}" srcOrd="3" destOrd="0" presId="urn:microsoft.com/office/officeart/2005/8/layout/matrix1"/>
    <dgm:cxn modelId="{6ECF7816-A9C2-4BCE-9020-80AA16A62931}" type="presParOf" srcId="{CAB757D2-17D3-4F13-96AB-0D74BB517837}" destId="{84C48DA9-2CB1-44F5-A08C-3D0FD0B4B590}" srcOrd="4" destOrd="0" presId="urn:microsoft.com/office/officeart/2005/8/layout/matrix1"/>
    <dgm:cxn modelId="{522FCF52-52FB-47EA-B709-1B9FE37B6120}" type="presParOf" srcId="{CAB757D2-17D3-4F13-96AB-0D74BB517837}" destId="{A97C9375-9456-4E7B-87B3-CC1DCF5C7DB3}" srcOrd="5" destOrd="0" presId="urn:microsoft.com/office/officeart/2005/8/layout/matrix1"/>
    <dgm:cxn modelId="{0B15AC3C-198D-45DA-97C7-4075ACB48845}" type="presParOf" srcId="{CAB757D2-17D3-4F13-96AB-0D74BB517837}" destId="{A74E9F47-D88F-4C5A-A900-BD87CE0CAA42}" srcOrd="6" destOrd="0" presId="urn:microsoft.com/office/officeart/2005/8/layout/matrix1"/>
    <dgm:cxn modelId="{23D4A42F-5AFA-4AC2-96A3-26F3277FDFEF}" type="presParOf" srcId="{CAB757D2-17D3-4F13-96AB-0D74BB517837}" destId="{87E01601-3233-44EC-8ADD-8513853A0332}" srcOrd="7" destOrd="0" presId="urn:microsoft.com/office/officeart/2005/8/layout/matrix1"/>
    <dgm:cxn modelId="{51201188-692C-4731-96D7-5F37A9DF4286}" type="presParOf" srcId="{4D5257A6-37C3-4403-A4DA-4490B4F036D2}" destId="{31A4D7D4-43F8-4C84-A365-83B415E6A2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607DAE-0BC8-4C04-BCE9-B6DB817992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3E9230-7D2B-4FC4-ABF7-BC8EF005F83C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適性與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差異化教學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76D3EF-AE6A-4A02-B7D0-6183BF442118}" type="parTrans" cxnId="{AB9AC301-D0DC-4098-893F-36C269DC52EF}">
      <dgm:prSet/>
      <dgm:spPr/>
      <dgm:t>
        <a:bodyPr/>
        <a:lstStyle/>
        <a:p>
          <a:endParaRPr lang="zh-TW" altLang="en-US"/>
        </a:p>
      </dgm:t>
    </dgm:pt>
    <dgm:pt modelId="{E908EB23-B7AE-484A-8145-A39703C327CC}" type="sibTrans" cxnId="{AB9AC301-D0DC-4098-893F-36C269DC52EF}">
      <dgm:prSet/>
      <dgm:spPr/>
      <dgm:t>
        <a:bodyPr/>
        <a:lstStyle/>
        <a:p>
          <a:endParaRPr lang="zh-TW" altLang="en-US"/>
        </a:p>
      </dgm:t>
    </dgm:pt>
    <dgm:pt modelId="{6650092B-4C20-4433-9094-F6527B9D8D5B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客家語文課程開始前，學校及授課教師應了解學生程度，選用合適的教材，實施適性與差異化教學（如：採取程度分組或混齡教學）。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B8BE32-CF88-4795-94C9-AA9B809CFE5C}" type="parTrans" cxnId="{38D5A735-2F8C-4C30-9AD1-525811B851A0}">
      <dgm:prSet/>
      <dgm:spPr/>
      <dgm:t>
        <a:bodyPr/>
        <a:lstStyle/>
        <a:p>
          <a:endParaRPr lang="zh-TW" altLang="en-US"/>
        </a:p>
      </dgm:t>
    </dgm:pt>
    <dgm:pt modelId="{B56F3595-4FEF-4787-97B8-6D1BE154FFA1}" type="sibTrans" cxnId="{38D5A735-2F8C-4C30-9AD1-525811B851A0}">
      <dgm:prSet/>
      <dgm:spPr/>
      <dgm:t>
        <a:bodyPr/>
        <a:lstStyle/>
        <a:p>
          <a:endParaRPr lang="zh-TW" altLang="en-US"/>
        </a:p>
      </dgm:t>
    </dgm:pt>
    <dgm:pt modelId="{9BEB0E1E-F5DC-409D-9BBD-87C57CAB6D3E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溝通教學法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合作學習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D7E491-191E-49FF-8687-3D06F40033B2}" type="parTrans" cxnId="{B350D5FB-7B3E-4566-95F0-F1E51809F73C}">
      <dgm:prSet/>
      <dgm:spPr/>
      <dgm:t>
        <a:bodyPr/>
        <a:lstStyle/>
        <a:p>
          <a:endParaRPr lang="zh-TW" altLang="en-US"/>
        </a:p>
      </dgm:t>
    </dgm:pt>
    <dgm:pt modelId="{E6E32958-82BD-4777-A0A0-4446A882634E}" type="sibTrans" cxnId="{B350D5FB-7B3E-4566-95F0-F1E51809F73C}">
      <dgm:prSet/>
      <dgm:spPr/>
      <dgm:t>
        <a:bodyPr/>
        <a:lstStyle/>
        <a:p>
          <a:endParaRPr lang="zh-TW" altLang="en-US"/>
        </a:p>
      </dgm:t>
    </dgm:pt>
    <dgm:pt modelId="{281FF0E4-4597-4372-ADF3-1FAF20E0CC8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教學實施宜以「溝通教學法」為基礎，並能善加利用共同學習、合作教學、角色扮演及讀者劇場等多元教學策略。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93E849-3BB8-4C2A-853B-F49059F2E722}" type="parTrans" cxnId="{2DEF722C-B947-4A38-BE49-5030037A16F5}">
      <dgm:prSet/>
      <dgm:spPr/>
      <dgm:t>
        <a:bodyPr/>
        <a:lstStyle/>
        <a:p>
          <a:endParaRPr lang="zh-TW" altLang="en-US"/>
        </a:p>
      </dgm:t>
    </dgm:pt>
    <dgm:pt modelId="{91EA7251-22A1-4F11-B100-DA30499F6930}" type="sibTrans" cxnId="{2DEF722C-B947-4A38-BE49-5030037A16F5}">
      <dgm:prSet/>
      <dgm:spPr/>
      <dgm:t>
        <a:bodyPr/>
        <a:lstStyle/>
        <a:p>
          <a:endParaRPr lang="zh-TW" altLang="en-US"/>
        </a:p>
      </dgm:t>
    </dgm:pt>
    <dgm:pt modelId="{77379971-1DA9-4D0D-8C2B-43516D6EFFC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情境化教學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C2D3F-6C50-47C4-9C41-F46B7A9EC5EA}" type="parTrans" cxnId="{E8B3D128-75AF-44F6-BA3C-C359CCFDFE87}">
      <dgm:prSet/>
      <dgm:spPr/>
      <dgm:t>
        <a:bodyPr/>
        <a:lstStyle/>
        <a:p>
          <a:endParaRPr lang="zh-TW" altLang="en-US"/>
        </a:p>
      </dgm:t>
    </dgm:pt>
    <dgm:pt modelId="{C2CE6A03-F51E-4F6C-B675-81F0C76B6ABF}" type="sibTrans" cxnId="{E8B3D128-75AF-44F6-BA3C-C359CCFDFE87}">
      <dgm:prSet/>
      <dgm:spPr/>
      <dgm:t>
        <a:bodyPr/>
        <a:lstStyle/>
        <a:p>
          <a:endParaRPr lang="zh-TW" altLang="en-US"/>
        </a:p>
      </dgm:t>
    </dgm:pt>
    <dgm:pt modelId="{7E57F2B5-9551-419D-88AC-8C666AF46A2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教學實施也可進行「情境化教學」，將教室營造成一個小型模擬社區，每位學生共同參與、共同付出及分享。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34B72B-AC71-44F4-A4BC-D225B1636985}" type="parTrans" cxnId="{60880DF6-41BB-4D44-B998-1F68E7471EBA}">
      <dgm:prSet/>
      <dgm:spPr/>
      <dgm:t>
        <a:bodyPr/>
        <a:lstStyle/>
        <a:p>
          <a:endParaRPr lang="zh-TW" altLang="en-US"/>
        </a:p>
      </dgm:t>
    </dgm:pt>
    <dgm:pt modelId="{12595BC3-60E6-461A-A38A-974216008253}" type="sibTrans" cxnId="{60880DF6-41BB-4D44-B998-1F68E7471EBA}">
      <dgm:prSet/>
      <dgm:spPr/>
      <dgm:t>
        <a:bodyPr/>
        <a:lstStyle/>
        <a:p>
          <a:endParaRPr lang="zh-TW" altLang="en-US"/>
        </a:p>
      </dgm:t>
    </dgm:pt>
    <dgm:pt modelId="{FB52AEE5-AE65-4386-902D-8A76224D6838}" type="pres">
      <dgm:prSet presAssocID="{62607DAE-0BC8-4C04-BCE9-B6DB81799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E3D6A4-0425-4AE3-8303-2378A9382C5C}" type="pres">
      <dgm:prSet presAssocID="{993E9230-7D2B-4FC4-ABF7-BC8EF005F83C}" presName="linNode" presStyleCnt="0"/>
      <dgm:spPr/>
    </dgm:pt>
    <dgm:pt modelId="{180BA1B6-5C19-4692-B08E-1D022D2CDFBB}" type="pres">
      <dgm:prSet presAssocID="{993E9230-7D2B-4FC4-ABF7-BC8EF005F83C}" presName="parentText" presStyleLbl="node1" presStyleIdx="0" presStyleCnt="3" custScaleX="8826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E88C3-791B-4373-AD68-2A7364C977E4}" type="pres">
      <dgm:prSet presAssocID="{993E9230-7D2B-4FC4-ABF7-BC8EF005F83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FE16A-BE06-400F-AFA2-90A4B8465EA3}" type="pres">
      <dgm:prSet presAssocID="{E908EB23-B7AE-484A-8145-A39703C327CC}" presName="sp" presStyleCnt="0"/>
      <dgm:spPr/>
    </dgm:pt>
    <dgm:pt modelId="{89A9EACC-C88D-432A-BB44-8E6E8BF2A6F8}" type="pres">
      <dgm:prSet presAssocID="{9BEB0E1E-F5DC-409D-9BBD-87C57CAB6D3E}" presName="linNode" presStyleCnt="0"/>
      <dgm:spPr/>
    </dgm:pt>
    <dgm:pt modelId="{0557FA2C-F3CD-4AAF-B6BE-E02AB15DB32A}" type="pres">
      <dgm:prSet presAssocID="{9BEB0E1E-F5DC-409D-9BBD-87C57CAB6D3E}" presName="parentText" presStyleLbl="node1" presStyleIdx="1" presStyleCnt="3" custScaleX="8948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22C2C-21EA-4A8B-A2AA-966DA693987E}" type="pres">
      <dgm:prSet presAssocID="{9BEB0E1E-F5DC-409D-9BBD-87C57CAB6D3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7000E-9FC5-406A-9D17-1C09CA91361D}" type="pres">
      <dgm:prSet presAssocID="{E6E32958-82BD-4777-A0A0-4446A882634E}" presName="sp" presStyleCnt="0"/>
      <dgm:spPr/>
    </dgm:pt>
    <dgm:pt modelId="{58FE6BA0-F56A-4D1B-94C8-5E1621D709AE}" type="pres">
      <dgm:prSet presAssocID="{77379971-1DA9-4D0D-8C2B-43516D6EFFCD}" presName="linNode" presStyleCnt="0"/>
      <dgm:spPr/>
    </dgm:pt>
    <dgm:pt modelId="{F9432957-76E8-46EF-A979-1BF4999E4924}" type="pres">
      <dgm:prSet presAssocID="{77379971-1DA9-4D0D-8C2B-43516D6EFFCD}" presName="parentText" presStyleLbl="node1" presStyleIdx="2" presStyleCnt="3" custScaleX="9010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BE33C-4163-435D-AC16-4BD491973087}" type="pres">
      <dgm:prSet presAssocID="{77379971-1DA9-4D0D-8C2B-43516D6EFF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F2DDBB-56F2-4E68-B9D1-24895E686CC5}" type="presOf" srcId="{62607DAE-0BC8-4C04-BCE9-B6DB817992AC}" destId="{FB52AEE5-AE65-4386-902D-8A76224D6838}" srcOrd="0" destOrd="0" presId="urn:microsoft.com/office/officeart/2005/8/layout/vList5"/>
    <dgm:cxn modelId="{B350D5FB-7B3E-4566-95F0-F1E51809F73C}" srcId="{62607DAE-0BC8-4C04-BCE9-B6DB817992AC}" destId="{9BEB0E1E-F5DC-409D-9BBD-87C57CAB6D3E}" srcOrd="1" destOrd="0" parTransId="{78D7E491-191E-49FF-8687-3D06F40033B2}" sibTransId="{E6E32958-82BD-4777-A0A0-4446A882634E}"/>
    <dgm:cxn modelId="{A4180D83-B6E1-48D6-A496-6F69EB568B4D}" type="presOf" srcId="{281FF0E4-4597-4372-ADF3-1FAF20E0CC88}" destId="{DB822C2C-21EA-4A8B-A2AA-966DA693987E}" srcOrd="0" destOrd="0" presId="urn:microsoft.com/office/officeart/2005/8/layout/vList5"/>
    <dgm:cxn modelId="{AB9AC301-D0DC-4098-893F-36C269DC52EF}" srcId="{62607DAE-0BC8-4C04-BCE9-B6DB817992AC}" destId="{993E9230-7D2B-4FC4-ABF7-BC8EF005F83C}" srcOrd="0" destOrd="0" parTransId="{E176D3EF-AE6A-4A02-B7D0-6183BF442118}" sibTransId="{E908EB23-B7AE-484A-8145-A39703C327CC}"/>
    <dgm:cxn modelId="{D8653CDC-4C63-4B8F-AE09-20EE7ADD11E9}" type="presOf" srcId="{77379971-1DA9-4D0D-8C2B-43516D6EFFCD}" destId="{F9432957-76E8-46EF-A979-1BF4999E4924}" srcOrd="0" destOrd="0" presId="urn:microsoft.com/office/officeart/2005/8/layout/vList5"/>
    <dgm:cxn modelId="{3E036FD5-60E3-42DA-862D-D7D75904D99E}" type="presOf" srcId="{993E9230-7D2B-4FC4-ABF7-BC8EF005F83C}" destId="{180BA1B6-5C19-4692-B08E-1D022D2CDFBB}" srcOrd="0" destOrd="0" presId="urn:microsoft.com/office/officeart/2005/8/layout/vList5"/>
    <dgm:cxn modelId="{83FBBCE5-62F1-44B0-A2C6-9EFF3A9072B4}" type="presOf" srcId="{6650092B-4C20-4433-9094-F6527B9D8D5B}" destId="{228E88C3-791B-4373-AD68-2A7364C977E4}" srcOrd="0" destOrd="0" presId="urn:microsoft.com/office/officeart/2005/8/layout/vList5"/>
    <dgm:cxn modelId="{2DEF722C-B947-4A38-BE49-5030037A16F5}" srcId="{9BEB0E1E-F5DC-409D-9BBD-87C57CAB6D3E}" destId="{281FF0E4-4597-4372-ADF3-1FAF20E0CC88}" srcOrd="0" destOrd="0" parTransId="{0493E849-3BB8-4C2A-853B-F49059F2E722}" sibTransId="{91EA7251-22A1-4F11-B100-DA30499F6930}"/>
    <dgm:cxn modelId="{E8B3D128-75AF-44F6-BA3C-C359CCFDFE87}" srcId="{62607DAE-0BC8-4C04-BCE9-B6DB817992AC}" destId="{77379971-1DA9-4D0D-8C2B-43516D6EFFCD}" srcOrd="2" destOrd="0" parTransId="{CA5C2D3F-6C50-47C4-9C41-F46B7A9EC5EA}" sibTransId="{C2CE6A03-F51E-4F6C-B675-81F0C76B6ABF}"/>
    <dgm:cxn modelId="{38D5A735-2F8C-4C30-9AD1-525811B851A0}" srcId="{993E9230-7D2B-4FC4-ABF7-BC8EF005F83C}" destId="{6650092B-4C20-4433-9094-F6527B9D8D5B}" srcOrd="0" destOrd="0" parTransId="{E7B8BE32-CF88-4795-94C9-AA9B809CFE5C}" sibTransId="{B56F3595-4FEF-4787-97B8-6D1BE154FFA1}"/>
    <dgm:cxn modelId="{60880DF6-41BB-4D44-B998-1F68E7471EBA}" srcId="{77379971-1DA9-4D0D-8C2B-43516D6EFFCD}" destId="{7E57F2B5-9551-419D-88AC-8C666AF46A28}" srcOrd="0" destOrd="0" parTransId="{0734B72B-AC71-44F4-A4BC-D225B1636985}" sibTransId="{12595BC3-60E6-461A-A38A-974216008253}"/>
    <dgm:cxn modelId="{C31F665B-715A-40F2-BECD-5259C5527FF3}" type="presOf" srcId="{7E57F2B5-9551-419D-88AC-8C666AF46A28}" destId="{A58BE33C-4163-435D-AC16-4BD491973087}" srcOrd="0" destOrd="0" presId="urn:microsoft.com/office/officeart/2005/8/layout/vList5"/>
    <dgm:cxn modelId="{C5D4AAA4-79C4-4303-BAD4-DB19B7DA5BA6}" type="presOf" srcId="{9BEB0E1E-F5DC-409D-9BBD-87C57CAB6D3E}" destId="{0557FA2C-F3CD-4AAF-B6BE-E02AB15DB32A}" srcOrd="0" destOrd="0" presId="urn:microsoft.com/office/officeart/2005/8/layout/vList5"/>
    <dgm:cxn modelId="{793923B8-0132-437F-8845-65EA0A28B142}" type="presParOf" srcId="{FB52AEE5-AE65-4386-902D-8A76224D6838}" destId="{D4E3D6A4-0425-4AE3-8303-2378A9382C5C}" srcOrd="0" destOrd="0" presId="urn:microsoft.com/office/officeart/2005/8/layout/vList5"/>
    <dgm:cxn modelId="{396DEF21-1DE2-4F67-92CB-BDC152F406A8}" type="presParOf" srcId="{D4E3D6A4-0425-4AE3-8303-2378A9382C5C}" destId="{180BA1B6-5C19-4692-B08E-1D022D2CDFBB}" srcOrd="0" destOrd="0" presId="urn:microsoft.com/office/officeart/2005/8/layout/vList5"/>
    <dgm:cxn modelId="{2CC3E890-F391-488A-8506-3F8CCDE165BE}" type="presParOf" srcId="{D4E3D6A4-0425-4AE3-8303-2378A9382C5C}" destId="{228E88C3-791B-4373-AD68-2A7364C977E4}" srcOrd="1" destOrd="0" presId="urn:microsoft.com/office/officeart/2005/8/layout/vList5"/>
    <dgm:cxn modelId="{B2C05D20-3B90-4A26-8D83-878CC7C11348}" type="presParOf" srcId="{FB52AEE5-AE65-4386-902D-8A76224D6838}" destId="{E55FE16A-BE06-400F-AFA2-90A4B8465EA3}" srcOrd="1" destOrd="0" presId="urn:microsoft.com/office/officeart/2005/8/layout/vList5"/>
    <dgm:cxn modelId="{D9E693F3-8398-42BE-97D7-C37D3891E3A0}" type="presParOf" srcId="{FB52AEE5-AE65-4386-902D-8A76224D6838}" destId="{89A9EACC-C88D-432A-BB44-8E6E8BF2A6F8}" srcOrd="2" destOrd="0" presId="urn:microsoft.com/office/officeart/2005/8/layout/vList5"/>
    <dgm:cxn modelId="{4477547A-05DD-48A7-B8E5-60687DB3C127}" type="presParOf" srcId="{89A9EACC-C88D-432A-BB44-8E6E8BF2A6F8}" destId="{0557FA2C-F3CD-4AAF-B6BE-E02AB15DB32A}" srcOrd="0" destOrd="0" presId="urn:microsoft.com/office/officeart/2005/8/layout/vList5"/>
    <dgm:cxn modelId="{D963E4BC-B0F6-4E9C-9C75-9CDF252AFD98}" type="presParOf" srcId="{89A9EACC-C88D-432A-BB44-8E6E8BF2A6F8}" destId="{DB822C2C-21EA-4A8B-A2AA-966DA693987E}" srcOrd="1" destOrd="0" presId="urn:microsoft.com/office/officeart/2005/8/layout/vList5"/>
    <dgm:cxn modelId="{DF55B807-8DCB-4682-9BB2-5B6B77765B09}" type="presParOf" srcId="{FB52AEE5-AE65-4386-902D-8A76224D6838}" destId="{D4C7000E-9FC5-406A-9D17-1C09CA91361D}" srcOrd="3" destOrd="0" presId="urn:microsoft.com/office/officeart/2005/8/layout/vList5"/>
    <dgm:cxn modelId="{AAF4E8BA-EC09-4E67-B912-974B9C4BD059}" type="presParOf" srcId="{FB52AEE5-AE65-4386-902D-8A76224D6838}" destId="{58FE6BA0-F56A-4D1B-94C8-5E1621D709AE}" srcOrd="4" destOrd="0" presId="urn:microsoft.com/office/officeart/2005/8/layout/vList5"/>
    <dgm:cxn modelId="{8FAD121B-3D8B-46B1-8944-609540CB30A5}" type="presParOf" srcId="{58FE6BA0-F56A-4D1B-94C8-5E1621D709AE}" destId="{F9432957-76E8-46EF-A979-1BF4999E4924}" srcOrd="0" destOrd="0" presId="urn:microsoft.com/office/officeart/2005/8/layout/vList5"/>
    <dgm:cxn modelId="{79347B7A-CFB3-441A-BE2F-DA7226BAA30D}" type="presParOf" srcId="{58FE6BA0-F56A-4D1B-94C8-5E1621D709AE}" destId="{A58BE33C-4163-435D-AC16-4BD4919730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607DAE-0BC8-4C04-BCE9-B6DB817992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3E9230-7D2B-4FC4-ABF7-BC8EF005F83C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評量依據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76D3EF-AE6A-4A02-B7D0-6183BF442118}" type="par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08EB23-B7AE-484A-8145-A39703C327CC}" type="sib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0092B-4C20-4433-9094-F6527B9D8D5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根據課程綱要中各學習階段的學習重點（包括學習表現與學習內容）作有效的評量。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B8BE32-CF88-4795-94C9-AA9B809CFE5C}" type="par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6F3595-4FEF-4787-97B8-6D1BE154FFA1}" type="sib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EB0E1E-F5DC-409D-9BBD-87C57CAB6D3E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評量方式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D7E491-191E-49FF-8687-3D06F40033B2}" type="par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32958-82BD-4777-A0A0-4446A882634E}" type="sib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F0E4-4597-4372-ADF3-1FAF20E0CC8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以多元教學為前提進行評量。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93E849-3BB8-4C2A-853B-F49059F2E722}" type="par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EA7251-22A1-4F11-B100-DA30499F6930}" type="sib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379971-1DA9-4D0D-8C2B-43516D6EFFCD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評量內容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C2D3F-6C50-47C4-9C41-F46B7A9EC5EA}" type="par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CE6A03-F51E-4F6C-B675-81F0C76B6ABF}" type="sib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57F2B5-9551-419D-88AC-8C666AF46A2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了解學生學習成果，診斷學生學習困難。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34B72B-AC71-44F4-A4BC-D225B1636985}" type="parTrans" cxnId="{60880DF6-41BB-4D44-B998-1F68E7471E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595BC3-60E6-461A-A38A-974216008253}" type="sibTrans" cxnId="{60880DF6-41BB-4D44-B998-1F68E7471E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C4DBE9-B405-4D00-8DEB-80D4CA0AEDD3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評量運用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95059C-D80A-4AEE-80ED-71917A8D33D2}" type="parTrans" cxnId="{47915905-235D-4D82-8238-4FA258E2848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40923A-E0B7-4E8C-8AB4-AA0AD3797107}" type="sibTrans" cxnId="{47915905-235D-4D82-8238-4FA258E2848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88948E-73B6-424B-9E65-C16DE76F9B40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要兼顧學習重點（包括學習表現與學習內容）及核心素養之落實。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DFA735-6F31-4F15-9EBF-B6B7F1C2E426}" type="parTrans" cxnId="{770EB132-6A3E-420C-A589-57970C36EC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B096AA-C03F-4973-A22A-2D48FD584B6E}" type="sibTrans" cxnId="{770EB132-6A3E-420C-A589-57970C36EC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BFDF41-0C9A-4850-AA24-5C9BCB7960C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根據學生家庭客家語文的背景，進行差異化評量。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F616CE-5E59-4D92-BD7E-3BCA73E5A3C2}" type="parTrans" cxnId="{FE36C1F5-225C-4236-B660-00806D8B9F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023DB1-75D4-4222-8135-4B336E359723}" type="sibTrans" cxnId="{FE36C1F5-225C-4236-B660-00806D8B9F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F3E570-BAF1-4943-9971-40FD4380CD2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評量以動態口語實作為主，靜態紙筆測驗為輔。</a:t>
          </a:r>
        </a:p>
      </dgm:t>
    </dgm:pt>
    <dgm:pt modelId="{3C77D6CC-7AA6-442B-9CA3-841524A33F5D}" type="parTrans" cxnId="{1B2E3EB2-AF6A-47E9-823D-C7EF51EDC9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3E4E6C-5DBE-462F-BA0F-BBCE754A7863}" type="sibTrans" cxnId="{1B2E3EB2-AF6A-47E9-823D-C7EF51EDC9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2A68BF-710D-4B9D-B012-F95E8447254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要包含「語言</a:t>
          </a:r>
          <a:r>
            <a:rPr 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文學」、「社會</a:t>
          </a:r>
          <a:r>
            <a:rPr 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生活」、「藝術</a:t>
          </a:r>
          <a:r>
            <a:rPr 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文化」等層次與內涵。</a:t>
          </a:r>
          <a:endParaRPr 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A64B88-7CA8-4E71-8FCF-9B27D9F47A68}" type="parTrans" cxnId="{92A2F1EF-7892-4B6D-9B9D-E8619740F24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B9FDE2-4783-40E7-A8BE-78AE7192F69E}" type="sibTrans" cxnId="{92A2F1EF-7892-4B6D-9B9D-E8619740F24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88ED75-0BE8-4A1A-BA23-7428CBCD4FE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檢討教師教學方法，修正教師教學策略。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B64E0B-8818-4214-9728-0B28D1A74302}" type="parTrans" cxnId="{ED39A479-A47D-4253-849C-6B209A86347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C0BED5-2DD1-41B9-A909-C94AECE19A01}" type="sibTrans" cxnId="{ED39A479-A47D-4253-849C-6B209A86347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52AEE5-AE65-4386-902D-8A76224D6838}" type="pres">
      <dgm:prSet presAssocID="{62607DAE-0BC8-4C04-BCE9-B6DB81799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E3D6A4-0425-4AE3-8303-2378A9382C5C}" type="pres">
      <dgm:prSet presAssocID="{993E9230-7D2B-4FC4-ABF7-BC8EF005F83C}" presName="linNode" presStyleCnt="0"/>
      <dgm:spPr/>
    </dgm:pt>
    <dgm:pt modelId="{180BA1B6-5C19-4692-B08E-1D022D2CDFBB}" type="pres">
      <dgm:prSet presAssocID="{993E9230-7D2B-4FC4-ABF7-BC8EF005F83C}" presName="parentText" presStyleLbl="node1" presStyleIdx="0" presStyleCnt="4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E88C3-791B-4373-AD68-2A7364C977E4}" type="pres">
      <dgm:prSet presAssocID="{993E9230-7D2B-4FC4-ABF7-BC8EF005F83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FE16A-BE06-400F-AFA2-90A4B8465EA3}" type="pres">
      <dgm:prSet presAssocID="{E908EB23-B7AE-484A-8145-A39703C327CC}" presName="sp" presStyleCnt="0"/>
      <dgm:spPr/>
    </dgm:pt>
    <dgm:pt modelId="{89A9EACC-C88D-432A-BB44-8E6E8BF2A6F8}" type="pres">
      <dgm:prSet presAssocID="{9BEB0E1E-F5DC-409D-9BBD-87C57CAB6D3E}" presName="linNode" presStyleCnt="0"/>
      <dgm:spPr/>
    </dgm:pt>
    <dgm:pt modelId="{0557FA2C-F3CD-4AAF-B6BE-E02AB15DB32A}" type="pres">
      <dgm:prSet presAssocID="{9BEB0E1E-F5DC-409D-9BBD-87C57CAB6D3E}" presName="parentText" presStyleLbl="node1" presStyleIdx="1" presStyleCnt="4" custScaleX="845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22C2C-21EA-4A8B-A2AA-966DA693987E}" type="pres">
      <dgm:prSet presAssocID="{9BEB0E1E-F5DC-409D-9BBD-87C57CAB6D3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7000E-9FC5-406A-9D17-1C09CA91361D}" type="pres">
      <dgm:prSet presAssocID="{E6E32958-82BD-4777-A0A0-4446A882634E}" presName="sp" presStyleCnt="0"/>
      <dgm:spPr/>
    </dgm:pt>
    <dgm:pt modelId="{58FE6BA0-F56A-4D1B-94C8-5E1621D709AE}" type="pres">
      <dgm:prSet presAssocID="{77379971-1DA9-4D0D-8C2B-43516D6EFFCD}" presName="linNode" presStyleCnt="0"/>
      <dgm:spPr/>
    </dgm:pt>
    <dgm:pt modelId="{F9432957-76E8-46EF-A979-1BF4999E4924}" type="pres">
      <dgm:prSet presAssocID="{77379971-1DA9-4D0D-8C2B-43516D6EFFCD}" presName="parentText" presStyleLbl="node1" presStyleIdx="2" presStyleCnt="4" custScaleX="8396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BE33C-4163-435D-AC16-4BD491973087}" type="pres">
      <dgm:prSet presAssocID="{77379971-1DA9-4D0D-8C2B-43516D6EFFCD}" presName="descendantText" presStyleLbl="alignAccFollowNode1" presStyleIdx="2" presStyleCnt="4" custScaleY="11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141907-6A35-4E78-8E9E-ACF9DB624191}" type="pres">
      <dgm:prSet presAssocID="{C2CE6A03-F51E-4F6C-B675-81F0C76B6ABF}" presName="sp" presStyleCnt="0"/>
      <dgm:spPr/>
    </dgm:pt>
    <dgm:pt modelId="{78D76FA5-32E3-4665-973C-949F03DCCD61}" type="pres">
      <dgm:prSet presAssocID="{2DC4DBE9-B405-4D00-8DEB-80D4CA0AEDD3}" presName="linNode" presStyleCnt="0"/>
      <dgm:spPr/>
    </dgm:pt>
    <dgm:pt modelId="{45AB083B-87C6-484E-8672-C07F90864E79}" type="pres">
      <dgm:prSet presAssocID="{2DC4DBE9-B405-4D00-8DEB-80D4CA0AEDD3}" presName="parentText" presStyleLbl="node1" presStyleIdx="3" presStyleCnt="4" custScaleX="8519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54C7E6-F374-4393-90F3-BD089DCB4A95}" type="pres">
      <dgm:prSet presAssocID="{2DC4DBE9-B405-4D00-8DEB-80D4CA0AEDD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43317C8-5898-4603-925A-934F315AF5E9}" type="presOf" srcId="{3C88ED75-0BE8-4A1A-BA23-7428CBCD4FEC}" destId="{9C54C7E6-F374-4393-90F3-BD089DCB4A95}" srcOrd="0" destOrd="1" presId="urn:microsoft.com/office/officeart/2005/8/layout/vList5"/>
    <dgm:cxn modelId="{ED39A479-A47D-4253-849C-6B209A863472}" srcId="{2DC4DBE9-B405-4D00-8DEB-80D4CA0AEDD3}" destId="{3C88ED75-0BE8-4A1A-BA23-7428CBCD4FEC}" srcOrd="1" destOrd="0" parTransId="{68B64E0B-8818-4214-9728-0B28D1A74302}" sibTransId="{C8C0BED5-2DD1-41B9-A909-C94AECE19A01}"/>
    <dgm:cxn modelId="{4B6656F1-B919-4C35-8C48-2E357048A26D}" type="presOf" srcId="{993E9230-7D2B-4FC4-ABF7-BC8EF005F83C}" destId="{180BA1B6-5C19-4692-B08E-1D022D2CDFBB}" srcOrd="0" destOrd="0" presId="urn:microsoft.com/office/officeart/2005/8/layout/vList5"/>
    <dgm:cxn modelId="{1B2E3EB2-AF6A-47E9-823D-C7EF51EDC989}" srcId="{9BEB0E1E-F5DC-409D-9BBD-87C57CAB6D3E}" destId="{53F3E570-BAF1-4943-9971-40FD4380CD24}" srcOrd="1" destOrd="0" parTransId="{3C77D6CC-7AA6-442B-9CA3-841524A33F5D}" sibTransId="{7F3E4E6C-5DBE-462F-BA0F-BBCE754A7863}"/>
    <dgm:cxn modelId="{47915905-235D-4D82-8238-4FA258E28480}" srcId="{62607DAE-0BC8-4C04-BCE9-B6DB817992AC}" destId="{2DC4DBE9-B405-4D00-8DEB-80D4CA0AEDD3}" srcOrd="3" destOrd="0" parTransId="{8A95059C-D80A-4AEE-80ED-71917A8D33D2}" sibTransId="{2340923A-E0B7-4E8C-8AB4-AA0AD3797107}"/>
    <dgm:cxn modelId="{8E6B5F91-EEFB-4113-871F-CA6F159F471C}" type="presOf" srcId="{A288948E-73B6-424B-9E65-C16DE76F9B40}" destId="{A58BE33C-4163-435D-AC16-4BD491973087}" srcOrd="0" destOrd="0" presId="urn:microsoft.com/office/officeart/2005/8/layout/vList5"/>
    <dgm:cxn modelId="{FE36C1F5-225C-4236-B660-00806D8B9F88}" srcId="{993E9230-7D2B-4FC4-ABF7-BC8EF005F83C}" destId="{A3BFDF41-0C9A-4850-AA24-5C9BCB7960CB}" srcOrd="1" destOrd="0" parTransId="{32F616CE-5E59-4D92-BD7E-3BCA73E5A3C2}" sibTransId="{D1023DB1-75D4-4222-8135-4B336E359723}"/>
    <dgm:cxn modelId="{B350D5FB-7B3E-4566-95F0-F1E51809F73C}" srcId="{62607DAE-0BC8-4C04-BCE9-B6DB817992AC}" destId="{9BEB0E1E-F5DC-409D-9BBD-87C57CAB6D3E}" srcOrd="1" destOrd="0" parTransId="{78D7E491-191E-49FF-8687-3D06F40033B2}" sibTransId="{E6E32958-82BD-4777-A0A0-4446A882634E}"/>
    <dgm:cxn modelId="{E8B3D128-75AF-44F6-BA3C-C359CCFDFE87}" srcId="{62607DAE-0BC8-4C04-BCE9-B6DB817992AC}" destId="{77379971-1DA9-4D0D-8C2B-43516D6EFFCD}" srcOrd="2" destOrd="0" parTransId="{CA5C2D3F-6C50-47C4-9C41-F46B7A9EC5EA}" sibTransId="{C2CE6A03-F51E-4F6C-B675-81F0C76B6ABF}"/>
    <dgm:cxn modelId="{3156C205-2564-4872-BAEB-E4788018CC1C}" type="presOf" srcId="{7E57F2B5-9551-419D-88AC-8C666AF46A28}" destId="{9C54C7E6-F374-4393-90F3-BD089DCB4A95}" srcOrd="0" destOrd="0" presId="urn:microsoft.com/office/officeart/2005/8/layout/vList5"/>
    <dgm:cxn modelId="{8AEAF8F4-B03C-44C6-940C-5CB860609A58}" type="presOf" srcId="{EA2A68BF-710D-4B9D-B012-F95E84472544}" destId="{A58BE33C-4163-435D-AC16-4BD491973087}" srcOrd="0" destOrd="1" presId="urn:microsoft.com/office/officeart/2005/8/layout/vList5"/>
    <dgm:cxn modelId="{AB9AC301-D0DC-4098-893F-36C269DC52EF}" srcId="{62607DAE-0BC8-4C04-BCE9-B6DB817992AC}" destId="{993E9230-7D2B-4FC4-ABF7-BC8EF005F83C}" srcOrd="0" destOrd="0" parTransId="{E176D3EF-AE6A-4A02-B7D0-6183BF442118}" sibTransId="{E908EB23-B7AE-484A-8145-A39703C327CC}"/>
    <dgm:cxn modelId="{982CB153-3C7A-4F3C-9488-E10B901E0B09}" type="presOf" srcId="{62607DAE-0BC8-4C04-BCE9-B6DB817992AC}" destId="{FB52AEE5-AE65-4386-902D-8A76224D6838}" srcOrd="0" destOrd="0" presId="urn:microsoft.com/office/officeart/2005/8/layout/vList5"/>
    <dgm:cxn modelId="{B6022F0D-FDFD-4A79-964C-62BD1BC733C5}" type="presOf" srcId="{A3BFDF41-0C9A-4850-AA24-5C9BCB7960CB}" destId="{228E88C3-791B-4373-AD68-2A7364C977E4}" srcOrd="0" destOrd="1" presId="urn:microsoft.com/office/officeart/2005/8/layout/vList5"/>
    <dgm:cxn modelId="{6BF67A33-F3BD-499A-9751-A369C4D541B2}" type="presOf" srcId="{77379971-1DA9-4D0D-8C2B-43516D6EFFCD}" destId="{F9432957-76E8-46EF-A979-1BF4999E4924}" srcOrd="0" destOrd="0" presId="urn:microsoft.com/office/officeart/2005/8/layout/vList5"/>
    <dgm:cxn modelId="{92A2F1EF-7892-4B6D-9B9D-E8619740F247}" srcId="{77379971-1DA9-4D0D-8C2B-43516D6EFFCD}" destId="{EA2A68BF-710D-4B9D-B012-F95E84472544}" srcOrd="1" destOrd="0" parTransId="{79A64B88-7CA8-4E71-8FCF-9B27D9F47A68}" sibTransId="{CBB9FDE2-4783-40E7-A8BE-78AE7192F69E}"/>
    <dgm:cxn modelId="{60880DF6-41BB-4D44-B998-1F68E7471EBA}" srcId="{2DC4DBE9-B405-4D00-8DEB-80D4CA0AEDD3}" destId="{7E57F2B5-9551-419D-88AC-8C666AF46A28}" srcOrd="0" destOrd="0" parTransId="{0734B72B-AC71-44F4-A4BC-D225B1636985}" sibTransId="{12595BC3-60E6-461A-A38A-974216008253}"/>
    <dgm:cxn modelId="{2DEF722C-B947-4A38-BE49-5030037A16F5}" srcId="{9BEB0E1E-F5DC-409D-9BBD-87C57CAB6D3E}" destId="{281FF0E4-4597-4372-ADF3-1FAF20E0CC88}" srcOrd="0" destOrd="0" parTransId="{0493E849-3BB8-4C2A-853B-F49059F2E722}" sibTransId="{91EA7251-22A1-4F11-B100-DA30499F6930}"/>
    <dgm:cxn modelId="{C36D63C5-0B72-40F8-B2F6-1C1588464CF4}" type="presOf" srcId="{9BEB0E1E-F5DC-409D-9BBD-87C57CAB6D3E}" destId="{0557FA2C-F3CD-4AAF-B6BE-E02AB15DB32A}" srcOrd="0" destOrd="0" presId="urn:microsoft.com/office/officeart/2005/8/layout/vList5"/>
    <dgm:cxn modelId="{38D5A735-2F8C-4C30-9AD1-525811B851A0}" srcId="{993E9230-7D2B-4FC4-ABF7-BC8EF005F83C}" destId="{6650092B-4C20-4433-9094-F6527B9D8D5B}" srcOrd="0" destOrd="0" parTransId="{E7B8BE32-CF88-4795-94C9-AA9B809CFE5C}" sibTransId="{B56F3595-4FEF-4787-97B8-6D1BE154FFA1}"/>
    <dgm:cxn modelId="{81065C5C-CA0D-4090-BE2F-304DD4F9914A}" type="presOf" srcId="{2DC4DBE9-B405-4D00-8DEB-80D4CA0AEDD3}" destId="{45AB083B-87C6-484E-8672-C07F90864E79}" srcOrd="0" destOrd="0" presId="urn:microsoft.com/office/officeart/2005/8/layout/vList5"/>
    <dgm:cxn modelId="{B722352F-B4CF-4B86-A0CF-8902F7D7A803}" type="presOf" srcId="{53F3E570-BAF1-4943-9971-40FD4380CD24}" destId="{DB822C2C-21EA-4A8B-A2AA-966DA693987E}" srcOrd="0" destOrd="1" presId="urn:microsoft.com/office/officeart/2005/8/layout/vList5"/>
    <dgm:cxn modelId="{770EB132-6A3E-420C-A589-57970C36EC7D}" srcId="{77379971-1DA9-4D0D-8C2B-43516D6EFFCD}" destId="{A288948E-73B6-424B-9E65-C16DE76F9B40}" srcOrd="0" destOrd="0" parTransId="{4BDFA735-6F31-4F15-9EBF-B6B7F1C2E426}" sibTransId="{37B096AA-C03F-4973-A22A-2D48FD584B6E}"/>
    <dgm:cxn modelId="{005402D3-EA8C-490C-8676-301813F31CDB}" type="presOf" srcId="{281FF0E4-4597-4372-ADF3-1FAF20E0CC88}" destId="{DB822C2C-21EA-4A8B-A2AA-966DA693987E}" srcOrd="0" destOrd="0" presId="urn:microsoft.com/office/officeart/2005/8/layout/vList5"/>
    <dgm:cxn modelId="{D4622628-E3D9-4392-B64D-6F1C0FFCB4AB}" type="presOf" srcId="{6650092B-4C20-4433-9094-F6527B9D8D5B}" destId="{228E88C3-791B-4373-AD68-2A7364C977E4}" srcOrd="0" destOrd="0" presId="urn:microsoft.com/office/officeart/2005/8/layout/vList5"/>
    <dgm:cxn modelId="{448BA80C-363A-428B-A94D-9BD20AF13B1B}" type="presParOf" srcId="{FB52AEE5-AE65-4386-902D-8A76224D6838}" destId="{D4E3D6A4-0425-4AE3-8303-2378A9382C5C}" srcOrd="0" destOrd="0" presId="urn:microsoft.com/office/officeart/2005/8/layout/vList5"/>
    <dgm:cxn modelId="{6D262916-1611-4F16-8DF1-CC328BB94B54}" type="presParOf" srcId="{D4E3D6A4-0425-4AE3-8303-2378A9382C5C}" destId="{180BA1B6-5C19-4692-B08E-1D022D2CDFBB}" srcOrd="0" destOrd="0" presId="urn:microsoft.com/office/officeart/2005/8/layout/vList5"/>
    <dgm:cxn modelId="{4BDB97D6-D390-4F4E-BDF7-32CB14DCFFFD}" type="presParOf" srcId="{D4E3D6A4-0425-4AE3-8303-2378A9382C5C}" destId="{228E88C3-791B-4373-AD68-2A7364C977E4}" srcOrd="1" destOrd="0" presId="urn:microsoft.com/office/officeart/2005/8/layout/vList5"/>
    <dgm:cxn modelId="{8E5D3EB8-5C61-4E7F-8AA2-4CBBC88633EC}" type="presParOf" srcId="{FB52AEE5-AE65-4386-902D-8A76224D6838}" destId="{E55FE16A-BE06-400F-AFA2-90A4B8465EA3}" srcOrd="1" destOrd="0" presId="urn:microsoft.com/office/officeart/2005/8/layout/vList5"/>
    <dgm:cxn modelId="{32C1301B-B519-4245-8F9B-5D8C6A25B5FA}" type="presParOf" srcId="{FB52AEE5-AE65-4386-902D-8A76224D6838}" destId="{89A9EACC-C88D-432A-BB44-8E6E8BF2A6F8}" srcOrd="2" destOrd="0" presId="urn:microsoft.com/office/officeart/2005/8/layout/vList5"/>
    <dgm:cxn modelId="{08F77517-BF82-4263-97D6-161A5A83F99B}" type="presParOf" srcId="{89A9EACC-C88D-432A-BB44-8E6E8BF2A6F8}" destId="{0557FA2C-F3CD-4AAF-B6BE-E02AB15DB32A}" srcOrd="0" destOrd="0" presId="urn:microsoft.com/office/officeart/2005/8/layout/vList5"/>
    <dgm:cxn modelId="{99048CFF-57B8-49EA-A74E-EA6A6496705A}" type="presParOf" srcId="{89A9EACC-C88D-432A-BB44-8E6E8BF2A6F8}" destId="{DB822C2C-21EA-4A8B-A2AA-966DA693987E}" srcOrd="1" destOrd="0" presId="urn:microsoft.com/office/officeart/2005/8/layout/vList5"/>
    <dgm:cxn modelId="{8948910C-CE6C-486D-B55B-664E5F7E7069}" type="presParOf" srcId="{FB52AEE5-AE65-4386-902D-8A76224D6838}" destId="{D4C7000E-9FC5-406A-9D17-1C09CA91361D}" srcOrd="3" destOrd="0" presId="urn:microsoft.com/office/officeart/2005/8/layout/vList5"/>
    <dgm:cxn modelId="{275AD49D-DAA2-4767-91F0-C84073832FF7}" type="presParOf" srcId="{FB52AEE5-AE65-4386-902D-8A76224D6838}" destId="{58FE6BA0-F56A-4D1B-94C8-5E1621D709AE}" srcOrd="4" destOrd="0" presId="urn:microsoft.com/office/officeart/2005/8/layout/vList5"/>
    <dgm:cxn modelId="{FF93FF0F-46C3-4DBF-8251-A6AE3200E6DB}" type="presParOf" srcId="{58FE6BA0-F56A-4D1B-94C8-5E1621D709AE}" destId="{F9432957-76E8-46EF-A979-1BF4999E4924}" srcOrd="0" destOrd="0" presId="urn:microsoft.com/office/officeart/2005/8/layout/vList5"/>
    <dgm:cxn modelId="{7DFD6B08-4A49-4641-968B-A50ACCD3A364}" type="presParOf" srcId="{58FE6BA0-F56A-4D1B-94C8-5E1621D709AE}" destId="{A58BE33C-4163-435D-AC16-4BD491973087}" srcOrd="1" destOrd="0" presId="urn:microsoft.com/office/officeart/2005/8/layout/vList5"/>
    <dgm:cxn modelId="{829CA94C-0202-4D7F-82FA-80C8CFF12C84}" type="presParOf" srcId="{FB52AEE5-AE65-4386-902D-8A76224D6838}" destId="{D9141907-6A35-4E78-8E9E-ACF9DB624191}" srcOrd="5" destOrd="0" presId="urn:microsoft.com/office/officeart/2005/8/layout/vList5"/>
    <dgm:cxn modelId="{7A6B1A56-8192-4C1F-97D2-CA25143B3DC6}" type="presParOf" srcId="{FB52AEE5-AE65-4386-902D-8A76224D6838}" destId="{78D76FA5-32E3-4665-973C-949F03DCCD61}" srcOrd="6" destOrd="0" presId="urn:microsoft.com/office/officeart/2005/8/layout/vList5"/>
    <dgm:cxn modelId="{94F6DB24-B521-4D94-8AA6-8CF373BE4216}" type="presParOf" srcId="{78D76FA5-32E3-4665-973C-949F03DCCD61}" destId="{45AB083B-87C6-484E-8672-C07F90864E79}" srcOrd="0" destOrd="0" presId="urn:microsoft.com/office/officeart/2005/8/layout/vList5"/>
    <dgm:cxn modelId="{C7D02969-18F0-4338-99C5-CCBA50760D60}" type="presParOf" srcId="{78D76FA5-32E3-4665-973C-949F03DCCD61}" destId="{9C54C7E6-F374-4393-90F3-BD089DCB4A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  <dgm:t>
        <a:bodyPr/>
        <a:lstStyle/>
        <a:p>
          <a:endParaRPr lang="zh-TW" altLang="en-US"/>
        </a:p>
      </dgm:t>
    </dgm:pt>
  </dgm:ptLst>
  <dgm:cxnLst>
    <dgm:cxn modelId="{FF9ADD6D-DC19-4C45-859B-685A3BC3E659}" type="presOf" srcId="{3CF7EB20-C397-4A88-880D-3F215D7F9EEF}" destId="{E9A83FCE-84E4-48F4-9525-F9B997E206DE}" srcOrd="1" destOrd="0" presId="urn:microsoft.com/office/officeart/2005/8/layout/bList2#1"/>
    <dgm:cxn modelId="{408235BB-4426-43B7-A989-9E8DF91AABE9}" type="presOf" srcId="{3CF7EB20-C397-4A88-880D-3F215D7F9EEF}" destId="{1B837A30-6E8B-43DE-867C-3442812939C1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18B715F5-5A81-4A7F-A273-B49B23562097}" type="presOf" srcId="{8E85B550-3702-40D9-A427-07AF6FCFAC24}" destId="{A35310C1-D341-4080-BAC2-F1991AC5AD34}" srcOrd="0" destOrd="0" presId="urn:microsoft.com/office/officeart/2005/8/layout/bList2#1"/>
    <dgm:cxn modelId="{1394681B-6BFD-4236-B7FA-00C1D8502ED1}" type="presParOf" srcId="{A35310C1-D341-4080-BAC2-F1991AC5AD34}" destId="{91B1B8B2-4071-4BB8-B7DA-3D6A1216383E}" srcOrd="0" destOrd="0" presId="urn:microsoft.com/office/officeart/2005/8/layout/bList2#1"/>
    <dgm:cxn modelId="{61109D3F-7D3F-4D06-8C09-F752292E43F4}" type="presParOf" srcId="{91B1B8B2-4071-4BB8-B7DA-3D6A1216383E}" destId="{B848A202-CF9D-4C10-8601-0750009DA951}" srcOrd="0" destOrd="0" presId="urn:microsoft.com/office/officeart/2005/8/layout/bList2#1"/>
    <dgm:cxn modelId="{BC9DF94B-8BDC-4FB8-B005-C9AF201818DC}" type="presParOf" srcId="{91B1B8B2-4071-4BB8-B7DA-3D6A1216383E}" destId="{1B837A30-6E8B-43DE-867C-3442812939C1}" srcOrd="1" destOrd="0" presId="urn:microsoft.com/office/officeart/2005/8/layout/bList2#1"/>
    <dgm:cxn modelId="{1A35037E-92E5-46E4-B0A2-7E59E5577119}" type="presParOf" srcId="{91B1B8B2-4071-4BB8-B7DA-3D6A1216383E}" destId="{E9A83FCE-84E4-48F4-9525-F9B997E206DE}" srcOrd="2" destOrd="0" presId="urn:microsoft.com/office/officeart/2005/8/layout/bList2#1"/>
    <dgm:cxn modelId="{F34F7E89-E682-486A-96B6-C917E41AFCF4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627F1F-C741-4807-9D03-41C1AB080661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0E9BEB-726A-4D8C-A561-8F5B5C0F071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核心</a:t>
          </a:r>
          <a: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F7F18-E2AC-47A5-812E-473C88515176}" type="parTrans" cxnId="{258D4C12-FBF1-4823-B182-BEF091DA48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A764D2-27FC-49FD-8168-36EA3CBC18DE}" type="sibTrans" cxnId="{258D4C12-FBF1-4823-B182-BEF091DA48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7869AD-BDE2-43BB-9F46-DF445E344A0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表現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8CE9B3-1B8C-4B02-8DE3-0E6228D750A3}" type="parTrans" cxnId="{F33D9BE8-0295-427E-BA4C-BEBF1F3B18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03429F-8179-4CE7-8B6D-4B41ECB5F050}" type="sibTrans" cxnId="{F33D9BE8-0295-427E-BA4C-BEBF1F3B18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EDDA49-CF42-42BC-865B-D5F15D111D5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內容</a:t>
          </a:r>
          <a:endParaRPr lang="zh-TW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CFD5F2-9194-455F-8DB4-FB525A0CB6C0}" type="parTrans" cxnId="{D8A9E6BB-8D91-41BB-A95B-886E7AE302F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EB953A-CC80-4100-9742-AE066E2BF9CE}" type="sibTrans" cxnId="{D8A9E6BB-8D91-41BB-A95B-886E7AE302F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E6C7FE-640E-413C-9F9E-B04D72DD261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問題</a:t>
          </a:r>
          <a: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解決</a:t>
          </a:r>
          <a:endParaRPr lang="zh-TW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B793EE-7D64-4175-A57E-804A561F8DE5}" type="parTrans" cxnId="{1B9C6C92-A55B-4655-A6B4-B6CD7AFDE8B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E231A0-2678-4A03-BF07-5C7382F6944F}" type="sibTrans" cxnId="{1B9C6C92-A55B-4655-A6B4-B6CD7AFDE8B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F2D466-427A-47A5-8081-1D3F2AB07BE9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TW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C96534-A079-45BD-A316-93A60D101F7A}" type="sibTrans" cxnId="{D0F0E2F1-DAE4-412B-9341-26CF96B1C75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1927A9-F6D3-478F-A773-5B5CA58D1A73}" type="parTrans" cxnId="{D0F0E2F1-DAE4-412B-9341-26CF96B1C75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1D83E1-B960-45CC-9FEE-BE58500F661D}" type="pres">
      <dgm:prSet presAssocID="{92627F1F-C741-4807-9D03-41C1AB0806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A3F036-2325-44BB-B60A-5632D571A436}" type="pres">
      <dgm:prSet presAssocID="{1D0E9BEB-726A-4D8C-A561-8F5B5C0F071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537B9ED6-0A70-4507-BB6A-5A632EAEB60C}" type="pres">
      <dgm:prSet presAssocID="{E77869AD-BDE2-43BB-9F46-DF445E344A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E1B484-AD23-469E-992C-6AFC25CC767E}" type="pres">
      <dgm:prSet presAssocID="{E77869AD-BDE2-43BB-9F46-DF445E344A08}" presName="dummy" presStyleCnt="0"/>
      <dgm:spPr/>
      <dgm:t>
        <a:bodyPr/>
        <a:lstStyle/>
        <a:p>
          <a:endParaRPr lang="zh-TW" altLang="en-US"/>
        </a:p>
      </dgm:t>
    </dgm:pt>
    <dgm:pt modelId="{8C7C2F1C-2BE5-4E10-96E3-832291D35F3B}" type="pres">
      <dgm:prSet presAssocID="{1803429F-8179-4CE7-8B6D-4B41ECB5F050}" presName="sibTrans" presStyleLbl="sibTrans2D1" presStyleIdx="0" presStyleCnt="4" custLinFactNeighborX="3293" custLinFactNeighborY="1782"/>
      <dgm:spPr/>
      <dgm:t>
        <a:bodyPr/>
        <a:lstStyle/>
        <a:p>
          <a:endParaRPr lang="zh-TW" altLang="en-US"/>
        </a:p>
      </dgm:t>
    </dgm:pt>
    <dgm:pt modelId="{2D2696F0-2C04-4137-81B3-C679DE6A27CD}" type="pres">
      <dgm:prSet presAssocID="{62EDDA49-CF42-42BC-865B-D5F15D111D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95F86-6C5F-48EE-9FE1-01F348D7CF42}" type="pres">
      <dgm:prSet presAssocID="{62EDDA49-CF42-42BC-865B-D5F15D111D5C}" presName="dummy" presStyleCnt="0"/>
      <dgm:spPr/>
      <dgm:t>
        <a:bodyPr/>
        <a:lstStyle/>
        <a:p>
          <a:endParaRPr lang="zh-TW" altLang="en-US"/>
        </a:p>
      </dgm:t>
    </dgm:pt>
    <dgm:pt modelId="{45733619-90EE-4D43-A6A5-5BE78796D5F9}" type="pres">
      <dgm:prSet presAssocID="{49EB953A-CC80-4100-9742-AE066E2BF9C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E4615F8-D92D-41C7-8700-8954472A9E95}" type="pres">
      <dgm:prSet presAssocID="{6AF2D466-427A-47A5-8081-1D3F2AB07B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BBC03-79DD-48B0-976C-19FBC1CD1C23}" type="pres">
      <dgm:prSet presAssocID="{6AF2D466-427A-47A5-8081-1D3F2AB07BE9}" presName="dummy" presStyleCnt="0"/>
      <dgm:spPr/>
      <dgm:t>
        <a:bodyPr/>
        <a:lstStyle/>
        <a:p>
          <a:endParaRPr lang="zh-TW" altLang="en-US"/>
        </a:p>
      </dgm:t>
    </dgm:pt>
    <dgm:pt modelId="{5EC40112-BBE0-4D54-BB2E-BFC3AF4870D9}" type="pres">
      <dgm:prSet presAssocID="{40C96534-A079-45BD-A316-93A60D101F7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BBCDBBA4-EF5B-4CCF-A097-5B5170390F24}" type="pres">
      <dgm:prSet presAssocID="{9DE6C7FE-640E-413C-9F9E-B04D72DD26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7152AD-2153-4D26-9F1E-BC1F0293E932}" type="pres">
      <dgm:prSet presAssocID="{9DE6C7FE-640E-413C-9F9E-B04D72DD2610}" presName="dummy" presStyleCnt="0"/>
      <dgm:spPr/>
      <dgm:t>
        <a:bodyPr/>
        <a:lstStyle/>
        <a:p>
          <a:endParaRPr lang="zh-TW" altLang="en-US"/>
        </a:p>
      </dgm:t>
    </dgm:pt>
    <dgm:pt modelId="{7B371EF8-842B-48D1-AA99-E00A53E4E0EF}" type="pres">
      <dgm:prSet presAssocID="{46E231A0-2678-4A03-BF07-5C7382F6944F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258D4C12-FBF1-4823-B182-BEF091DA4848}" srcId="{92627F1F-C741-4807-9D03-41C1AB080661}" destId="{1D0E9BEB-726A-4D8C-A561-8F5B5C0F0716}" srcOrd="0" destOrd="0" parTransId="{D04F7F18-E2AC-47A5-812E-473C88515176}" sibTransId="{EFA764D2-27FC-49FD-8168-36EA3CBC18DE}"/>
    <dgm:cxn modelId="{2E46769F-ECFD-47FE-A180-D1ED83FD71A5}" type="presOf" srcId="{9DE6C7FE-640E-413C-9F9E-B04D72DD2610}" destId="{BBCDBBA4-EF5B-4CCF-A097-5B5170390F24}" srcOrd="0" destOrd="0" presId="urn:microsoft.com/office/officeart/2005/8/layout/radial6"/>
    <dgm:cxn modelId="{D8A9E6BB-8D91-41BB-A95B-886E7AE302F9}" srcId="{1D0E9BEB-726A-4D8C-A561-8F5B5C0F0716}" destId="{62EDDA49-CF42-42BC-865B-D5F15D111D5C}" srcOrd="1" destOrd="0" parTransId="{B1CFD5F2-9194-455F-8DB4-FB525A0CB6C0}" sibTransId="{49EB953A-CC80-4100-9742-AE066E2BF9CE}"/>
    <dgm:cxn modelId="{0DDFEC55-4936-4388-8731-1A0A01B642FB}" type="presOf" srcId="{49EB953A-CC80-4100-9742-AE066E2BF9CE}" destId="{45733619-90EE-4D43-A6A5-5BE78796D5F9}" srcOrd="0" destOrd="0" presId="urn:microsoft.com/office/officeart/2005/8/layout/radial6"/>
    <dgm:cxn modelId="{F19A30DC-701B-4D45-95DB-46583F03A071}" type="presOf" srcId="{92627F1F-C741-4807-9D03-41C1AB080661}" destId="{351D83E1-B960-45CC-9FEE-BE58500F661D}" srcOrd="0" destOrd="0" presId="urn:microsoft.com/office/officeart/2005/8/layout/radial6"/>
    <dgm:cxn modelId="{2E2FE28A-4C1C-41DC-8994-C7FB9B37C3F2}" type="presOf" srcId="{1D0E9BEB-726A-4D8C-A561-8F5B5C0F0716}" destId="{1FA3F036-2325-44BB-B60A-5632D571A436}" srcOrd="0" destOrd="0" presId="urn:microsoft.com/office/officeart/2005/8/layout/radial6"/>
    <dgm:cxn modelId="{45A65ADB-8B23-4464-B2E9-ECC21BC880E3}" type="presOf" srcId="{E77869AD-BDE2-43BB-9F46-DF445E344A08}" destId="{537B9ED6-0A70-4507-BB6A-5A632EAEB60C}" srcOrd="0" destOrd="0" presId="urn:microsoft.com/office/officeart/2005/8/layout/radial6"/>
    <dgm:cxn modelId="{1D4F2308-C901-467E-9F80-8E7DEB2E54CF}" type="presOf" srcId="{62EDDA49-CF42-42BC-865B-D5F15D111D5C}" destId="{2D2696F0-2C04-4137-81B3-C679DE6A27CD}" srcOrd="0" destOrd="0" presId="urn:microsoft.com/office/officeart/2005/8/layout/radial6"/>
    <dgm:cxn modelId="{31265D13-37F3-4CE2-9129-B2C7E04BF5B7}" type="presOf" srcId="{46E231A0-2678-4A03-BF07-5C7382F6944F}" destId="{7B371EF8-842B-48D1-AA99-E00A53E4E0EF}" srcOrd="0" destOrd="0" presId="urn:microsoft.com/office/officeart/2005/8/layout/radial6"/>
    <dgm:cxn modelId="{CA9C3B91-ECC4-4013-84E8-CE4E74975FB7}" type="presOf" srcId="{1803429F-8179-4CE7-8B6D-4B41ECB5F050}" destId="{8C7C2F1C-2BE5-4E10-96E3-832291D35F3B}" srcOrd="0" destOrd="0" presId="urn:microsoft.com/office/officeart/2005/8/layout/radial6"/>
    <dgm:cxn modelId="{F33D9BE8-0295-427E-BA4C-BEBF1F3B1835}" srcId="{1D0E9BEB-726A-4D8C-A561-8F5B5C0F0716}" destId="{E77869AD-BDE2-43BB-9F46-DF445E344A08}" srcOrd="0" destOrd="0" parTransId="{E68CE9B3-1B8C-4B02-8DE3-0E6228D750A3}" sibTransId="{1803429F-8179-4CE7-8B6D-4B41ECB5F050}"/>
    <dgm:cxn modelId="{0239EBF4-E94E-4916-8092-6F4515ACAF7E}" type="presOf" srcId="{6AF2D466-427A-47A5-8081-1D3F2AB07BE9}" destId="{AE4615F8-D92D-41C7-8700-8954472A9E95}" srcOrd="0" destOrd="0" presId="urn:microsoft.com/office/officeart/2005/8/layout/radial6"/>
    <dgm:cxn modelId="{D0F0E2F1-DAE4-412B-9341-26CF96B1C759}" srcId="{1D0E9BEB-726A-4D8C-A561-8F5B5C0F0716}" destId="{6AF2D466-427A-47A5-8081-1D3F2AB07BE9}" srcOrd="2" destOrd="0" parTransId="{DE1927A9-F6D3-478F-A773-5B5CA58D1A73}" sibTransId="{40C96534-A079-45BD-A316-93A60D101F7A}"/>
    <dgm:cxn modelId="{82873B06-9C61-4C09-B35C-8328AA0512C1}" type="presOf" srcId="{40C96534-A079-45BD-A316-93A60D101F7A}" destId="{5EC40112-BBE0-4D54-BB2E-BFC3AF4870D9}" srcOrd="0" destOrd="0" presId="urn:microsoft.com/office/officeart/2005/8/layout/radial6"/>
    <dgm:cxn modelId="{1B9C6C92-A55B-4655-A6B4-B6CD7AFDE8BF}" srcId="{1D0E9BEB-726A-4D8C-A561-8F5B5C0F0716}" destId="{9DE6C7FE-640E-413C-9F9E-B04D72DD2610}" srcOrd="3" destOrd="0" parTransId="{0EB793EE-7D64-4175-A57E-804A561F8DE5}" sibTransId="{46E231A0-2678-4A03-BF07-5C7382F6944F}"/>
    <dgm:cxn modelId="{9E3CED21-B54A-4C79-9F3C-36DF65CC0E03}" type="presParOf" srcId="{351D83E1-B960-45CC-9FEE-BE58500F661D}" destId="{1FA3F036-2325-44BB-B60A-5632D571A436}" srcOrd="0" destOrd="0" presId="urn:microsoft.com/office/officeart/2005/8/layout/radial6"/>
    <dgm:cxn modelId="{D3C7352D-5C80-406F-85AD-109F4E26E0E5}" type="presParOf" srcId="{351D83E1-B960-45CC-9FEE-BE58500F661D}" destId="{537B9ED6-0A70-4507-BB6A-5A632EAEB60C}" srcOrd="1" destOrd="0" presId="urn:microsoft.com/office/officeart/2005/8/layout/radial6"/>
    <dgm:cxn modelId="{0849F699-D9CD-48C8-8AC2-2623340C7FD1}" type="presParOf" srcId="{351D83E1-B960-45CC-9FEE-BE58500F661D}" destId="{6DE1B484-AD23-469E-992C-6AFC25CC767E}" srcOrd="2" destOrd="0" presId="urn:microsoft.com/office/officeart/2005/8/layout/radial6"/>
    <dgm:cxn modelId="{F566A807-00AE-4FBC-92F1-71DF9B29F899}" type="presParOf" srcId="{351D83E1-B960-45CC-9FEE-BE58500F661D}" destId="{8C7C2F1C-2BE5-4E10-96E3-832291D35F3B}" srcOrd="3" destOrd="0" presId="urn:microsoft.com/office/officeart/2005/8/layout/radial6"/>
    <dgm:cxn modelId="{1BD9B57F-BC0D-4854-AD58-8E869E81DF66}" type="presParOf" srcId="{351D83E1-B960-45CC-9FEE-BE58500F661D}" destId="{2D2696F0-2C04-4137-81B3-C679DE6A27CD}" srcOrd="4" destOrd="0" presId="urn:microsoft.com/office/officeart/2005/8/layout/radial6"/>
    <dgm:cxn modelId="{288811E5-436D-49DA-B7F1-F2DED7FBB13A}" type="presParOf" srcId="{351D83E1-B960-45CC-9FEE-BE58500F661D}" destId="{5C795F86-6C5F-48EE-9FE1-01F348D7CF42}" srcOrd="5" destOrd="0" presId="urn:microsoft.com/office/officeart/2005/8/layout/radial6"/>
    <dgm:cxn modelId="{AD578C33-C3C9-4053-A680-7471267A4741}" type="presParOf" srcId="{351D83E1-B960-45CC-9FEE-BE58500F661D}" destId="{45733619-90EE-4D43-A6A5-5BE78796D5F9}" srcOrd="6" destOrd="0" presId="urn:microsoft.com/office/officeart/2005/8/layout/radial6"/>
    <dgm:cxn modelId="{A455842A-0D01-4075-95E0-A2D1D38B77B0}" type="presParOf" srcId="{351D83E1-B960-45CC-9FEE-BE58500F661D}" destId="{AE4615F8-D92D-41C7-8700-8954472A9E95}" srcOrd="7" destOrd="0" presId="urn:microsoft.com/office/officeart/2005/8/layout/radial6"/>
    <dgm:cxn modelId="{B4D923B7-BC22-4F3D-A21A-F93EFA563F8C}" type="presParOf" srcId="{351D83E1-B960-45CC-9FEE-BE58500F661D}" destId="{1C7BBC03-79DD-48B0-976C-19FBC1CD1C23}" srcOrd="8" destOrd="0" presId="urn:microsoft.com/office/officeart/2005/8/layout/radial6"/>
    <dgm:cxn modelId="{027A1C99-4798-4B4B-841B-0F6213F954C4}" type="presParOf" srcId="{351D83E1-B960-45CC-9FEE-BE58500F661D}" destId="{5EC40112-BBE0-4D54-BB2E-BFC3AF4870D9}" srcOrd="9" destOrd="0" presId="urn:microsoft.com/office/officeart/2005/8/layout/radial6"/>
    <dgm:cxn modelId="{2BAD3690-5457-446B-A8E0-43DD3B34A9B1}" type="presParOf" srcId="{351D83E1-B960-45CC-9FEE-BE58500F661D}" destId="{BBCDBBA4-EF5B-4CCF-A097-5B5170390F24}" srcOrd="10" destOrd="0" presId="urn:microsoft.com/office/officeart/2005/8/layout/radial6"/>
    <dgm:cxn modelId="{641F95BB-D0C3-4540-80DB-F2E6E47DA63D}" type="presParOf" srcId="{351D83E1-B960-45CC-9FEE-BE58500F661D}" destId="{A77152AD-2153-4D26-9F1E-BC1F0293E932}" srcOrd="11" destOrd="0" presId="urn:microsoft.com/office/officeart/2005/8/layout/radial6"/>
    <dgm:cxn modelId="{0C853D1D-915A-4A79-8949-6C7D471F4C1E}" type="presParOf" srcId="{351D83E1-B960-45CC-9FEE-BE58500F661D}" destId="{7B371EF8-842B-48D1-AA99-E00A53E4E0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課程手冊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  <dgm:t>
        <a:bodyPr/>
        <a:lstStyle/>
        <a:p>
          <a:endParaRPr lang="zh-TW" altLang="en-US"/>
        </a:p>
      </dgm:t>
    </dgm:pt>
  </dgm:ptLst>
  <dgm:cxnLst>
    <dgm:cxn modelId="{801B58CA-3EA9-4236-A28A-008358AE8F19}" type="presOf" srcId="{8E85B550-3702-40D9-A427-07AF6FCFAC24}" destId="{A35310C1-D341-4080-BAC2-F1991AC5AD34}" srcOrd="0" destOrd="0" presId="urn:microsoft.com/office/officeart/2005/8/layout/bList2#1"/>
    <dgm:cxn modelId="{EA9A6556-72D0-420A-A0B3-9263A1A55699}" type="presOf" srcId="{3CF7EB20-C397-4A88-880D-3F215D7F9EEF}" destId="{E9A83FCE-84E4-48F4-9525-F9B997E206DE}" srcOrd="1" destOrd="0" presId="urn:microsoft.com/office/officeart/2005/8/layout/bList2#1"/>
    <dgm:cxn modelId="{BC376D89-1952-439B-9709-C171EE5A6ABD}" type="presOf" srcId="{3CF7EB20-C397-4A88-880D-3F215D7F9EEF}" destId="{1B837A30-6E8B-43DE-867C-3442812939C1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70DF08BA-5908-491E-94DE-35F65E24F7ED}" type="presParOf" srcId="{A35310C1-D341-4080-BAC2-F1991AC5AD34}" destId="{91B1B8B2-4071-4BB8-B7DA-3D6A1216383E}" srcOrd="0" destOrd="0" presId="urn:microsoft.com/office/officeart/2005/8/layout/bList2#1"/>
    <dgm:cxn modelId="{22CD50FB-34D9-4ACA-80A3-FE1AE58AC4C0}" type="presParOf" srcId="{91B1B8B2-4071-4BB8-B7DA-3D6A1216383E}" destId="{B848A202-CF9D-4C10-8601-0750009DA951}" srcOrd="0" destOrd="0" presId="urn:microsoft.com/office/officeart/2005/8/layout/bList2#1"/>
    <dgm:cxn modelId="{EF5C72CA-4410-42EA-9E61-0DECF850FA54}" type="presParOf" srcId="{91B1B8B2-4071-4BB8-B7DA-3D6A1216383E}" destId="{1B837A30-6E8B-43DE-867C-3442812939C1}" srcOrd="1" destOrd="0" presId="urn:microsoft.com/office/officeart/2005/8/layout/bList2#1"/>
    <dgm:cxn modelId="{82C3B259-5803-4A97-B371-1A5C75479604}" type="presParOf" srcId="{91B1B8B2-4071-4BB8-B7DA-3D6A1216383E}" destId="{E9A83FCE-84E4-48F4-9525-F9B997E206DE}" srcOrd="2" destOrd="0" presId="urn:microsoft.com/office/officeart/2005/8/layout/bList2#1"/>
    <dgm:cxn modelId="{05467267-8880-4A4F-A901-26DB938B6075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D9E4B-77D6-40EA-BCCC-4874D6074DFE}" type="doc">
      <dgm:prSet loTypeId="urn:microsoft.com/office/officeart/2005/8/layout/cycle6" loCatId="cycle" qsTypeId="urn:microsoft.com/office/officeart/2005/8/quickstyle/simple1#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BCC0CAC-D7E7-4970-AB78-731692792365}">
      <dgm:prSet phldrT="[文字]" custT="1"/>
      <dgm:spPr>
        <a:solidFill>
          <a:srgbClr val="FFFF00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gm:t>
    </dgm:pt>
    <dgm:pt modelId="{CDB24D28-3A16-4CF8-A187-BB25E254E46A}" type="parTrans" cxnId="{06A69079-56E0-42FB-A97E-DA49EFA53EDF}">
      <dgm:prSet/>
      <dgm:spPr/>
      <dgm:t>
        <a:bodyPr/>
        <a:lstStyle/>
        <a:p>
          <a:endParaRPr lang="zh-TW" altLang="en-US"/>
        </a:p>
      </dgm:t>
    </dgm:pt>
    <dgm:pt modelId="{92152AA2-639A-444C-8D39-958A84DB1990}" type="sibTrans" cxnId="{06A69079-56E0-42FB-A97E-DA49EFA53E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AB2EDB3-28AF-45A5-A42D-68C8C052E00A}">
      <dgm:prSet phldrT="[文字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gm:t>
    </dgm:pt>
    <dgm:pt modelId="{A230113F-057E-481D-9653-5D6A503F49DE}" type="parTrans" cxnId="{19ED4D35-2074-4CCE-BBEA-02EB9BF0F327}">
      <dgm:prSet/>
      <dgm:spPr/>
      <dgm:t>
        <a:bodyPr/>
        <a:lstStyle/>
        <a:p>
          <a:endParaRPr lang="zh-TW" altLang="en-US"/>
        </a:p>
      </dgm:t>
    </dgm:pt>
    <dgm:pt modelId="{DF0AC922-2C11-4E62-AD05-110195B8C28A}" type="sibTrans" cxnId="{19ED4D35-2074-4CCE-BBEA-02EB9BF0F32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1320812-6503-441E-879E-13341694427E}">
      <dgm:prSet phldrT="[文字]" custT="1"/>
      <dgm:spPr>
        <a:solidFill>
          <a:srgbClr val="ED7D3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  <a:endParaRPr lang="zh-TW" altLang="en-US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4B57DA-5233-4C91-B37C-DA36AFFFF234}" type="parTrans" cxnId="{D0513952-2AEA-42BD-929A-3CF7682098E6}">
      <dgm:prSet/>
      <dgm:spPr/>
      <dgm:t>
        <a:bodyPr/>
        <a:lstStyle/>
        <a:p>
          <a:endParaRPr lang="zh-TW" altLang="en-US"/>
        </a:p>
      </dgm:t>
    </dgm:pt>
    <dgm:pt modelId="{996D5AF9-97C7-47C9-96C2-64410583F2E6}" type="sibTrans" cxnId="{D0513952-2AEA-42BD-929A-3CF7682098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3D9C47-D833-4004-AABE-BD01E43A4962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gm:t>
    </dgm:pt>
    <dgm:pt modelId="{36955FE2-BDFA-41C9-8C37-54CCF216EA83}" type="parTrans" cxnId="{BF3D63B0-7444-48FB-9B0E-F07F9B4868F0}">
      <dgm:prSet/>
      <dgm:spPr/>
      <dgm:t>
        <a:bodyPr/>
        <a:lstStyle/>
        <a:p>
          <a:endParaRPr lang="zh-TW" altLang="en-US"/>
        </a:p>
      </dgm:t>
    </dgm:pt>
    <dgm:pt modelId="{D5271E6C-6569-4BA8-877E-2B14038D8612}" type="sibTrans" cxnId="{BF3D63B0-7444-48FB-9B0E-F07F9B4868F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EDC155-5360-4CA4-806D-D8C6FB3B2857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  <a:endParaRPr lang="zh-TW" altLang="en-US" sz="32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969807-8FF3-413E-8D75-0D90F2FC8CAB}" type="sibTrans" cxnId="{E980B247-E9D3-454D-8132-C5033ABFF06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593FFA-88A8-44A3-A04D-AE8CFC2567D9}" type="parTrans" cxnId="{E980B247-E9D3-454D-8132-C5033ABFF068}">
      <dgm:prSet/>
      <dgm:spPr/>
      <dgm:t>
        <a:bodyPr/>
        <a:lstStyle/>
        <a:p>
          <a:endParaRPr lang="zh-TW" altLang="en-US"/>
        </a:p>
      </dgm:t>
    </dgm:pt>
    <dgm:pt modelId="{AE477167-8651-4BAD-BED5-3E43C2D01E7D}" type="pres">
      <dgm:prSet presAssocID="{C7DD9E4B-77D6-40EA-BCCC-4874D6074D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76436-0714-40A9-BFE4-71D927E2F895}" type="pres">
      <dgm:prSet presAssocID="{2BCC0CAC-D7E7-4970-AB78-731692792365}" presName="node" presStyleLbl="node1" presStyleIdx="0" presStyleCnt="5" custScaleX="132479" custRadScaleRad="100228" custRadScaleInc="-10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31809-C88C-46FB-97FA-03D0915DB6F3}" type="pres">
      <dgm:prSet presAssocID="{2BCC0CAC-D7E7-4970-AB78-731692792365}" presName="spNode" presStyleCnt="0"/>
      <dgm:spPr/>
      <dgm:t>
        <a:bodyPr/>
        <a:lstStyle/>
        <a:p>
          <a:endParaRPr lang="zh-TW" altLang="en-US"/>
        </a:p>
      </dgm:t>
    </dgm:pt>
    <dgm:pt modelId="{8E78EEC7-8339-4245-AE14-50F6EA9EAEB0}" type="pres">
      <dgm:prSet presAssocID="{92152AA2-639A-444C-8D39-958A84DB1990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9125D34-94AF-44A6-BADF-7753F4A6D10A}" type="pres">
      <dgm:prSet presAssocID="{61EDC155-5360-4CA4-806D-D8C6FB3B2857}" presName="node" presStyleLbl="node1" presStyleIdx="1" presStyleCnt="5" custScaleX="119208" custScaleY="100000" custRadScaleRad="103531" custRadScaleInc="-343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F6153-CC25-4878-A559-34B03E7E470C}" type="pres">
      <dgm:prSet presAssocID="{61EDC155-5360-4CA4-806D-D8C6FB3B2857}" presName="spNode" presStyleCnt="0"/>
      <dgm:spPr/>
      <dgm:t>
        <a:bodyPr/>
        <a:lstStyle/>
        <a:p>
          <a:endParaRPr lang="zh-TW" altLang="en-US"/>
        </a:p>
      </dgm:t>
    </dgm:pt>
    <dgm:pt modelId="{EF7D8736-F10C-4F96-8413-249B49891B2E}" type="pres">
      <dgm:prSet presAssocID="{E7969807-8FF3-413E-8D75-0D90F2FC8CA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7EAB9C6-C45F-4D48-B1CC-4A0FF9D6906E}" type="pres">
      <dgm:prSet presAssocID="{6AB2EDB3-28AF-45A5-A42D-68C8C052E00A}" presName="node" presStyleLbl="node1" presStyleIdx="2" presStyleCnt="5" custScaleX="135473" custScaleY="87423" custRadScaleRad="84709" custRadScaleInc="-825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164AEA-5017-4518-88E2-F079E99BD046}" type="pres">
      <dgm:prSet presAssocID="{6AB2EDB3-28AF-45A5-A42D-68C8C052E00A}" presName="spNode" presStyleCnt="0"/>
      <dgm:spPr/>
      <dgm:t>
        <a:bodyPr/>
        <a:lstStyle/>
        <a:p>
          <a:endParaRPr lang="zh-TW" altLang="en-US"/>
        </a:p>
      </dgm:t>
    </dgm:pt>
    <dgm:pt modelId="{AC5E532D-E9A8-4E51-8C37-264AA576B324}" type="pres">
      <dgm:prSet presAssocID="{DF0AC922-2C11-4E62-AD05-110195B8C28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ABF3B8D-0461-4746-B6F8-993FB7EA6B3C}" type="pres">
      <dgm:prSet presAssocID="{11320812-6503-441E-879E-13341694427E}" presName="node" presStyleLbl="node1" presStyleIdx="3" presStyleCnt="5" custScaleX="140598" custScaleY="87632" custRadScaleRad="93816" custRadScaleInc="99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098AC-DC82-49C3-B090-4F37775428B4}" type="pres">
      <dgm:prSet presAssocID="{11320812-6503-441E-879E-13341694427E}" presName="spNode" presStyleCnt="0"/>
      <dgm:spPr/>
      <dgm:t>
        <a:bodyPr/>
        <a:lstStyle/>
        <a:p>
          <a:endParaRPr lang="zh-TW" altLang="en-US"/>
        </a:p>
      </dgm:t>
    </dgm:pt>
    <dgm:pt modelId="{8412900E-D6C5-4453-BE45-A6AE4056D28A}" type="pres">
      <dgm:prSet presAssocID="{996D5AF9-97C7-47C9-96C2-64410583F2E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CB1B4FD-ADB1-4BBE-93D6-851FAB81D2A0}" type="pres">
      <dgm:prSet presAssocID="{403D9C47-D833-4004-AABE-BD01E43A4962}" presName="node" presStyleLbl="node1" presStyleIdx="4" presStyleCnt="5" custScaleX="132479" custRadScaleRad="112639" custRadScaleInc="3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3DEDF0-C66C-40C8-96CA-69D807E79074}" type="pres">
      <dgm:prSet presAssocID="{403D9C47-D833-4004-AABE-BD01E43A4962}" presName="spNode" presStyleCnt="0"/>
      <dgm:spPr/>
      <dgm:t>
        <a:bodyPr/>
        <a:lstStyle/>
        <a:p>
          <a:endParaRPr lang="zh-TW" altLang="en-US"/>
        </a:p>
      </dgm:t>
    </dgm:pt>
    <dgm:pt modelId="{BE1EE3AD-6C86-43EE-BE46-EEAD2F8AC26F}" type="pres">
      <dgm:prSet presAssocID="{D5271E6C-6569-4BA8-877E-2B14038D861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9ED4D35-2074-4CCE-BBEA-02EB9BF0F327}" srcId="{C7DD9E4B-77D6-40EA-BCCC-4874D6074DFE}" destId="{6AB2EDB3-28AF-45A5-A42D-68C8C052E00A}" srcOrd="2" destOrd="0" parTransId="{A230113F-057E-481D-9653-5D6A503F49DE}" sibTransId="{DF0AC922-2C11-4E62-AD05-110195B8C28A}"/>
    <dgm:cxn modelId="{345734AE-0E1D-4404-96D3-5B0D22B67844}" type="presOf" srcId="{D5271E6C-6569-4BA8-877E-2B14038D8612}" destId="{BE1EE3AD-6C86-43EE-BE46-EEAD2F8AC26F}" srcOrd="0" destOrd="0" presId="urn:microsoft.com/office/officeart/2005/8/layout/cycle6"/>
    <dgm:cxn modelId="{D0513952-2AEA-42BD-929A-3CF7682098E6}" srcId="{C7DD9E4B-77D6-40EA-BCCC-4874D6074DFE}" destId="{11320812-6503-441E-879E-13341694427E}" srcOrd="3" destOrd="0" parTransId="{B94B57DA-5233-4C91-B37C-DA36AFFFF234}" sibTransId="{996D5AF9-97C7-47C9-96C2-64410583F2E6}"/>
    <dgm:cxn modelId="{E32EBDA8-BAAF-4D2C-BD97-D8CCBF8A6135}" type="presOf" srcId="{6AB2EDB3-28AF-45A5-A42D-68C8C052E00A}" destId="{D7EAB9C6-C45F-4D48-B1CC-4A0FF9D6906E}" srcOrd="0" destOrd="0" presId="urn:microsoft.com/office/officeart/2005/8/layout/cycle6"/>
    <dgm:cxn modelId="{BC72D6C3-39EB-4450-A64D-6674EF1D2B63}" type="presOf" srcId="{92152AA2-639A-444C-8D39-958A84DB1990}" destId="{8E78EEC7-8339-4245-AE14-50F6EA9EAEB0}" srcOrd="0" destOrd="0" presId="urn:microsoft.com/office/officeart/2005/8/layout/cycle6"/>
    <dgm:cxn modelId="{3CE55D68-D9B5-4793-B062-21D5479E99BB}" type="presOf" srcId="{61EDC155-5360-4CA4-806D-D8C6FB3B2857}" destId="{79125D34-94AF-44A6-BADF-7753F4A6D10A}" srcOrd="0" destOrd="0" presId="urn:microsoft.com/office/officeart/2005/8/layout/cycle6"/>
    <dgm:cxn modelId="{06A69079-56E0-42FB-A97E-DA49EFA53EDF}" srcId="{C7DD9E4B-77D6-40EA-BCCC-4874D6074DFE}" destId="{2BCC0CAC-D7E7-4970-AB78-731692792365}" srcOrd="0" destOrd="0" parTransId="{CDB24D28-3A16-4CF8-A187-BB25E254E46A}" sibTransId="{92152AA2-639A-444C-8D39-958A84DB1990}"/>
    <dgm:cxn modelId="{66201291-7CAF-4EB5-B985-60AC367F9649}" type="presOf" srcId="{E7969807-8FF3-413E-8D75-0D90F2FC8CAB}" destId="{EF7D8736-F10C-4F96-8413-249B49891B2E}" srcOrd="0" destOrd="0" presId="urn:microsoft.com/office/officeart/2005/8/layout/cycle6"/>
    <dgm:cxn modelId="{2866B223-6345-48C1-9BEF-965DD1B2F3E3}" type="presOf" srcId="{11320812-6503-441E-879E-13341694427E}" destId="{8ABF3B8D-0461-4746-B6F8-993FB7EA6B3C}" srcOrd="0" destOrd="0" presId="urn:microsoft.com/office/officeart/2005/8/layout/cycle6"/>
    <dgm:cxn modelId="{BF3D63B0-7444-48FB-9B0E-F07F9B4868F0}" srcId="{C7DD9E4B-77D6-40EA-BCCC-4874D6074DFE}" destId="{403D9C47-D833-4004-AABE-BD01E43A4962}" srcOrd="4" destOrd="0" parTransId="{36955FE2-BDFA-41C9-8C37-54CCF216EA83}" sibTransId="{D5271E6C-6569-4BA8-877E-2B14038D8612}"/>
    <dgm:cxn modelId="{CC0ED3E3-7046-457B-8844-F0DE95469FB0}" type="presOf" srcId="{2BCC0CAC-D7E7-4970-AB78-731692792365}" destId="{5FA76436-0714-40A9-BFE4-71D927E2F895}" srcOrd="0" destOrd="0" presId="urn:microsoft.com/office/officeart/2005/8/layout/cycle6"/>
    <dgm:cxn modelId="{EEC29556-870C-4BF0-8970-775028F4DE44}" type="presOf" srcId="{C7DD9E4B-77D6-40EA-BCCC-4874D6074DFE}" destId="{AE477167-8651-4BAD-BED5-3E43C2D01E7D}" srcOrd="0" destOrd="0" presId="urn:microsoft.com/office/officeart/2005/8/layout/cycle6"/>
    <dgm:cxn modelId="{54EAE033-8EF9-452C-85F5-9550FECEE679}" type="presOf" srcId="{996D5AF9-97C7-47C9-96C2-64410583F2E6}" destId="{8412900E-D6C5-4453-BE45-A6AE4056D28A}" srcOrd="0" destOrd="0" presId="urn:microsoft.com/office/officeart/2005/8/layout/cycle6"/>
    <dgm:cxn modelId="{E980B247-E9D3-454D-8132-C5033ABFF068}" srcId="{C7DD9E4B-77D6-40EA-BCCC-4874D6074DFE}" destId="{61EDC155-5360-4CA4-806D-D8C6FB3B2857}" srcOrd="1" destOrd="0" parTransId="{22593FFA-88A8-44A3-A04D-AE8CFC2567D9}" sibTransId="{E7969807-8FF3-413E-8D75-0D90F2FC8CAB}"/>
    <dgm:cxn modelId="{7424AB32-E171-480F-80B4-BFF1C6DA64E2}" type="presOf" srcId="{403D9C47-D833-4004-AABE-BD01E43A4962}" destId="{3CB1B4FD-ADB1-4BBE-93D6-851FAB81D2A0}" srcOrd="0" destOrd="0" presId="urn:microsoft.com/office/officeart/2005/8/layout/cycle6"/>
    <dgm:cxn modelId="{EF3AFAC9-F59A-4489-8ED7-9A6CFCCEE99C}" type="presOf" srcId="{DF0AC922-2C11-4E62-AD05-110195B8C28A}" destId="{AC5E532D-E9A8-4E51-8C37-264AA576B324}" srcOrd="0" destOrd="0" presId="urn:microsoft.com/office/officeart/2005/8/layout/cycle6"/>
    <dgm:cxn modelId="{36273F7C-4686-4F3A-A2ED-CC1EF7A139E3}" type="presParOf" srcId="{AE477167-8651-4BAD-BED5-3E43C2D01E7D}" destId="{5FA76436-0714-40A9-BFE4-71D927E2F895}" srcOrd="0" destOrd="0" presId="urn:microsoft.com/office/officeart/2005/8/layout/cycle6"/>
    <dgm:cxn modelId="{6FAB6E28-CC8F-4D06-BAF2-9BD669E97463}" type="presParOf" srcId="{AE477167-8651-4BAD-BED5-3E43C2D01E7D}" destId="{B1931809-C88C-46FB-97FA-03D0915DB6F3}" srcOrd="1" destOrd="0" presId="urn:microsoft.com/office/officeart/2005/8/layout/cycle6"/>
    <dgm:cxn modelId="{EEFFF936-89CB-41D8-AE21-9D743E85CC74}" type="presParOf" srcId="{AE477167-8651-4BAD-BED5-3E43C2D01E7D}" destId="{8E78EEC7-8339-4245-AE14-50F6EA9EAEB0}" srcOrd="2" destOrd="0" presId="urn:microsoft.com/office/officeart/2005/8/layout/cycle6"/>
    <dgm:cxn modelId="{68C9DBFE-C611-45C2-8687-F70CB7F80B45}" type="presParOf" srcId="{AE477167-8651-4BAD-BED5-3E43C2D01E7D}" destId="{79125D34-94AF-44A6-BADF-7753F4A6D10A}" srcOrd="3" destOrd="0" presId="urn:microsoft.com/office/officeart/2005/8/layout/cycle6"/>
    <dgm:cxn modelId="{7DFE9B4E-5073-45D4-BA4D-D85AA34DB88B}" type="presParOf" srcId="{AE477167-8651-4BAD-BED5-3E43C2D01E7D}" destId="{759F6153-CC25-4878-A559-34B03E7E470C}" srcOrd="4" destOrd="0" presId="urn:microsoft.com/office/officeart/2005/8/layout/cycle6"/>
    <dgm:cxn modelId="{23D72B4E-475F-4455-84EC-C4CCD29223AA}" type="presParOf" srcId="{AE477167-8651-4BAD-BED5-3E43C2D01E7D}" destId="{EF7D8736-F10C-4F96-8413-249B49891B2E}" srcOrd="5" destOrd="0" presId="urn:microsoft.com/office/officeart/2005/8/layout/cycle6"/>
    <dgm:cxn modelId="{20FBAF3B-8384-4742-96F4-9E26BCDC3835}" type="presParOf" srcId="{AE477167-8651-4BAD-BED5-3E43C2D01E7D}" destId="{D7EAB9C6-C45F-4D48-B1CC-4A0FF9D6906E}" srcOrd="6" destOrd="0" presId="urn:microsoft.com/office/officeart/2005/8/layout/cycle6"/>
    <dgm:cxn modelId="{D8F896D5-BD07-4D95-AC82-E8B4C428043D}" type="presParOf" srcId="{AE477167-8651-4BAD-BED5-3E43C2D01E7D}" destId="{72164AEA-5017-4518-88E2-F079E99BD046}" srcOrd="7" destOrd="0" presId="urn:microsoft.com/office/officeart/2005/8/layout/cycle6"/>
    <dgm:cxn modelId="{CFAC10B7-44B7-40A0-80A0-15A6724C89B1}" type="presParOf" srcId="{AE477167-8651-4BAD-BED5-3E43C2D01E7D}" destId="{AC5E532D-E9A8-4E51-8C37-264AA576B324}" srcOrd="8" destOrd="0" presId="urn:microsoft.com/office/officeart/2005/8/layout/cycle6"/>
    <dgm:cxn modelId="{19E6864B-BB02-44C4-B18D-CB37FD0A1E0D}" type="presParOf" srcId="{AE477167-8651-4BAD-BED5-3E43C2D01E7D}" destId="{8ABF3B8D-0461-4746-B6F8-993FB7EA6B3C}" srcOrd="9" destOrd="0" presId="urn:microsoft.com/office/officeart/2005/8/layout/cycle6"/>
    <dgm:cxn modelId="{047F51AD-85B0-4BAC-A1CD-B3A025E7E0A5}" type="presParOf" srcId="{AE477167-8651-4BAD-BED5-3E43C2D01E7D}" destId="{6AC098AC-DC82-49C3-B090-4F37775428B4}" srcOrd="10" destOrd="0" presId="urn:microsoft.com/office/officeart/2005/8/layout/cycle6"/>
    <dgm:cxn modelId="{D242340C-009B-4487-BEE3-C052E3471669}" type="presParOf" srcId="{AE477167-8651-4BAD-BED5-3E43C2D01E7D}" destId="{8412900E-D6C5-4453-BE45-A6AE4056D28A}" srcOrd="11" destOrd="0" presId="urn:microsoft.com/office/officeart/2005/8/layout/cycle6"/>
    <dgm:cxn modelId="{5DF5DCA8-CCBA-4EB9-A47D-C7C335E5F9A3}" type="presParOf" srcId="{AE477167-8651-4BAD-BED5-3E43C2D01E7D}" destId="{3CB1B4FD-ADB1-4BBE-93D6-851FAB81D2A0}" srcOrd="12" destOrd="0" presId="urn:microsoft.com/office/officeart/2005/8/layout/cycle6"/>
    <dgm:cxn modelId="{86EFC40F-11F7-4B90-8D5B-CCE1A6B7610B}" type="presParOf" srcId="{AE477167-8651-4BAD-BED5-3E43C2D01E7D}" destId="{D83DEDF0-C66C-40C8-96CA-69D807E79074}" srcOrd="13" destOrd="0" presId="urn:microsoft.com/office/officeart/2005/8/layout/cycle6"/>
    <dgm:cxn modelId="{CE7D6904-55CD-4699-8CD4-0E4EE2C72A67}" type="presParOf" srcId="{AE477167-8651-4BAD-BED5-3E43C2D01E7D}" destId="{BE1EE3AD-6C86-43EE-BE46-EEAD2F8AC26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1EA8-9680-437A-BE6B-3E5BD055DA4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8500810-9EE8-49EF-9AA5-344A75E210B5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116AA-08B1-4676-97E1-625BD9D2512C}" type="par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33B3E-CCBB-4909-AE8A-C26654693FA9}" type="sib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DC16F9-C6EC-480A-B686-BC25AD0E094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gm:t>
    </dgm:pt>
    <dgm:pt modelId="{0F715909-E436-46F5-BB8E-3D36CCA5A091}" type="par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23AB4-9184-415B-ACDE-1D1B2744BFFB}" type="sib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AEDC3-014C-4961-945C-F635A541BE21}">
      <dgm:prSet phldrT="[文字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gm:t>
    </dgm:pt>
    <dgm:pt modelId="{A6719D78-B3F8-47B1-A613-12AC3E245E83}" type="par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7FBDE3-D9AA-4AF6-9FBE-A19AA6C6CE0B}" type="sib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AD31E-E446-41ED-8DAE-192D1B67D357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4DD9C845-7120-4FB1-A592-04B0EFD25256}" type="par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3E514-87A1-42E9-B9BD-097A12C92386}" type="sib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70C06-61C0-4FA7-9A80-CF74F1E7AF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整性主題</a:t>
          </a:r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363B4-1CBD-408D-90DC-065778E5FCB5}" type="par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696F-3D9D-4376-9946-62E94D6AC791}" type="sib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1F9BC-3330-4079-A901-0C4B0B1A4A20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gm:t>
    </dgm:pt>
    <dgm:pt modelId="{5E2347F0-E3E3-436E-B79A-EDD91562C780}" type="par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CF4EC-E099-4953-8900-79C2F1480ABA}" type="sib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685B2A-A6EE-4817-9F7E-8B3CB3D3F296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gm:t>
    </dgm:pt>
    <dgm:pt modelId="{5807539C-3C7F-4069-A54B-E06BD60F236B}" type="par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4C0C2-9E2B-4FFB-B80C-6C78DA585CE0}" type="sib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3BDE1D-B32D-453E-9C46-1E356110C225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gm:t>
    </dgm:pt>
    <dgm:pt modelId="{0A7F3AD5-C34F-40E1-8840-44C8F4150C9A}" type="par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B4839-13E1-4DD7-967C-A377FDEAB78C}" type="sib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44ECE-8FDE-46BF-B68D-B5449B1D2F08}" type="pres">
      <dgm:prSet presAssocID="{F45F1EA8-9680-437A-BE6B-3E5BD055DA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FB700-B75B-4020-9DE6-4D0252D4B179}" type="pres">
      <dgm:prSet presAssocID="{F45F1EA8-9680-437A-BE6B-3E5BD055DA41}" presName="hierFlow" presStyleCnt="0"/>
      <dgm:spPr/>
    </dgm:pt>
    <dgm:pt modelId="{5887F630-8F8A-42CB-A9CD-0A1399F1F83C}" type="pres">
      <dgm:prSet presAssocID="{F45F1EA8-9680-437A-BE6B-3E5BD055DA41}" presName="firstBuf" presStyleCnt="0"/>
      <dgm:spPr/>
    </dgm:pt>
    <dgm:pt modelId="{4123304E-ADDE-4C96-B4F5-2139CE420F6A}" type="pres">
      <dgm:prSet presAssocID="{F45F1EA8-9680-437A-BE6B-3E5BD055DA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3ACFCE-1A6C-454F-A290-159EE5DE3409}" type="pres">
      <dgm:prSet presAssocID="{A8500810-9EE8-49EF-9AA5-344A75E210B5}" presName="Name14" presStyleCnt="0"/>
      <dgm:spPr/>
    </dgm:pt>
    <dgm:pt modelId="{A0834E09-F94E-4A0B-A9B9-3540E594EA10}" type="pres">
      <dgm:prSet presAssocID="{A8500810-9EE8-49EF-9AA5-344A75E210B5}" presName="level1Shape" presStyleLbl="node0" presStyleIdx="0" presStyleCnt="1" custScaleX="164085" custScaleY="76208" custLinFactNeighborX="-1400" custLinFactNeighborY="81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28B206-5930-4712-8FA5-62F2FCDE4B20}" type="pres">
      <dgm:prSet presAssocID="{A8500810-9EE8-49EF-9AA5-344A75E210B5}" presName="hierChild2" presStyleCnt="0"/>
      <dgm:spPr/>
    </dgm:pt>
    <dgm:pt modelId="{45C0E22E-070B-413E-B4BE-73A740661682}" type="pres">
      <dgm:prSet presAssocID="{0F715909-E436-46F5-BB8E-3D36CCA5A091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02CF7F1C-D0ED-4A09-8880-D9D8C9B4C6D8}" type="pres">
      <dgm:prSet presAssocID="{C2DC16F9-C6EC-480A-B686-BC25AD0E0940}" presName="Name21" presStyleCnt="0"/>
      <dgm:spPr/>
    </dgm:pt>
    <dgm:pt modelId="{EDA7E8EE-D5C7-461C-8367-580082AAB01D}" type="pres">
      <dgm:prSet presAssocID="{C2DC16F9-C6EC-480A-B686-BC25AD0E0940}" presName="level2Shape" presStyleLbl="node2" presStyleIdx="0" presStyleCnt="2" custScaleX="146157" custScaleY="55959" custLinFactNeighborX="-1005" custLinFactNeighborY="47832"/>
      <dgm:spPr/>
      <dgm:t>
        <a:bodyPr/>
        <a:lstStyle/>
        <a:p>
          <a:endParaRPr lang="zh-TW" altLang="en-US"/>
        </a:p>
      </dgm:t>
    </dgm:pt>
    <dgm:pt modelId="{8B6FA77D-A3E0-4FAB-9BE1-0B7F79A36F62}" type="pres">
      <dgm:prSet presAssocID="{C2DC16F9-C6EC-480A-B686-BC25AD0E0940}" presName="hierChild3" presStyleCnt="0"/>
      <dgm:spPr/>
    </dgm:pt>
    <dgm:pt modelId="{DFBB11B0-F92D-4C99-9AD7-598E4D51462A}" type="pres">
      <dgm:prSet presAssocID="{A6719D78-B3F8-47B1-A613-12AC3E245E83}" presName="Name19" presStyleLbl="parChTrans1D3" presStyleIdx="0" presStyleCnt="2"/>
      <dgm:spPr/>
      <dgm:t>
        <a:bodyPr/>
        <a:lstStyle/>
        <a:p>
          <a:endParaRPr lang="zh-TW" altLang="en-US"/>
        </a:p>
      </dgm:t>
    </dgm:pt>
    <dgm:pt modelId="{3EB831D3-7437-4EA8-9DC7-D0FD3DA8A511}" type="pres">
      <dgm:prSet presAssocID="{7C8AEDC3-014C-4961-945C-F635A541BE21}" presName="Name21" presStyleCnt="0"/>
      <dgm:spPr/>
    </dgm:pt>
    <dgm:pt modelId="{78A7D40E-02E8-486D-B3CD-A273D4A75CB0}" type="pres">
      <dgm:prSet presAssocID="{7C8AEDC3-014C-4961-945C-F635A541BE21}" presName="level2Shape" presStyleLbl="node3" presStyleIdx="0" presStyleCnt="2" custScaleX="137961" custScaleY="67313" custLinFactNeighborX="-583" custLinFactNeighborY="79063"/>
      <dgm:spPr/>
      <dgm:t>
        <a:bodyPr/>
        <a:lstStyle/>
        <a:p>
          <a:endParaRPr lang="zh-TW" altLang="en-US"/>
        </a:p>
      </dgm:t>
    </dgm:pt>
    <dgm:pt modelId="{82EFB24E-74E7-4E4B-B830-F9E84F0AD40A}" type="pres">
      <dgm:prSet presAssocID="{7C8AEDC3-014C-4961-945C-F635A541BE21}" presName="hierChild3" presStyleCnt="0"/>
      <dgm:spPr/>
    </dgm:pt>
    <dgm:pt modelId="{B480F158-E0B1-4D38-8C83-70B0AFBC669B}" type="pres">
      <dgm:prSet presAssocID="{4DD9C845-7120-4FB1-A592-04B0EFD25256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592412B3-0FE0-4930-800C-3C134195774D}" type="pres">
      <dgm:prSet presAssocID="{60DAD31E-E446-41ED-8DAE-192D1B67D357}" presName="Name21" presStyleCnt="0"/>
      <dgm:spPr/>
    </dgm:pt>
    <dgm:pt modelId="{100EB76B-CDFE-41EE-A7A2-296328D4BCD6}" type="pres">
      <dgm:prSet presAssocID="{60DAD31E-E446-41ED-8DAE-192D1B67D357}" presName="level2Shape" presStyleLbl="node2" presStyleIdx="1" presStyleCnt="2" custScaleX="143240" custScaleY="50884" custLinFactNeighborX="140" custLinFactNeighborY="47369"/>
      <dgm:spPr/>
      <dgm:t>
        <a:bodyPr/>
        <a:lstStyle/>
        <a:p>
          <a:endParaRPr lang="zh-TW" altLang="en-US"/>
        </a:p>
      </dgm:t>
    </dgm:pt>
    <dgm:pt modelId="{9177FD59-1EFF-4469-A50B-94774B847190}" type="pres">
      <dgm:prSet presAssocID="{60DAD31E-E446-41ED-8DAE-192D1B67D357}" presName="hierChild3" presStyleCnt="0"/>
      <dgm:spPr/>
    </dgm:pt>
    <dgm:pt modelId="{467385A6-D0D7-431A-99D3-AF86122EE20D}" type="pres">
      <dgm:prSet presAssocID="{E06363B4-1CBD-408D-90DC-065778E5FCB5}" presName="Name19" presStyleLbl="parChTrans1D3" presStyleIdx="1" presStyleCnt="2"/>
      <dgm:spPr/>
      <dgm:t>
        <a:bodyPr/>
        <a:lstStyle/>
        <a:p>
          <a:endParaRPr lang="zh-TW" altLang="en-US"/>
        </a:p>
      </dgm:t>
    </dgm:pt>
    <dgm:pt modelId="{DCB0EFAF-8B30-4D77-AA2F-DD06E43F7660}" type="pres">
      <dgm:prSet presAssocID="{4B870C06-61C0-4FA7-9A80-CF74F1E7AF9F}" presName="Name21" presStyleCnt="0"/>
      <dgm:spPr/>
    </dgm:pt>
    <dgm:pt modelId="{E35E7626-07BD-4A70-998E-9EBFAC04375E}" type="pres">
      <dgm:prSet presAssocID="{4B870C06-61C0-4FA7-9A80-CF74F1E7AF9F}" presName="level2Shape" presStyleLbl="node3" presStyleIdx="1" presStyleCnt="2" custScaleX="175337" custScaleY="216353" custLinFactNeighborX="801" custLinFactNeighborY="25940"/>
      <dgm:spPr/>
      <dgm:t>
        <a:bodyPr/>
        <a:lstStyle/>
        <a:p>
          <a:endParaRPr lang="zh-TW" altLang="en-US"/>
        </a:p>
      </dgm:t>
    </dgm:pt>
    <dgm:pt modelId="{BEDE0F7E-6249-4716-B2A1-F80AC27E4514}" type="pres">
      <dgm:prSet presAssocID="{4B870C06-61C0-4FA7-9A80-CF74F1E7AF9F}" presName="hierChild3" presStyleCnt="0"/>
      <dgm:spPr/>
    </dgm:pt>
    <dgm:pt modelId="{C449178C-DF01-425E-802C-034F8B4B1EDA}" type="pres">
      <dgm:prSet presAssocID="{F45F1EA8-9680-437A-BE6B-3E5BD055DA41}" presName="bgShapesFlow" presStyleCnt="0"/>
      <dgm:spPr/>
    </dgm:pt>
    <dgm:pt modelId="{457E34B3-51DC-4635-9F0B-78AFB321BB50}" type="pres">
      <dgm:prSet presAssocID="{4EA1F9BC-3330-4079-A901-0C4B0B1A4A20}" presName="rectComp" presStyleCnt="0"/>
      <dgm:spPr/>
    </dgm:pt>
    <dgm:pt modelId="{9CC68027-AD3E-4C14-BBB5-64BDC8B6ADD5}" type="pres">
      <dgm:prSet presAssocID="{4EA1F9BC-3330-4079-A901-0C4B0B1A4A20}" presName="bgRect" presStyleLbl="bgShp" presStyleIdx="0" presStyleCnt="3" custLinFactNeighborX="-1183" custLinFactNeighborY="-382"/>
      <dgm:spPr/>
      <dgm:t>
        <a:bodyPr/>
        <a:lstStyle/>
        <a:p>
          <a:endParaRPr lang="zh-TW" altLang="en-US"/>
        </a:p>
      </dgm:t>
    </dgm:pt>
    <dgm:pt modelId="{949DF0EB-3749-40CC-84CC-2F32917930F8}" type="pres">
      <dgm:prSet presAssocID="{4EA1F9BC-3330-4079-A901-0C4B0B1A4A2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C3252-B561-4667-9FE6-346371AF3A9C}" type="pres">
      <dgm:prSet presAssocID="{4EA1F9BC-3330-4079-A901-0C4B0B1A4A20}" presName="spComp" presStyleCnt="0"/>
      <dgm:spPr/>
    </dgm:pt>
    <dgm:pt modelId="{1B944955-F001-421E-AF57-45062DD9D4EB}" type="pres">
      <dgm:prSet presAssocID="{4EA1F9BC-3330-4079-A901-0C4B0B1A4A20}" presName="vSp" presStyleCnt="0"/>
      <dgm:spPr/>
    </dgm:pt>
    <dgm:pt modelId="{7FBCAF02-FCF3-4EC0-B567-5B9E0FD04D09}" type="pres">
      <dgm:prSet presAssocID="{A0685B2A-A6EE-4817-9F7E-8B3CB3D3F296}" presName="rectComp" presStyleCnt="0"/>
      <dgm:spPr/>
    </dgm:pt>
    <dgm:pt modelId="{58E55AAA-DE08-4607-8F5B-A298F20DA1DD}" type="pres">
      <dgm:prSet presAssocID="{A0685B2A-A6EE-4817-9F7E-8B3CB3D3F296}" presName="bgRect" presStyleLbl="bgShp" presStyleIdx="1" presStyleCnt="3" custLinFactNeighborX="-205" custLinFactNeighborY="1683"/>
      <dgm:spPr/>
      <dgm:t>
        <a:bodyPr/>
        <a:lstStyle/>
        <a:p>
          <a:endParaRPr lang="zh-TW" altLang="en-US"/>
        </a:p>
      </dgm:t>
    </dgm:pt>
    <dgm:pt modelId="{2CE8E76B-7525-471E-BFB7-BED784677E90}" type="pres">
      <dgm:prSet presAssocID="{A0685B2A-A6EE-4817-9F7E-8B3CB3D3F2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D92CC-7523-4F1B-87E1-90BA8649894F}" type="pres">
      <dgm:prSet presAssocID="{A0685B2A-A6EE-4817-9F7E-8B3CB3D3F296}" presName="spComp" presStyleCnt="0"/>
      <dgm:spPr/>
    </dgm:pt>
    <dgm:pt modelId="{12CE4879-7062-48D9-B0FF-31899C3BF317}" type="pres">
      <dgm:prSet presAssocID="{A0685B2A-A6EE-4817-9F7E-8B3CB3D3F296}" presName="vSp" presStyleCnt="0"/>
      <dgm:spPr/>
    </dgm:pt>
    <dgm:pt modelId="{072FAC22-63EB-40A9-84E3-40B3CB809933}" type="pres">
      <dgm:prSet presAssocID="{043BDE1D-B32D-453E-9C46-1E356110C225}" presName="rectComp" presStyleCnt="0"/>
      <dgm:spPr/>
    </dgm:pt>
    <dgm:pt modelId="{889D6E4C-FA87-4C38-B0E2-EC17F927D833}" type="pres">
      <dgm:prSet presAssocID="{043BDE1D-B32D-453E-9C46-1E356110C225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D3C8D2B9-864A-409B-A4A0-20D1FF4F5E5F}" type="pres">
      <dgm:prSet presAssocID="{043BDE1D-B32D-453E-9C46-1E356110C22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2EA97C-FA61-44CE-99FD-DEE055B30B15}" srcId="{F45F1EA8-9680-437A-BE6B-3E5BD055DA41}" destId="{043BDE1D-B32D-453E-9C46-1E356110C225}" srcOrd="3" destOrd="0" parTransId="{0A7F3AD5-C34F-40E1-8840-44C8F4150C9A}" sibTransId="{8C7B4839-13E1-4DD7-967C-A377FDEAB78C}"/>
    <dgm:cxn modelId="{C105895A-3973-4966-9823-BAC29C9D937D}" srcId="{C2DC16F9-C6EC-480A-B686-BC25AD0E0940}" destId="{7C8AEDC3-014C-4961-945C-F635A541BE21}" srcOrd="0" destOrd="0" parTransId="{A6719D78-B3F8-47B1-A613-12AC3E245E83}" sibTransId="{2E7FBDE3-D9AA-4AF6-9FBE-A19AA6C6CE0B}"/>
    <dgm:cxn modelId="{ADA3C104-BA42-443D-A3B2-8297296DDA86}" srcId="{A8500810-9EE8-49EF-9AA5-344A75E210B5}" destId="{60DAD31E-E446-41ED-8DAE-192D1B67D357}" srcOrd="1" destOrd="0" parTransId="{4DD9C845-7120-4FB1-A592-04B0EFD25256}" sibTransId="{5253E514-87A1-42E9-B9BD-097A12C92386}"/>
    <dgm:cxn modelId="{95AB3A4F-A7B6-48A0-821F-E48CD8C4E145}" type="presOf" srcId="{A8500810-9EE8-49EF-9AA5-344A75E210B5}" destId="{A0834E09-F94E-4A0B-A9B9-3540E594EA10}" srcOrd="0" destOrd="0" presId="urn:microsoft.com/office/officeart/2005/8/layout/hierarchy6"/>
    <dgm:cxn modelId="{78D845A0-E2AF-4FD3-84C0-84DC42C5BD57}" type="presOf" srcId="{4EA1F9BC-3330-4079-A901-0C4B0B1A4A20}" destId="{949DF0EB-3749-40CC-84CC-2F32917930F8}" srcOrd="1" destOrd="0" presId="urn:microsoft.com/office/officeart/2005/8/layout/hierarchy6"/>
    <dgm:cxn modelId="{88C5F6CB-62AB-4D91-9426-666468CA0E0F}" type="presOf" srcId="{7C8AEDC3-014C-4961-945C-F635A541BE21}" destId="{78A7D40E-02E8-486D-B3CD-A273D4A75CB0}" srcOrd="0" destOrd="0" presId="urn:microsoft.com/office/officeart/2005/8/layout/hierarchy6"/>
    <dgm:cxn modelId="{E0B4EC7E-AD9E-4878-8AFD-DCD5EB3DB787}" type="presOf" srcId="{043BDE1D-B32D-453E-9C46-1E356110C225}" destId="{889D6E4C-FA87-4C38-B0E2-EC17F927D833}" srcOrd="0" destOrd="0" presId="urn:microsoft.com/office/officeart/2005/8/layout/hierarchy6"/>
    <dgm:cxn modelId="{2CB6A7FC-9334-4729-8F31-04F05CFB0C10}" type="presOf" srcId="{C2DC16F9-C6EC-480A-B686-BC25AD0E0940}" destId="{EDA7E8EE-D5C7-461C-8367-580082AAB01D}" srcOrd="0" destOrd="0" presId="urn:microsoft.com/office/officeart/2005/8/layout/hierarchy6"/>
    <dgm:cxn modelId="{BE674D09-F005-4415-B0FB-3E2B178566CB}" srcId="{60DAD31E-E446-41ED-8DAE-192D1B67D357}" destId="{4B870C06-61C0-4FA7-9A80-CF74F1E7AF9F}" srcOrd="0" destOrd="0" parTransId="{E06363B4-1CBD-408D-90DC-065778E5FCB5}" sibTransId="{D664696F-3D9D-4376-9946-62E94D6AC791}"/>
    <dgm:cxn modelId="{6AC3DA6A-16DB-404F-823A-71C971666164}" type="presOf" srcId="{4EA1F9BC-3330-4079-A901-0C4B0B1A4A20}" destId="{9CC68027-AD3E-4C14-BBB5-64BDC8B6ADD5}" srcOrd="0" destOrd="0" presId="urn:microsoft.com/office/officeart/2005/8/layout/hierarchy6"/>
    <dgm:cxn modelId="{57502BCB-E1E7-4155-B9FF-72B240462032}" type="presOf" srcId="{A0685B2A-A6EE-4817-9F7E-8B3CB3D3F296}" destId="{2CE8E76B-7525-471E-BFB7-BED784677E90}" srcOrd="1" destOrd="0" presId="urn:microsoft.com/office/officeart/2005/8/layout/hierarchy6"/>
    <dgm:cxn modelId="{98FDEF3B-1D0D-45AA-B181-3AAD391CD6C5}" type="presOf" srcId="{4B870C06-61C0-4FA7-9A80-CF74F1E7AF9F}" destId="{E35E7626-07BD-4A70-998E-9EBFAC04375E}" srcOrd="0" destOrd="0" presId="urn:microsoft.com/office/officeart/2005/8/layout/hierarchy6"/>
    <dgm:cxn modelId="{4547AF95-A766-4A10-90BE-778241D2CE48}" type="presOf" srcId="{4DD9C845-7120-4FB1-A592-04B0EFD25256}" destId="{B480F158-E0B1-4D38-8C83-70B0AFBC669B}" srcOrd="0" destOrd="0" presId="urn:microsoft.com/office/officeart/2005/8/layout/hierarchy6"/>
    <dgm:cxn modelId="{F63A15A8-48A5-44EC-B13B-CE7B594ADE50}" type="presOf" srcId="{A0685B2A-A6EE-4817-9F7E-8B3CB3D3F296}" destId="{58E55AAA-DE08-4607-8F5B-A298F20DA1DD}" srcOrd="0" destOrd="0" presId="urn:microsoft.com/office/officeart/2005/8/layout/hierarchy6"/>
    <dgm:cxn modelId="{2C63E9A1-96C3-4C01-B06C-FD6AC18AFD6E}" type="presOf" srcId="{0F715909-E436-46F5-BB8E-3D36CCA5A091}" destId="{45C0E22E-070B-413E-B4BE-73A740661682}" srcOrd="0" destOrd="0" presId="urn:microsoft.com/office/officeart/2005/8/layout/hierarchy6"/>
    <dgm:cxn modelId="{F54EF7B7-8A15-4E2A-B0A2-7BEABB0A5130}" type="presOf" srcId="{E06363B4-1CBD-408D-90DC-065778E5FCB5}" destId="{467385A6-D0D7-431A-99D3-AF86122EE20D}" srcOrd="0" destOrd="0" presId="urn:microsoft.com/office/officeart/2005/8/layout/hierarchy6"/>
    <dgm:cxn modelId="{4C8AEBF6-E637-4EF6-AD5B-F299999EAEA4}" srcId="{F45F1EA8-9680-437A-BE6B-3E5BD055DA41}" destId="{A8500810-9EE8-49EF-9AA5-344A75E210B5}" srcOrd="0" destOrd="0" parTransId="{563116AA-08B1-4676-97E1-625BD9D2512C}" sibTransId="{F5233B3E-CCBB-4909-AE8A-C26654693FA9}"/>
    <dgm:cxn modelId="{742AB0FF-2214-4B2A-AE50-FC4A1A328495}" srcId="{F45F1EA8-9680-437A-BE6B-3E5BD055DA41}" destId="{A0685B2A-A6EE-4817-9F7E-8B3CB3D3F296}" srcOrd="2" destOrd="0" parTransId="{5807539C-3C7F-4069-A54B-E06BD60F236B}" sibTransId="{4214C0C2-9E2B-4FFB-B80C-6C78DA585CE0}"/>
    <dgm:cxn modelId="{109AF729-A66B-4872-ABC5-403D544A53C2}" type="presOf" srcId="{043BDE1D-B32D-453E-9C46-1E356110C225}" destId="{D3C8D2B9-864A-409B-A4A0-20D1FF4F5E5F}" srcOrd="1" destOrd="0" presId="urn:microsoft.com/office/officeart/2005/8/layout/hierarchy6"/>
    <dgm:cxn modelId="{6D8327FC-FF4E-4A33-830B-3ADB7ECCA82F}" type="presOf" srcId="{60DAD31E-E446-41ED-8DAE-192D1B67D357}" destId="{100EB76B-CDFE-41EE-A7A2-296328D4BCD6}" srcOrd="0" destOrd="0" presId="urn:microsoft.com/office/officeart/2005/8/layout/hierarchy6"/>
    <dgm:cxn modelId="{D039FD58-A100-4E53-AC8B-8F538A2208EE}" type="presOf" srcId="{F45F1EA8-9680-437A-BE6B-3E5BD055DA41}" destId="{EEC44ECE-8FDE-46BF-B68D-B5449B1D2F08}" srcOrd="0" destOrd="0" presId="urn:microsoft.com/office/officeart/2005/8/layout/hierarchy6"/>
    <dgm:cxn modelId="{87EB0CA6-6A6A-49C9-93BA-9C6B60CA990F}" srcId="{A8500810-9EE8-49EF-9AA5-344A75E210B5}" destId="{C2DC16F9-C6EC-480A-B686-BC25AD0E0940}" srcOrd="0" destOrd="0" parTransId="{0F715909-E436-46F5-BB8E-3D36CCA5A091}" sibTransId="{EEC23AB4-9184-415B-ACDE-1D1B2744BFFB}"/>
    <dgm:cxn modelId="{E0599041-1E74-4563-9C71-DB0E3AAFB4C0}" type="presOf" srcId="{A6719D78-B3F8-47B1-A613-12AC3E245E83}" destId="{DFBB11B0-F92D-4C99-9AD7-598E4D51462A}" srcOrd="0" destOrd="0" presId="urn:microsoft.com/office/officeart/2005/8/layout/hierarchy6"/>
    <dgm:cxn modelId="{0A3E2D3F-85A5-4A41-A09E-C553A68FCBD4}" srcId="{F45F1EA8-9680-437A-BE6B-3E5BD055DA41}" destId="{4EA1F9BC-3330-4079-A901-0C4B0B1A4A20}" srcOrd="1" destOrd="0" parTransId="{5E2347F0-E3E3-436E-B79A-EDD91562C780}" sibTransId="{5FDCF4EC-E099-4953-8900-79C2F1480ABA}"/>
    <dgm:cxn modelId="{1C26EAB1-D9A6-450D-9523-62994C88F97D}" type="presParOf" srcId="{EEC44ECE-8FDE-46BF-B68D-B5449B1D2F08}" destId="{B2DFB700-B75B-4020-9DE6-4D0252D4B179}" srcOrd="0" destOrd="0" presId="urn:microsoft.com/office/officeart/2005/8/layout/hierarchy6"/>
    <dgm:cxn modelId="{0DF73F21-D022-47B2-B149-B8587847013B}" type="presParOf" srcId="{B2DFB700-B75B-4020-9DE6-4D0252D4B179}" destId="{5887F630-8F8A-42CB-A9CD-0A1399F1F83C}" srcOrd="0" destOrd="0" presId="urn:microsoft.com/office/officeart/2005/8/layout/hierarchy6"/>
    <dgm:cxn modelId="{7221FDCF-706E-4010-A9EC-E3F58BAFE8E8}" type="presParOf" srcId="{B2DFB700-B75B-4020-9DE6-4D0252D4B179}" destId="{4123304E-ADDE-4C96-B4F5-2139CE420F6A}" srcOrd="1" destOrd="0" presId="urn:microsoft.com/office/officeart/2005/8/layout/hierarchy6"/>
    <dgm:cxn modelId="{84A950BF-0C91-4FD9-9986-A73B5C7CB631}" type="presParOf" srcId="{4123304E-ADDE-4C96-B4F5-2139CE420F6A}" destId="{BD3ACFCE-1A6C-454F-A290-159EE5DE3409}" srcOrd="0" destOrd="0" presId="urn:microsoft.com/office/officeart/2005/8/layout/hierarchy6"/>
    <dgm:cxn modelId="{D9C65366-B75E-44A8-981F-AD1BBC8E861F}" type="presParOf" srcId="{BD3ACFCE-1A6C-454F-A290-159EE5DE3409}" destId="{A0834E09-F94E-4A0B-A9B9-3540E594EA10}" srcOrd="0" destOrd="0" presId="urn:microsoft.com/office/officeart/2005/8/layout/hierarchy6"/>
    <dgm:cxn modelId="{243EAAD1-0866-4AD5-9405-E059A2BA6BD1}" type="presParOf" srcId="{BD3ACFCE-1A6C-454F-A290-159EE5DE3409}" destId="{C228B206-5930-4712-8FA5-62F2FCDE4B20}" srcOrd="1" destOrd="0" presId="urn:microsoft.com/office/officeart/2005/8/layout/hierarchy6"/>
    <dgm:cxn modelId="{5F97217C-42E3-45C5-9F0A-40FF6100A035}" type="presParOf" srcId="{C228B206-5930-4712-8FA5-62F2FCDE4B20}" destId="{45C0E22E-070B-413E-B4BE-73A740661682}" srcOrd="0" destOrd="0" presId="urn:microsoft.com/office/officeart/2005/8/layout/hierarchy6"/>
    <dgm:cxn modelId="{1FAE6AE6-4964-4D12-AC0F-967CED2077D3}" type="presParOf" srcId="{C228B206-5930-4712-8FA5-62F2FCDE4B20}" destId="{02CF7F1C-D0ED-4A09-8880-D9D8C9B4C6D8}" srcOrd="1" destOrd="0" presId="urn:microsoft.com/office/officeart/2005/8/layout/hierarchy6"/>
    <dgm:cxn modelId="{3F82CE27-4F39-4750-939B-1DEDE12B129B}" type="presParOf" srcId="{02CF7F1C-D0ED-4A09-8880-D9D8C9B4C6D8}" destId="{EDA7E8EE-D5C7-461C-8367-580082AAB01D}" srcOrd="0" destOrd="0" presId="urn:microsoft.com/office/officeart/2005/8/layout/hierarchy6"/>
    <dgm:cxn modelId="{8B294B83-3CEF-4A74-A5A4-C874B6B3C6D2}" type="presParOf" srcId="{02CF7F1C-D0ED-4A09-8880-D9D8C9B4C6D8}" destId="{8B6FA77D-A3E0-4FAB-9BE1-0B7F79A36F62}" srcOrd="1" destOrd="0" presId="urn:microsoft.com/office/officeart/2005/8/layout/hierarchy6"/>
    <dgm:cxn modelId="{2A520345-13EE-41D2-86C6-7F7470C0E604}" type="presParOf" srcId="{8B6FA77D-A3E0-4FAB-9BE1-0B7F79A36F62}" destId="{DFBB11B0-F92D-4C99-9AD7-598E4D51462A}" srcOrd="0" destOrd="0" presId="urn:microsoft.com/office/officeart/2005/8/layout/hierarchy6"/>
    <dgm:cxn modelId="{F2E9C357-372E-4EBD-9CCF-A1E698B2E701}" type="presParOf" srcId="{8B6FA77D-A3E0-4FAB-9BE1-0B7F79A36F62}" destId="{3EB831D3-7437-4EA8-9DC7-D0FD3DA8A511}" srcOrd="1" destOrd="0" presId="urn:microsoft.com/office/officeart/2005/8/layout/hierarchy6"/>
    <dgm:cxn modelId="{590EB7E4-D462-4CC7-BD8A-55223BEFABFD}" type="presParOf" srcId="{3EB831D3-7437-4EA8-9DC7-D0FD3DA8A511}" destId="{78A7D40E-02E8-486D-B3CD-A273D4A75CB0}" srcOrd="0" destOrd="0" presId="urn:microsoft.com/office/officeart/2005/8/layout/hierarchy6"/>
    <dgm:cxn modelId="{56817DD2-5834-40DE-AC5E-53A10AA07BAF}" type="presParOf" srcId="{3EB831D3-7437-4EA8-9DC7-D0FD3DA8A511}" destId="{82EFB24E-74E7-4E4B-B830-F9E84F0AD40A}" srcOrd="1" destOrd="0" presId="urn:microsoft.com/office/officeart/2005/8/layout/hierarchy6"/>
    <dgm:cxn modelId="{5F5EA4F6-491F-414A-9136-6C8E6538B9DD}" type="presParOf" srcId="{C228B206-5930-4712-8FA5-62F2FCDE4B20}" destId="{B480F158-E0B1-4D38-8C83-70B0AFBC669B}" srcOrd="2" destOrd="0" presId="urn:microsoft.com/office/officeart/2005/8/layout/hierarchy6"/>
    <dgm:cxn modelId="{9A3C77C2-613E-4C75-A5B5-724FAF026D98}" type="presParOf" srcId="{C228B206-5930-4712-8FA5-62F2FCDE4B20}" destId="{592412B3-0FE0-4930-800C-3C134195774D}" srcOrd="3" destOrd="0" presId="urn:microsoft.com/office/officeart/2005/8/layout/hierarchy6"/>
    <dgm:cxn modelId="{39C8E2B4-3F44-4A4A-A28A-63382AB1B7D1}" type="presParOf" srcId="{592412B3-0FE0-4930-800C-3C134195774D}" destId="{100EB76B-CDFE-41EE-A7A2-296328D4BCD6}" srcOrd="0" destOrd="0" presId="urn:microsoft.com/office/officeart/2005/8/layout/hierarchy6"/>
    <dgm:cxn modelId="{63FEDD0F-4483-473E-A1F9-DF9A20E6472D}" type="presParOf" srcId="{592412B3-0FE0-4930-800C-3C134195774D}" destId="{9177FD59-1EFF-4469-A50B-94774B847190}" srcOrd="1" destOrd="0" presId="urn:microsoft.com/office/officeart/2005/8/layout/hierarchy6"/>
    <dgm:cxn modelId="{514F5F30-8BEC-4CD4-B135-F1AB0F688D47}" type="presParOf" srcId="{9177FD59-1EFF-4469-A50B-94774B847190}" destId="{467385A6-D0D7-431A-99D3-AF86122EE20D}" srcOrd="0" destOrd="0" presId="urn:microsoft.com/office/officeart/2005/8/layout/hierarchy6"/>
    <dgm:cxn modelId="{4148D173-3BC7-4D56-B1E3-E100BB4D9B7D}" type="presParOf" srcId="{9177FD59-1EFF-4469-A50B-94774B847190}" destId="{DCB0EFAF-8B30-4D77-AA2F-DD06E43F7660}" srcOrd="1" destOrd="0" presId="urn:microsoft.com/office/officeart/2005/8/layout/hierarchy6"/>
    <dgm:cxn modelId="{71365056-D517-4B47-B118-85B6E9FD8835}" type="presParOf" srcId="{DCB0EFAF-8B30-4D77-AA2F-DD06E43F7660}" destId="{E35E7626-07BD-4A70-998E-9EBFAC04375E}" srcOrd="0" destOrd="0" presId="urn:microsoft.com/office/officeart/2005/8/layout/hierarchy6"/>
    <dgm:cxn modelId="{997F3EE2-051D-4870-90FE-461520D7ED4A}" type="presParOf" srcId="{DCB0EFAF-8B30-4D77-AA2F-DD06E43F7660}" destId="{BEDE0F7E-6249-4716-B2A1-F80AC27E4514}" srcOrd="1" destOrd="0" presId="urn:microsoft.com/office/officeart/2005/8/layout/hierarchy6"/>
    <dgm:cxn modelId="{CBD12FBB-9A85-4ACF-9634-6BF744A610C6}" type="presParOf" srcId="{EEC44ECE-8FDE-46BF-B68D-B5449B1D2F08}" destId="{C449178C-DF01-425E-802C-034F8B4B1EDA}" srcOrd="1" destOrd="0" presId="urn:microsoft.com/office/officeart/2005/8/layout/hierarchy6"/>
    <dgm:cxn modelId="{38672646-4D49-41B0-969A-38F2287EDEB5}" type="presParOf" srcId="{C449178C-DF01-425E-802C-034F8B4B1EDA}" destId="{457E34B3-51DC-4635-9F0B-78AFB321BB50}" srcOrd="0" destOrd="0" presId="urn:microsoft.com/office/officeart/2005/8/layout/hierarchy6"/>
    <dgm:cxn modelId="{94EB8288-FE0C-4F5B-ADDF-F9D366587A39}" type="presParOf" srcId="{457E34B3-51DC-4635-9F0B-78AFB321BB50}" destId="{9CC68027-AD3E-4C14-BBB5-64BDC8B6ADD5}" srcOrd="0" destOrd="0" presId="urn:microsoft.com/office/officeart/2005/8/layout/hierarchy6"/>
    <dgm:cxn modelId="{999CB571-0E31-46DF-ACFF-B62F1595CE93}" type="presParOf" srcId="{457E34B3-51DC-4635-9F0B-78AFB321BB50}" destId="{949DF0EB-3749-40CC-84CC-2F32917930F8}" srcOrd="1" destOrd="0" presId="urn:microsoft.com/office/officeart/2005/8/layout/hierarchy6"/>
    <dgm:cxn modelId="{E27AE372-4DEB-45A2-9A17-8C137CEDBC8C}" type="presParOf" srcId="{C449178C-DF01-425E-802C-034F8B4B1EDA}" destId="{4FDC3252-B561-4667-9FE6-346371AF3A9C}" srcOrd="1" destOrd="0" presId="urn:microsoft.com/office/officeart/2005/8/layout/hierarchy6"/>
    <dgm:cxn modelId="{09F907B5-213A-4255-9DB0-8F70AC543497}" type="presParOf" srcId="{4FDC3252-B561-4667-9FE6-346371AF3A9C}" destId="{1B944955-F001-421E-AF57-45062DD9D4EB}" srcOrd="0" destOrd="0" presId="urn:microsoft.com/office/officeart/2005/8/layout/hierarchy6"/>
    <dgm:cxn modelId="{7031B7AA-BC65-4709-BCC3-C51F58F2B659}" type="presParOf" srcId="{C449178C-DF01-425E-802C-034F8B4B1EDA}" destId="{7FBCAF02-FCF3-4EC0-B567-5B9E0FD04D09}" srcOrd="2" destOrd="0" presId="urn:microsoft.com/office/officeart/2005/8/layout/hierarchy6"/>
    <dgm:cxn modelId="{5B3CAEC3-E053-4B44-AB36-BA9A41A0F8BD}" type="presParOf" srcId="{7FBCAF02-FCF3-4EC0-B567-5B9E0FD04D09}" destId="{58E55AAA-DE08-4607-8F5B-A298F20DA1DD}" srcOrd="0" destOrd="0" presId="urn:microsoft.com/office/officeart/2005/8/layout/hierarchy6"/>
    <dgm:cxn modelId="{6B5D3A7B-384A-4F9B-B884-217D80A93D46}" type="presParOf" srcId="{7FBCAF02-FCF3-4EC0-B567-5B9E0FD04D09}" destId="{2CE8E76B-7525-471E-BFB7-BED784677E90}" srcOrd="1" destOrd="0" presId="urn:microsoft.com/office/officeart/2005/8/layout/hierarchy6"/>
    <dgm:cxn modelId="{E348248E-2D92-454B-86F0-E1E4DC2E6BB5}" type="presParOf" srcId="{C449178C-DF01-425E-802C-034F8B4B1EDA}" destId="{70AD92CC-7523-4F1B-87E1-90BA8649894F}" srcOrd="3" destOrd="0" presId="urn:microsoft.com/office/officeart/2005/8/layout/hierarchy6"/>
    <dgm:cxn modelId="{5F458E7F-70DF-41C6-8E82-1F13DB8709D5}" type="presParOf" srcId="{70AD92CC-7523-4F1B-87E1-90BA8649894F}" destId="{12CE4879-7062-48D9-B0FF-31899C3BF317}" srcOrd="0" destOrd="0" presId="urn:microsoft.com/office/officeart/2005/8/layout/hierarchy6"/>
    <dgm:cxn modelId="{78BE7544-A3B1-424D-990E-231615E34B85}" type="presParOf" srcId="{C449178C-DF01-425E-802C-034F8B4B1EDA}" destId="{072FAC22-63EB-40A9-84E3-40B3CB809933}" srcOrd="4" destOrd="0" presId="urn:microsoft.com/office/officeart/2005/8/layout/hierarchy6"/>
    <dgm:cxn modelId="{E833EBA0-9C92-4156-9A41-475A20CEE2BA}" type="presParOf" srcId="{072FAC22-63EB-40A9-84E3-40B3CB809933}" destId="{889D6E4C-FA87-4C38-B0E2-EC17F927D833}" srcOrd="0" destOrd="0" presId="urn:microsoft.com/office/officeart/2005/8/layout/hierarchy6"/>
    <dgm:cxn modelId="{E6A286D4-7E6A-4A7E-8E1F-A7FA5C3193C1}" type="presParOf" srcId="{072FAC22-63EB-40A9-84E3-40B3CB809933}" destId="{D3C8D2B9-864A-409B-A4A0-20D1FF4F5E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76185-7AB5-46E9-9C8A-62CF2C136D02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71B79F9-22CE-4BCF-B3E4-DCCB2711C635}">
      <dgm:prSet phldrT="[文字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展望未來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01C014-C3A2-472B-99E6-D371E3EB5574}" type="par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F5D3DACD-AE43-4FED-96DD-8063C808400A}" type="sib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8A571F04-E3CD-45AE-91FB-F1C5555C344D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連結國中小及高中的學習經驗。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DFFEA9-2F7A-4704-881D-CCE3964F01B0}" type="par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2FEEF821-3444-4BFC-A44F-2E25EDFAA5B5}" type="sib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6444BB72-3AB7-4C7B-839B-FB12307A7000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 anchorCtr="0"/>
        <a:lstStyle/>
        <a:p>
          <a:pPr marL="0" indent="0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彰顯語文的工具性，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 支持自主學習、跨領域學習。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31AF48-913F-4C73-9888-B548BF841679}" type="par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34201A53-70D6-449D-A32D-34DDD30CC54F}" type="sib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565FAF34-BF8C-481F-9B4E-D4D673EE154C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立基現在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4A34BE-6025-47CB-9E7F-A0E07B4F1F5A}" type="sib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4648E70B-E7CE-4CB1-9AF0-E0EC856BB6DC}" type="par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CF788870-7A9E-48F7-93F4-5A4686CC4FB0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從能力、學科導向到素養導向，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建立以學習者為主體的教學。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0EF40-1264-42C5-B44F-DFD81A8AC8F8}" type="par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C2F51ABB-A8B7-414D-89AB-3A7EB58FA967}" type="sib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F0B4E955-108B-41DC-A536-0903DFB21167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 anchorCtr="0"/>
        <a:lstStyle/>
        <a:p>
          <a:pPr marL="542925" indent="-542925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強調融合客家生活、社會、藝術與文化的語文教育。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C03B87-8B6D-4C95-9AB7-2700510A35F0}" type="par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D98C64F1-12DE-4AA2-8739-4DA2D2F012BA}" type="sib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FAB129EF-45A5-4C5A-B113-1223D9D1579D}" type="pres">
      <dgm:prSet presAssocID="{14F76185-7AB5-46E9-9C8A-62CF2C136D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D616E94-0005-40F8-A36F-C62FAE5DF49F}" type="pres">
      <dgm:prSet presAssocID="{565FAF34-BF8C-481F-9B4E-D4D673EE154C}" presName="linNode" presStyleCnt="0"/>
      <dgm:spPr/>
      <dgm:t>
        <a:bodyPr/>
        <a:lstStyle/>
        <a:p>
          <a:endParaRPr lang="zh-TW" altLang="en-US"/>
        </a:p>
      </dgm:t>
    </dgm:pt>
    <dgm:pt modelId="{2CB5F0A6-FEAF-4CDC-9494-9705B8448794}" type="pres">
      <dgm:prSet presAssocID="{565FAF34-BF8C-481F-9B4E-D4D673EE154C}" presName="parentShp" presStyleLbl="node1" presStyleIdx="0" presStyleCnt="2" custScaleX="75090" custScaleY="62670" custLinFactNeighborX="-4782" custLinFactNeighborY="-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6BA97-39DF-4F4E-A175-4D17A253BD25}" type="pres">
      <dgm:prSet presAssocID="{565FAF34-BF8C-481F-9B4E-D4D673EE154C}" presName="childShp" presStyleLbl="bgAccFollowNode1" presStyleIdx="0" presStyleCnt="2" custScaleY="90794" custLinFactNeighborX="-2732" custLinFactNeighborY="-4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834A7-E0AF-483A-964B-92FC98C888B6}" type="pres">
      <dgm:prSet presAssocID="{B54A34BE-6025-47CB-9E7F-A0E07B4F1F5A}" presName="spacing" presStyleCnt="0"/>
      <dgm:spPr/>
      <dgm:t>
        <a:bodyPr/>
        <a:lstStyle/>
        <a:p>
          <a:endParaRPr lang="zh-TW" altLang="en-US"/>
        </a:p>
      </dgm:t>
    </dgm:pt>
    <dgm:pt modelId="{DDE71D74-26D6-433D-912D-AED68929E8DE}" type="pres">
      <dgm:prSet presAssocID="{571B79F9-22CE-4BCF-B3E4-DCCB2711C635}" presName="linNode" presStyleCnt="0"/>
      <dgm:spPr/>
      <dgm:t>
        <a:bodyPr/>
        <a:lstStyle/>
        <a:p>
          <a:endParaRPr lang="zh-TW" altLang="en-US"/>
        </a:p>
      </dgm:t>
    </dgm:pt>
    <dgm:pt modelId="{0C768078-C5F3-4244-B551-EBA97A49AD13}" type="pres">
      <dgm:prSet presAssocID="{571B79F9-22CE-4BCF-B3E4-DCCB2711C635}" presName="parentShp" presStyleLbl="node1" presStyleIdx="1" presStyleCnt="2" custScaleX="76063" custScaleY="68798" custLinFactNeighborX="-3819" custLinFactNeighborY="-2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0303D5-5406-448C-91BC-551963E19710}" type="pres">
      <dgm:prSet presAssocID="{571B79F9-22CE-4BCF-B3E4-DCCB2711C635}" presName="childShp" presStyleLbl="bgAccFollowNode1" presStyleIdx="1" presStyleCnt="2" custLinFactNeighborX="741" custLinFactNeighborY="-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C79FF2-AFEF-466F-A994-97C51BCDF350}" srcId="{565FAF34-BF8C-481F-9B4E-D4D673EE154C}" destId="{8A571F04-E3CD-45AE-91FB-F1C5555C344D}" srcOrd="0" destOrd="0" parTransId="{17DFFEA9-2F7A-4704-881D-CCE3964F01B0}" sibTransId="{2FEEF821-3444-4BFC-A44F-2E25EDFAA5B5}"/>
    <dgm:cxn modelId="{DB9121A6-29DE-4667-B3D1-313E2ABA8096}" srcId="{14F76185-7AB5-46E9-9C8A-62CF2C136D02}" destId="{565FAF34-BF8C-481F-9B4E-D4D673EE154C}" srcOrd="0" destOrd="0" parTransId="{4648E70B-E7CE-4CB1-9AF0-E0EC856BB6DC}" sibTransId="{B54A34BE-6025-47CB-9E7F-A0E07B4F1F5A}"/>
    <dgm:cxn modelId="{4DA7D2F7-E2F2-4F3E-A8E7-A0EBC4CC5A90}" srcId="{565FAF34-BF8C-481F-9B4E-D4D673EE154C}" destId="{CF788870-7A9E-48F7-93F4-5A4686CC4FB0}" srcOrd="1" destOrd="0" parTransId="{1AA0EF40-1264-42C5-B44F-DFD81A8AC8F8}" sibTransId="{C2F51ABB-A8B7-414D-89AB-3A7EB58FA967}"/>
    <dgm:cxn modelId="{3298A482-A5A2-488A-9506-E95439B9F4C2}" type="presOf" srcId="{8A571F04-E3CD-45AE-91FB-F1C5555C344D}" destId="{77E6BA97-39DF-4F4E-A175-4D17A253BD25}" srcOrd="0" destOrd="0" presId="urn:microsoft.com/office/officeart/2005/8/layout/vList6"/>
    <dgm:cxn modelId="{6BAE399C-2893-4867-9359-D9EC56FDCF57}" srcId="{14F76185-7AB5-46E9-9C8A-62CF2C136D02}" destId="{571B79F9-22CE-4BCF-B3E4-DCCB2711C635}" srcOrd="1" destOrd="0" parTransId="{4A01C014-C3A2-472B-99E6-D371E3EB5574}" sibTransId="{F5D3DACD-AE43-4FED-96DD-8063C808400A}"/>
    <dgm:cxn modelId="{C5029A2C-1DA4-43B2-97CE-4EDF53727B2C}" type="presOf" srcId="{F0B4E955-108B-41DC-A536-0903DFB21167}" destId="{B80303D5-5406-448C-91BC-551963E19710}" srcOrd="0" destOrd="1" presId="urn:microsoft.com/office/officeart/2005/8/layout/vList6"/>
    <dgm:cxn modelId="{CD19F84C-9AC2-4006-93BC-80DD596E727B}" type="presOf" srcId="{14F76185-7AB5-46E9-9C8A-62CF2C136D02}" destId="{FAB129EF-45A5-4C5A-B113-1223D9D1579D}" srcOrd="0" destOrd="0" presId="urn:microsoft.com/office/officeart/2005/8/layout/vList6"/>
    <dgm:cxn modelId="{A44C4B95-D8F1-477B-9B5E-D74A37D36047}" type="presOf" srcId="{571B79F9-22CE-4BCF-B3E4-DCCB2711C635}" destId="{0C768078-C5F3-4244-B551-EBA97A49AD13}" srcOrd="0" destOrd="0" presId="urn:microsoft.com/office/officeart/2005/8/layout/vList6"/>
    <dgm:cxn modelId="{8448D38D-1DB5-4892-82E2-36A1C3DEA385}" type="presOf" srcId="{6444BB72-3AB7-4C7B-839B-FB12307A7000}" destId="{B80303D5-5406-448C-91BC-551963E19710}" srcOrd="0" destOrd="0" presId="urn:microsoft.com/office/officeart/2005/8/layout/vList6"/>
    <dgm:cxn modelId="{B82DD7FB-D075-46BA-A93F-8BC89C8167C6}" srcId="{571B79F9-22CE-4BCF-B3E4-DCCB2711C635}" destId="{6444BB72-3AB7-4C7B-839B-FB12307A7000}" srcOrd="0" destOrd="0" parTransId="{2631AF48-913F-4C73-9888-B548BF841679}" sibTransId="{34201A53-70D6-449D-A32D-34DDD30CC54F}"/>
    <dgm:cxn modelId="{6A944CE4-BFF9-468B-96C1-347031BA2738}" srcId="{571B79F9-22CE-4BCF-B3E4-DCCB2711C635}" destId="{F0B4E955-108B-41DC-A536-0903DFB21167}" srcOrd="1" destOrd="0" parTransId="{D4C03B87-8B6D-4C95-9AB7-2700510A35F0}" sibTransId="{D98C64F1-12DE-4AA2-8739-4DA2D2F012BA}"/>
    <dgm:cxn modelId="{05EF78DC-2DAB-4D85-A371-164EEE67C234}" type="presOf" srcId="{565FAF34-BF8C-481F-9B4E-D4D673EE154C}" destId="{2CB5F0A6-FEAF-4CDC-9494-9705B8448794}" srcOrd="0" destOrd="0" presId="urn:microsoft.com/office/officeart/2005/8/layout/vList6"/>
    <dgm:cxn modelId="{ED01A0BD-78BF-4CBF-BBD5-15A254FE98BD}" type="presOf" srcId="{CF788870-7A9E-48F7-93F4-5A4686CC4FB0}" destId="{77E6BA97-39DF-4F4E-A175-4D17A253BD25}" srcOrd="0" destOrd="1" presId="urn:microsoft.com/office/officeart/2005/8/layout/vList6"/>
    <dgm:cxn modelId="{AE31A7E5-ABE8-4EE8-AC4D-67A1E4D95F5D}" type="presParOf" srcId="{FAB129EF-45A5-4C5A-B113-1223D9D1579D}" destId="{9D616E94-0005-40F8-A36F-C62FAE5DF49F}" srcOrd="0" destOrd="0" presId="urn:microsoft.com/office/officeart/2005/8/layout/vList6"/>
    <dgm:cxn modelId="{2980A20B-201F-43F1-9557-BCFB50659442}" type="presParOf" srcId="{9D616E94-0005-40F8-A36F-C62FAE5DF49F}" destId="{2CB5F0A6-FEAF-4CDC-9494-9705B8448794}" srcOrd="0" destOrd="0" presId="urn:microsoft.com/office/officeart/2005/8/layout/vList6"/>
    <dgm:cxn modelId="{6950181D-C5E0-4987-BD91-8F05D475C06D}" type="presParOf" srcId="{9D616E94-0005-40F8-A36F-C62FAE5DF49F}" destId="{77E6BA97-39DF-4F4E-A175-4D17A253BD25}" srcOrd="1" destOrd="0" presId="urn:microsoft.com/office/officeart/2005/8/layout/vList6"/>
    <dgm:cxn modelId="{DFF3CA54-6886-447B-A827-2218853CC515}" type="presParOf" srcId="{FAB129EF-45A5-4C5A-B113-1223D9D1579D}" destId="{678834A7-E0AF-483A-964B-92FC98C888B6}" srcOrd="1" destOrd="0" presId="urn:microsoft.com/office/officeart/2005/8/layout/vList6"/>
    <dgm:cxn modelId="{56046B30-7EE2-46BF-90EB-DEA0AF689D79}" type="presParOf" srcId="{FAB129EF-45A5-4C5A-B113-1223D9D1579D}" destId="{DDE71D74-26D6-433D-912D-AED68929E8DE}" srcOrd="2" destOrd="0" presId="urn:microsoft.com/office/officeart/2005/8/layout/vList6"/>
    <dgm:cxn modelId="{6B819579-6EBE-400E-96A4-960D45EBBF76}" type="presParOf" srcId="{DDE71D74-26D6-433D-912D-AED68929E8DE}" destId="{0C768078-C5F3-4244-B551-EBA97A49AD13}" srcOrd="0" destOrd="0" presId="urn:microsoft.com/office/officeart/2005/8/layout/vList6"/>
    <dgm:cxn modelId="{ED76B41E-1393-4FF7-A0E4-CEADB8E03FFE}" type="presParOf" srcId="{DDE71D74-26D6-433D-912D-AED68929E8DE}" destId="{B80303D5-5406-448C-91BC-551963E197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563F0E-3558-4AD0-9442-210AAFD70F8D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8C624DC-23C6-48BE-944C-21A9E7EACA79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經驗</a:t>
          </a:r>
          <a:endParaRPr lang="en-US" altLang="zh-TW" sz="14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世界</a:t>
          </a:r>
          <a:endParaRPr lang="zh-TW" altLang="en-US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0A41E-D8A7-4F10-8843-1FCCFCE6AD10}" type="parTrans" cxnId="{2FDB289F-8C02-4762-B2C1-1E6F63EE01AD}">
      <dgm:prSet/>
      <dgm:spPr/>
      <dgm:t>
        <a:bodyPr/>
        <a:lstStyle/>
        <a:p>
          <a:endParaRPr lang="zh-TW" altLang="en-US"/>
        </a:p>
      </dgm:t>
    </dgm:pt>
    <dgm:pt modelId="{8415B814-5F65-40EB-B4B4-011B7953CB7C}" type="sibTrans" cxnId="{2FDB289F-8C02-4762-B2C1-1E6F63EE01AD}">
      <dgm:prSet/>
      <dgm:spPr/>
      <dgm:t>
        <a:bodyPr/>
        <a:lstStyle/>
        <a:p>
          <a:endParaRPr lang="zh-TW" altLang="en-US"/>
        </a:p>
      </dgm:t>
    </dgm:pt>
    <dgm:pt modelId="{42F5208C-D6F4-42C8-B8A6-3B6EDB4D72BD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語文</a:t>
          </a:r>
          <a:endParaRPr lang="en-US" altLang="zh-TW" sz="14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實用</a:t>
          </a:r>
          <a:endParaRPr lang="zh-TW" altLang="en-US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17A79B-3567-4E37-990D-CACC15CDFE27}" type="parTrans" cxnId="{DB935768-E579-41F1-BF8F-CEFBFE504AB7}">
      <dgm:prSet/>
      <dgm:spPr/>
      <dgm:t>
        <a:bodyPr/>
        <a:lstStyle/>
        <a:p>
          <a:endParaRPr lang="zh-TW" altLang="en-US"/>
        </a:p>
      </dgm:t>
    </dgm:pt>
    <dgm:pt modelId="{CA4D44C4-2230-442E-8753-C5D5D658CEFA}" type="sibTrans" cxnId="{DB935768-E579-41F1-BF8F-CEFBFE504AB7}">
      <dgm:prSet/>
      <dgm:spPr/>
      <dgm:t>
        <a:bodyPr/>
        <a:lstStyle/>
        <a:p>
          <a:endParaRPr lang="zh-TW" altLang="en-US"/>
        </a:p>
      </dgm:t>
    </dgm:pt>
    <dgm:pt modelId="{46E4A068-0053-4072-B726-25ED7FA9A831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ct val="90000"/>
            </a:lnSpc>
          </a:pPr>
          <a:endParaRPr lang="en-US" altLang="zh-TW" sz="11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</a:t>
          </a:r>
          <a:endParaRPr lang="en-US" altLang="zh-TW" sz="14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導向</a:t>
          </a:r>
          <a:endParaRPr lang="zh-TW" altLang="en-US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47B22-0B3B-42EE-B3BA-D543B700D1F5}" type="sibTrans" cxnId="{F2FFB855-1003-4788-97CF-FF15F23EEF20}">
      <dgm:prSet/>
      <dgm:spPr/>
      <dgm:t>
        <a:bodyPr/>
        <a:lstStyle/>
        <a:p>
          <a:endParaRPr lang="zh-TW" altLang="en-US"/>
        </a:p>
      </dgm:t>
    </dgm:pt>
    <dgm:pt modelId="{3B16A255-260F-4343-8195-BBDD93F951C4}" type="parTrans" cxnId="{F2FFB855-1003-4788-97CF-FF15F23EEF20}">
      <dgm:prSet/>
      <dgm:spPr/>
      <dgm:t>
        <a:bodyPr/>
        <a:lstStyle/>
        <a:p>
          <a:endParaRPr lang="zh-TW" altLang="en-US"/>
        </a:p>
      </dgm:t>
    </dgm:pt>
    <dgm:pt modelId="{80D73FD5-CBE9-444F-B45B-A1854FEAD950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en-US" altLang="zh-TW" sz="1400" dirty="0" smtClean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策略</a:t>
          </a:r>
          <a:endParaRPr lang="zh-TW" altLang="en-US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0D5868-C5B1-4C6C-A0CA-2E359B6EE1AA}" type="sibTrans" cxnId="{2A9A9819-6EB0-43D4-B0B4-C8D80BE3A160}">
      <dgm:prSet/>
      <dgm:spPr/>
      <dgm:t>
        <a:bodyPr/>
        <a:lstStyle/>
        <a:p>
          <a:endParaRPr lang="zh-TW" altLang="en-US"/>
        </a:p>
      </dgm:t>
    </dgm:pt>
    <dgm:pt modelId="{74F69A9C-83CB-48CB-A1E0-6A74FDCFB251}" type="parTrans" cxnId="{2A9A9819-6EB0-43D4-B0B4-C8D80BE3A160}">
      <dgm:prSet/>
      <dgm:spPr/>
      <dgm:t>
        <a:bodyPr/>
        <a:lstStyle/>
        <a:p>
          <a:endParaRPr lang="zh-TW" altLang="en-US"/>
        </a:p>
      </dgm:t>
    </dgm:pt>
    <dgm:pt modelId="{B743A9FA-C3FD-4F92-8B9E-E723B36DAA31}" type="pres">
      <dgm:prSet presAssocID="{C3563F0E-3558-4AD0-9442-210AAFD70F8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9E9A45-3563-4AA5-B51B-92A2F463EB52}" type="pres">
      <dgm:prSet presAssocID="{C3563F0E-3558-4AD0-9442-210AAFD70F8D}" presName="triangle1" presStyleLbl="node1" presStyleIdx="0" presStyleCnt="4" custScaleX="126898" custScaleY="94707" custLinFactNeighborX="2020" custLinFactNeighborY="2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73FF04-05D2-497D-98C9-B576F4142C03}" type="pres">
      <dgm:prSet presAssocID="{C3563F0E-3558-4AD0-9442-210AAFD70F8D}" presName="triangle2" presStyleLbl="node1" presStyleIdx="1" presStyleCnt="4" custScaleX="123738" custScaleY="83715" custLinFactNeighborX="-10432" custLinFactNeighborY="-100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400226-84EA-4FCB-B0F6-1EFBB0C76297}" type="pres">
      <dgm:prSet presAssocID="{C3563F0E-3558-4AD0-9442-210AAFD70F8D}" presName="triangle3" presStyleLbl="node1" presStyleIdx="2" presStyleCnt="4" custScaleX="127603" custScaleY="83957" custLinFactNeighborX="875" custLinFactNeighborY="-97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21195A-E3B1-402B-9ACA-1A19141E2572}" type="pres">
      <dgm:prSet presAssocID="{C3563F0E-3558-4AD0-9442-210AAFD70F8D}" presName="triangle4" presStyleLbl="node1" presStyleIdx="3" presStyleCnt="4" custScaleX="124685" custScaleY="83177" custLinFactNeighborX="13151" custLinFactNeighborY="-107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4FB4BA-5056-4D1B-B96A-4031676458D7}" type="presOf" srcId="{46E4A068-0053-4072-B726-25ED7FA9A831}" destId="{33400226-84EA-4FCB-B0F6-1EFBB0C76297}" srcOrd="0" destOrd="0" presId="urn:microsoft.com/office/officeart/2005/8/layout/pyramid4"/>
    <dgm:cxn modelId="{DB935768-E579-41F1-BF8F-CEFBFE504AB7}" srcId="{C3563F0E-3558-4AD0-9442-210AAFD70F8D}" destId="{42F5208C-D6F4-42C8-B8A6-3B6EDB4D72BD}" srcOrd="3" destOrd="0" parTransId="{1717A79B-3567-4E37-990D-CACC15CDFE27}" sibTransId="{CA4D44C4-2230-442E-8753-C5D5D658CEFA}"/>
    <dgm:cxn modelId="{2A9A9819-6EB0-43D4-B0B4-C8D80BE3A160}" srcId="{C3563F0E-3558-4AD0-9442-210AAFD70F8D}" destId="{80D73FD5-CBE9-444F-B45B-A1854FEAD950}" srcOrd="1" destOrd="0" parTransId="{74F69A9C-83CB-48CB-A1E0-6A74FDCFB251}" sibTransId="{110D5868-C5B1-4C6C-A0CA-2E359B6EE1AA}"/>
    <dgm:cxn modelId="{9997F024-9453-49E7-BEA0-49CC290953FA}" type="presOf" srcId="{C8C624DC-23C6-48BE-944C-21A9E7EACA79}" destId="{5A9E9A45-3563-4AA5-B51B-92A2F463EB52}" srcOrd="0" destOrd="0" presId="urn:microsoft.com/office/officeart/2005/8/layout/pyramid4"/>
    <dgm:cxn modelId="{02D0D75C-AC0E-45E0-A3A1-14057FA0E373}" type="presOf" srcId="{42F5208C-D6F4-42C8-B8A6-3B6EDB4D72BD}" destId="{F721195A-E3B1-402B-9ACA-1A19141E2572}" srcOrd="0" destOrd="0" presId="urn:microsoft.com/office/officeart/2005/8/layout/pyramid4"/>
    <dgm:cxn modelId="{2FDB289F-8C02-4762-B2C1-1E6F63EE01AD}" srcId="{C3563F0E-3558-4AD0-9442-210AAFD70F8D}" destId="{C8C624DC-23C6-48BE-944C-21A9E7EACA79}" srcOrd="0" destOrd="0" parTransId="{9E00A41E-D8A7-4F10-8843-1FCCFCE6AD10}" sibTransId="{8415B814-5F65-40EB-B4B4-011B7953CB7C}"/>
    <dgm:cxn modelId="{9007292E-64F7-4436-A16F-0DDA3F389833}" type="presOf" srcId="{80D73FD5-CBE9-444F-B45B-A1854FEAD950}" destId="{2673FF04-05D2-497D-98C9-B576F4142C03}" srcOrd="0" destOrd="0" presId="urn:microsoft.com/office/officeart/2005/8/layout/pyramid4"/>
    <dgm:cxn modelId="{0EF56DE2-44F5-4948-A740-69D7135C7879}" type="presOf" srcId="{C3563F0E-3558-4AD0-9442-210AAFD70F8D}" destId="{B743A9FA-C3FD-4F92-8B9E-E723B36DAA31}" srcOrd="0" destOrd="0" presId="urn:microsoft.com/office/officeart/2005/8/layout/pyramid4"/>
    <dgm:cxn modelId="{F2FFB855-1003-4788-97CF-FF15F23EEF20}" srcId="{C3563F0E-3558-4AD0-9442-210AAFD70F8D}" destId="{46E4A068-0053-4072-B726-25ED7FA9A831}" srcOrd="2" destOrd="0" parTransId="{3B16A255-260F-4343-8195-BBDD93F951C4}" sibTransId="{49847B22-0B3B-42EE-B3BA-D543B700D1F5}"/>
    <dgm:cxn modelId="{99D5B88E-0A2D-46B0-A699-8A8C9E431A23}" type="presParOf" srcId="{B743A9FA-C3FD-4F92-8B9E-E723B36DAA31}" destId="{5A9E9A45-3563-4AA5-B51B-92A2F463EB52}" srcOrd="0" destOrd="0" presId="urn:microsoft.com/office/officeart/2005/8/layout/pyramid4"/>
    <dgm:cxn modelId="{78DA4269-74F8-4FB6-92DB-EA5569A41EF1}" type="presParOf" srcId="{B743A9FA-C3FD-4F92-8B9E-E723B36DAA31}" destId="{2673FF04-05D2-497D-98C9-B576F4142C03}" srcOrd="1" destOrd="0" presId="urn:microsoft.com/office/officeart/2005/8/layout/pyramid4"/>
    <dgm:cxn modelId="{6FCFFCE1-27F7-4095-8747-C75FB835AFF9}" type="presParOf" srcId="{B743A9FA-C3FD-4F92-8B9E-E723B36DAA31}" destId="{33400226-84EA-4FCB-B0F6-1EFBB0C76297}" srcOrd="2" destOrd="0" presId="urn:microsoft.com/office/officeart/2005/8/layout/pyramid4"/>
    <dgm:cxn modelId="{01B06D10-066C-4EFD-8193-A9F4DC930902}" type="presParOf" srcId="{B743A9FA-C3FD-4F92-8B9E-E723B36DAA31}" destId="{F721195A-E3B1-402B-9ACA-1A19141E257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11BE9E-F1C3-42D4-A4A1-9AC0E9F28772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6096428-E25F-4BDF-8931-20C7ADB0ACCF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將重心從老師轉移至學生，引導學生使用多元的學習策略與方法進行學習。</a:t>
          </a:r>
          <a:endParaRPr lang="zh-TW" altLang="en-US" sz="18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28ED1-BE2C-4E1B-B6D9-EE6B5DEAC7B7}" type="parTrans" cxnId="{C5E7367C-7033-4523-88AC-1E1A18240A7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3F15D5-F00C-49A4-A605-5A149B0CD2D4}" type="sibTrans" cxnId="{C5E7367C-7033-4523-88AC-1E1A18240A7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6CFD23-9263-4C9F-8E71-09A8692BC735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從學生的獨立作業出發，經由分組合作，達成群策群力的社會參與。</a:t>
          </a:r>
          <a:endParaRPr lang="zh-TW" altLang="en-US" sz="18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7D22C7-3243-40E2-9FDB-C2AEE0CEDCDB}" type="parTrans" cxnId="{2553CC9E-35A4-4A5B-A510-5818A350D9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C5AC83-2329-4D1D-8082-8807B3D0E7BE}" type="sibTrans" cxnId="{2553CC9E-35A4-4A5B-A510-5818A350D9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79ADAE-9F27-4895-AE56-52C1BE2A126C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透過主題探究進行客家語文或跨領域的學習，整合核心素養與學科素養。</a:t>
          </a:r>
          <a:endParaRPr lang="zh-TW" altLang="en-US" sz="18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FDF808-DEB2-4096-9274-EE31C37427F3}" type="parTrans" cxnId="{62E5F4E6-FD6B-46EA-8491-0278389B53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9099FE-D998-4E65-A1A3-9706EB20C7E7}" type="sibTrans" cxnId="{62E5F4E6-FD6B-46EA-8491-0278389B53F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8F1668-17B6-4333-BE48-78F108C061B2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將教學設計鋪陳在生活情境裡，提供學生應用於生活實踐的機會。</a:t>
          </a:r>
          <a:endParaRPr lang="zh-TW" altLang="en-US" sz="18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B98BDA-86A4-4B2E-85DE-09BBA1C0DA31}" type="parTrans" cxnId="{53F3C3BE-51D7-4734-81A5-0BB7323ECC5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F46108-F7DE-41FE-9192-76523A53EC2D}" type="sibTrans" cxnId="{53F3C3BE-51D7-4734-81A5-0BB7323ECC5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F848E6-9D8E-41AF-94DB-6B522D95D13E}" type="pres">
      <dgm:prSet presAssocID="{4C11BE9E-F1C3-42D4-A4A1-9AC0E9F287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E2E8FC-5BC0-4E85-B88F-BEDA5CB751EC}" type="pres">
      <dgm:prSet presAssocID="{4C11BE9E-F1C3-42D4-A4A1-9AC0E9F28772}" presName="axisShape" presStyleLbl="bgShp" presStyleIdx="0" presStyleCnt="1"/>
      <dgm:spPr/>
    </dgm:pt>
    <dgm:pt modelId="{64D398DC-7ED7-4A5F-9E8C-97625429D767}" type="pres">
      <dgm:prSet presAssocID="{4C11BE9E-F1C3-42D4-A4A1-9AC0E9F28772}" presName="rect1" presStyleLbl="node1" presStyleIdx="0" presStyleCnt="4" custScaleX="97516" custScaleY="100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C0797-91FC-42EF-9A95-307E7E9D6AC3}" type="pres">
      <dgm:prSet presAssocID="{4C11BE9E-F1C3-42D4-A4A1-9AC0E9F28772}" presName="rect2" presStyleLbl="node1" presStyleIdx="1" presStyleCnt="4" custScaleX="102328" custScaleY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8234F9-9F73-4724-BB7F-C32516A26E00}" type="pres">
      <dgm:prSet presAssocID="{4C11BE9E-F1C3-42D4-A4A1-9AC0E9F2877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76FD2-D7F2-42B7-83AF-240D9104DA9F}" type="pres">
      <dgm:prSet presAssocID="{4C11BE9E-F1C3-42D4-A4A1-9AC0E9F2877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53CC9E-35A4-4A5B-A510-5818A350D995}" srcId="{4C11BE9E-F1C3-42D4-A4A1-9AC0E9F28772}" destId="{F86CFD23-9263-4C9F-8E71-09A8692BC735}" srcOrd="1" destOrd="0" parTransId="{E37D22C7-3243-40E2-9FDB-C2AEE0CEDCDB}" sibTransId="{DEC5AC83-2329-4D1D-8082-8807B3D0E7BE}"/>
    <dgm:cxn modelId="{62E5F4E6-FD6B-46EA-8491-0278389B53FD}" srcId="{4C11BE9E-F1C3-42D4-A4A1-9AC0E9F28772}" destId="{E279ADAE-9F27-4895-AE56-52C1BE2A126C}" srcOrd="2" destOrd="0" parTransId="{9FFDF808-DEB2-4096-9274-EE31C37427F3}" sibTransId="{0F9099FE-D998-4E65-A1A3-9706EB20C7E7}"/>
    <dgm:cxn modelId="{9A6BBA97-1A7B-48B3-90FE-FD3A481E18B6}" type="presOf" srcId="{108F1668-17B6-4333-BE48-78F108C061B2}" destId="{50476FD2-D7F2-42B7-83AF-240D9104DA9F}" srcOrd="0" destOrd="0" presId="urn:microsoft.com/office/officeart/2005/8/layout/matrix2"/>
    <dgm:cxn modelId="{C5E7367C-7033-4523-88AC-1E1A18240A7A}" srcId="{4C11BE9E-F1C3-42D4-A4A1-9AC0E9F28772}" destId="{06096428-E25F-4BDF-8931-20C7ADB0ACCF}" srcOrd="0" destOrd="0" parTransId="{64D28ED1-BE2C-4E1B-B6D9-EE6B5DEAC7B7}" sibTransId="{D43F15D5-F00C-49A4-A605-5A149B0CD2D4}"/>
    <dgm:cxn modelId="{53F3C3BE-51D7-4734-81A5-0BB7323ECC51}" srcId="{4C11BE9E-F1C3-42D4-A4A1-9AC0E9F28772}" destId="{108F1668-17B6-4333-BE48-78F108C061B2}" srcOrd="3" destOrd="0" parTransId="{3AB98BDA-86A4-4B2E-85DE-09BBA1C0DA31}" sibTransId="{29F46108-F7DE-41FE-9192-76523A53EC2D}"/>
    <dgm:cxn modelId="{CCEE89F8-0A3D-4E83-B5A4-8FE02CAA8DA5}" type="presOf" srcId="{F86CFD23-9263-4C9F-8E71-09A8692BC735}" destId="{3E1C0797-91FC-42EF-9A95-307E7E9D6AC3}" srcOrd="0" destOrd="0" presId="urn:microsoft.com/office/officeart/2005/8/layout/matrix2"/>
    <dgm:cxn modelId="{953AB69B-8D1C-447B-9B24-0AD1344075BE}" type="presOf" srcId="{E279ADAE-9F27-4895-AE56-52C1BE2A126C}" destId="{4D8234F9-9F73-4724-BB7F-C32516A26E00}" srcOrd="0" destOrd="0" presId="urn:microsoft.com/office/officeart/2005/8/layout/matrix2"/>
    <dgm:cxn modelId="{01EB39CF-85EE-4733-8B71-0A3E36DB2FAD}" type="presOf" srcId="{4C11BE9E-F1C3-42D4-A4A1-9AC0E9F28772}" destId="{40F848E6-9D8E-41AF-94DB-6B522D95D13E}" srcOrd="0" destOrd="0" presId="urn:microsoft.com/office/officeart/2005/8/layout/matrix2"/>
    <dgm:cxn modelId="{B5DDA2EF-4292-4907-B7E5-151CCE2B432C}" type="presOf" srcId="{06096428-E25F-4BDF-8931-20C7ADB0ACCF}" destId="{64D398DC-7ED7-4A5F-9E8C-97625429D767}" srcOrd="0" destOrd="0" presId="urn:microsoft.com/office/officeart/2005/8/layout/matrix2"/>
    <dgm:cxn modelId="{FEAF7885-7AA3-4808-9AC6-AFD405249BBD}" type="presParOf" srcId="{40F848E6-9D8E-41AF-94DB-6B522D95D13E}" destId="{5AE2E8FC-5BC0-4E85-B88F-BEDA5CB751EC}" srcOrd="0" destOrd="0" presId="urn:microsoft.com/office/officeart/2005/8/layout/matrix2"/>
    <dgm:cxn modelId="{7F5D46D6-21D3-4FF3-9BFD-15DB8CD48906}" type="presParOf" srcId="{40F848E6-9D8E-41AF-94DB-6B522D95D13E}" destId="{64D398DC-7ED7-4A5F-9E8C-97625429D767}" srcOrd="1" destOrd="0" presId="urn:microsoft.com/office/officeart/2005/8/layout/matrix2"/>
    <dgm:cxn modelId="{FE216900-47BF-4606-9AC9-2DC6F7FCAB0C}" type="presParOf" srcId="{40F848E6-9D8E-41AF-94DB-6B522D95D13E}" destId="{3E1C0797-91FC-42EF-9A95-307E7E9D6AC3}" srcOrd="2" destOrd="0" presId="urn:microsoft.com/office/officeart/2005/8/layout/matrix2"/>
    <dgm:cxn modelId="{8441131D-F063-465E-8C04-D3ABD9243FD5}" type="presParOf" srcId="{40F848E6-9D8E-41AF-94DB-6B522D95D13E}" destId="{4D8234F9-9F73-4724-BB7F-C32516A26E00}" srcOrd="3" destOrd="0" presId="urn:microsoft.com/office/officeart/2005/8/layout/matrix2"/>
    <dgm:cxn modelId="{24316B41-0357-44CE-B55D-ABE6F7797E89}" type="presParOf" srcId="{40F848E6-9D8E-41AF-94DB-6B522D95D13E}" destId="{50476FD2-D7F2-42B7-83AF-240D9104DA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627F1F-C741-4807-9D03-41C1AB080661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0E9BEB-726A-4D8C-A561-8F5B5C0F0716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核心</a:t>
          </a:r>
          <a:r>
            <a: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</a:t>
          </a:r>
          <a:endParaRPr lang="zh-TW" altLang="en-US" sz="2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F7F18-E2AC-47A5-812E-473C88515176}" type="parTrans" cxnId="{258D4C12-FBF1-4823-B182-BEF091DA48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A764D2-27FC-49FD-8168-36EA3CBC18DE}" type="sibTrans" cxnId="{258D4C12-FBF1-4823-B182-BEF091DA48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7869AD-BDE2-43BB-9F46-DF445E344A08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表現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8CE9B3-1B8C-4B02-8DE3-0E6228D750A3}" type="parTrans" cxnId="{F33D9BE8-0295-427E-BA4C-BEBF1F3B18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03429F-8179-4CE7-8B6D-4B41ECB5F050}" type="sibTrans" cxnId="{F33D9BE8-0295-427E-BA4C-BEBF1F3B18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EDDA49-CF42-42BC-865B-D5F15D111D5C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內容</a:t>
          </a:r>
          <a:endParaRPr lang="zh-TW" altLang="en-US" sz="18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CFD5F2-9194-455F-8DB4-FB525A0CB6C0}" type="parTrans" cxnId="{D8A9E6BB-8D91-41BB-A95B-886E7AE302F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EB953A-CC80-4100-9742-AE066E2BF9CE}" type="sibTrans" cxnId="{D8A9E6BB-8D91-41BB-A95B-886E7AE302F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F2D466-427A-47A5-8081-1D3F2AB07BE9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TW" altLang="en-US" sz="18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1927A9-F6D3-478F-A773-5B5CA58D1A73}" type="parTrans" cxnId="{D0F0E2F1-DAE4-412B-9341-26CF96B1C75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C96534-A079-45BD-A316-93A60D101F7A}" type="sibTrans" cxnId="{D0F0E2F1-DAE4-412B-9341-26CF96B1C75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E6C7FE-640E-413C-9F9E-B04D72DD2610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問題</a:t>
          </a:r>
          <a:r>
            <a:rPr lang="en-US" altLang="zh-TW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解決</a:t>
          </a:r>
          <a:endParaRPr lang="zh-TW" altLang="en-US" sz="18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B793EE-7D64-4175-A57E-804A561F8DE5}" type="parTrans" cxnId="{1B9C6C92-A55B-4655-A6B4-B6CD7AFDE8B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E231A0-2678-4A03-BF07-5C7382F6944F}" type="sibTrans" cxnId="{1B9C6C92-A55B-4655-A6B4-B6CD7AFDE8B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1D83E1-B960-45CC-9FEE-BE58500F661D}" type="pres">
      <dgm:prSet presAssocID="{92627F1F-C741-4807-9D03-41C1AB0806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A3F036-2325-44BB-B60A-5632D571A436}" type="pres">
      <dgm:prSet presAssocID="{1D0E9BEB-726A-4D8C-A561-8F5B5C0F071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537B9ED6-0A70-4507-BB6A-5A632EAEB60C}" type="pres">
      <dgm:prSet presAssocID="{E77869AD-BDE2-43BB-9F46-DF445E344A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E1B484-AD23-469E-992C-6AFC25CC767E}" type="pres">
      <dgm:prSet presAssocID="{E77869AD-BDE2-43BB-9F46-DF445E344A08}" presName="dummy" presStyleCnt="0"/>
      <dgm:spPr/>
      <dgm:t>
        <a:bodyPr/>
        <a:lstStyle/>
        <a:p>
          <a:endParaRPr lang="zh-TW" altLang="en-US"/>
        </a:p>
      </dgm:t>
    </dgm:pt>
    <dgm:pt modelId="{8C7C2F1C-2BE5-4E10-96E3-832291D35F3B}" type="pres">
      <dgm:prSet presAssocID="{1803429F-8179-4CE7-8B6D-4B41ECB5F050}" presName="sibTrans" presStyleLbl="sibTrans2D1" presStyleIdx="0" presStyleCnt="4" custLinFactNeighborX="3293" custLinFactNeighborY="1782"/>
      <dgm:spPr/>
      <dgm:t>
        <a:bodyPr/>
        <a:lstStyle/>
        <a:p>
          <a:endParaRPr lang="zh-TW" altLang="en-US"/>
        </a:p>
      </dgm:t>
    </dgm:pt>
    <dgm:pt modelId="{2D2696F0-2C04-4137-81B3-C679DE6A27CD}" type="pres">
      <dgm:prSet presAssocID="{62EDDA49-CF42-42BC-865B-D5F15D111D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95F86-6C5F-48EE-9FE1-01F348D7CF42}" type="pres">
      <dgm:prSet presAssocID="{62EDDA49-CF42-42BC-865B-D5F15D111D5C}" presName="dummy" presStyleCnt="0"/>
      <dgm:spPr/>
      <dgm:t>
        <a:bodyPr/>
        <a:lstStyle/>
        <a:p>
          <a:endParaRPr lang="zh-TW" altLang="en-US"/>
        </a:p>
      </dgm:t>
    </dgm:pt>
    <dgm:pt modelId="{45733619-90EE-4D43-A6A5-5BE78796D5F9}" type="pres">
      <dgm:prSet presAssocID="{49EB953A-CC80-4100-9742-AE066E2BF9C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E4615F8-D92D-41C7-8700-8954472A9E95}" type="pres">
      <dgm:prSet presAssocID="{6AF2D466-427A-47A5-8081-1D3F2AB07B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BBC03-79DD-48B0-976C-19FBC1CD1C23}" type="pres">
      <dgm:prSet presAssocID="{6AF2D466-427A-47A5-8081-1D3F2AB07BE9}" presName="dummy" presStyleCnt="0"/>
      <dgm:spPr/>
      <dgm:t>
        <a:bodyPr/>
        <a:lstStyle/>
        <a:p>
          <a:endParaRPr lang="zh-TW" altLang="en-US"/>
        </a:p>
      </dgm:t>
    </dgm:pt>
    <dgm:pt modelId="{5EC40112-BBE0-4D54-BB2E-BFC3AF4870D9}" type="pres">
      <dgm:prSet presAssocID="{40C96534-A079-45BD-A316-93A60D101F7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BBCDBBA4-EF5B-4CCF-A097-5B5170390F24}" type="pres">
      <dgm:prSet presAssocID="{9DE6C7FE-640E-413C-9F9E-B04D72DD26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7152AD-2153-4D26-9F1E-BC1F0293E932}" type="pres">
      <dgm:prSet presAssocID="{9DE6C7FE-640E-413C-9F9E-B04D72DD2610}" presName="dummy" presStyleCnt="0"/>
      <dgm:spPr/>
      <dgm:t>
        <a:bodyPr/>
        <a:lstStyle/>
        <a:p>
          <a:endParaRPr lang="zh-TW" altLang="en-US"/>
        </a:p>
      </dgm:t>
    </dgm:pt>
    <dgm:pt modelId="{7B371EF8-842B-48D1-AA99-E00A53E4E0EF}" type="pres">
      <dgm:prSet presAssocID="{46E231A0-2678-4A03-BF07-5C7382F6944F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258D4C12-FBF1-4823-B182-BEF091DA4848}" srcId="{92627F1F-C741-4807-9D03-41C1AB080661}" destId="{1D0E9BEB-726A-4D8C-A561-8F5B5C0F0716}" srcOrd="0" destOrd="0" parTransId="{D04F7F18-E2AC-47A5-812E-473C88515176}" sibTransId="{EFA764D2-27FC-49FD-8168-36EA3CBC18DE}"/>
    <dgm:cxn modelId="{279DCECF-FEAF-4544-A79F-33124DE8C354}" type="presOf" srcId="{49EB953A-CC80-4100-9742-AE066E2BF9CE}" destId="{45733619-90EE-4D43-A6A5-5BE78796D5F9}" srcOrd="0" destOrd="0" presId="urn:microsoft.com/office/officeart/2005/8/layout/radial6"/>
    <dgm:cxn modelId="{1B9C6C92-A55B-4655-A6B4-B6CD7AFDE8BF}" srcId="{1D0E9BEB-726A-4D8C-A561-8F5B5C0F0716}" destId="{9DE6C7FE-640E-413C-9F9E-B04D72DD2610}" srcOrd="3" destOrd="0" parTransId="{0EB793EE-7D64-4175-A57E-804A561F8DE5}" sibTransId="{46E231A0-2678-4A03-BF07-5C7382F6944F}"/>
    <dgm:cxn modelId="{1893F941-EE32-49B3-88B9-CC84F329547D}" type="presOf" srcId="{40C96534-A079-45BD-A316-93A60D101F7A}" destId="{5EC40112-BBE0-4D54-BB2E-BFC3AF4870D9}" srcOrd="0" destOrd="0" presId="urn:microsoft.com/office/officeart/2005/8/layout/radial6"/>
    <dgm:cxn modelId="{4ECEC6DD-9EAF-47A6-8384-D7C9DD8490E8}" type="presOf" srcId="{62EDDA49-CF42-42BC-865B-D5F15D111D5C}" destId="{2D2696F0-2C04-4137-81B3-C679DE6A27CD}" srcOrd="0" destOrd="0" presId="urn:microsoft.com/office/officeart/2005/8/layout/radial6"/>
    <dgm:cxn modelId="{D5AE6EA2-250A-4A4A-A613-90FDBBB747DB}" type="presOf" srcId="{92627F1F-C741-4807-9D03-41C1AB080661}" destId="{351D83E1-B960-45CC-9FEE-BE58500F661D}" srcOrd="0" destOrd="0" presId="urn:microsoft.com/office/officeart/2005/8/layout/radial6"/>
    <dgm:cxn modelId="{06F70163-3E73-42EB-9CB4-516B0A66C4F3}" type="presOf" srcId="{E77869AD-BDE2-43BB-9F46-DF445E344A08}" destId="{537B9ED6-0A70-4507-BB6A-5A632EAEB60C}" srcOrd="0" destOrd="0" presId="urn:microsoft.com/office/officeart/2005/8/layout/radial6"/>
    <dgm:cxn modelId="{80D8F455-0A47-43D9-B77E-466286260A72}" type="presOf" srcId="{9DE6C7FE-640E-413C-9F9E-B04D72DD2610}" destId="{BBCDBBA4-EF5B-4CCF-A097-5B5170390F24}" srcOrd="0" destOrd="0" presId="urn:microsoft.com/office/officeart/2005/8/layout/radial6"/>
    <dgm:cxn modelId="{06C21A71-0A5C-4BCC-B4ED-2D3124148853}" type="presOf" srcId="{46E231A0-2678-4A03-BF07-5C7382F6944F}" destId="{7B371EF8-842B-48D1-AA99-E00A53E4E0EF}" srcOrd="0" destOrd="0" presId="urn:microsoft.com/office/officeart/2005/8/layout/radial6"/>
    <dgm:cxn modelId="{D8A9E6BB-8D91-41BB-A95B-886E7AE302F9}" srcId="{1D0E9BEB-726A-4D8C-A561-8F5B5C0F0716}" destId="{62EDDA49-CF42-42BC-865B-D5F15D111D5C}" srcOrd="1" destOrd="0" parTransId="{B1CFD5F2-9194-455F-8DB4-FB525A0CB6C0}" sibTransId="{49EB953A-CC80-4100-9742-AE066E2BF9CE}"/>
    <dgm:cxn modelId="{A098D475-A390-4C9D-92E4-4FBF9C44A7C5}" type="presOf" srcId="{1D0E9BEB-726A-4D8C-A561-8F5B5C0F0716}" destId="{1FA3F036-2325-44BB-B60A-5632D571A436}" srcOrd="0" destOrd="0" presId="urn:microsoft.com/office/officeart/2005/8/layout/radial6"/>
    <dgm:cxn modelId="{4320EDF8-40B9-4819-998D-A8BD190F874D}" type="presOf" srcId="{1803429F-8179-4CE7-8B6D-4B41ECB5F050}" destId="{8C7C2F1C-2BE5-4E10-96E3-832291D35F3B}" srcOrd="0" destOrd="0" presId="urn:microsoft.com/office/officeart/2005/8/layout/radial6"/>
    <dgm:cxn modelId="{01F8793B-53B4-4AFD-B31F-C8ED89958B82}" type="presOf" srcId="{6AF2D466-427A-47A5-8081-1D3F2AB07BE9}" destId="{AE4615F8-D92D-41C7-8700-8954472A9E95}" srcOrd="0" destOrd="0" presId="urn:microsoft.com/office/officeart/2005/8/layout/radial6"/>
    <dgm:cxn modelId="{F33D9BE8-0295-427E-BA4C-BEBF1F3B1835}" srcId="{1D0E9BEB-726A-4D8C-A561-8F5B5C0F0716}" destId="{E77869AD-BDE2-43BB-9F46-DF445E344A08}" srcOrd="0" destOrd="0" parTransId="{E68CE9B3-1B8C-4B02-8DE3-0E6228D750A3}" sibTransId="{1803429F-8179-4CE7-8B6D-4B41ECB5F050}"/>
    <dgm:cxn modelId="{D0F0E2F1-DAE4-412B-9341-26CF96B1C759}" srcId="{1D0E9BEB-726A-4D8C-A561-8F5B5C0F0716}" destId="{6AF2D466-427A-47A5-8081-1D3F2AB07BE9}" srcOrd="2" destOrd="0" parTransId="{DE1927A9-F6D3-478F-A773-5B5CA58D1A73}" sibTransId="{40C96534-A079-45BD-A316-93A60D101F7A}"/>
    <dgm:cxn modelId="{372B9C83-DB1E-4F5D-A7E6-77498BD35C36}" type="presParOf" srcId="{351D83E1-B960-45CC-9FEE-BE58500F661D}" destId="{1FA3F036-2325-44BB-B60A-5632D571A436}" srcOrd="0" destOrd="0" presId="urn:microsoft.com/office/officeart/2005/8/layout/radial6"/>
    <dgm:cxn modelId="{8713D92C-2015-4264-B2D2-2766852F2A13}" type="presParOf" srcId="{351D83E1-B960-45CC-9FEE-BE58500F661D}" destId="{537B9ED6-0A70-4507-BB6A-5A632EAEB60C}" srcOrd="1" destOrd="0" presId="urn:microsoft.com/office/officeart/2005/8/layout/radial6"/>
    <dgm:cxn modelId="{A2B14228-AD02-4FBB-9F9B-20811F093304}" type="presParOf" srcId="{351D83E1-B960-45CC-9FEE-BE58500F661D}" destId="{6DE1B484-AD23-469E-992C-6AFC25CC767E}" srcOrd="2" destOrd="0" presId="urn:microsoft.com/office/officeart/2005/8/layout/radial6"/>
    <dgm:cxn modelId="{7E17D6EB-B457-43C8-9571-14441A6104BD}" type="presParOf" srcId="{351D83E1-B960-45CC-9FEE-BE58500F661D}" destId="{8C7C2F1C-2BE5-4E10-96E3-832291D35F3B}" srcOrd="3" destOrd="0" presId="urn:microsoft.com/office/officeart/2005/8/layout/radial6"/>
    <dgm:cxn modelId="{622D02C2-F4DB-4DDE-9C8F-D5A7BFD05455}" type="presParOf" srcId="{351D83E1-B960-45CC-9FEE-BE58500F661D}" destId="{2D2696F0-2C04-4137-81B3-C679DE6A27CD}" srcOrd="4" destOrd="0" presId="urn:microsoft.com/office/officeart/2005/8/layout/radial6"/>
    <dgm:cxn modelId="{D4F9D19C-76E4-462D-9B16-DFD188B499BE}" type="presParOf" srcId="{351D83E1-B960-45CC-9FEE-BE58500F661D}" destId="{5C795F86-6C5F-48EE-9FE1-01F348D7CF42}" srcOrd="5" destOrd="0" presId="urn:microsoft.com/office/officeart/2005/8/layout/radial6"/>
    <dgm:cxn modelId="{430AE322-D0CE-48E7-B56F-E513986531DC}" type="presParOf" srcId="{351D83E1-B960-45CC-9FEE-BE58500F661D}" destId="{45733619-90EE-4D43-A6A5-5BE78796D5F9}" srcOrd="6" destOrd="0" presId="urn:microsoft.com/office/officeart/2005/8/layout/radial6"/>
    <dgm:cxn modelId="{42349DAF-442C-4AB9-A1E2-721A6D16758A}" type="presParOf" srcId="{351D83E1-B960-45CC-9FEE-BE58500F661D}" destId="{AE4615F8-D92D-41C7-8700-8954472A9E95}" srcOrd="7" destOrd="0" presId="urn:microsoft.com/office/officeart/2005/8/layout/radial6"/>
    <dgm:cxn modelId="{939EF049-1291-4A9F-B287-DA0B40695890}" type="presParOf" srcId="{351D83E1-B960-45CC-9FEE-BE58500F661D}" destId="{1C7BBC03-79DD-48B0-976C-19FBC1CD1C23}" srcOrd="8" destOrd="0" presId="urn:microsoft.com/office/officeart/2005/8/layout/radial6"/>
    <dgm:cxn modelId="{BBF31327-E168-43A1-8801-DD283985AB2E}" type="presParOf" srcId="{351D83E1-B960-45CC-9FEE-BE58500F661D}" destId="{5EC40112-BBE0-4D54-BB2E-BFC3AF4870D9}" srcOrd="9" destOrd="0" presId="urn:microsoft.com/office/officeart/2005/8/layout/radial6"/>
    <dgm:cxn modelId="{5F4A7EF1-A2E4-4D83-8F2D-252F8C9C8A2F}" type="presParOf" srcId="{351D83E1-B960-45CC-9FEE-BE58500F661D}" destId="{BBCDBBA4-EF5B-4CCF-A097-5B5170390F24}" srcOrd="10" destOrd="0" presId="urn:microsoft.com/office/officeart/2005/8/layout/radial6"/>
    <dgm:cxn modelId="{A6DEE04C-80E2-41B0-88D7-BC8C60DEC6EE}" type="presParOf" srcId="{351D83E1-B960-45CC-9FEE-BE58500F661D}" destId="{A77152AD-2153-4D26-9F1E-BC1F0293E932}" srcOrd="11" destOrd="0" presId="urn:microsoft.com/office/officeart/2005/8/layout/radial6"/>
    <dgm:cxn modelId="{14AC5310-7B08-4B74-A0ED-6A0A62AFCDE3}" type="presParOf" srcId="{351D83E1-B960-45CC-9FEE-BE58500F661D}" destId="{7B371EF8-842B-48D1-AA99-E00A53E4E0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3B88DE-2EC1-4A81-B7FC-96525525CD7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0B050E1-AE5D-44CD-A7FD-BCD549436144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運用客家民俗植物解決環境污染</a:t>
          </a:r>
        </a:p>
      </dgm:t>
    </dgm:pt>
    <dgm:pt modelId="{CEFF227D-F76C-4554-853C-A3F7EEFF34C1}" type="parTrans" cxnId="{94773208-EB16-44AC-A9C7-0967F9FFC290}">
      <dgm:prSet/>
      <dgm:spPr/>
      <dgm:t>
        <a:bodyPr/>
        <a:lstStyle/>
        <a:p>
          <a:endParaRPr lang="zh-TW" altLang="en-US"/>
        </a:p>
      </dgm:t>
    </dgm:pt>
    <dgm:pt modelId="{E2A2CECD-0D3E-4C8A-A7E4-D8C6EAB256E5}" type="sibTrans" cxnId="{94773208-EB16-44AC-A9C7-0967F9FFC290}">
      <dgm:prSet/>
      <dgm:spPr/>
      <dgm:t>
        <a:bodyPr/>
        <a:lstStyle/>
        <a:p>
          <a:endParaRPr lang="zh-TW" altLang="en-US"/>
        </a:p>
      </dgm:t>
    </dgm:pt>
    <dgm:pt modelId="{DB56B84F-44D7-4CA3-9316-053A1B8CC8B2}">
      <dgm:prSet phldrT="[文字]" custT="1"/>
      <dgm:spPr>
        <a:ln>
          <a:noFill/>
        </a:ln>
      </dgm:spPr>
      <dgm:t>
        <a:bodyPr/>
        <a:lstStyle/>
        <a:p>
          <a:pPr marL="304800" indent="-304800" algn="l">
            <a:spcAft>
              <a:spcPts val="0"/>
            </a:spcAft>
          </a:pPr>
          <a:r>
            <a:rPr lang="en-US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學習用客家語說出植物的名稱</a:t>
          </a:r>
          <a:endParaRPr lang="en-US" altLang="zh-TW" sz="2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304800" indent="-304800" algn="l">
            <a:spcAft>
              <a:spcPts val="0"/>
            </a:spcAft>
          </a:pPr>
          <a:r>
            <a:rPr lang="en-US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學習用客家語說出植物的特徵</a:t>
          </a:r>
        </a:p>
      </dgm:t>
    </dgm:pt>
    <dgm:pt modelId="{FCE657D9-D1DF-4FF9-8026-445EF6A33C65}" type="parTrans" cxnId="{37EA0EB6-2DDB-4D96-9D78-24BECB46AAE9}">
      <dgm:prSet/>
      <dgm:spPr/>
      <dgm:t>
        <a:bodyPr/>
        <a:lstStyle/>
        <a:p>
          <a:endParaRPr lang="zh-TW" altLang="en-US"/>
        </a:p>
      </dgm:t>
    </dgm:pt>
    <dgm:pt modelId="{67D30E9D-21C0-4C8F-8C0A-ADC3D0000B5C}" type="sibTrans" cxnId="{37EA0EB6-2DDB-4D96-9D78-24BECB46AAE9}">
      <dgm:prSet/>
      <dgm:spPr/>
      <dgm:t>
        <a:bodyPr/>
        <a:lstStyle/>
        <a:p>
          <a:endParaRPr lang="zh-TW" altLang="en-US"/>
        </a:p>
      </dgm:t>
    </dgm:pt>
    <dgm:pt modelId="{80D07207-F8BF-496A-A2BA-1A44B4DC309B}">
      <dgm:prSet phldrT="[文字]" custT="1"/>
      <dgm:spPr>
        <a:ln>
          <a:noFill/>
        </a:ln>
      </dgm:spPr>
      <dgm:t>
        <a:bodyPr/>
        <a:lstStyle/>
        <a:p>
          <a:pPr marL="304800" indent="-304800" algn="l">
            <a:spcAft>
              <a:spcPts val="0"/>
            </a:spcAft>
          </a:pPr>
          <a:r>
            <a:rPr lang="en-US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認識客家民俗</a:t>
          </a:r>
          <a:r>
            <a:rPr lang="zh-TW" altLang="en-US" sz="2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en-US" altLang="zh-TW" sz="2200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304800" indent="-304800" algn="l">
            <a:spcAft>
              <a:spcPts val="0"/>
            </a:spcAft>
          </a:pPr>
          <a:r>
            <a:rPr lang="en-US" altLang="zh-TW" sz="2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閱讀客家民俗植物的用途</a:t>
          </a:r>
        </a:p>
      </dgm:t>
    </dgm:pt>
    <dgm:pt modelId="{5BAD7C62-FB89-4789-A91C-D2EE405C67AD}" type="parTrans" cxnId="{A0A282D9-F059-437A-8383-055D141CC80F}">
      <dgm:prSet/>
      <dgm:spPr/>
      <dgm:t>
        <a:bodyPr/>
        <a:lstStyle/>
        <a:p>
          <a:endParaRPr lang="zh-TW" altLang="en-US"/>
        </a:p>
      </dgm:t>
    </dgm:pt>
    <dgm:pt modelId="{E8621F3B-07B7-4A3D-9C0A-3ABFA65B0C43}" type="sibTrans" cxnId="{A0A282D9-F059-437A-8383-055D141CC80F}">
      <dgm:prSet/>
      <dgm:spPr/>
      <dgm:t>
        <a:bodyPr/>
        <a:lstStyle/>
        <a:p>
          <a:endParaRPr lang="zh-TW" altLang="en-US"/>
        </a:p>
      </dgm:t>
    </dgm:pt>
    <dgm:pt modelId="{752B7FD8-FA5B-4987-B9B7-4A6DD2A5948D}">
      <dgm:prSet phldrT="[文字]" custT="1"/>
      <dgm:spPr>
        <a:ln>
          <a:noFill/>
        </a:ln>
      </dgm:spPr>
      <dgm:t>
        <a:bodyPr/>
        <a:lstStyle/>
        <a:p>
          <a:pPr marL="304800" indent="-304800" algn="l">
            <a:spcAft>
              <a:spcPts val="0"/>
            </a:spcAft>
          </a:pPr>
          <a:r>
            <a:rPr lang="en-US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實作體驗客家民俗植物的用法</a:t>
          </a:r>
          <a:endParaRPr lang="en-US" altLang="zh-TW" sz="2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304800" indent="-304800" algn="l">
            <a:spcAft>
              <a:spcPts val="0"/>
            </a:spcAft>
            <a:tabLst/>
          </a:pPr>
          <a:r>
            <a:rPr lang="en-US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小組合作完成客家民俗植物的介紹</a:t>
          </a:r>
        </a:p>
      </dgm:t>
    </dgm:pt>
    <dgm:pt modelId="{D3FA97D6-961B-4F36-AFCF-F977FC613578}" type="parTrans" cxnId="{B2CF65F2-3C41-4071-87D8-EA531431DFC0}">
      <dgm:prSet/>
      <dgm:spPr/>
      <dgm:t>
        <a:bodyPr/>
        <a:lstStyle/>
        <a:p>
          <a:endParaRPr lang="zh-TW" altLang="en-US"/>
        </a:p>
      </dgm:t>
    </dgm:pt>
    <dgm:pt modelId="{B4FB734F-C72B-4393-9667-4C2887B22ED7}" type="sibTrans" cxnId="{B2CF65F2-3C41-4071-87D8-EA531431DFC0}">
      <dgm:prSet/>
      <dgm:spPr/>
      <dgm:t>
        <a:bodyPr/>
        <a:lstStyle/>
        <a:p>
          <a:endParaRPr lang="zh-TW" altLang="en-US"/>
        </a:p>
      </dgm:t>
    </dgm:pt>
    <dgm:pt modelId="{D48D8F4C-F382-4966-A2A7-7303E4675D24}" type="pres">
      <dgm:prSet presAssocID="{C03B88DE-2EC1-4A81-B7FC-96525525CD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6064DD-B4D2-463B-A210-EEB9260FAC95}" type="pres">
      <dgm:prSet presAssocID="{50B050E1-AE5D-44CD-A7FD-BCD54943614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FF28FFB8-3E71-4483-B0E9-C794DEB50FF3}" type="pres">
      <dgm:prSet presAssocID="{FCE657D9-D1DF-4FF9-8026-445EF6A33C65}" presName="parTrans" presStyleLbl="bgSibTrans2D1" presStyleIdx="0" presStyleCnt="3" custLinFactNeighborX="1402" custLinFactNeighborY="23053"/>
      <dgm:spPr/>
      <dgm:t>
        <a:bodyPr/>
        <a:lstStyle/>
        <a:p>
          <a:endParaRPr lang="zh-TW" altLang="en-US"/>
        </a:p>
      </dgm:t>
    </dgm:pt>
    <dgm:pt modelId="{4DCA497D-EEE0-42DF-933F-D995AE593FA3}" type="pres">
      <dgm:prSet presAssocID="{DB56B84F-44D7-4CA3-9316-053A1B8CC8B2}" presName="node" presStyleLbl="node1" presStyleIdx="0" presStyleCnt="3" custScaleX="124248" custScaleY="118153" custRadScaleRad="109462" custRadScaleInc="-56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37280D-FB7D-40B8-8D97-D6557A197C6D}" type="pres">
      <dgm:prSet presAssocID="{5BAD7C62-FB89-4789-A91C-D2EE405C67AD}" presName="parTrans" presStyleLbl="bgSibTrans2D1" presStyleIdx="1" presStyleCnt="3" custLinFactNeighborY="9794"/>
      <dgm:spPr/>
      <dgm:t>
        <a:bodyPr/>
        <a:lstStyle/>
        <a:p>
          <a:endParaRPr lang="zh-TW" altLang="en-US"/>
        </a:p>
      </dgm:t>
    </dgm:pt>
    <dgm:pt modelId="{BD5F8905-6D1E-4121-8C28-EF74C5AF8DD1}" type="pres">
      <dgm:prSet presAssocID="{80D07207-F8BF-496A-A2BA-1A44B4DC309B}" presName="node" presStyleLbl="node1" presStyleIdx="1" presStyleCnt="3" custScaleX="127986" custScaleY="125068" custRadScaleRad="91787" custRadScaleInc="2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CEC30F-4565-453F-816D-7A1152AD1511}" type="pres">
      <dgm:prSet presAssocID="{D3FA97D6-961B-4F36-AFCF-F977FC613578}" presName="parTrans" presStyleLbl="bgSibTrans2D1" presStyleIdx="2" presStyleCnt="3" custLinFactNeighborX="1440" custLinFactNeighborY="49901"/>
      <dgm:spPr/>
      <dgm:t>
        <a:bodyPr/>
        <a:lstStyle/>
        <a:p>
          <a:endParaRPr lang="zh-TW" altLang="en-US"/>
        </a:p>
      </dgm:t>
    </dgm:pt>
    <dgm:pt modelId="{2CA2AAC3-ACD2-426A-8698-A0D1799496BC}" type="pres">
      <dgm:prSet presAssocID="{752B7FD8-FA5B-4987-B9B7-4A6DD2A5948D}" presName="node" presStyleLbl="node1" presStyleIdx="2" presStyleCnt="3" custScaleX="131641" custScaleY="136369" custRadScaleRad="112930" custRadScaleInc="109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CF65F2-3C41-4071-87D8-EA531431DFC0}" srcId="{50B050E1-AE5D-44CD-A7FD-BCD549436144}" destId="{752B7FD8-FA5B-4987-B9B7-4A6DD2A5948D}" srcOrd="2" destOrd="0" parTransId="{D3FA97D6-961B-4F36-AFCF-F977FC613578}" sibTransId="{B4FB734F-C72B-4393-9667-4C2887B22ED7}"/>
    <dgm:cxn modelId="{FEE8CD8D-5899-4A75-B1E5-F65ACD074E0E}" type="presOf" srcId="{C03B88DE-2EC1-4A81-B7FC-96525525CD7E}" destId="{D48D8F4C-F382-4966-A2A7-7303E4675D24}" srcOrd="0" destOrd="0" presId="urn:microsoft.com/office/officeart/2005/8/layout/radial4"/>
    <dgm:cxn modelId="{37EA0EB6-2DDB-4D96-9D78-24BECB46AAE9}" srcId="{50B050E1-AE5D-44CD-A7FD-BCD549436144}" destId="{DB56B84F-44D7-4CA3-9316-053A1B8CC8B2}" srcOrd="0" destOrd="0" parTransId="{FCE657D9-D1DF-4FF9-8026-445EF6A33C65}" sibTransId="{67D30E9D-21C0-4C8F-8C0A-ADC3D0000B5C}"/>
    <dgm:cxn modelId="{A0A282D9-F059-437A-8383-055D141CC80F}" srcId="{50B050E1-AE5D-44CD-A7FD-BCD549436144}" destId="{80D07207-F8BF-496A-A2BA-1A44B4DC309B}" srcOrd="1" destOrd="0" parTransId="{5BAD7C62-FB89-4789-A91C-D2EE405C67AD}" sibTransId="{E8621F3B-07B7-4A3D-9C0A-3ABFA65B0C43}"/>
    <dgm:cxn modelId="{94773208-EB16-44AC-A9C7-0967F9FFC290}" srcId="{C03B88DE-2EC1-4A81-B7FC-96525525CD7E}" destId="{50B050E1-AE5D-44CD-A7FD-BCD549436144}" srcOrd="0" destOrd="0" parTransId="{CEFF227D-F76C-4554-853C-A3F7EEFF34C1}" sibTransId="{E2A2CECD-0D3E-4C8A-A7E4-D8C6EAB256E5}"/>
    <dgm:cxn modelId="{3F2183DD-A8F1-424A-B1DD-E85214D9E030}" type="presOf" srcId="{FCE657D9-D1DF-4FF9-8026-445EF6A33C65}" destId="{FF28FFB8-3E71-4483-B0E9-C794DEB50FF3}" srcOrd="0" destOrd="0" presId="urn:microsoft.com/office/officeart/2005/8/layout/radial4"/>
    <dgm:cxn modelId="{F3B2B294-88D0-40B3-BB55-72004C0EA5BF}" type="presOf" srcId="{80D07207-F8BF-496A-A2BA-1A44B4DC309B}" destId="{BD5F8905-6D1E-4121-8C28-EF74C5AF8DD1}" srcOrd="0" destOrd="0" presId="urn:microsoft.com/office/officeart/2005/8/layout/radial4"/>
    <dgm:cxn modelId="{AF7BE4E3-445B-4BF0-AE32-97E4709F2914}" type="presOf" srcId="{D3FA97D6-961B-4F36-AFCF-F977FC613578}" destId="{E8CEC30F-4565-453F-816D-7A1152AD1511}" srcOrd="0" destOrd="0" presId="urn:microsoft.com/office/officeart/2005/8/layout/radial4"/>
    <dgm:cxn modelId="{D67620A7-3C83-40C4-AF45-FB8478698F1E}" type="presOf" srcId="{DB56B84F-44D7-4CA3-9316-053A1B8CC8B2}" destId="{4DCA497D-EEE0-42DF-933F-D995AE593FA3}" srcOrd="0" destOrd="0" presId="urn:microsoft.com/office/officeart/2005/8/layout/radial4"/>
    <dgm:cxn modelId="{B07E42CD-E3BD-4121-B0D9-C3363A71D9D4}" type="presOf" srcId="{50B050E1-AE5D-44CD-A7FD-BCD549436144}" destId="{8F6064DD-B4D2-463B-A210-EEB9260FAC95}" srcOrd="0" destOrd="0" presId="urn:microsoft.com/office/officeart/2005/8/layout/radial4"/>
    <dgm:cxn modelId="{081C6610-993D-4727-8B2A-4D64DABD9AAE}" type="presOf" srcId="{752B7FD8-FA5B-4987-B9B7-4A6DD2A5948D}" destId="{2CA2AAC3-ACD2-426A-8698-A0D1799496BC}" srcOrd="0" destOrd="0" presId="urn:microsoft.com/office/officeart/2005/8/layout/radial4"/>
    <dgm:cxn modelId="{323A2008-6738-4904-8565-7A6EDE917530}" type="presOf" srcId="{5BAD7C62-FB89-4789-A91C-D2EE405C67AD}" destId="{5A37280D-FB7D-40B8-8D97-D6557A197C6D}" srcOrd="0" destOrd="0" presId="urn:microsoft.com/office/officeart/2005/8/layout/radial4"/>
    <dgm:cxn modelId="{F1C16A7C-3513-4722-BA54-C531B1D86FA1}" type="presParOf" srcId="{D48D8F4C-F382-4966-A2A7-7303E4675D24}" destId="{8F6064DD-B4D2-463B-A210-EEB9260FAC95}" srcOrd="0" destOrd="0" presId="urn:microsoft.com/office/officeart/2005/8/layout/radial4"/>
    <dgm:cxn modelId="{85FAE535-B463-45F3-BDFF-3E4BB709E047}" type="presParOf" srcId="{D48D8F4C-F382-4966-A2A7-7303E4675D24}" destId="{FF28FFB8-3E71-4483-B0E9-C794DEB50FF3}" srcOrd="1" destOrd="0" presId="urn:microsoft.com/office/officeart/2005/8/layout/radial4"/>
    <dgm:cxn modelId="{0D0BE63B-850E-48BA-99A7-58CF5CB0AA32}" type="presParOf" srcId="{D48D8F4C-F382-4966-A2A7-7303E4675D24}" destId="{4DCA497D-EEE0-42DF-933F-D995AE593FA3}" srcOrd="2" destOrd="0" presId="urn:microsoft.com/office/officeart/2005/8/layout/radial4"/>
    <dgm:cxn modelId="{3AEB70AC-DC6D-40E2-983F-479D0F70D8BF}" type="presParOf" srcId="{D48D8F4C-F382-4966-A2A7-7303E4675D24}" destId="{5A37280D-FB7D-40B8-8D97-D6557A197C6D}" srcOrd="3" destOrd="0" presId="urn:microsoft.com/office/officeart/2005/8/layout/radial4"/>
    <dgm:cxn modelId="{BE24229D-299B-4EC5-8033-13F35F37277B}" type="presParOf" srcId="{D48D8F4C-F382-4966-A2A7-7303E4675D24}" destId="{BD5F8905-6D1E-4121-8C28-EF74C5AF8DD1}" srcOrd="4" destOrd="0" presId="urn:microsoft.com/office/officeart/2005/8/layout/radial4"/>
    <dgm:cxn modelId="{8B917F46-4667-45FD-A571-89264354DFF4}" type="presParOf" srcId="{D48D8F4C-F382-4966-A2A7-7303E4675D24}" destId="{E8CEC30F-4565-453F-816D-7A1152AD1511}" srcOrd="5" destOrd="0" presId="urn:microsoft.com/office/officeart/2005/8/layout/radial4"/>
    <dgm:cxn modelId="{2438F54B-CF5B-4E13-A0FD-E8A9D5DE02F4}" type="presParOf" srcId="{D48D8F4C-F382-4966-A2A7-7303E4675D24}" destId="{2CA2AAC3-ACD2-426A-8698-A0D1799496B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BF1ECD-3E69-4189-A4C5-0D02B03B8AED}" type="doc">
      <dgm:prSet loTypeId="urn:microsoft.com/office/officeart/2005/8/layout/lProcess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5D65122-9616-4C9E-A13D-5E8431968977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國民小學</a:t>
          </a:r>
        </a:p>
      </dgm:t>
    </dgm:pt>
    <dgm:pt modelId="{A32D6D93-F1EB-43E0-8AE0-915AB0185688}" type="par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D8220D-9716-446F-9507-1497EE8C33EA}" type="sib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0A7DD-501B-46FE-B457-0BF6BE1E8EB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  <a:endParaRPr lang="en-US" altLang="zh-TW" sz="16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週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E9092-73A8-4DC4-A6E1-788DF4DA88A9}" type="par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2A5F77-CFCB-45FA-B7B7-A3B18B4A0C16}" type="sib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83F493-5335-408F-A3A4-EB9AADDDFF4E}">
      <dgm:prSet phldrT="[文字]" custT="1"/>
      <dgm:spPr>
        <a:solidFill>
          <a:srgbClr val="FFC000"/>
        </a:solidFill>
      </dgm:spPr>
      <dgm:t>
        <a:bodyPr/>
        <a:lstStyle/>
        <a:p>
          <a:pPr marL="92075" indent="0" algn="l"/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經各校課程發展委員會通過後，得以隔週上課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節的方式彈性調整。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1E29CD-19F8-4781-854C-D514E6B3A0C2}" type="parTrans" cxnId="{5BE363ED-502A-4797-BD8F-2ADB3D663C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32DCBA-00A2-4BCC-94B0-82426590F34D}" type="sibTrans" cxnId="{5BE363ED-502A-4797-BD8F-2ADB3D663C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23480D-0D78-4D34-921B-A61EEB83F47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國民中學</a:t>
          </a:r>
        </a:p>
      </dgm:t>
    </dgm:pt>
    <dgm:pt modelId="{D76C6837-1EE2-4A0C-B340-C50856051D6C}" type="par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349A70-C570-42A9-ADFC-D96388DA8395}" type="sib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63C9B5-D921-4B03-93BB-074EFAF481DB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  <a:endParaRPr lang="zh-TW" altLang="en-US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E06101-8488-4DAE-A497-3211FE1991FA}" type="par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E18CF-003D-411F-8ECB-C806AAB60F6D}" type="sib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B38D41-302A-4950-B8E8-3765E73FCB5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180975" indent="-180975" algn="just"/>
          <a:r>
            <a: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學校應調查學生之選修意願，於彈性學習課程開課。</a:t>
          </a:r>
          <a:endParaRPr lang="en-US" altLang="zh-TW" sz="1600" dirty="0" smtClean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80975" indent="-180975" algn="just"/>
          <a:r>
            <a: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得於假日或寒、暑假實施。</a:t>
          </a:r>
          <a:endParaRPr lang="zh-TW" altLang="en-US" sz="16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9F8AC1-7141-49C8-AC39-84BF5D20F009}" type="par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56211-DBBB-49A5-BF34-1C4977F01B69}" type="sib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E4659E-0937-43FA-82C3-AA4268ACB109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</a:t>
          </a:r>
          <a:endParaRPr lang="zh-TW" altLang="en-US" sz="2400" b="1" dirty="0">
            <a:solidFill>
              <a:srgbClr val="B2003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6DC692-7C83-40AE-841E-9C5888347A39}" type="par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16DC68-7A7B-4341-B2F9-37C2D3A5CA76}" type="sib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EEF7D4-0B84-4932-BF28-D98D5FFF5A2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校訂課程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438B5C-865C-4D26-BD3A-18E75E552072}" type="par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CBFEF-2437-409B-85A6-62F5C3E175CB}" type="sib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E9052F-F0E4-456F-A382-2EC303E97C78}">
      <dgm:prSet phldrT="[文字]" custT="1"/>
      <dgm:spPr>
        <a:solidFill>
          <a:srgbClr val="FFC000"/>
        </a:solidFill>
      </dgm:spPr>
      <dgm:t>
        <a:bodyPr/>
        <a:lstStyle/>
        <a:p>
          <a:pPr marL="92075" indent="0" algn="l">
            <a:lnSpc>
              <a:spcPts val="1800"/>
            </a:lnSpc>
          </a:pP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學校可依學生需求與學校條件，於校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</a:t>
          </a:r>
          <a:r>
            <a:rPr lang="zh-TW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課程開設本土語文課程。</a:t>
          </a:r>
          <a:endParaRPr lang="zh-TW" altLang="en-US" sz="16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5B25E0-D591-44AF-B5D4-22966BC6FB5D}" type="par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17F21A-6768-4203-AD1D-991DB52A8E94}" type="sib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116FEB-2B4C-4644-9C6B-95906CBCA69F}" type="pres">
      <dgm:prSet presAssocID="{F0BF1ECD-3E69-4189-A4C5-0D02B03B8A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DA2623-A40D-44B2-A7CA-139C3EBAF4A8}" type="pres">
      <dgm:prSet presAssocID="{35D65122-9616-4C9E-A13D-5E8431968977}" presName="compNode" presStyleCnt="0"/>
      <dgm:spPr/>
      <dgm:t>
        <a:bodyPr/>
        <a:lstStyle/>
        <a:p>
          <a:endParaRPr lang="zh-TW" altLang="en-US"/>
        </a:p>
      </dgm:t>
    </dgm:pt>
    <dgm:pt modelId="{61217F66-653C-49F4-A987-079B384F527F}" type="pres">
      <dgm:prSet presAssocID="{35D65122-9616-4C9E-A13D-5E8431968977}" presName="aNode" presStyleLbl="bgShp" presStyleIdx="0" presStyleCnt="3" custScaleX="97369" custScaleY="85580"/>
      <dgm:spPr/>
      <dgm:t>
        <a:bodyPr/>
        <a:lstStyle/>
        <a:p>
          <a:endParaRPr lang="zh-TW" altLang="en-US"/>
        </a:p>
      </dgm:t>
    </dgm:pt>
    <dgm:pt modelId="{46F406A0-5354-4900-BE55-FE097670693B}" type="pres">
      <dgm:prSet presAssocID="{35D65122-9616-4C9E-A13D-5E8431968977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30A0C1BD-4B92-4BF7-855B-B79BB274DD9E}" type="pres">
      <dgm:prSet presAssocID="{35D65122-9616-4C9E-A13D-5E8431968977}" presName="compChildNode" presStyleCnt="0"/>
      <dgm:spPr/>
      <dgm:t>
        <a:bodyPr/>
        <a:lstStyle/>
        <a:p>
          <a:endParaRPr lang="zh-TW" altLang="en-US"/>
        </a:p>
      </dgm:t>
    </dgm:pt>
    <dgm:pt modelId="{1B870B52-27EB-4921-8663-260E5A697C9F}" type="pres">
      <dgm:prSet presAssocID="{35D65122-9616-4C9E-A13D-5E8431968977}" presName="theInnerList" presStyleCnt="0"/>
      <dgm:spPr/>
      <dgm:t>
        <a:bodyPr/>
        <a:lstStyle/>
        <a:p>
          <a:endParaRPr lang="zh-TW" altLang="en-US"/>
        </a:p>
      </dgm:t>
    </dgm:pt>
    <dgm:pt modelId="{636D18B9-0BEA-4EB7-BBA0-ED0C6E69AAAE}" type="pres">
      <dgm:prSet presAssocID="{37A0A7DD-501B-46FE-B457-0BF6BE1E8EB4}" presName="childNode" presStyleLbl="node1" presStyleIdx="0" presStyleCnt="6" custScaleX="115115" custScaleY="878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B974E8-44B0-4F69-9CEC-E01B3D3FB0C4}" type="pres">
      <dgm:prSet presAssocID="{37A0A7DD-501B-46FE-B457-0BF6BE1E8EB4}" presName="aSpace2" presStyleCnt="0"/>
      <dgm:spPr/>
      <dgm:t>
        <a:bodyPr/>
        <a:lstStyle/>
        <a:p>
          <a:endParaRPr lang="zh-TW" altLang="en-US"/>
        </a:p>
      </dgm:t>
    </dgm:pt>
    <dgm:pt modelId="{08458949-ABF3-41D9-BE48-FFE66B8B1C19}" type="pres">
      <dgm:prSet presAssocID="{3183F493-5335-408F-A3A4-EB9AADDDFF4E}" presName="childNode" presStyleLbl="node1" presStyleIdx="1" presStyleCnt="6" custScaleX="120120" custScaleY="1756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003237-B154-45AB-BA99-99C1198ECA0C}" type="pres">
      <dgm:prSet presAssocID="{35D65122-9616-4C9E-A13D-5E8431968977}" presName="aSpace" presStyleCnt="0"/>
      <dgm:spPr/>
      <dgm:t>
        <a:bodyPr/>
        <a:lstStyle/>
        <a:p>
          <a:endParaRPr lang="zh-TW" altLang="en-US"/>
        </a:p>
      </dgm:t>
    </dgm:pt>
    <dgm:pt modelId="{434DB8C0-8F4C-4BBD-BD1D-01594AC1F235}" type="pres">
      <dgm:prSet presAssocID="{C223480D-0D78-4D34-921B-A61EEB83F479}" presName="compNode" presStyleCnt="0"/>
      <dgm:spPr/>
      <dgm:t>
        <a:bodyPr/>
        <a:lstStyle/>
        <a:p>
          <a:endParaRPr lang="zh-TW" altLang="en-US"/>
        </a:p>
      </dgm:t>
    </dgm:pt>
    <dgm:pt modelId="{EDB3316F-14BF-47BC-970D-585A55D01FFC}" type="pres">
      <dgm:prSet presAssocID="{C223480D-0D78-4D34-921B-A61EEB83F479}" presName="aNode" presStyleLbl="bgShp" presStyleIdx="1" presStyleCnt="3" custScaleX="97667" custScaleY="85580"/>
      <dgm:spPr/>
      <dgm:t>
        <a:bodyPr/>
        <a:lstStyle/>
        <a:p>
          <a:endParaRPr lang="zh-TW" altLang="en-US"/>
        </a:p>
      </dgm:t>
    </dgm:pt>
    <dgm:pt modelId="{EBD63BDD-A4C3-467A-B9A1-BA77651F836B}" type="pres">
      <dgm:prSet presAssocID="{C223480D-0D78-4D34-921B-A61EEB83F479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7136891D-AC0A-4E24-89A4-C401E49274B3}" type="pres">
      <dgm:prSet presAssocID="{C223480D-0D78-4D34-921B-A61EEB83F479}" presName="compChildNode" presStyleCnt="0"/>
      <dgm:spPr/>
      <dgm:t>
        <a:bodyPr/>
        <a:lstStyle/>
        <a:p>
          <a:endParaRPr lang="zh-TW" altLang="en-US"/>
        </a:p>
      </dgm:t>
    </dgm:pt>
    <dgm:pt modelId="{CB985733-E4B4-4679-AF9C-DF91D2A9A8DD}" type="pres">
      <dgm:prSet presAssocID="{C223480D-0D78-4D34-921B-A61EEB83F479}" presName="theInnerList" presStyleCnt="0"/>
      <dgm:spPr/>
      <dgm:t>
        <a:bodyPr/>
        <a:lstStyle/>
        <a:p>
          <a:endParaRPr lang="zh-TW" altLang="en-US"/>
        </a:p>
      </dgm:t>
    </dgm:pt>
    <dgm:pt modelId="{0B6305C5-DD05-4C9A-8FC9-9C8C1E44233E}" type="pres">
      <dgm:prSet presAssocID="{3C63C9B5-D921-4B03-93BB-074EFAF481DB}" presName="childNode" presStyleLbl="node1" presStyleIdx="2" presStyleCnt="6" custScaleX="111598" custScaleY="61349" custLinFactNeighborY="189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5E4E4-F857-43B6-AA0A-1028C04FB4DA}" type="pres">
      <dgm:prSet presAssocID="{3C63C9B5-D921-4B03-93BB-074EFAF481DB}" presName="aSpace2" presStyleCnt="0"/>
      <dgm:spPr/>
      <dgm:t>
        <a:bodyPr/>
        <a:lstStyle/>
        <a:p>
          <a:endParaRPr lang="zh-TW" altLang="en-US"/>
        </a:p>
      </dgm:t>
    </dgm:pt>
    <dgm:pt modelId="{46F0829F-590C-4F1A-96F8-0DF48AFE57CF}" type="pres">
      <dgm:prSet presAssocID="{06B38D41-302A-4950-B8E8-3765E73FCB5C}" presName="childNode" presStyleLbl="node1" presStyleIdx="3" presStyleCnt="6" custScaleX="111598" custScaleY="1127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EA241F-F60C-47BF-BDD7-C4998C92CE58}" type="pres">
      <dgm:prSet presAssocID="{C223480D-0D78-4D34-921B-A61EEB83F479}" presName="aSpace" presStyleCnt="0"/>
      <dgm:spPr/>
      <dgm:t>
        <a:bodyPr/>
        <a:lstStyle/>
        <a:p>
          <a:endParaRPr lang="zh-TW" altLang="en-US"/>
        </a:p>
      </dgm:t>
    </dgm:pt>
    <dgm:pt modelId="{A6564B4E-3E63-414B-A4F0-DADC44BF658D}" type="pres">
      <dgm:prSet presAssocID="{D5E4659E-0937-43FA-82C3-AA4268ACB109}" presName="compNode" presStyleCnt="0"/>
      <dgm:spPr/>
      <dgm:t>
        <a:bodyPr/>
        <a:lstStyle/>
        <a:p>
          <a:endParaRPr lang="zh-TW" altLang="en-US"/>
        </a:p>
      </dgm:t>
    </dgm:pt>
    <dgm:pt modelId="{70696D39-57BC-4705-A5CB-A4DE8C683E91}" type="pres">
      <dgm:prSet presAssocID="{D5E4659E-0937-43FA-82C3-AA4268ACB109}" presName="aNode" presStyleLbl="bgShp" presStyleIdx="2" presStyleCnt="3" custScaleX="90219" custScaleY="85580"/>
      <dgm:spPr/>
      <dgm:t>
        <a:bodyPr/>
        <a:lstStyle/>
        <a:p>
          <a:endParaRPr lang="zh-TW" altLang="en-US"/>
        </a:p>
      </dgm:t>
    </dgm:pt>
    <dgm:pt modelId="{32B50213-2409-4D64-95A2-A0132369D3C0}" type="pres">
      <dgm:prSet presAssocID="{D5E4659E-0937-43FA-82C3-AA4268ACB109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3105C0D6-7764-4D73-AFE1-21784D02103A}" type="pres">
      <dgm:prSet presAssocID="{D5E4659E-0937-43FA-82C3-AA4268ACB109}" presName="compChildNode" presStyleCnt="0"/>
      <dgm:spPr/>
      <dgm:t>
        <a:bodyPr/>
        <a:lstStyle/>
        <a:p>
          <a:endParaRPr lang="zh-TW" altLang="en-US"/>
        </a:p>
      </dgm:t>
    </dgm:pt>
    <dgm:pt modelId="{94C918BF-ABD5-42D1-B3D1-7E1EAE80CAD1}" type="pres">
      <dgm:prSet presAssocID="{D5E4659E-0937-43FA-82C3-AA4268ACB109}" presName="theInnerList" presStyleCnt="0"/>
      <dgm:spPr/>
      <dgm:t>
        <a:bodyPr/>
        <a:lstStyle/>
        <a:p>
          <a:endParaRPr lang="zh-TW" altLang="en-US"/>
        </a:p>
      </dgm:t>
    </dgm:pt>
    <dgm:pt modelId="{A18DB278-D53B-4875-9699-EE4EDC7ADC63}" type="pres">
      <dgm:prSet presAssocID="{81EEF7D4-0B84-4932-BF28-D98D5FFF5A20}" presName="childNode" presStyleLbl="node1" presStyleIdx="4" presStyleCnt="6" custScaleX="101137" custScaleY="68485" custLinFactNeighborX="-456" custLinFactNeighborY="637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44ACDA-2924-4EBE-9561-98220F9077A8}" type="pres">
      <dgm:prSet presAssocID="{81EEF7D4-0B84-4932-BF28-D98D5FFF5A20}" presName="aSpace2" presStyleCnt="0"/>
      <dgm:spPr/>
      <dgm:t>
        <a:bodyPr/>
        <a:lstStyle/>
        <a:p>
          <a:endParaRPr lang="zh-TW" altLang="en-US"/>
        </a:p>
      </dgm:t>
    </dgm:pt>
    <dgm:pt modelId="{CAB10800-E260-47BC-A32F-EACCEFB9080C}" type="pres">
      <dgm:prSet presAssocID="{73E9052F-F0E4-456F-A382-2EC303E97C78}" presName="childNode" presStyleLbl="node1" presStyleIdx="5" presStyleCnt="6" custScaleX="105395" custScaleY="135256" custLinFactNeighborX="-838" custLinFactNeighborY="293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AEB553-A8B8-4CE6-AB3B-BE5A6ABB30D8}" type="presOf" srcId="{81EEF7D4-0B84-4932-BF28-D98D5FFF5A20}" destId="{A18DB278-D53B-4875-9699-EE4EDC7ADC63}" srcOrd="0" destOrd="0" presId="urn:microsoft.com/office/officeart/2005/8/layout/lProcess2"/>
    <dgm:cxn modelId="{63D3F46A-A47E-4437-B2AC-1103955BCFE0}" type="presOf" srcId="{D5E4659E-0937-43FA-82C3-AA4268ACB109}" destId="{70696D39-57BC-4705-A5CB-A4DE8C683E91}" srcOrd="0" destOrd="0" presId="urn:microsoft.com/office/officeart/2005/8/layout/lProcess2"/>
    <dgm:cxn modelId="{5557FA70-F236-45EE-BBB5-63D95EC01D45}" srcId="{F0BF1ECD-3E69-4189-A4C5-0D02B03B8AED}" destId="{C223480D-0D78-4D34-921B-A61EEB83F479}" srcOrd="1" destOrd="0" parTransId="{D76C6837-1EE2-4A0C-B340-C50856051D6C}" sibTransId="{60349A70-C570-42A9-ADFC-D96388DA8395}"/>
    <dgm:cxn modelId="{4ADCCE2D-5E8C-46F9-A53A-29BC9C24591D}" type="presOf" srcId="{35D65122-9616-4C9E-A13D-5E8431968977}" destId="{46F406A0-5354-4900-BE55-FE097670693B}" srcOrd="1" destOrd="0" presId="urn:microsoft.com/office/officeart/2005/8/layout/lProcess2"/>
    <dgm:cxn modelId="{4631C90B-3966-4588-9537-C0A735F2FF33}" type="presOf" srcId="{3183F493-5335-408F-A3A4-EB9AADDDFF4E}" destId="{08458949-ABF3-41D9-BE48-FFE66B8B1C19}" srcOrd="0" destOrd="0" presId="urn:microsoft.com/office/officeart/2005/8/layout/lProcess2"/>
    <dgm:cxn modelId="{67B18853-FFAC-409D-B40B-07A52BEF3053}" type="presOf" srcId="{35D65122-9616-4C9E-A13D-5E8431968977}" destId="{61217F66-653C-49F4-A987-079B384F527F}" srcOrd="0" destOrd="0" presId="urn:microsoft.com/office/officeart/2005/8/layout/lProcess2"/>
    <dgm:cxn modelId="{092D92FA-A27E-42FA-8CB1-5243E19C247C}" type="presOf" srcId="{F0BF1ECD-3E69-4189-A4C5-0D02B03B8AED}" destId="{F6116FEB-2B4C-4644-9C6B-95906CBCA69F}" srcOrd="0" destOrd="0" presId="urn:microsoft.com/office/officeart/2005/8/layout/lProcess2"/>
    <dgm:cxn modelId="{5BE363ED-502A-4797-BD8F-2ADB3D663CA1}" srcId="{35D65122-9616-4C9E-A13D-5E8431968977}" destId="{3183F493-5335-408F-A3A4-EB9AADDDFF4E}" srcOrd="1" destOrd="0" parTransId="{301E29CD-19F8-4781-854C-D514E6B3A0C2}" sibTransId="{9A32DCBA-00A2-4BCC-94B0-82426590F34D}"/>
    <dgm:cxn modelId="{1F9632EA-A426-4309-A828-62C9AC6C85FF}" type="presOf" srcId="{D5E4659E-0937-43FA-82C3-AA4268ACB109}" destId="{32B50213-2409-4D64-95A2-A0132369D3C0}" srcOrd="1" destOrd="0" presId="urn:microsoft.com/office/officeart/2005/8/layout/lProcess2"/>
    <dgm:cxn modelId="{5AC97D27-5F2E-438D-B064-E22E9B758C16}" type="presOf" srcId="{37A0A7DD-501B-46FE-B457-0BF6BE1E8EB4}" destId="{636D18B9-0BEA-4EB7-BBA0-ED0C6E69AAAE}" srcOrd="0" destOrd="0" presId="urn:microsoft.com/office/officeart/2005/8/layout/lProcess2"/>
    <dgm:cxn modelId="{F542FE6C-3476-4D3F-8623-19A38714902B}" type="presOf" srcId="{06B38D41-302A-4950-B8E8-3765E73FCB5C}" destId="{46F0829F-590C-4F1A-96F8-0DF48AFE57CF}" srcOrd="0" destOrd="0" presId="urn:microsoft.com/office/officeart/2005/8/layout/lProcess2"/>
    <dgm:cxn modelId="{47F0F4AB-7E2A-4C4A-82E2-9D29B17CE374}" srcId="{D5E4659E-0937-43FA-82C3-AA4268ACB109}" destId="{81EEF7D4-0B84-4932-BF28-D98D5FFF5A20}" srcOrd="0" destOrd="0" parTransId="{D5438B5C-865C-4D26-BD3A-18E75E552072}" sibTransId="{D04CBFEF-2437-409B-85A6-62F5C3E175CB}"/>
    <dgm:cxn modelId="{446B0C50-BC99-4DF3-B68D-1CD5112BFFF0}" type="presOf" srcId="{73E9052F-F0E4-456F-A382-2EC303E97C78}" destId="{CAB10800-E260-47BC-A32F-EACCEFB9080C}" srcOrd="0" destOrd="0" presId="urn:microsoft.com/office/officeart/2005/8/layout/lProcess2"/>
    <dgm:cxn modelId="{E23C1BD8-D64A-4BA0-B2FE-3258561682A7}" type="presOf" srcId="{C223480D-0D78-4D34-921B-A61EEB83F479}" destId="{EDB3316F-14BF-47BC-970D-585A55D01FFC}" srcOrd="0" destOrd="0" presId="urn:microsoft.com/office/officeart/2005/8/layout/lProcess2"/>
    <dgm:cxn modelId="{59559430-1E03-4F63-81D6-15E53EDFA86E}" srcId="{F0BF1ECD-3E69-4189-A4C5-0D02B03B8AED}" destId="{35D65122-9616-4C9E-A13D-5E8431968977}" srcOrd="0" destOrd="0" parTransId="{A32D6D93-F1EB-43E0-8AE0-915AB0185688}" sibTransId="{4CD8220D-9716-446F-9507-1497EE8C33EA}"/>
    <dgm:cxn modelId="{64C737E8-7363-48AE-82F2-0589A9DA3A42}" srcId="{C223480D-0D78-4D34-921B-A61EEB83F479}" destId="{06B38D41-302A-4950-B8E8-3765E73FCB5C}" srcOrd="1" destOrd="0" parTransId="{819F8AC1-7141-49C8-AC39-84BF5D20F009}" sibTransId="{F5256211-DBBB-49A5-BF34-1C4977F01B69}"/>
    <dgm:cxn modelId="{F9D782B5-AC06-4774-A5EA-39857058E7C4}" type="presOf" srcId="{C223480D-0D78-4D34-921B-A61EEB83F479}" destId="{EBD63BDD-A4C3-467A-B9A1-BA77651F836B}" srcOrd="1" destOrd="0" presId="urn:microsoft.com/office/officeart/2005/8/layout/lProcess2"/>
    <dgm:cxn modelId="{6DDA3ED6-187D-42AC-8507-9EE611EA1063}" srcId="{F0BF1ECD-3E69-4189-A4C5-0D02B03B8AED}" destId="{D5E4659E-0937-43FA-82C3-AA4268ACB109}" srcOrd="2" destOrd="0" parTransId="{DC6DC692-7C83-40AE-841E-9C5888347A39}" sibTransId="{CD16DC68-7A7B-4341-B2F9-37C2D3A5CA76}"/>
    <dgm:cxn modelId="{0BC16994-206C-4CB7-B801-D220AF01C63E}" srcId="{D5E4659E-0937-43FA-82C3-AA4268ACB109}" destId="{73E9052F-F0E4-456F-A382-2EC303E97C78}" srcOrd="1" destOrd="0" parTransId="{4A5B25E0-D591-44AF-B5D4-22966BC6FB5D}" sibTransId="{F317F21A-6768-4203-AD1D-991DB52A8E94}"/>
    <dgm:cxn modelId="{0CC19A2C-67FE-4A09-BB88-6FD3E00FFCDF}" type="presOf" srcId="{3C63C9B5-D921-4B03-93BB-074EFAF481DB}" destId="{0B6305C5-DD05-4C9A-8FC9-9C8C1E44233E}" srcOrd="0" destOrd="0" presId="urn:microsoft.com/office/officeart/2005/8/layout/lProcess2"/>
    <dgm:cxn modelId="{FDDACA34-F068-40A8-8AB8-8DE710A80CD9}" srcId="{C223480D-0D78-4D34-921B-A61EEB83F479}" destId="{3C63C9B5-D921-4B03-93BB-074EFAF481DB}" srcOrd="0" destOrd="0" parTransId="{36E06101-8488-4DAE-A497-3211FE1991FA}" sibTransId="{DC4E18CF-003D-411F-8ECB-C806AAB60F6D}"/>
    <dgm:cxn modelId="{219B6132-B846-456D-AA1D-2E6AD75C37B1}" srcId="{35D65122-9616-4C9E-A13D-5E8431968977}" destId="{37A0A7DD-501B-46FE-B457-0BF6BE1E8EB4}" srcOrd="0" destOrd="0" parTransId="{7C8E9092-73A8-4DC4-A6E1-788DF4DA88A9}" sibTransId="{942A5F77-CFCB-45FA-B7B7-A3B18B4A0C16}"/>
    <dgm:cxn modelId="{AD55B6A0-3081-4938-B9E4-95413723FF82}" type="presParOf" srcId="{F6116FEB-2B4C-4644-9C6B-95906CBCA69F}" destId="{B1DA2623-A40D-44B2-A7CA-139C3EBAF4A8}" srcOrd="0" destOrd="0" presId="urn:microsoft.com/office/officeart/2005/8/layout/lProcess2"/>
    <dgm:cxn modelId="{F1B44619-74EC-4BF4-83A7-4A5E5873FA51}" type="presParOf" srcId="{B1DA2623-A40D-44B2-A7CA-139C3EBAF4A8}" destId="{61217F66-653C-49F4-A987-079B384F527F}" srcOrd="0" destOrd="0" presId="urn:microsoft.com/office/officeart/2005/8/layout/lProcess2"/>
    <dgm:cxn modelId="{DE2473E7-E559-43C5-82E3-B602823B29ED}" type="presParOf" srcId="{B1DA2623-A40D-44B2-A7CA-139C3EBAF4A8}" destId="{46F406A0-5354-4900-BE55-FE097670693B}" srcOrd="1" destOrd="0" presId="urn:microsoft.com/office/officeart/2005/8/layout/lProcess2"/>
    <dgm:cxn modelId="{D557F628-2BC9-4D9B-AACB-E2AE5CFD8F2D}" type="presParOf" srcId="{B1DA2623-A40D-44B2-A7CA-139C3EBAF4A8}" destId="{30A0C1BD-4B92-4BF7-855B-B79BB274DD9E}" srcOrd="2" destOrd="0" presId="urn:microsoft.com/office/officeart/2005/8/layout/lProcess2"/>
    <dgm:cxn modelId="{566AF54D-F387-4800-B00B-90B81B20BDDF}" type="presParOf" srcId="{30A0C1BD-4B92-4BF7-855B-B79BB274DD9E}" destId="{1B870B52-27EB-4921-8663-260E5A697C9F}" srcOrd="0" destOrd="0" presId="urn:microsoft.com/office/officeart/2005/8/layout/lProcess2"/>
    <dgm:cxn modelId="{BB2376DB-7A67-4493-8BEC-66893186FF02}" type="presParOf" srcId="{1B870B52-27EB-4921-8663-260E5A697C9F}" destId="{636D18B9-0BEA-4EB7-BBA0-ED0C6E69AAAE}" srcOrd="0" destOrd="0" presId="urn:microsoft.com/office/officeart/2005/8/layout/lProcess2"/>
    <dgm:cxn modelId="{885E28B7-A498-4E8C-91A0-6BAAE55BDAD3}" type="presParOf" srcId="{1B870B52-27EB-4921-8663-260E5A697C9F}" destId="{26B974E8-44B0-4F69-9CEC-E01B3D3FB0C4}" srcOrd="1" destOrd="0" presId="urn:microsoft.com/office/officeart/2005/8/layout/lProcess2"/>
    <dgm:cxn modelId="{D24C4919-E526-4BC2-89F2-1E6CD4DA6BE9}" type="presParOf" srcId="{1B870B52-27EB-4921-8663-260E5A697C9F}" destId="{08458949-ABF3-41D9-BE48-FFE66B8B1C19}" srcOrd="2" destOrd="0" presId="urn:microsoft.com/office/officeart/2005/8/layout/lProcess2"/>
    <dgm:cxn modelId="{D5D7DD4F-CA41-4048-8956-EFEBF55C51BE}" type="presParOf" srcId="{F6116FEB-2B4C-4644-9C6B-95906CBCA69F}" destId="{13003237-B154-45AB-BA99-99C1198ECA0C}" srcOrd="1" destOrd="0" presId="urn:microsoft.com/office/officeart/2005/8/layout/lProcess2"/>
    <dgm:cxn modelId="{4CEDED2F-EA75-49C6-BF6A-FA4DA89E534D}" type="presParOf" srcId="{F6116FEB-2B4C-4644-9C6B-95906CBCA69F}" destId="{434DB8C0-8F4C-4BBD-BD1D-01594AC1F235}" srcOrd="2" destOrd="0" presId="urn:microsoft.com/office/officeart/2005/8/layout/lProcess2"/>
    <dgm:cxn modelId="{978FAB17-20FD-4270-8F6A-421C8905EF9A}" type="presParOf" srcId="{434DB8C0-8F4C-4BBD-BD1D-01594AC1F235}" destId="{EDB3316F-14BF-47BC-970D-585A55D01FFC}" srcOrd="0" destOrd="0" presId="urn:microsoft.com/office/officeart/2005/8/layout/lProcess2"/>
    <dgm:cxn modelId="{0ED8605B-3BAA-4A27-A803-C5364DFE1983}" type="presParOf" srcId="{434DB8C0-8F4C-4BBD-BD1D-01594AC1F235}" destId="{EBD63BDD-A4C3-467A-B9A1-BA77651F836B}" srcOrd="1" destOrd="0" presId="urn:microsoft.com/office/officeart/2005/8/layout/lProcess2"/>
    <dgm:cxn modelId="{B9509FF2-0C58-4420-AD49-09B422F60D06}" type="presParOf" srcId="{434DB8C0-8F4C-4BBD-BD1D-01594AC1F235}" destId="{7136891D-AC0A-4E24-89A4-C401E49274B3}" srcOrd="2" destOrd="0" presId="urn:microsoft.com/office/officeart/2005/8/layout/lProcess2"/>
    <dgm:cxn modelId="{5346BF86-FC81-44FB-954B-0F741839C3C1}" type="presParOf" srcId="{7136891D-AC0A-4E24-89A4-C401E49274B3}" destId="{CB985733-E4B4-4679-AF9C-DF91D2A9A8DD}" srcOrd="0" destOrd="0" presId="urn:microsoft.com/office/officeart/2005/8/layout/lProcess2"/>
    <dgm:cxn modelId="{843C9E88-7DE5-4799-A640-E08395B9D54A}" type="presParOf" srcId="{CB985733-E4B4-4679-AF9C-DF91D2A9A8DD}" destId="{0B6305C5-DD05-4C9A-8FC9-9C8C1E44233E}" srcOrd="0" destOrd="0" presId="urn:microsoft.com/office/officeart/2005/8/layout/lProcess2"/>
    <dgm:cxn modelId="{7D21A873-9720-42DA-906A-0810BC89404B}" type="presParOf" srcId="{CB985733-E4B4-4679-AF9C-DF91D2A9A8DD}" destId="{4225E4E4-F857-43B6-AA0A-1028C04FB4DA}" srcOrd="1" destOrd="0" presId="urn:microsoft.com/office/officeart/2005/8/layout/lProcess2"/>
    <dgm:cxn modelId="{6154E567-B06C-4F6A-BBE3-20E344F35621}" type="presParOf" srcId="{CB985733-E4B4-4679-AF9C-DF91D2A9A8DD}" destId="{46F0829F-590C-4F1A-96F8-0DF48AFE57CF}" srcOrd="2" destOrd="0" presId="urn:microsoft.com/office/officeart/2005/8/layout/lProcess2"/>
    <dgm:cxn modelId="{69BA6738-FE6F-4CEF-B3D3-0100C1483605}" type="presParOf" srcId="{F6116FEB-2B4C-4644-9C6B-95906CBCA69F}" destId="{1DEA241F-F60C-47BF-BDD7-C4998C92CE58}" srcOrd="3" destOrd="0" presId="urn:microsoft.com/office/officeart/2005/8/layout/lProcess2"/>
    <dgm:cxn modelId="{8F2E3662-B677-44E0-A762-01A8E7614DCC}" type="presParOf" srcId="{F6116FEB-2B4C-4644-9C6B-95906CBCA69F}" destId="{A6564B4E-3E63-414B-A4F0-DADC44BF658D}" srcOrd="4" destOrd="0" presId="urn:microsoft.com/office/officeart/2005/8/layout/lProcess2"/>
    <dgm:cxn modelId="{36510627-DC30-4728-BBBB-2216CA2D9D0F}" type="presParOf" srcId="{A6564B4E-3E63-414B-A4F0-DADC44BF658D}" destId="{70696D39-57BC-4705-A5CB-A4DE8C683E91}" srcOrd="0" destOrd="0" presId="urn:microsoft.com/office/officeart/2005/8/layout/lProcess2"/>
    <dgm:cxn modelId="{EE8080FA-E9E5-41E1-A9BA-F3C468C7430B}" type="presParOf" srcId="{A6564B4E-3E63-414B-A4F0-DADC44BF658D}" destId="{32B50213-2409-4D64-95A2-A0132369D3C0}" srcOrd="1" destOrd="0" presId="urn:microsoft.com/office/officeart/2005/8/layout/lProcess2"/>
    <dgm:cxn modelId="{0F011671-B7B7-4708-9912-59AFED682621}" type="presParOf" srcId="{A6564B4E-3E63-414B-A4F0-DADC44BF658D}" destId="{3105C0D6-7764-4D73-AFE1-21784D02103A}" srcOrd="2" destOrd="0" presId="urn:microsoft.com/office/officeart/2005/8/layout/lProcess2"/>
    <dgm:cxn modelId="{3D634596-34D5-4F6C-AA1D-99751E7F8F5A}" type="presParOf" srcId="{3105C0D6-7764-4D73-AFE1-21784D02103A}" destId="{94C918BF-ABD5-42D1-B3D1-7E1EAE80CAD1}" srcOrd="0" destOrd="0" presId="urn:microsoft.com/office/officeart/2005/8/layout/lProcess2"/>
    <dgm:cxn modelId="{F248164A-A12B-4788-9417-190817AABD66}" type="presParOf" srcId="{94C918BF-ABD5-42D1-B3D1-7E1EAE80CAD1}" destId="{A18DB278-D53B-4875-9699-EE4EDC7ADC63}" srcOrd="0" destOrd="0" presId="urn:microsoft.com/office/officeart/2005/8/layout/lProcess2"/>
    <dgm:cxn modelId="{881A0DC0-EC1A-46DC-98C0-412AA814F8EC}" type="presParOf" srcId="{94C918BF-ABD5-42D1-B3D1-7E1EAE80CAD1}" destId="{7744ACDA-2924-4EBE-9561-98220F9077A8}" srcOrd="1" destOrd="0" presId="urn:microsoft.com/office/officeart/2005/8/layout/lProcess2"/>
    <dgm:cxn modelId="{67816131-31D1-4A7F-9F59-4D93715A7615}" type="presParOf" srcId="{94C918BF-ABD5-42D1-B3D1-7E1EAE80CAD1}" destId="{CAB10800-E260-47BC-A32F-EACCEFB908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61164F-A6E1-45E0-AC5F-97873C5E362E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73" tIns="45386" rIns="90773" bIns="453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0773" tIns="45386" rIns="90773" bIns="453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437FA9-BBA6-443B-868F-966D96418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9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2F1DA4-B21D-4BC0-A2BD-6D96BE224DAF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3" tIns="45386" rIns="90773" bIns="4538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73" tIns="45386" rIns="90773" bIns="45386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73" tIns="45386" rIns="90773" bIns="453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0773" tIns="45386" rIns="90773" bIns="453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469E3F-202C-4C68-9318-E2B552146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5806068-2B14-4880-85EB-ADAE1C108075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6195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41B48B6-9C7A-444C-990E-2F4AF7DACD45}" type="slidenum">
              <a:rPr lang="zh-TW" altLang="en-US" smtClean="0"/>
              <a:pPr/>
              <a:t>40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9496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E524F92-6932-4AA1-ADD5-B6A72F99888B}" type="slidenum">
              <a:rPr lang="zh-TW" altLang="en-US" smtClean="0"/>
              <a:pPr/>
              <a:t>41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7349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E524F92-6932-4AA1-ADD5-B6A72F99888B}" type="slidenum">
              <a:rPr lang="zh-TW" altLang="en-US" smtClean="0"/>
              <a:pPr/>
              <a:t>42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73497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13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23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E844BF-20E8-4858-AEE7-A6773EDA7D7E}" type="slidenum">
              <a:rPr lang="zh-TW" altLang="en-US" smtClean="0"/>
              <a:pPr/>
              <a:t>50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740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388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388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388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A5F3B7-9FC2-4E91-B37F-44A8FECABA7D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4889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 smtClean="0"/>
              <a:t>三面與九項核心素養彼此之間係以「虛線」表示，彰顯核心素養的學習係整全式</a:t>
            </a:r>
            <a:r>
              <a:rPr lang="en-US" altLang="zh-TW" smtClean="0"/>
              <a:t>(holistic)</a:t>
            </a:r>
            <a:r>
              <a:rPr lang="zh-TW" altLang="zh-TW" smtClean="0"/>
              <a:t>、動態的</a:t>
            </a:r>
            <a:r>
              <a:rPr lang="en-US" altLang="zh-TW" smtClean="0"/>
              <a:t>(dynamaic)</a:t>
            </a:r>
            <a:r>
              <a:rPr lang="zh-TW" altLang="zh-TW" smtClean="0"/>
              <a:t>及有機的</a:t>
            </a:r>
            <a:r>
              <a:rPr lang="en-US" altLang="zh-TW" smtClean="0"/>
              <a:t>(organic)</a:t>
            </a:r>
            <a:r>
              <a:rPr lang="zh-TW" altLang="zh-TW" smtClean="0"/>
              <a:t>概念，儘管三面九項可分不同的面向與項目，但彼此之間是相互連結及交互運用。</a:t>
            </a: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6E2BAD-C9EA-4017-B3D3-66DB2691EEAA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02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A35EF4-8BC5-49C4-8FCA-99111FD3D81E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892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4949616-3C9C-4E8C-85B7-168691A6FD34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5547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234AFCF-17A3-4E43-A377-45D4927115D3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3281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0C44901-F173-494C-B286-374A930695C3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63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07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66A74CF-34C4-4BEF-BB2E-1B58F6E7B997}" type="slidenum">
              <a:rPr lang="zh-TW" altLang="en-US" smtClean="0"/>
              <a:pPr/>
              <a:t>26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537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DE57-9F0C-4093-B3C0-FCB3095EB0D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65-1CC6-4134-B4F8-256DAD40D6C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372-D87E-4E09-B33F-8A73F13DA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F062-CFF9-4226-87A3-1C846E2BA19C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FB27-4799-4B6D-9F6B-4EEE5AC9E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2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F91D48B-4A19-4A10-A86F-153221712C4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6A4AE-7164-47AF-A9E1-F559D99EE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9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0063648-F0BB-4767-9365-ED3F2744EE0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11035-71FB-421C-AF28-A705024C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98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7C24819-F6C7-4874-BF98-16535E7F226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45CAF-A88B-47C4-9740-75BC09FE0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E811B6B-2E27-43C9-9828-6236F9C059E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A5B88-E67A-43CB-AD7B-A794EC9A5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3C5FF89-F5A2-477B-BE70-F5070E01A476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0D99D-E0EA-4D67-BDBB-E7CFF65DA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9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46AC204-FF25-4838-A3C7-29BFD4A58EF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FC12E-7021-439A-AEFB-D8CF1F389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21FCA36-E0B5-420B-9BF9-4ACCC7AEF237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E12A3-F409-462F-81C9-627536709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5E5-E434-4C59-A8A2-AB7699A1E15C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063-C514-4327-903E-15B5C1B796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4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C7FA621-8CCA-494A-94CE-6DD421AE60F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1CCEA2-29C7-444F-A1D1-99ECF5567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5EC048A-6D36-4B8D-8E78-D7652E9C791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40CBC-C3BF-4F46-ACF8-85D15B0DD3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0331AE4-5F44-4588-9D9E-6BCADDFBBCF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DDFD-E9B4-491B-8290-009F07A448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2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FF6EDF6-BE9B-4D91-905E-6B858C32EAE4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2EB3E6-B51B-48B5-9564-ABA8F703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E38D-F535-4C08-AA8D-EAF220BD0212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05F-86EE-4795-AA21-A20EA13A9C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A911-8770-41FF-B613-C0538A76C35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BA16-D365-4F78-8B24-B49354B401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9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C3DE-891D-4902-8BBC-207886B85C6D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1247-B8F3-47BF-9575-53482B7D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E9E-985B-4EBC-96A0-332B4912445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55B4-B271-4125-861E-3044BF1D5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9821-C7D1-486B-B8CF-F3CECD5EDFC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EED-F24C-420D-B541-F5B5D70239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ECE6-4CB2-4BD7-A6EA-42E4D78FEC6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B65-71D4-4A08-9539-2A31B7AE5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11CE-34CE-442E-8BE1-90EEC48C31B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E38-6D2E-4A0B-90EC-D3B16ECA2B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CFCD6-AA65-4FED-A368-AD2DB882286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BD6DD-9D96-447A-A25A-5B7542BC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F53B53-3A0A-441F-A70F-5BEC5D80938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CE55F-F742-4DC3-9B93-5938218DC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../../../Dropbox/&#35506;&#31243;&#25163;&#20874;/&#23458;&#23478;&#35486;&#25991;/&#12304;&#23458;&#23478;&#35486;&#25991;&#35506;&#31243;&#25163;&#20874;&#12305;&#21021;&#31295;1070418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naer.edu.tw/files/11-1000-1625.php?Lang=zh-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6.xml"/><Relationship Id="rId7" Type="http://schemas.openxmlformats.org/officeDocument/2006/relationships/hyperlink" Target="https://www.naer.edu.tw/files/11-1000-1625.php?Lang=zh-tw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er.edu.tw/files/11-1000-1625.php?Lang=zh-tw" TargetMode="Externa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3994150" y="1751013"/>
            <a:ext cx="3138170" cy="2005012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解析實踐</a:t>
            </a: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E80743-4519-4A64-B684-A3222D00BDB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994150" y="331946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語文領域－客家語文</a:t>
            </a:r>
            <a:endParaRPr lang="zh-TW" alt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11450"/>
            <a:ext cx="252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870325" y="1711325"/>
            <a:ext cx="0" cy="265112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27450" y="3216275"/>
            <a:ext cx="37322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166688" y="33338"/>
            <a:ext cx="9144001" cy="6781800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06563" y="4611688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048250" y="323850"/>
            <a:ext cx="3978275" cy="9969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13300" y="1208088"/>
            <a:ext cx="43307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54550" y="1320800"/>
            <a:ext cx="437197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群組 62"/>
          <p:cNvGrpSpPr>
            <a:grpSpLocks/>
          </p:cNvGrpSpPr>
          <p:nvPr/>
        </p:nvGrpSpPr>
        <p:grpSpPr bwMode="auto">
          <a:xfrm>
            <a:off x="158750" y="957263"/>
            <a:ext cx="1625600" cy="1625600"/>
            <a:chOff x="159021" y="956681"/>
            <a:chExt cx="1625397" cy="1625397"/>
          </a:xfrm>
        </p:grpSpPr>
        <p:pic>
          <p:nvPicPr>
            <p:cNvPr id="29758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6" name="群組 2047"/>
          <p:cNvGrpSpPr>
            <a:grpSpLocks/>
          </p:cNvGrpSpPr>
          <p:nvPr/>
        </p:nvGrpSpPr>
        <p:grpSpPr bwMode="auto">
          <a:xfrm>
            <a:off x="158750" y="3562350"/>
            <a:ext cx="1625600" cy="1625600"/>
            <a:chOff x="159022" y="3562231"/>
            <a:chExt cx="1625397" cy="1625397"/>
          </a:xfrm>
        </p:grpSpPr>
        <p:pic>
          <p:nvPicPr>
            <p:cNvPr id="29756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" y="35622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文字方塊 10"/>
            <p:cNvSpPr txBox="1">
              <a:spLocks noChangeArrowheads="1"/>
            </p:cNvSpPr>
            <p:nvPr/>
          </p:nvSpPr>
          <p:spPr bwMode="auto">
            <a:xfrm>
              <a:off x="387785" y="4659284"/>
              <a:ext cx="643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71550" y="2582863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群組 2048"/>
          <p:cNvGrpSpPr>
            <a:grpSpLocks/>
          </p:cNvGrpSpPr>
          <p:nvPr/>
        </p:nvGrpSpPr>
        <p:grpSpPr bwMode="auto">
          <a:xfrm>
            <a:off x="2597150" y="33338"/>
            <a:ext cx="1465263" cy="1465262"/>
            <a:chOff x="2597117" y="33058"/>
            <a:chExt cx="1465468" cy="1465468"/>
          </a:xfrm>
        </p:grpSpPr>
        <p:pic>
          <p:nvPicPr>
            <p:cNvPr id="2975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17" y="33058"/>
              <a:ext cx="1465468" cy="14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5" name="文字方塊 19"/>
            <p:cNvSpPr txBox="1">
              <a:spLocks noChangeArrowheads="1"/>
            </p:cNvSpPr>
            <p:nvPr/>
          </p:nvSpPr>
          <p:spPr bwMode="auto">
            <a:xfrm>
              <a:off x="2772030" y="1066311"/>
              <a:ext cx="118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9" name="群組 2050"/>
          <p:cNvGrpSpPr>
            <a:grpSpLocks/>
          </p:cNvGrpSpPr>
          <p:nvPr/>
        </p:nvGrpSpPr>
        <p:grpSpPr bwMode="auto">
          <a:xfrm>
            <a:off x="3330575" y="1498600"/>
            <a:ext cx="787400" cy="631825"/>
            <a:chOff x="3329851" y="1498526"/>
            <a:chExt cx="787705" cy="631447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665" y="1600065"/>
              <a:ext cx="655891" cy="369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0" name="群組 2052"/>
          <p:cNvGrpSpPr>
            <a:grpSpLocks/>
          </p:cNvGrpSpPr>
          <p:nvPr/>
        </p:nvGrpSpPr>
        <p:grpSpPr bwMode="auto">
          <a:xfrm>
            <a:off x="3330575" y="3973513"/>
            <a:ext cx="730250" cy="833437"/>
            <a:chOff x="3329851" y="3973544"/>
            <a:chExt cx="730303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469" y="4173577"/>
              <a:ext cx="655685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1" name="群組 2067"/>
          <p:cNvGrpSpPr>
            <a:grpSpLocks/>
          </p:cNvGrpSpPr>
          <p:nvPr/>
        </p:nvGrpSpPr>
        <p:grpSpPr bwMode="auto">
          <a:xfrm>
            <a:off x="2298700" y="4806950"/>
            <a:ext cx="2133600" cy="1855788"/>
            <a:chOff x="2299193" y="4807014"/>
            <a:chExt cx="2133212" cy="1855222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461"/>
              <a:ext cx="2133212" cy="36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747" name="群組 2053"/>
            <p:cNvGrpSpPr>
              <a:grpSpLocks/>
            </p:cNvGrpSpPr>
            <p:nvPr/>
          </p:nvGrpSpPr>
          <p:grpSpPr bwMode="auto"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749" name="圖片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12" name="群組 2066"/>
          <p:cNvGrpSpPr>
            <a:grpSpLocks/>
          </p:cNvGrpSpPr>
          <p:nvPr/>
        </p:nvGrpSpPr>
        <p:grpSpPr bwMode="auto">
          <a:xfrm>
            <a:off x="2333625" y="2087563"/>
            <a:ext cx="2355850" cy="1846262"/>
            <a:chOff x="2188265" y="2129973"/>
            <a:chExt cx="2355067" cy="1846324"/>
          </a:xfrm>
        </p:grpSpPr>
        <p:grpSp>
          <p:nvGrpSpPr>
            <p:cNvPr id="29740" name="群組 2051"/>
            <p:cNvGrpSpPr>
              <a:grpSpLocks/>
            </p:cNvGrpSpPr>
            <p:nvPr/>
          </p:nvGrpSpPr>
          <p:grpSpPr bwMode="auto">
            <a:xfrm>
              <a:off x="2597117" y="2129973"/>
              <a:ext cx="1465468" cy="1472938"/>
              <a:chOff x="2597117" y="2129973"/>
              <a:chExt cx="1465468" cy="1472938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29743" name="文字方塊 16"/>
              <p:cNvSpPr txBox="1">
                <a:spLocks noChangeArrowheads="1"/>
              </p:cNvSpPr>
              <p:nvPr/>
            </p:nvSpPr>
            <p:spPr bwMode="auto">
              <a:xfrm>
                <a:off x="2733896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29744" name="文字方塊 17"/>
              <p:cNvSpPr txBox="1">
                <a:spLocks noChangeArrowheads="1"/>
              </p:cNvSpPr>
              <p:nvPr/>
            </p:nvSpPr>
            <p:spPr bwMode="auto">
              <a:xfrm>
                <a:off x="3168419" y="3233579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29745" name="文字方塊 18"/>
              <p:cNvSpPr txBox="1">
                <a:spLocks noChangeArrowheads="1"/>
              </p:cNvSpPr>
              <p:nvPr/>
            </p:nvSpPr>
            <p:spPr bwMode="auto">
              <a:xfrm>
                <a:off x="3602943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398"/>
              <a:ext cx="2355067" cy="369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3" name="群組 2068"/>
          <p:cNvGrpSpPr>
            <a:grpSpLocks/>
          </p:cNvGrpSpPr>
          <p:nvPr/>
        </p:nvGrpSpPr>
        <p:grpSpPr bwMode="auto">
          <a:xfrm>
            <a:off x="4660900" y="3073400"/>
            <a:ext cx="4108450" cy="1754188"/>
            <a:chOff x="4661010" y="3073539"/>
            <a:chExt cx="4108384" cy="1754451"/>
          </a:xfrm>
        </p:grpSpPr>
        <p:grpSp>
          <p:nvGrpSpPr>
            <p:cNvPr id="29736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29738" name="圖片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圖片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5828" y="4205597"/>
              <a:ext cx="2133566" cy="3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4" name="群組 2069"/>
          <p:cNvGrpSpPr>
            <a:grpSpLocks/>
          </p:cNvGrpSpPr>
          <p:nvPr/>
        </p:nvGrpSpPr>
        <p:grpSpPr bwMode="auto">
          <a:xfrm>
            <a:off x="5658418" y="4942387"/>
            <a:ext cx="2475706" cy="1781727"/>
            <a:chOff x="5634323" y="5028616"/>
            <a:chExt cx="2538225" cy="1826991"/>
          </a:xfrm>
        </p:grpSpPr>
        <p:grpSp>
          <p:nvGrpSpPr>
            <p:cNvPr id="29732" name="群組 2055"/>
            <p:cNvGrpSpPr>
              <a:grpSpLocks/>
            </p:cNvGrpSpPr>
            <p:nvPr/>
          </p:nvGrpSpPr>
          <p:grpSpPr bwMode="auto"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29735" name="圖片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633" y="5267299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634323" y="6476892"/>
              <a:ext cx="2325463" cy="378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5" name="群組 3"/>
          <p:cNvGrpSpPr>
            <a:grpSpLocks/>
          </p:cNvGrpSpPr>
          <p:nvPr/>
        </p:nvGrpSpPr>
        <p:grpSpPr bwMode="auto">
          <a:xfrm>
            <a:off x="4060825" y="5586413"/>
            <a:ext cx="1784350" cy="469900"/>
            <a:chOff x="4060154" y="5586227"/>
            <a:chExt cx="1785560" cy="470720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36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6" name="群組 4"/>
          <p:cNvGrpSpPr>
            <a:grpSpLocks/>
          </p:cNvGrpSpPr>
          <p:nvPr/>
        </p:nvGrpSpPr>
        <p:grpSpPr bwMode="auto">
          <a:xfrm>
            <a:off x="3949700" y="4456113"/>
            <a:ext cx="1093788" cy="1084262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3068" y="4456051"/>
              <a:ext cx="980179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145"/>
              <a:ext cx="656625" cy="369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7" name="群組 8"/>
          <p:cNvGrpSpPr>
            <a:grpSpLocks/>
          </p:cNvGrpSpPr>
          <p:nvPr/>
        </p:nvGrpSpPr>
        <p:grpSpPr bwMode="auto">
          <a:xfrm>
            <a:off x="5054600" y="4483100"/>
            <a:ext cx="1076325" cy="1085850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0762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068" y="4703305"/>
              <a:ext cx="656180" cy="37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718" name="矩形 55"/>
          <p:cNvSpPr>
            <a:spLocks noChangeArrowheads="1"/>
          </p:cNvSpPr>
          <p:nvPr/>
        </p:nvSpPr>
        <p:spPr bwMode="auto">
          <a:xfrm>
            <a:off x="4208463" y="143192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核心素養在課程綱要的轉化及其與學習重點的對應關係圖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9581"/>
              </p:ext>
            </p:extLst>
          </p:nvPr>
        </p:nvGraphicFramePr>
        <p:xfrm>
          <a:off x="6146800" y="2183361"/>
          <a:ext cx="2874963" cy="119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9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以核心素養強化各教育階段、課程總綱與領域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科目之間的連貫，以及各領域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科目之間的統整</a:t>
                      </a:r>
                      <a:r>
                        <a:rPr lang="zh-TW" alt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800" dirty="0"/>
                    </a:p>
                  </a:txBody>
                  <a:tcPr marL="91450" marR="91450" marT="45712" marB="4571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25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44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190AFC-71D7-44DB-9F37-CDC64BCFFD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0" y="6354457"/>
            <a:ext cx="1213165" cy="2401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609128"/>
              </p:ext>
            </p:extLst>
          </p:nvPr>
        </p:nvGraphicFramePr>
        <p:xfrm>
          <a:off x="755576" y="1285860"/>
          <a:ext cx="7704856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2E6CC6-E08A-4F45-9383-E0D732943941}" type="slidenum">
              <a:rPr lang="zh-TW" altLang="en-US" sz="12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 smtClean="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48" name="矩形 33"/>
          <p:cNvSpPr>
            <a:spLocks noChangeArrowheads="1"/>
          </p:cNvSpPr>
          <p:nvPr/>
        </p:nvSpPr>
        <p:spPr bwMode="auto">
          <a:xfrm>
            <a:off x="3500437" y="349885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2858281" y="2237581"/>
            <a:ext cx="3290914" cy="2522538"/>
          </a:xfrm>
          <a:prstGeom prst="triangle">
            <a:avLst>
              <a:gd name="adj" fmla="val 51277"/>
            </a:avLst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332621" y="254748"/>
            <a:ext cx="8494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十二年國教課綱特色及其在客家語文展現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705475" y="1541463"/>
            <a:ext cx="3097213" cy="6492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重視語文學習的歷程與差異</a:t>
            </a:r>
            <a:endParaRPr lang="zh-TW" altLang="en-US" sz="18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394450" y="3636963"/>
            <a:ext cx="2749550" cy="8032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根據學生個別差異，規劃培養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自學能力的教材教法及課程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規劃指引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473700" y="5618163"/>
            <a:ext cx="3151188" cy="6064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教學回應地區差異和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語文程度學生的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71438" y="5634038"/>
            <a:ext cx="3602037" cy="7048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國小至高中教育階段</a:t>
            </a:r>
            <a:r>
              <a: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的連貫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跨領域語文教學與學習經驗的統整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-9525" y="1990725"/>
            <a:ext cx="3311525" cy="7191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加強師資培訓、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強化支持系統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課程綱要總綱課程架構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F241C-3718-486F-886D-47D751E99BB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482600" y="350838"/>
            <a:ext cx="8375650" cy="917575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國民中小學課程類型架構與內涵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31876655"/>
              </p:ext>
            </p:extLst>
          </p:nvPr>
        </p:nvGraphicFramePr>
        <p:xfrm>
          <a:off x="731043" y="809625"/>
          <a:ext cx="8127207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3044825" y="5692775"/>
            <a:ext cx="3351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減少每週修習科目數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素養導向之領域教學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CF7962-1AC9-410C-9E7F-40BF0B378120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2816225" y="5732463"/>
            <a:ext cx="265113" cy="2540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813050" y="5992813"/>
            <a:ext cx="265113" cy="25558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16225" y="6327775"/>
            <a:ext cx="265113" cy="2555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/>
          <a:stretch/>
        </p:blipFill>
        <p:spPr bwMode="auto">
          <a:xfrm>
            <a:off x="2762327" y="155809"/>
            <a:ext cx="6102189" cy="5855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8738" y="0"/>
            <a:ext cx="2466975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endParaRPr lang="en-US" altLang="zh-TW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領域及名稱調整</a:t>
            </a:r>
            <a:endParaRPr lang="zh-TW" altLang="zh-TW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433388" y="919163"/>
            <a:ext cx="2136775" cy="701675"/>
          </a:xfrm>
          <a:prstGeom prst="borderCallout2">
            <a:avLst>
              <a:gd name="adj1" fmla="val 45046"/>
              <a:gd name="adj2" fmla="val -95362"/>
              <a:gd name="adj3" fmla="val 46036"/>
              <a:gd name="adj4" fmla="val -33990"/>
              <a:gd name="adj5" fmla="val 46489"/>
              <a:gd name="adj6" fmla="val 11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「語文領域」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「新住民語文」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17513" y="1793875"/>
            <a:ext cx="2166937" cy="677863"/>
          </a:xfrm>
          <a:prstGeom prst="borderCallout2">
            <a:avLst>
              <a:gd name="adj1" fmla="val 47989"/>
              <a:gd name="adj2" fmla="val 488"/>
              <a:gd name="adj3" fmla="val 81526"/>
              <a:gd name="adj4" fmla="val -31057"/>
              <a:gd name="adj5" fmla="val 89838"/>
              <a:gd name="adj6" fmla="val -40264"/>
            </a:avLst>
          </a:prstGeom>
          <a:solidFill>
            <a:schemeClr val="accent2">
              <a:lumMod val="50000"/>
            </a:schemeClr>
          </a:solidFill>
          <a:ln w="381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「自然與生活科技」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「自然科學」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404813" y="2673350"/>
            <a:ext cx="2179637" cy="712788"/>
          </a:xfrm>
          <a:prstGeom prst="borderCallout2">
            <a:avLst>
              <a:gd name="adj1" fmla="val 44114"/>
              <a:gd name="adj2" fmla="val -40640"/>
              <a:gd name="adj3" fmla="val 44951"/>
              <a:gd name="adj4" fmla="val -40195"/>
              <a:gd name="adj5" fmla="val 44230"/>
              <a:gd name="adj6" fmla="val 20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「藝術與人文領域」更名為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「藝術領域」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433388" y="4403725"/>
            <a:ext cx="2166937" cy="801688"/>
          </a:xfrm>
          <a:prstGeom prst="borderCallout2">
            <a:avLst>
              <a:gd name="adj1" fmla="val -102883"/>
              <a:gd name="adj2" fmla="val -106327"/>
              <a:gd name="adj3" fmla="val 15461"/>
              <a:gd name="adj4" fmla="val -94894"/>
              <a:gd name="adj5" fmla="val 54504"/>
              <a:gd name="adj6" fmla="val -890"/>
            </a:avLst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整併至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 flipH="1">
            <a:off x="419100" y="3560763"/>
            <a:ext cx="2181225" cy="679450"/>
          </a:xfrm>
          <a:prstGeom prst="borderCallout2">
            <a:avLst>
              <a:gd name="adj1" fmla="val 37548"/>
              <a:gd name="adj2" fmla="val -39055"/>
              <a:gd name="adj3" fmla="val 34753"/>
              <a:gd name="adj4" fmla="val -18871"/>
              <a:gd name="adj5" fmla="val 57180"/>
              <a:gd name="adj6" fmla="val 2016"/>
            </a:avLst>
          </a:prstGeom>
          <a:ln w="38100">
            <a:solidFill>
              <a:srgbClr val="ED7D31"/>
            </a:solidFill>
            <a:head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 flipH="1">
            <a:off x="430213" y="5486400"/>
            <a:ext cx="2166937" cy="1022350"/>
          </a:xfrm>
          <a:prstGeom prst="borderCallout2">
            <a:avLst>
              <a:gd name="adj1" fmla="val -105578"/>
              <a:gd name="adj2" fmla="val -238609"/>
              <a:gd name="adj3" fmla="val -79977"/>
              <a:gd name="adj4" fmla="val -220912"/>
              <a:gd name="adj5" fmla="val 48484"/>
              <a:gd name="adj6" fmla="val 433"/>
            </a:avLst>
          </a:pr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之「健康」更名為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健康教育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83C253-0EF2-4A16-9E1D-02CD35B5BAD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5025" y="1050925"/>
            <a:ext cx="1022350" cy="325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79950" y="1719263"/>
            <a:ext cx="1023938" cy="18415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48050" y="2146300"/>
            <a:ext cx="1196975" cy="6064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48050" y="3560763"/>
            <a:ext cx="1196975" cy="43180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48050" y="2794000"/>
            <a:ext cx="1196975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67638" y="3990975"/>
            <a:ext cx="1014412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0"/>
          <p:cNvSpPr txBox="1">
            <a:spLocks noChangeArrowheads="1"/>
          </p:cNvSpPr>
          <p:nvPr/>
        </p:nvSpPr>
        <p:spPr bwMode="auto">
          <a:xfrm>
            <a:off x="323850" y="157163"/>
            <a:ext cx="845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普通型高中課程類型架構與內涵</a:t>
            </a: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421438" y="4652963"/>
            <a:ext cx="1128712" cy="1566862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1438" y="3506788"/>
            <a:ext cx="8807450" cy="80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38" y="2320925"/>
            <a:ext cx="8904287" cy="808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96838" y="1169988"/>
            <a:ext cx="8782050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879975" y="4651375"/>
            <a:ext cx="1474788" cy="1706563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提供學校發展校本特色課程，以跨領域，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為主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1547813" y="2332038"/>
            <a:ext cx="2016125" cy="796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5060950" y="3603625"/>
            <a:ext cx="906463" cy="700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484438" y="3573463"/>
            <a:ext cx="1079500" cy="698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加深加廣選修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6130925" y="3573463"/>
            <a:ext cx="942975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3865563" y="2332038"/>
            <a:ext cx="5111750" cy="814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         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17663" y="3563938"/>
            <a:ext cx="788987" cy="700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65288" y="1203325"/>
            <a:ext cx="7056437" cy="78105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04975" y="4684713"/>
            <a:ext cx="1558925" cy="1833562"/>
          </a:xfrm>
          <a:prstGeom prst="wedgeRoundRectCallout">
            <a:avLst>
              <a:gd name="adj1" fmla="val 19532"/>
              <a:gd name="adj2" fmla="val -715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延伸部定必修，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領域選修課綱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銜接不同進路的大學教育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的專業準備</a:t>
            </a: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268288" y="4648200"/>
            <a:ext cx="1349375" cy="1381125"/>
          </a:xfrm>
          <a:prstGeom prst="wedgeRoundRectCallout">
            <a:avLst>
              <a:gd name="adj1" fmla="val 56020"/>
              <a:gd name="adj2" fmla="val -78329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324225" y="4587875"/>
            <a:ext cx="1492250" cy="1770063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提供更個別化與差異化之適性課程，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通識應用、職業試探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、大學預修等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3832225" y="3582988"/>
            <a:ext cx="995363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484438" y="3108325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92300" y="3340100"/>
            <a:ext cx="1181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073400" y="3327400"/>
            <a:ext cx="0" cy="246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1892300" y="3325813"/>
            <a:ext cx="1588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7313" y="3284538"/>
            <a:ext cx="35814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173663" y="3295650"/>
            <a:ext cx="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11888" y="3121025"/>
            <a:ext cx="0" cy="16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14" name="群組 42"/>
          <p:cNvGrpSpPr>
            <a:grpSpLocks/>
          </p:cNvGrpSpPr>
          <p:nvPr/>
        </p:nvGrpSpPr>
        <p:grpSpPr bwMode="auto">
          <a:xfrm>
            <a:off x="3090863" y="3284538"/>
            <a:ext cx="2082800" cy="279400"/>
            <a:chOff x="3356344" y="3341884"/>
            <a:chExt cx="2082723" cy="310535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3356344" y="3405403"/>
              <a:ext cx="855630" cy="23466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956485" y="3341884"/>
              <a:ext cx="482582" cy="31053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224713" y="3589338"/>
            <a:ext cx="747712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8026400" y="3589338"/>
            <a:ext cx="1017588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en-US" altLang="zh-TW" sz="13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含自主學習</a:t>
            </a: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025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3024188" y="1973263"/>
            <a:ext cx="2174875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</p:cNvCxnSpPr>
          <p:nvPr/>
        </p:nvCxnSpPr>
        <p:spPr>
          <a:xfrm>
            <a:off x="5192713" y="1984375"/>
            <a:ext cx="2090737" cy="328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7164388" y="3244850"/>
            <a:ext cx="1947862" cy="1336675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8126413" y="4648200"/>
            <a:ext cx="217487" cy="293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924" name="文字方塊 4"/>
          <p:cNvSpPr txBox="1">
            <a:spLocks noChangeArrowheads="1"/>
          </p:cNvSpPr>
          <p:nvPr/>
        </p:nvSpPr>
        <p:spPr bwMode="auto">
          <a:xfrm>
            <a:off x="7578725" y="495300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綜合性學習、其他學習體驗</a:t>
            </a:r>
            <a:r>
              <a:rPr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9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0AB287-C099-49D1-A71F-4CD1A5A15937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內容版面配置區 6" descr="太極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7426" r="124" b="12996"/>
          <a:stretch>
            <a:fillRect/>
          </a:stretch>
        </p:blipFill>
        <p:spPr>
          <a:xfrm>
            <a:off x="4739481" y="2164298"/>
            <a:ext cx="4189412" cy="3335337"/>
          </a:xfrm>
        </p:spPr>
      </p:pic>
      <p:sp>
        <p:nvSpPr>
          <p:cNvPr id="165891" name="標題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196388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十二年國教課綱強調學校本位課程發展</a:t>
            </a:r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4524374" y="5128478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</a:rPr>
              <a:t>                                     </a:t>
            </a:r>
            <a:r>
              <a:rPr lang="zh-TW" altLang="en-US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srgbClr val="000000"/>
                </a:solidFill>
              </a:rPr>
              <a:t>http://www.nipic.com/show/4/79/5437409k2418f424.html</a:t>
            </a:r>
            <a:endParaRPr lang="zh-TW" altLang="en-US" sz="800" dirty="0">
              <a:solidFill>
                <a:srgbClr val="000000"/>
              </a:solidFill>
            </a:endParaRPr>
          </a:p>
        </p:txBody>
      </p:sp>
      <p:sp>
        <p:nvSpPr>
          <p:cNvPr id="38917" name="文字方塊 7"/>
          <p:cNvSpPr txBox="1">
            <a:spLocks noChangeArrowheads="1"/>
          </p:cNvSpPr>
          <p:nvPr/>
        </p:nvSpPr>
        <p:spPr bwMode="auto">
          <a:xfrm>
            <a:off x="3405188" y="4194174"/>
            <a:ext cx="1071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38918" name="文字方塊 8"/>
          <p:cNvSpPr txBox="1">
            <a:spLocks noChangeArrowheads="1"/>
          </p:cNvSpPr>
          <p:nvPr/>
        </p:nvSpPr>
        <p:spPr bwMode="auto">
          <a:xfrm>
            <a:off x="3405187" y="2322949"/>
            <a:ext cx="1071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校訂課程</a:t>
            </a:r>
          </a:p>
        </p:txBody>
      </p:sp>
      <p:sp>
        <p:nvSpPr>
          <p:cNvPr id="39943" name="文字方塊 9"/>
          <p:cNvSpPr txBox="1">
            <a:spLocks noChangeArrowheads="1"/>
          </p:cNvSpPr>
          <p:nvPr/>
        </p:nvSpPr>
        <p:spPr bwMode="auto">
          <a:xfrm>
            <a:off x="2768600" y="5425735"/>
            <a:ext cx="319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由國家統一規劃，以養成學生的基本學力，並奠定適性發展的基礎。</a:t>
            </a:r>
            <a:endParaRPr lang="zh-TW" altLang="en-US" sz="1800" dirty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4" name="文字方塊 10"/>
          <p:cNvSpPr txBox="1">
            <a:spLocks noChangeArrowheads="1"/>
          </p:cNvSpPr>
          <p:nvPr/>
        </p:nvSpPr>
        <p:spPr bwMode="auto">
          <a:xfrm>
            <a:off x="2768600" y="1496557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由學校安排，以形塑學校教育願景及強化學生適性發展</a:t>
            </a: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9945" name="Shape 7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92066"/>
            <a:ext cx="2108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733550" y="5571866"/>
            <a:ext cx="103505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取自吳月鈴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2978146" y="3559513"/>
            <a:ext cx="1912353" cy="481013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898989"/>
                </a:solidFill>
                <a:latin typeface="Arial" panose="020B0604020202020204" pitchFamily="34" charset="0"/>
              </a:rPr>
              <a:t>16</a:t>
            </a:r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客家語文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重要理念與內涵</a:t>
            </a: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C1380A-962D-44FA-A2E1-48087F530C0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40965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替代程序 1"/>
          <p:cNvSpPr/>
          <p:nvPr/>
        </p:nvSpPr>
        <p:spPr>
          <a:xfrm>
            <a:off x="812801" y="2033046"/>
            <a:ext cx="7794170" cy="336902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語文是社會溝通與互動的媒介，也是文化的載體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教育旨在培養學生語言溝通與理性思辨的知能，奠定適性發展與終身學習的基礎，幫助學生了解並探究不同的文化與價值觀，促進族群互動與相互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理解。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271" y="501939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語文領域的共同理念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8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1462160" y="3511296"/>
            <a:ext cx="7055676" cy="2529286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培養學習客家語文的興趣，認識客家歷史與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具備客家語文聆聽、說話、閱讀、寫作的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增進在日常生活中使用客家語文思考與解決問題的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養成在多元族群中彼此互信的態度與合作的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認識世界上不同族群文化，擴大國際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視野。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1462160" y="1655697"/>
            <a:ext cx="7005980" cy="1647827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參照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客家基本法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傳承與發揚客家語言、文化之精神。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以客家語文復振、文化傳承與創新為宗旨。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強調客家語文學習與生活、社會、藝術及文化的連結。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客家語文課綱的理念與目標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628649" y="179998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628650" y="3770390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35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819150" y="2508250"/>
            <a:ext cx="7823200" cy="378618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47838" y="490538"/>
            <a:ext cx="5708650" cy="635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簡報綱要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28588" y="3922713"/>
            <a:ext cx="9461501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客家文</a:t>
            </a: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課程綱要重要理念與內涵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03350" y="5238750"/>
            <a:ext cx="495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9000" y="5229225"/>
            <a:ext cx="76390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國教院研發之課綱實施支持資源</a:t>
            </a:r>
            <a:endParaRPr lang="en-US" altLang="zh-CN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4138" y="2616200"/>
            <a:ext cx="90455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十二年國教課程綱要總綱重要理念與內涵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3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1A886-97FB-4C30-BC89-1E1363BF1FF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8441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0"/>
            <a:ext cx="1109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面對未來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，客家語文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的教學是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295369401"/>
              </p:ext>
            </p:extLst>
          </p:nvPr>
        </p:nvGraphicFramePr>
        <p:xfrm>
          <a:off x="628650" y="1438748"/>
          <a:ext cx="8135006" cy="49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9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607297" y="1863044"/>
            <a:ext cx="23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607794" y="2430567"/>
            <a:ext cx="23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739285" y="4387846"/>
            <a:ext cx="23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719513" y="5227638"/>
            <a:ext cx="25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1"/>
          </p:nvPr>
        </p:nvSpPr>
        <p:spPr>
          <a:xfrm>
            <a:off x="6022975" y="4283075"/>
            <a:ext cx="2705100" cy="1982788"/>
          </a:xfrm>
        </p:spPr>
        <p:txBody>
          <a:bodyPr/>
          <a:lstStyle/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多元適性</a:t>
            </a:r>
            <a:endParaRPr lang="en-US" altLang="zh-TW" sz="36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在地連結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適性教育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87" name="內容版面配置區 2"/>
          <p:cNvSpPr txBox="1">
            <a:spLocks/>
          </p:cNvSpPr>
          <p:nvPr/>
        </p:nvSpPr>
        <p:spPr bwMode="auto">
          <a:xfrm>
            <a:off x="3049588" y="4283075"/>
            <a:ext cx="29194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lvl="1" algn="ctr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連貫統整</a:t>
            </a:r>
            <a:endParaRPr lang="en-US" altLang="zh-TW" sz="36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lvl="1" algn="ctr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1-12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年級連貫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algn="ctr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跨領域統整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5" name="資料庫圖表 14"/>
          <p:cNvGraphicFramePr/>
          <p:nvPr/>
        </p:nvGraphicFramePr>
        <p:xfrm>
          <a:off x="17394" y="1781666"/>
          <a:ext cx="3031717" cy="22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內容版面配置區 2"/>
          <p:cNvSpPr txBox="1">
            <a:spLocks/>
          </p:cNvSpPr>
          <p:nvPr/>
        </p:nvSpPr>
        <p:spPr>
          <a:xfrm>
            <a:off x="344488" y="4348163"/>
            <a:ext cx="2705100" cy="18827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9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endParaRPr lang="en-US" altLang="zh-TW" sz="39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連結經驗世界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融入學習策略</a:t>
            </a: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語文的實用性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7400" y="584200"/>
            <a:ext cx="5029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客家語文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課綱的特色</a:t>
            </a:r>
          </a:p>
        </p:txBody>
      </p:sp>
      <p:sp>
        <p:nvSpPr>
          <p:cNvPr id="430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1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1FB3F6-6F2D-472B-9F13-3A427CDD2A8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3016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92375"/>
            <a:ext cx="2335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066925"/>
            <a:ext cx="24526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、素養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導向的課綱</a:t>
            </a: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A2126B-FF0B-4733-8022-50F7B1F3D901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核心素養舉隅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460503"/>
              </p:ext>
            </p:extLst>
          </p:nvPr>
        </p:nvGraphicFramePr>
        <p:xfrm>
          <a:off x="82550" y="1014413"/>
          <a:ext cx="8990011" cy="36052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19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4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56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67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67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167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9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en-US" altLang="zh-TW" sz="1800" kern="1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國民小學教育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國民中學教育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(J)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高級中等學校教育</a:t>
                      </a: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(U)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7980">
                <a:tc>
                  <a:txBody>
                    <a:bodyPr/>
                    <a:lstStyle/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互動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</a:t>
                      </a:r>
                      <a:endParaRPr lang="en-US" altLang="zh-TW" sz="1800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</a:t>
                      </a:r>
                      <a:endParaRPr lang="en-US" altLang="zh-TW" sz="1800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具備理解及使用語言、文字、數理、肢體及藝術等各種符號進行表達、溝通及互動，並能了解與同理他人，應用在日常生活及工作上。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</a:t>
                      </a: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具備客家語文基本聽、說、讀、寫的能力，並能運用客家語文進行日常生活的表達。</a:t>
                      </a:r>
                      <a:endParaRPr lang="zh-TW" altLang="en-US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</a:t>
                      </a: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-J-B1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具備客家語文聽、說、讀、寫等語文素養，能運用客家語文符號進行日常生活的表情達意與溝通互動。</a:t>
                      </a:r>
                      <a:endParaRPr lang="zh-TW" altLang="en-US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</a:t>
                      </a: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-U-B1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具備運用客家語文表情達意的能力，能善用客家語言，以同理心進行人際溝通與互動。</a:t>
                      </a:r>
                      <a:endParaRPr lang="zh-TW" altLang="en-US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圓角矩形 28"/>
          <p:cNvSpPr/>
          <p:nvPr/>
        </p:nvSpPr>
        <p:spPr>
          <a:xfrm>
            <a:off x="3446478" y="4829175"/>
            <a:ext cx="1512887" cy="7921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日常生活運用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>
            <a:off x="5049853" y="5045075"/>
            <a:ext cx="288925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5389469" y="4829175"/>
            <a:ext cx="1512887" cy="792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表情達意</a:t>
            </a: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7032313" y="5045075"/>
            <a:ext cx="287338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7418403" y="4829175"/>
            <a:ext cx="1511300" cy="792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同理互動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550" y="5895498"/>
            <a:ext cx="48768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712788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為求學生能延續國民中小學的客家語文學習，並銜接大學乃至未來社會職場需求，因此本課程綱要針對高級中等學校教育階段特別訂定核心素養。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675" y="195263"/>
            <a:ext cx="8734425" cy="94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</a:t>
            </a:r>
            <a:r>
              <a:rPr lang="zh-TW" altLang="en-US" sz="4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</a:t>
            </a: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核心素養與學習重點的呼應</a:t>
            </a:r>
          </a:p>
        </p:txBody>
      </p:sp>
      <p:graphicFrame>
        <p:nvGraphicFramePr>
          <p:cNvPr id="4" name="內容版面配置區 3">
            <a:hlinkClick r:id="rId2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077800"/>
              </p:ext>
            </p:extLst>
          </p:nvPr>
        </p:nvGraphicFramePr>
        <p:xfrm>
          <a:off x="304800" y="1050925"/>
          <a:ext cx="8712200" cy="4681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9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6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869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65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語文領域</a:t>
                      </a:r>
                      <a:r>
                        <a:rPr lang="en-US" sz="17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7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</a:t>
                      </a:r>
                      <a:r>
                        <a:rPr lang="zh-TW" sz="17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語文領域</a:t>
                      </a:r>
                      <a:r>
                        <a:rPr lang="en-US" sz="17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7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</a:t>
                      </a:r>
                      <a:r>
                        <a:rPr lang="zh-TW" sz="17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974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1-Ⅰ-1</a:t>
                      </a:r>
                      <a:r>
                        <a:rPr lang="zh-TW" altLang="en-US" sz="15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能從日常客家生活語句了解語詞。</a:t>
                      </a:r>
                      <a:endParaRPr lang="en-US" altLang="zh-TW" sz="15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2-Ⅲ-1</a:t>
                      </a:r>
                      <a:r>
                        <a:rPr lang="zh-TW" altLang="en-US" sz="15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能介紹客家文化的族群特徵。</a:t>
                      </a:r>
                      <a:endParaRPr lang="zh-TW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5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Cc-Ⅰ-1</a:t>
                      </a:r>
                      <a:r>
                        <a:rPr lang="zh-TW" altLang="en-US" sz="15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客家生活飲食。</a:t>
                      </a:r>
                      <a:endParaRPr lang="en-US" altLang="zh-TW" sz="1500" b="1" kern="1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Ca-Ⅲ-1</a:t>
                      </a:r>
                      <a:r>
                        <a:rPr lang="zh-TW" altLang="en-US" sz="15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客家生命禮俗。</a:t>
                      </a:r>
                      <a:endParaRPr lang="zh-TW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客</a:t>
                      </a:r>
                      <a:r>
                        <a:rPr lang="en-US" altLang="zh-TW" sz="15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-E-A1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學習客家語文，認識客家民情風俗，藉此培養良好生活習慣以促進身心健康、發展個人生命潛能。</a:t>
                      </a:r>
                      <a:endParaRPr lang="zh-TW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能在生活環境中，藉由經常接觸及練習客家語，培養客家語文聽、說、讀、寫的能力，透過語文的對話練習及討論，社會生活的體驗、操作及活動，讓學生能認識日常生活及文本中所展現的客家文化重要元素，建立族群文化自信，進而提升個人的生命價值。</a:t>
                      </a:r>
                      <a:endParaRPr lang="zh-TW" sz="14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235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1-Ⅲ-3</a:t>
                      </a:r>
                      <a:r>
                        <a:rPr lang="zh-TW" altLang="en-US" sz="15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能運用資訊科技聽懂客家語文。</a:t>
                      </a:r>
                      <a:endParaRPr lang="zh-TW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334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Ab-Ⅲ-3</a:t>
                      </a:r>
                      <a:r>
                        <a:rPr lang="zh-TW" altLang="en-US" sz="15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客家詞語工具書及相關資訊媒體。</a:t>
                      </a:r>
                      <a:endParaRPr lang="zh-TW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客</a:t>
                      </a:r>
                      <a:r>
                        <a:rPr lang="en-US" altLang="zh-TW" sz="15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-E-B2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b="1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認識客家語文媒體的內容與影響，具備應用科技資訊的基本能力，能實際運用媒體資源以學習客家語文。</a:t>
                      </a:r>
                      <a:endParaRPr lang="zh-TW" altLang="en-US" sz="15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學生能在日常生活中運用資訊科技進行客家語文學習，透過客家語文的報章雜誌、廣播、電視及網站等媒體，擴充客家語文學習管道，並從生活中建立自我學習與終身學習的習慣。</a:t>
                      </a:r>
                      <a:endParaRPr lang="zh-TW" sz="14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1128713" y="5792788"/>
            <a:ext cx="7051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客家文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63"/>
            <a:ext cx="9158288" cy="769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核心素養與學習</a:t>
            </a: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重點</a:t>
            </a:r>
            <a: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雙向</a:t>
            </a: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細目表舉隅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88585"/>
              </p:ext>
            </p:extLst>
          </p:nvPr>
        </p:nvGraphicFramePr>
        <p:xfrm>
          <a:off x="326571" y="1012281"/>
          <a:ext cx="8475628" cy="5114200"/>
        </p:xfrm>
        <a:graphic>
          <a:graphicData uri="http://schemas.openxmlformats.org/drawingml/2006/table">
            <a:tbl>
              <a:tblPr/>
              <a:tblGrid>
                <a:gridCol w="2442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3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85253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客家語文</a:t>
                      </a: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核心素養：</a:t>
                      </a:r>
                    </a:p>
                    <a:p>
                      <a:pPr marL="809625" marR="0" lvl="0" indent="-717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-E-A1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學習客家語文，認識客家民情風俗，藉此培養良好生活習慣以促進身心健康、發展個人生命潛能。</a:t>
                      </a:r>
                    </a:p>
                    <a:p>
                      <a:pPr marL="809625" marR="0" lvl="0" indent="-717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-E-A2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透過客家經驗傳承與體驗，使學生具備以客家語文思考的能力，並能運用所學處理日常生活的問題。</a:t>
                      </a:r>
                    </a:p>
                    <a:p>
                      <a:pPr marL="809625" marR="0" lvl="0" indent="-717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具備客家語文基本聽、說、讀、寫的能力，並能運用客家語文進行日常生活的表達。</a:t>
                      </a:r>
                    </a:p>
                    <a:p>
                      <a:pPr marL="809625" marR="0" lvl="0" indent="-717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-E-C1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認識客家文化中的傳統美德、環境保護與社會關懷等課題，藉此增進個人道德知識與是非判斷的能力。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7427">
                <a:tc>
                  <a:txBody>
                    <a:bodyPr/>
                    <a:lstStyle>
                      <a:lvl1pPr marL="304800" indent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                 </a:t>
                      </a:r>
                      <a:r>
                        <a:rPr kumimoji="0" lang="zh-TW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1-Ⅱ-2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能養成聆聽客家語文的習慣。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2-Ⅱ-1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能說明客家文化的組成元素。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2-Ⅱ-2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能養成使用客家語的習慣。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2-Ⅱ-3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能以客家語回應日常生活對話。</a:t>
                      </a: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1520">
                <a:tc>
                  <a:txBody>
                    <a:bodyPr/>
                    <a:lstStyle>
                      <a:lvl1pPr marL="498475" indent="-498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Ae-Ⅱ-1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客家語情意表達。</a:t>
                      </a:r>
                    </a:p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Be-Ⅱ-2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社區環境與景觀。</a:t>
                      </a:r>
                    </a:p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Bd-Ⅱ-1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客家社區關懷。  </a:t>
                      </a:r>
                    </a:p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Cc-Ⅱ-1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客家傳統飲食。</a:t>
                      </a:r>
                    </a:p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Cd-Ⅱ-2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社區生態保育。</a:t>
                      </a: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169863" indent="-1698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單元名稱：客家民俗植物真奇妙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一、（客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）養成聆聽客家語文的習慣。（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1-Ⅱ-2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2-Ⅱ-2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2-Ⅱ-2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二、（客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-E-A1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）了解客家民俗植物在日常生活上的運用。（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2-Ⅱ-3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2-Ⅱ-2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三、（客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-E-A1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）說明客家文化的組成元素，培養回應日常生活的客家語能力。（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1-Ⅱ-2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2-Ⅱ-1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Bd-Ⅱ-1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四、（客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-E-C1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）提出用客家民俗植物解決環境問題的方法。（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2-Ⅱ-2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Bd-Ⅱ-1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Cd-Ⅱ-2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0" name="文字方塊 4"/>
          <p:cNvSpPr txBox="1">
            <a:spLocks noChangeArrowheads="1"/>
          </p:cNvSpPr>
          <p:nvPr/>
        </p:nvSpPr>
        <p:spPr bwMode="auto">
          <a:xfrm>
            <a:off x="491062" y="6338888"/>
            <a:ext cx="56573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客家語文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71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214B6E-E1C0-4656-9E40-358B8984CF0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87375" y="85725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素養導向的課程設計</a:t>
            </a:r>
          </a:p>
        </p:txBody>
      </p:sp>
      <p:sp>
        <p:nvSpPr>
          <p:cNvPr id="4813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4446CC-CCB0-46B9-A36C-CF00B8F9C15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292906446"/>
              </p:ext>
            </p:extLst>
          </p:nvPr>
        </p:nvGraphicFramePr>
        <p:xfrm>
          <a:off x="790668" y="1150544"/>
          <a:ext cx="7701481" cy="513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3" name="文字方塊 4"/>
          <p:cNvSpPr txBox="1">
            <a:spLocks noChangeArrowheads="1"/>
          </p:cNvSpPr>
          <p:nvPr/>
        </p:nvSpPr>
        <p:spPr bwMode="auto">
          <a:xfrm>
            <a:off x="1176338" y="2100263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sz="3600" b="1" dirty="0" smtClean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36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4" name="文字方塊 7"/>
          <p:cNvSpPr txBox="1">
            <a:spLocks noChangeArrowheads="1"/>
          </p:cNvSpPr>
          <p:nvPr/>
        </p:nvSpPr>
        <p:spPr bwMode="auto">
          <a:xfrm>
            <a:off x="7016952" y="2087385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endParaRPr lang="en-US" altLang="zh-TW" sz="3600" b="1" dirty="0" smtClean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endParaRPr lang="en-US" altLang="zh-TW" sz="3600" b="1" dirty="0" smtClean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5" name="文字方塊 8"/>
          <p:cNvSpPr txBox="1">
            <a:spLocks noChangeArrowheads="1"/>
          </p:cNvSpPr>
          <p:nvPr/>
        </p:nvSpPr>
        <p:spPr bwMode="auto">
          <a:xfrm>
            <a:off x="1169094" y="4455174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endParaRPr lang="en-US" altLang="zh-TW" sz="3600" b="1" dirty="0" smtClean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  <a:endParaRPr lang="en-US" altLang="zh-TW" sz="36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6" name="文字方塊 9"/>
          <p:cNvSpPr txBox="1">
            <a:spLocks noChangeArrowheads="1"/>
          </p:cNvSpPr>
          <p:nvPr/>
        </p:nvSpPr>
        <p:spPr bwMode="auto">
          <a:xfrm>
            <a:off x="6978315" y="451956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endParaRPr lang="en-US" altLang="zh-TW" sz="3600" b="1" dirty="0" smtClean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</a:t>
            </a:r>
            <a:endParaRPr lang="en-US" altLang="zh-TW" sz="36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0"/>
            <a:ext cx="80867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客家語文素養導向教學示意圖</a:t>
            </a:r>
            <a:endParaRPr lang="zh-TW" altLang="en-US" sz="32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020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65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579EB8-58AB-4212-92EB-FD8A84F156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959984831"/>
              </p:ext>
            </p:extLst>
          </p:nvPr>
        </p:nvGraphicFramePr>
        <p:xfrm>
          <a:off x="1094704" y="1815920"/>
          <a:ext cx="6516709" cy="391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4" name="矩形 119"/>
          <p:cNvSpPr>
            <a:spLocks/>
          </p:cNvSpPr>
          <p:nvPr/>
        </p:nvSpPr>
        <p:spPr bwMode="auto">
          <a:xfrm>
            <a:off x="3209114" y="1060492"/>
            <a:ext cx="2287887" cy="686710"/>
          </a:xfrm>
          <a:prstGeom prst="rect">
            <a:avLst/>
          </a:prstGeom>
          <a:solidFill>
            <a:srgbClr val="00B0F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客家語文能力：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聽、說、讀、寫</a:t>
            </a: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64515" name="矩形 121"/>
          <p:cNvSpPr>
            <a:spLocks/>
          </p:cNvSpPr>
          <p:nvPr/>
        </p:nvSpPr>
        <p:spPr bwMode="auto">
          <a:xfrm>
            <a:off x="6464433" y="3094636"/>
            <a:ext cx="1774403" cy="1357744"/>
          </a:xfrm>
          <a:prstGeom prst="rect">
            <a:avLst/>
          </a:prstGeom>
          <a:solidFill>
            <a:srgbClr val="FFD9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科際整合：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語言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/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文學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社會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/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生活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藝術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/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文化</a:t>
            </a: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64516" name="矩形 122"/>
          <p:cNvSpPr>
            <a:spLocks/>
          </p:cNvSpPr>
          <p:nvPr/>
        </p:nvSpPr>
        <p:spPr bwMode="auto">
          <a:xfrm>
            <a:off x="3376592" y="5784307"/>
            <a:ext cx="1952929" cy="649007"/>
          </a:xfrm>
          <a:prstGeom prst="rect">
            <a:avLst/>
          </a:prstGeom>
          <a:solidFill>
            <a:srgbClr val="F4B083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共同學習、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分組合作學習</a:t>
            </a: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64517" name="矩形 120"/>
          <p:cNvSpPr>
            <a:spLocks/>
          </p:cNvSpPr>
          <p:nvPr/>
        </p:nvSpPr>
        <p:spPr bwMode="auto">
          <a:xfrm>
            <a:off x="387928" y="3366382"/>
            <a:ext cx="1829586" cy="814251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客家語文應用於日常生活</a:t>
            </a: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8005"/>
            <a:ext cx="2057400" cy="365125"/>
          </a:xfrm>
        </p:spPr>
        <p:txBody>
          <a:bodyPr/>
          <a:lstStyle/>
          <a:p>
            <a:pPr>
              <a:defRPr/>
            </a:pPr>
            <a:fld id="{99BF4EED-F24C-420D-B541-F5B5D702392D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84213" y="333375"/>
            <a:ext cx="7772400" cy="122713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zh-TW" altLang="en-US" sz="3200" b="1" i="0" u="none" strike="noStrike" kern="1200" cap="none" spc="4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素養導向課程與教學舉隅</a:t>
            </a:r>
            <a:r>
              <a:rPr kumimoji="0" lang="en-US" altLang="zh-TW" sz="3200" b="1" i="0" u="none" strike="noStrike" kern="1200" cap="none" spc="4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br>
              <a:rPr kumimoji="0" lang="en-US" altLang="zh-TW" sz="3200" b="1" i="0" u="none" strike="noStrike" kern="1200" cap="none" spc="4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2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客家民俗植物真奇妙</a:t>
            </a:r>
            <a:endParaRPr kumimoji="0" lang="zh-TW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37308532"/>
              </p:ext>
            </p:extLst>
          </p:nvPr>
        </p:nvGraphicFramePr>
        <p:xfrm>
          <a:off x="177808" y="1418859"/>
          <a:ext cx="8785210" cy="507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、連貫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統整的課綱</a:t>
            </a:r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D32E-5BE2-4E7F-A945-DA0D067DACF4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國民基本教育課程綱要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總綱重要理念與內涵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DB575B-16C3-42E6-BC16-96945D3ECC8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19461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7" y="6425331"/>
            <a:ext cx="1213165" cy="24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250113" y="-49213"/>
            <a:ext cx="1765300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5306"/>
            <a:ext cx="9144000" cy="97879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時間規劃</a:t>
            </a:r>
            <a: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81609960"/>
              </p:ext>
            </p:extLst>
          </p:nvPr>
        </p:nvGraphicFramePr>
        <p:xfrm>
          <a:off x="602902" y="1467501"/>
          <a:ext cx="7954690" cy="486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223838"/>
            <a:ext cx="78867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學習重點架構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" name="圓角矩形 4"/>
          <p:cNvSpPr/>
          <p:nvPr/>
        </p:nvSpPr>
        <p:spPr>
          <a:xfrm>
            <a:off x="2136775" y="1204913"/>
            <a:ext cx="5127625" cy="712787"/>
          </a:xfrm>
          <a:prstGeom prst="rect">
            <a:avLst/>
          </a:prstGeom>
          <a:solidFill>
            <a:srgbClr val="C000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0320" tIns="20320" rIns="20320" bIns="20320" spcCol="1270" anchor="ctr"/>
          <a:lstStyle/>
          <a:p>
            <a:pPr algn="ctr" defTabSz="1422400" eaLnBrk="1" fontAlgn="auto" hangingPunct="1"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不同學習階段，相同學習類別</a:t>
            </a:r>
            <a:r>
              <a:rPr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</a:p>
        </p:txBody>
      </p:sp>
      <p:sp>
        <p:nvSpPr>
          <p:cNvPr id="5530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81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62760-3D47-4247-9851-AEEA70A5807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4575175" y="1917700"/>
            <a:ext cx="0" cy="315913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565400" y="2233613"/>
            <a:ext cx="4002088" cy="0"/>
          </a:xfrm>
          <a:prstGeom prst="line">
            <a:avLst/>
          </a:prstGeom>
          <a:ln w="317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2549525" y="2292350"/>
            <a:ext cx="15875" cy="24288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543675" y="2320925"/>
            <a:ext cx="23813" cy="285750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11"/>
          <p:cNvGrpSpPr/>
          <p:nvPr/>
        </p:nvGrpSpPr>
        <p:grpSpPr>
          <a:xfrm>
            <a:off x="4602145" y="2656737"/>
            <a:ext cx="3924920" cy="3200297"/>
            <a:chOff x="194478" y="1583243"/>
            <a:chExt cx="4052874" cy="41602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7" name="圓角矩形 36"/>
            <p:cNvSpPr/>
            <p:nvPr/>
          </p:nvSpPr>
          <p:spPr>
            <a:xfrm>
              <a:off x="227536" y="1670274"/>
              <a:ext cx="4019816" cy="407320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</a:t>
              </a:r>
              <a:r>
                <a: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文學</a:t>
              </a:r>
              <a:endPara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標音、字詞、語句、篇章、語用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</a:t>
              </a:r>
              <a:r>
                <a: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生活</a:t>
              </a:r>
              <a:endPara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自我認知、人際溝通、日常生活、社會事物、自然景象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藝術</a:t>
              </a:r>
              <a:r>
                <a:rPr lang="en-US" altLang="zh-TW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</a:t>
              </a:r>
              <a:endPara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在地風情、歷史文化、藝術美學、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人文生態、國際視野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4478" y="1583243"/>
              <a:ext cx="4052874" cy="68016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B200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學習內容</a:t>
              </a:r>
            </a:p>
          </p:txBody>
        </p:sp>
      </p:grpSp>
      <p:sp>
        <p:nvSpPr>
          <p:cNvPr id="39" name="拱形 38"/>
          <p:cNvSpPr/>
          <p:nvPr/>
        </p:nvSpPr>
        <p:spPr>
          <a:xfrm rot="16200000">
            <a:off x="357188" y="3825875"/>
            <a:ext cx="1036638" cy="1036637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拱形 39"/>
          <p:cNvSpPr/>
          <p:nvPr/>
        </p:nvSpPr>
        <p:spPr>
          <a:xfrm rot="5400000">
            <a:off x="8004175" y="3759200"/>
            <a:ext cx="1035050" cy="1035050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890588" y="2695575"/>
            <a:ext cx="3195637" cy="31337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說話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</a:p>
        </p:txBody>
      </p:sp>
      <p:sp>
        <p:nvSpPr>
          <p:cNvPr id="54286" name="矩形 51"/>
          <p:cNvSpPr>
            <a:spLocks noChangeArrowheads="1"/>
          </p:cNvSpPr>
          <p:nvPr/>
        </p:nvSpPr>
        <p:spPr bwMode="auto">
          <a:xfrm>
            <a:off x="890588" y="2665413"/>
            <a:ext cx="31956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學習表現</a:t>
            </a:r>
          </a:p>
        </p:txBody>
      </p:sp>
      <p:pic>
        <p:nvPicPr>
          <p:cNvPr id="55311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246563"/>
            <a:ext cx="10731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138" y="50800"/>
            <a:ext cx="819467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各教育階段學習重點設計原則</a:t>
            </a:r>
          </a:p>
        </p:txBody>
      </p:sp>
      <p:pic>
        <p:nvPicPr>
          <p:cNvPr id="55305" name="圖片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37" y="4670562"/>
            <a:ext cx="58420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文字方塊 19"/>
          <p:cNvSpPr txBox="1">
            <a:spLocks noChangeArrowheads="1"/>
          </p:cNvSpPr>
          <p:nvPr/>
        </p:nvSpPr>
        <p:spPr bwMode="auto">
          <a:xfrm>
            <a:off x="6313488" y="3109913"/>
            <a:ext cx="163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</a:t>
            </a:r>
          </a:p>
        </p:txBody>
      </p:sp>
      <p:sp>
        <p:nvSpPr>
          <p:cNvPr id="55307" name="文字方塊 20"/>
          <p:cNvSpPr txBox="1">
            <a:spLocks noChangeArrowheads="1"/>
          </p:cNvSpPr>
          <p:nvPr/>
        </p:nvSpPr>
        <p:spPr bwMode="auto">
          <a:xfrm>
            <a:off x="4760913" y="3255963"/>
            <a:ext cx="132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</a:t>
            </a:r>
            <a:endPara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308" name="文字方塊 21"/>
          <p:cNvSpPr txBox="1">
            <a:spLocks noChangeArrowheads="1"/>
          </p:cNvSpPr>
          <p:nvPr/>
        </p:nvSpPr>
        <p:spPr bwMode="auto">
          <a:xfrm>
            <a:off x="2970213" y="3348038"/>
            <a:ext cx="132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</a:t>
            </a:r>
          </a:p>
        </p:txBody>
      </p:sp>
      <p:sp>
        <p:nvSpPr>
          <p:cNvPr id="55309" name="文字方塊 22"/>
          <p:cNvSpPr txBox="1">
            <a:spLocks noChangeArrowheads="1"/>
          </p:cNvSpPr>
          <p:nvPr/>
        </p:nvSpPr>
        <p:spPr bwMode="auto">
          <a:xfrm>
            <a:off x="2883127" y="5096012"/>
            <a:ext cx="132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</a:t>
            </a:r>
          </a:p>
        </p:txBody>
      </p:sp>
      <p:sp>
        <p:nvSpPr>
          <p:cNvPr id="55310" name="文字方塊 23"/>
          <p:cNvSpPr txBox="1">
            <a:spLocks noChangeArrowheads="1"/>
          </p:cNvSpPr>
          <p:nvPr/>
        </p:nvSpPr>
        <p:spPr bwMode="auto">
          <a:xfrm>
            <a:off x="4616950" y="5053285"/>
            <a:ext cx="1325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</a:t>
            </a:r>
          </a:p>
        </p:txBody>
      </p:sp>
      <p:sp>
        <p:nvSpPr>
          <p:cNvPr id="55311" name="文字方塊 24"/>
          <p:cNvSpPr txBox="1">
            <a:spLocks noChangeArrowheads="1"/>
          </p:cNvSpPr>
          <p:nvPr/>
        </p:nvSpPr>
        <p:spPr bwMode="auto">
          <a:xfrm>
            <a:off x="6479812" y="5079410"/>
            <a:ext cx="132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</a:t>
            </a:r>
          </a:p>
        </p:txBody>
      </p:sp>
      <p:sp>
        <p:nvSpPr>
          <p:cNvPr id="56335" name="投影片編號版面配置區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FFAE17-4C23-4C8D-AA83-1A03FCE136C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5313" name="文字方塊 26"/>
          <p:cNvSpPr txBox="1">
            <a:spLocks noChangeArrowheads="1"/>
          </p:cNvSpPr>
          <p:nvPr/>
        </p:nvSpPr>
        <p:spPr bwMode="auto">
          <a:xfrm>
            <a:off x="1017588" y="3313113"/>
            <a:ext cx="1711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讀寫素養</a:t>
            </a:r>
          </a:p>
        </p:txBody>
      </p:sp>
      <p:sp>
        <p:nvSpPr>
          <p:cNvPr id="55314" name="文字方塊 27"/>
          <p:cNvSpPr txBox="1">
            <a:spLocks noChangeArrowheads="1"/>
          </p:cNvSpPr>
          <p:nvPr/>
        </p:nvSpPr>
        <p:spPr bwMode="auto">
          <a:xfrm>
            <a:off x="1017588" y="5157788"/>
            <a:ext cx="1738312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文化探索</a:t>
            </a:r>
          </a:p>
        </p:txBody>
      </p:sp>
      <p:pic>
        <p:nvPicPr>
          <p:cNvPr id="55304" name="圖片 1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19" y="2679700"/>
            <a:ext cx="594570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27"/>
          <p:cNvSpPr txBox="1">
            <a:spLocks noChangeArrowheads="1"/>
          </p:cNvSpPr>
          <p:nvPr/>
        </p:nvSpPr>
        <p:spPr bwMode="auto">
          <a:xfrm>
            <a:off x="947920" y="1809341"/>
            <a:ext cx="1738312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溝通互動</a:t>
            </a:r>
          </a:p>
        </p:txBody>
      </p:sp>
      <p:pic>
        <p:nvPicPr>
          <p:cNvPr id="20" name="圖片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43" y="1335179"/>
            <a:ext cx="58420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2"/>
          <p:cNvSpPr txBox="1">
            <a:spLocks noChangeArrowheads="1"/>
          </p:cNvSpPr>
          <p:nvPr/>
        </p:nvSpPr>
        <p:spPr bwMode="auto">
          <a:xfrm>
            <a:off x="2787333" y="1734503"/>
            <a:ext cx="132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</a:t>
            </a:r>
          </a:p>
        </p:txBody>
      </p:sp>
      <p:sp>
        <p:nvSpPr>
          <p:cNvPr id="22" name="文字方塊 23"/>
          <p:cNvSpPr txBox="1">
            <a:spLocks noChangeArrowheads="1"/>
          </p:cNvSpPr>
          <p:nvPr/>
        </p:nvSpPr>
        <p:spPr bwMode="auto">
          <a:xfrm>
            <a:off x="4599532" y="1717902"/>
            <a:ext cx="1325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</a:t>
            </a:r>
          </a:p>
        </p:txBody>
      </p:sp>
      <p:sp>
        <p:nvSpPr>
          <p:cNvPr id="23" name="文字方塊 24"/>
          <p:cNvSpPr txBox="1">
            <a:spLocks noChangeArrowheads="1"/>
          </p:cNvSpPr>
          <p:nvPr/>
        </p:nvSpPr>
        <p:spPr bwMode="auto">
          <a:xfrm>
            <a:off x="6331767" y="1730965"/>
            <a:ext cx="132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7692" y="79812"/>
            <a:ext cx="819467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spc="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國民小學 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學習重點要旨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39556938"/>
              </p:ext>
            </p:extLst>
          </p:nvPr>
        </p:nvGraphicFramePr>
        <p:xfrm>
          <a:off x="505653" y="1405375"/>
          <a:ext cx="8276714" cy="478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F838DD-2E4D-42DE-BEBB-20D167FC3A5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79812"/>
            <a:ext cx="1410128" cy="123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550" y="0"/>
            <a:ext cx="7886700" cy="1435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學習表現舉隅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「聆聽」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79443"/>
              </p:ext>
            </p:extLst>
          </p:nvPr>
        </p:nvGraphicFramePr>
        <p:xfrm>
          <a:off x="392799" y="1579907"/>
          <a:ext cx="8518525" cy="326809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703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6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第二學習階段</a:t>
                      </a:r>
                      <a:endParaRPr lang="zh-TW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第四學習階段</a:t>
                      </a:r>
                      <a:endParaRPr lang="zh-TW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34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1-Ⅰ-1</a:t>
                      </a:r>
                      <a:r>
                        <a:rPr lang="en-US" altLang="zh-TW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能從日常客家生活語句了解</a:t>
                      </a:r>
                      <a:r>
                        <a:rPr lang="zh-TW" altLang="en-US" sz="1600" b="1" u="sng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語詞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1-Ⅱ-1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能辨識日常生活對話的</a:t>
                      </a:r>
                      <a:r>
                        <a:rPr lang="zh-TW" altLang="en-US" sz="1600" b="1" u="sng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語句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1-Ⅲ-1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能識別日常生活對話的</a:t>
                      </a:r>
                      <a:r>
                        <a:rPr lang="zh-TW" altLang="en-US" sz="1600" b="1" i="0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訊息</a:t>
                      </a: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1-Ⅳ-1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能區別說話者表達的</a:t>
                      </a:r>
                      <a:r>
                        <a:rPr lang="zh-TW" altLang="en-US" sz="1600" b="1" i="0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意涵</a:t>
                      </a: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u="none" strike="noStrike" kern="12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u="none" strike="noStrike" kern="12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1-Ⅴ-1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能把握說話者</a:t>
                      </a:r>
                      <a:r>
                        <a:rPr lang="zh-TW" altLang="en-US" sz="1600" b="1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說話的技巧與推論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1600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3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332FBB-254C-43E0-879B-EE4DF273970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27463" y="3051712"/>
            <a:ext cx="271305" cy="341644"/>
          </a:xfrm>
          <a:prstGeom prst="ellipse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082280" y="3053386"/>
            <a:ext cx="271305" cy="341644"/>
          </a:xfrm>
          <a:prstGeom prst="ellipse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圖說文字 9"/>
          <p:cNvSpPr/>
          <p:nvPr/>
        </p:nvSpPr>
        <p:spPr>
          <a:xfrm>
            <a:off x="211016" y="2295776"/>
            <a:ext cx="773723" cy="683288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13323" y="2362992"/>
            <a:ext cx="80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聆聽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向左箭號圖說文字 13"/>
          <p:cNvSpPr/>
          <p:nvPr/>
        </p:nvSpPr>
        <p:spPr>
          <a:xfrm>
            <a:off x="1367390" y="2707760"/>
            <a:ext cx="643095" cy="723481"/>
          </a:xfrm>
          <a:prstGeom prst="lef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601369" y="2778098"/>
            <a:ext cx="461665" cy="5928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認知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199" y="4992129"/>
            <a:ext cx="814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註：客家語文課綱在「學習表現」第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碼，係依據「認知」、「情意」、「技能」三個層次依序敘寫。「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」屬於「認知」層次，「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」屬於「情意」層次，「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」屬於「技能」層次。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550" y="0"/>
            <a:ext cx="7886700" cy="1435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學習表現舉隅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「說話」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79443"/>
              </p:ext>
            </p:extLst>
          </p:nvPr>
        </p:nvGraphicFramePr>
        <p:xfrm>
          <a:off x="417513" y="1592263"/>
          <a:ext cx="8518525" cy="37401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703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2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第二學習階段</a:t>
                      </a:r>
                      <a:endParaRPr lang="zh-TW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第四學習階段</a:t>
                      </a:r>
                      <a:endParaRPr lang="zh-TW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7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2-Ⅰ-2</a:t>
                      </a:r>
                      <a:r>
                        <a:rPr lang="en-US" altLang="zh-TW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能表現言說客家語的</a:t>
                      </a:r>
                      <a:r>
                        <a:rPr lang="zh-TW" altLang="en-US" sz="1600" b="1" u="sng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興趣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2-Ⅱ-2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能養成使用客家語的</a:t>
                      </a:r>
                      <a:r>
                        <a:rPr lang="zh-TW" altLang="en-US" sz="1600" b="1" u="sng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2-Ⅲ-2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</a:t>
                      </a:r>
                      <a:r>
                        <a:rPr lang="zh-TW" altLang="en-US" sz="1600" b="1" i="0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積極或樂於</a:t>
                      </a: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使用客家語。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2-Ⅳ-2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能體會言說客家語的</a:t>
                      </a:r>
                      <a:r>
                        <a:rPr lang="zh-TW" altLang="en-US" sz="1600" b="1" i="0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理念</a:t>
                      </a: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u="none" strike="noStrike" kern="12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u="none" strike="noStrike" kern="12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2-Ⅴ-2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能體悟言說客家語的</a:t>
                      </a:r>
                      <a:r>
                        <a:rPr lang="zh-TW" altLang="en-US" sz="1600" b="1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1600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3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332FBB-254C-43E0-879B-EE4DF273970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2176" y="3175279"/>
            <a:ext cx="271305" cy="341644"/>
          </a:xfrm>
          <a:prstGeom prst="ellipse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106994" y="3176954"/>
            <a:ext cx="271305" cy="341644"/>
          </a:xfrm>
          <a:prstGeom prst="ellipse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圖說文字 9"/>
          <p:cNvSpPr/>
          <p:nvPr/>
        </p:nvSpPr>
        <p:spPr>
          <a:xfrm>
            <a:off x="211016" y="2431701"/>
            <a:ext cx="773723" cy="683288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00966" y="2461846"/>
            <a:ext cx="80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說話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向左箭號圖說文字 13"/>
          <p:cNvSpPr/>
          <p:nvPr/>
        </p:nvSpPr>
        <p:spPr>
          <a:xfrm>
            <a:off x="1416817" y="2843684"/>
            <a:ext cx="643095" cy="723481"/>
          </a:xfrm>
          <a:prstGeom prst="lef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638440" y="2914022"/>
            <a:ext cx="461665" cy="5928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情意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550" y="0"/>
            <a:ext cx="7886700" cy="1435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學習表現舉隅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「寫作」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3318"/>
              </p:ext>
            </p:extLst>
          </p:nvPr>
        </p:nvGraphicFramePr>
        <p:xfrm>
          <a:off x="417513" y="1592263"/>
          <a:ext cx="8518525" cy="37401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703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3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26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第二學習階段</a:t>
                      </a:r>
                      <a:endParaRPr lang="zh-TW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第四學習階段</a:t>
                      </a:r>
                      <a:endParaRPr lang="zh-TW" alt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第五學習階段</a:t>
                      </a:r>
                      <a:endParaRPr lang="zh-TW" altLang="en-US" sz="18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7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4-Ⅰ-3</a:t>
                      </a:r>
                      <a:r>
                        <a:rPr lang="en-US" altLang="zh-TW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能書寫客家語文常用的淺易</a:t>
                      </a:r>
                      <a:r>
                        <a:rPr lang="zh-TW" altLang="en-US" sz="1600" b="1" u="sng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語詞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4-Ⅱ-3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能組織客家語文常用的</a:t>
                      </a:r>
                      <a:r>
                        <a:rPr lang="zh-TW" altLang="en-US" sz="1600" b="1" u="sng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語句</a:t>
                      </a:r>
                      <a:r>
                        <a:rPr lang="zh-TW" altLang="en-US" sz="16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4-Ⅲ-3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能使用客家語文敘寫</a:t>
                      </a:r>
                      <a:r>
                        <a:rPr lang="zh-TW" altLang="en-US" sz="1600" b="1" i="0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短文</a:t>
                      </a: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6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4-Ⅳ-3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能用客家語文</a:t>
                      </a:r>
                      <a:r>
                        <a:rPr lang="zh-TW" altLang="en-US" sz="1600" b="1" i="0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譯寫</a:t>
                      </a: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其他語文作品。</a:t>
                      </a:r>
                      <a:endParaRPr lang="zh-TW" altLang="en-US" sz="1600" b="0" i="0" u="none" strike="noStrike" kern="1200" baseline="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51" marR="9145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u="none" strike="noStrike" kern="12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u="none" strike="noStrike" kern="12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4-Ⅴ-3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能使用客家語文</a:t>
                      </a:r>
                      <a:r>
                        <a:rPr lang="zh-TW" altLang="en-US" sz="1600" b="1" u="sng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記錄或創作</a:t>
                      </a:r>
                      <a:r>
                        <a:rPr lang="zh-TW" altLang="en-US" sz="16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1600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1" marR="91451" marT="45712" marB="4571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3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332FBB-254C-43E0-879B-EE4DF273970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52176" y="3175279"/>
            <a:ext cx="271305" cy="341644"/>
          </a:xfrm>
          <a:prstGeom prst="ellipse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106994" y="3176954"/>
            <a:ext cx="271305" cy="341644"/>
          </a:xfrm>
          <a:prstGeom prst="ellipse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圖說文字 9"/>
          <p:cNvSpPr/>
          <p:nvPr/>
        </p:nvSpPr>
        <p:spPr>
          <a:xfrm>
            <a:off x="211016" y="2431701"/>
            <a:ext cx="773723" cy="683288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00966" y="2461846"/>
            <a:ext cx="80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寫作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向左箭號圖說文字 13"/>
          <p:cNvSpPr/>
          <p:nvPr/>
        </p:nvSpPr>
        <p:spPr>
          <a:xfrm>
            <a:off x="1416817" y="2843684"/>
            <a:ext cx="643095" cy="723481"/>
          </a:xfrm>
          <a:prstGeom prst="lef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638440" y="2914022"/>
            <a:ext cx="461665" cy="5928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技能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574675"/>
            <a:ext cx="8142288" cy="9286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學習內容舉隅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「日常生活」</a:t>
            </a:r>
            <a: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28255"/>
              </p:ext>
            </p:extLst>
          </p:nvPr>
        </p:nvGraphicFramePr>
        <p:xfrm>
          <a:off x="542631" y="1444577"/>
          <a:ext cx="8118475" cy="361509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23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3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3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36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3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4771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第一學習階段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第二學習階段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第三學習階段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第四學習階段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第五學習階段</a:t>
                      </a:r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0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Bc-Ⅰ-1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生活起居</a:t>
                      </a:r>
                      <a:endParaRPr lang="en-US" altLang="zh-TW" sz="1800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Bc-Ⅰ-2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校園生活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Bc-Ⅱ-1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家務分工</a:t>
                      </a:r>
                      <a:endParaRPr lang="en-US" altLang="zh-TW" sz="1800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Bc-Ⅱ-2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同儕互動</a:t>
                      </a:r>
                      <a:endParaRPr lang="en-US" altLang="zh-TW" sz="1800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Bc-Ⅱ-3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鄰里社區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Bc-Ⅲ-1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衣食健康</a:t>
                      </a:r>
                      <a:endParaRPr lang="en-US" altLang="zh-TW" sz="1800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◎Bc-Ⅲ-2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學習活動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Bc-Ⅲ-3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城鄉社會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Bc-Ⅳ-1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休閒育樂</a:t>
                      </a:r>
                      <a:endParaRPr lang="en-US" altLang="zh-TW" sz="1800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◎Bc-Ⅳ-2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學習活動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Bc-Ⅳ-3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社群互動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Bc-Ⅴ-1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b="1" u="sng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家庭生活</a:t>
                      </a:r>
                      <a:endParaRPr lang="en-US" altLang="zh-TW" sz="1800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Bc-Ⅴ-2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b="1" u="sng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學校教育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Bc-Ⅴ-3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b="1" u="sng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社會參與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46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1008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09D612-5FF9-4562-8219-88F0ED7FDA5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4350" y="5222450"/>
            <a:ext cx="814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8113" indent="-138113"/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圈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號（◎）係指相同學習內容重複出現在不同學習階段。客家語文的學習常涉及加深加廣、螺旋向上的知識精進，故以雙圈（◎）之方式標示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8113" indent="-138113"/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在「日常生活」這個項目，編碼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都是與「家庭生活」相關的條目，編碼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與「學校教育」相關，編碼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與「社會參與」相關。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、多元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適性的課綱</a:t>
            </a:r>
          </a:p>
        </p:txBody>
      </p:sp>
      <p:sp>
        <p:nvSpPr>
          <p:cNvPr id="624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F2A69F-4ED0-45E6-AB00-B660198010AD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63" y="374650"/>
            <a:ext cx="788670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實施要點（一）課程發展</a:t>
            </a:r>
          </a:p>
        </p:txBody>
      </p:sp>
      <p:sp>
        <p:nvSpPr>
          <p:cNvPr id="6656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627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510EC0-F840-44B5-9FE5-4834F4B1430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868047"/>
              </p:ext>
            </p:extLst>
          </p:nvPr>
        </p:nvGraphicFramePr>
        <p:xfrm>
          <a:off x="463639" y="1416676"/>
          <a:ext cx="8384147" cy="476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基本教育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課程綱要理念與特色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9F667-02FB-4FCE-85D2-DA64F60AF37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225" y="374650"/>
            <a:ext cx="788670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實施要點（二）教材編選</a:t>
            </a:r>
          </a:p>
        </p:txBody>
      </p:sp>
      <p:sp>
        <p:nvSpPr>
          <p:cNvPr id="6758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6E6B10-495A-4664-B403-6D8022725F0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529746"/>
              </p:ext>
            </p:extLst>
          </p:nvPr>
        </p:nvGraphicFramePr>
        <p:xfrm>
          <a:off x="283335" y="1429555"/>
          <a:ext cx="8525813" cy="474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40912" y="1931832"/>
            <a:ext cx="370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符合學生學習心理，因應學生的個別差異，編選不同難度的教材，便於進行差異化教學。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29577" y="2009104"/>
            <a:ext cx="379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顧及傳統的傳承，但內容上儘量以現代生活為主，以能應用於日常生活的客家口語為原則。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2428" y="4803820"/>
            <a:ext cx="373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應適時融入性別平等、人權、環境及海洋教育等議題。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84124" y="4765184"/>
            <a:ext cx="358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教材編選應避免文化習俗所潛藏的偏見、歧視、刻板印象。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050" y="325438"/>
            <a:ext cx="8345488" cy="800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實施要點（三）教學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96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8539DA-DB2D-4F94-AC00-F698556135E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5237"/>
              </p:ext>
            </p:extLst>
          </p:nvPr>
        </p:nvGraphicFramePr>
        <p:xfrm>
          <a:off x="283335" y="1558344"/>
          <a:ext cx="8538693" cy="461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050" y="325438"/>
            <a:ext cx="8345488" cy="800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（四）學習評量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96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8539DA-DB2D-4F94-AC00-F698556135E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319193"/>
              </p:ext>
            </p:extLst>
          </p:nvPr>
        </p:nvGraphicFramePr>
        <p:xfrm>
          <a:off x="222375" y="1125538"/>
          <a:ext cx="8538693" cy="516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250825"/>
            <a:ext cx="7886700" cy="97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議題融入說明</a:t>
            </a: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055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079F0-BE34-4A2B-A664-7D34D0C4EE3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658813" y="2085975"/>
            <a:ext cx="3465512" cy="31813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客家語文隨時代日益更新，議題的功能在幫助客家語文面對變化快速的時代，可以不斷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更新課程內容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增加語文活力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流程圖: 文件 9"/>
          <p:cNvSpPr/>
          <p:nvPr/>
        </p:nvSpPr>
        <p:spPr>
          <a:xfrm>
            <a:off x="4451350" y="1635617"/>
            <a:ext cx="4306888" cy="4766771"/>
          </a:xfrm>
          <a:prstGeom prst="flowChartDocumen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本領域課程綱要「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明列「性別平等教育、人權教育、環境教育、海洋教育」議題之學習主題與實質內涵。此外，家庭教育、品德教育、生命教育、資訊教育、多元文化教育、閱讀素養教育、戶外教育、國際教育等議題內涵的融入，亦能呼應本科目之學習重點，深化與拓展本科目的學習。</a:t>
            </a:r>
            <a:endParaRPr lang="zh-TW" altLang="en-US" dirty="0"/>
          </a:p>
        </p:txBody>
      </p:sp>
      <p:pic>
        <p:nvPicPr>
          <p:cNvPr id="71686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37250" r="7040" b="11534"/>
          <a:stretch>
            <a:fillRect/>
          </a:stretch>
        </p:blipFill>
        <p:spPr bwMode="auto">
          <a:xfrm>
            <a:off x="658813" y="714375"/>
            <a:ext cx="17414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785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議題融入</a:t>
            </a:r>
            <a:r>
              <a:rPr lang="zh-TW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示例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舉隅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6802"/>
              </p:ext>
            </p:extLst>
          </p:nvPr>
        </p:nvGraphicFramePr>
        <p:xfrm>
          <a:off x="179388" y="1373188"/>
          <a:ext cx="8775699" cy="45423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77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1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11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95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1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議題實質內涵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融入課程綱要學習重點之示例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性別平等教育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性別角色的突破與性別歧視的消除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449263" indent="-449263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E3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覺察性別角色的刻板印象，了解家庭、學校與職業的分工，不應受性別的限制。</a:t>
                      </a:r>
                      <a:endParaRPr lang="zh-TW" altLang="en-US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2-Ⅰ-1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能說出客家文化的生活表徵。</a:t>
                      </a:r>
                    </a:p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2-Ⅲ-1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能介紹客家文化的族群特徵。</a:t>
                      </a:r>
                    </a:p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Ba-Ⅲ-1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性別認識與尊重。</a:t>
                      </a:r>
                      <a:endParaRPr lang="zh-TW" altLang="en-US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傳統客家婦女肩負「四頭四尾」的重要角色，其在家庭中的地位絕對重要，但相對而言是性別身份的限制。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透過客家婦女的形象描述，了解客家婦女傳統的角色定位，並進而討論提出自己對性別角色的看法。</a:t>
                      </a: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4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人權教育</a:t>
                      </a:r>
                      <a:endParaRPr lang="zh-TW" sz="1600" b="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人權與責任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205740" indent="-20574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E2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關心周遭不公平的事件，並提出改善的想法。</a:t>
                      </a:r>
                      <a:endParaRPr lang="zh-TW" altLang="en-US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Bd-Ⅱ-1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客家社區關懷。</a:t>
                      </a:r>
                    </a:p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Bd-Ⅲ-1</a:t>
                      </a: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客家社會關懷。</a:t>
                      </a:r>
                      <a:endParaRPr lang="zh-TW" altLang="en-US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運用客家電視台播放的時事討論，對於即時發生的人權事件，廣泛的收集資料，深入的分析討論，並提出符合公平正義的解決方式。</a:t>
                      </a:r>
                      <a:endParaRPr lang="zh-TW" altLang="en-US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92267" y="5931459"/>
            <a:ext cx="86565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客家語文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之「陸、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語文領域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本土語文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議題融入說明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27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1F094E-672E-4DAA-88B9-05ABD5A6867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291" y="45371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國教課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綱發布區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430899656"/>
              </p:ext>
            </p:extLst>
          </p:nvPr>
        </p:nvGraphicFramePr>
        <p:xfrm>
          <a:off x="2854023" y="2184335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12" y="2372679"/>
            <a:ext cx="2113705" cy="2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701925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</a:t>
            </a:r>
            <a:r>
              <a:rPr lang="zh-TW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院</a:t>
            </a:r>
            <a:r>
              <a:rPr lang="zh-TW" alt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研發</a:t>
            </a:r>
            <a:r>
              <a:rPr lang="en-US" altLang="zh-TW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綱實施支持資源</a:t>
            </a:r>
          </a:p>
        </p:txBody>
      </p:sp>
      <p:sp>
        <p:nvSpPr>
          <p:cNvPr id="737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07AFE-E38B-4A3D-99D6-7DCFF3BDAB2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73733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</a:p>
        </p:txBody>
      </p:sp>
      <p:pic>
        <p:nvPicPr>
          <p:cNvPr id="73735" name="圖片 4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137150"/>
            <a:ext cx="7731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900" y="331788"/>
            <a:ext cx="880745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客家語文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8976" y="1389466"/>
            <a:ext cx="5025024" cy="4665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壹、發展沿革與特色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貳、課程架構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參、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核心素養與學習重點呼應說明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肆、學習重點解析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伍、素養導向教材編寫原則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陸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、議題融入說明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柒、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教學單元案例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捌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其他課程規劃建議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玖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課綱</a:t>
            </a: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 Q &amp; 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A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7" name="圖片 6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" y="1465092"/>
            <a:ext cx="3019029" cy="4269445"/>
          </a:xfrm>
          <a:prstGeom prst="rect">
            <a:avLst/>
          </a:prstGeom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61236" y="5310050"/>
            <a:ext cx="3019030" cy="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華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民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 ○ 七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  五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zh-TW" sz="8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1237" y="5897919"/>
            <a:ext cx="774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://www.naer.edu.tw/files/11-1000-1625.php?Lang=zh-tw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418416" y="5897641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客家文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實施教學案例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658870" cy="397406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國小一、二年級：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果子（水果）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國小三、四年級：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客家民俗植物真奇妙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國小五、六年級：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客家地方慶典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國中彈性學習課程：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植著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染鄉絲</a:t>
            </a:r>
            <a:endParaRPr lang="zh-TW" altLang="en-US" dirty="0"/>
          </a:p>
        </p:txBody>
      </p:sp>
      <p:sp>
        <p:nvSpPr>
          <p:cNvPr id="757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47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E51A5F-FB29-4C2D-A709-FF416FAC735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668928235"/>
              </p:ext>
            </p:extLst>
          </p:nvPr>
        </p:nvGraphicFramePr>
        <p:xfrm>
          <a:off x="3984229" y="1724381"/>
          <a:ext cx="4743211" cy="391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861237" y="5897919"/>
            <a:ext cx="774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://www.naer.edu.tw/files/11-1000-1625.php?Lang=zh-tw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418416" y="5897641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803" y="108468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更多的十二年國教課綱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實施的參考資源</a:t>
            </a:r>
          </a:p>
        </p:txBody>
      </p:sp>
      <p:sp>
        <p:nvSpPr>
          <p:cNvPr id="76808" name="文字方塊 10"/>
          <p:cNvSpPr txBox="1">
            <a:spLocks noChangeArrowheads="1"/>
          </p:cNvSpPr>
          <p:nvPr/>
        </p:nvSpPr>
        <p:spPr bwMode="auto">
          <a:xfrm>
            <a:off x="2804002" y="1550824"/>
            <a:ext cx="351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走進十二年國教課程綱要網站</a:t>
            </a:r>
            <a:endParaRPr lang="zh-TW" altLang="en-US" sz="24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87053705"/>
              </p:ext>
            </p:extLst>
          </p:nvPr>
        </p:nvGraphicFramePr>
        <p:xfrm>
          <a:off x="2804002" y="2518070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6806" name="圖片 7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74" y="2706414"/>
            <a:ext cx="1990876" cy="19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1000294"/>
          <a:ext cx="8352928" cy="502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投影片編號版面配置區 3"/>
          <p:cNvSpPr txBox="1">
            <a:spLocks noGrp="1"/>
          </p:cNvSpPr>
          <p:nvPr/>
        </p:nvSpPr>
        <p:spPr bwMode="auto">
          <a:xfrm>
            <a:off x="705167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1CE2EE-5432-4B5D-AD5A-03018AC49998}" type="slidenum">
              <a:rPr lang="zh-TW" altLang="en-US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322262" y="5141299"/>
            <a:ext cx="2160588" cy="1008063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啟發生命潛能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519062" y="5137307"/>
            <a:ext cx="2089150" cy="100806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陶養生活知能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4670597" y="5137307"/>
            <a:ext cx="2087562" cy="1008063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促進生涯發展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6804025" y="5137307"/>
            <a:ext cx="2073275" cy="10080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涵育公民責任</a:t>
            </a: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131763" y="1302772"/>
            <a:ext cx="6842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292100"/>
            <a:ext cx="8229600" cy="7223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總綱的理念與目標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32"/>
          <p:cNvSpPr txBox="1">
            <a:spLocks noChangeArrowheads="1"/>
          </p:cNvSpPr>
          <p:nvPr/>
        </p:nvSpPr>
        <p:spPr bwMode="auto">
          <a:xfrm rot="180406">
            <a:off x="4578350" y="2432050"/>
            <a:ext cx="2152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dirty="0">
                <a:solidFill>
                  <a:schemeClr val="bg1"/>
                </a:solidFill>
                <a:latin typeface="Eraser"/>
                <a:ea typeface="SimSun" panose="02010600030101010101" pitchFamily="2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8255" y="3851825"/>
            <a:ext cx="38782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42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    敬請指教</a:t>
            </a:r>
          </a:p>
        </p:txBody>
      </p:sp>
      <p:pic>
        <p:nvPicPr>
          <p:cNvPr id="77828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864225"/>
            <a:ext cx="2838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276412"/>
            <a:ext cx="3438525" cy="25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6911503" y="6527260"/>
            <a:ext cx="2154676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50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363" y="534988"/>
            <a:ext cx="4757737" cy="995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23555" name="Shape 117"/>
          <p:cNvSpPr>
            <a:spLocks/>
          </p:cNvSpPr>
          <p:nvPr/>
        </p:nvSpPr>
        <p:spPr bwMode="auto">
          <a:xfrm>
            <a:off x="4527550" y="900113"/>
            <a:ext cx="379413" cy="377825"/>
          </a:xfrm>
          <a:custGeom>
            <a:avLst/>
            <a:gdLst>
              <a:gd name="T0" fmla="*/ 16945830 w 120000"/>
              <a:gd name="T1" fmla="*/ 0 h 120000"/>
              <a:gd name="T2" fmla="*/ 12850143 w 120000"/>
              <a:gd name="T3" fmla="*/ 874454 h 120000"/>
              <a:gd name="T4" fmla="*/ 8993280 w 120000"/>
              <a:gd name="T5" fmla="*/ 2643664 h 120000"/>
              <a:gd name="T6" fmla="*/ 5537760 w 120000"/>
              <a:gd name="T7" fmla="*/ 5308372 h 120000"/>
              <a:gd name="T8" fmla="*/ 2790013 w 120000"/>
              <a:gd name="T9" fmla="*/ 8669015 h 120000"/>
              <a:gd name="T10" fmla="*/ 950787 w 120000"/>
              <a:gd name="T11" fmla="*/ 12428780 h 120000"/>
              <a:gd name="T12" fmla="*/ 20194 w 120000"/>
              <a:gd name="T13" fmla="*/ 16430189 h 120000"/>
              <a:gd name="T14" fmla="*/ 0 w 120000"/>
              <a:gd name="T15" fmla="*/ 20515158 h 120000"/>
              <a:gd name="T16" fmla="*/ 890735 w 120000"/>
              <a:gd name="T17" fmla="*/ 24525521 h 120000"/>
              <a:gd name="T18" fmla="*/ 2693984 w 120000"/>
              <a:gd name="T19" fmla="*/ 28303822 h 120000"/>
              <a:gd name="T20" fmla="*/ 5410758 w 120000"/>
              <a:gd name="T21" fmla="*/ 31691627 h 120000"/>
              <a:gd name="T22" fmla="*/ 8847057 w 120000"/>
              <a:gd name="T23" fmla="*/ 34382081 h 120000"/>
              <a:gd name="T24" fmla="*/ 12689926 w 120000"/>
              <a:gd name="T25" fmla="*/ 36183132 h 120000"/>
              <a:gd name="T26" fmla="*/ 16778313 w 120000"/>
              <a:gd name="T27" fmla="*/ 37093442 h 120000"/>
              <a:gd name="T28" fmla="*/ 20951167 w 120000"/>
              <a:gd name="T29" fmla="*/ 37112327 h 120000"/>
              <a:gd name="T30" fmla="*/ 25047455 w 120000"/>
              <a:gd name="T31" fmla="*/ 36237567 h 120000"/>
              <a:gd name="T32" fmla="*/ 28905807 w 120000"/>
              <a:gd name="T33" fmla="*/ 34468348 h 120000"/>
              <a:gd name="T34" fmla="*/ 32365529 w 120000"/>
              <a:gd name="T35" fmla="*/ 31803649 h 120000"/>
              <a:gd name="T36" fmla="*/ 35112264 w 120000"/>
              <a:gd name="T37" fmla="*/ 28443094 h 120000"/>
              <a:gd name="T38" fmla="*/ 36950001 w 120000"/>
              <a:gd name="T39" fmla="*/ 24683329 h 120000"/>
              <a:gd name="T40" fmla="*/ 37878004 w 120000"/>
              <a:gd name="T41" fmla="*/ 20681920 h 120000"/>
              <a:gd name="T42" fmla="*/ 37895701 w 120000"/>
              <a:gd name="T43" fmla="*/ 16596961 h 120000"/>
              <a:gd name="T44" fmla="*/ 37002474 w 120000"/>
              <a:gd name="T45" fmla="*/ 12586213 h 120000"/>
              <a:gd name="T46" fmla="*/ 35197227 w 120000"/>
              <a:gd name="T47" fmla="*/ 8808288 h 120000"/>
              <a:gd name="T48" fmla="*/ 32479852 w 120000"/>
              <a:gd name="T49" fmla="*/ 5420391 h 120000"/>
              <a:gd name="T50" fmla="*/ 29047733 w 120000"/>
              <a:gd name="T51" fmla="*/ 2730028 h 120000"/>
              <a:gd name="T52" fmla="*/ 25206385 w 120000"/>
              <a:gd name="T53" fmla="*/ 928889 h 120000"/>
              <a:gd name="T54" fmla="*/ 21118554 w 120000"/>
              <a:gd name="T55" fmla="*/ 18290 h 120000"/>
              <a:gd name="T56" fmla="*/ 16945830 w 120000"/>
              <a:gd name="T57" fmla="*/ 0 h 1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000"/>
              <a:gd name="T88" fmla="*/ 0 h 120000"/>
              <a:gd name="T89" fmla="*/ 120000 w 120000"/>
              <a:gd name="T90" fmla="*/ 120000 h 1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Shape 118"/>
          <p:cNvSpPr/>
          <p:nvPr/>
        </p:nvSpPr>
        <p:spPr>
          <a:xfrm>
            <a:off x="4268788" y="1228725"/>
            <a:ext cx="1873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7" name="Shape 119"/>
          <p:cNvSpPr>
            <a:spLocks/>
          </p:cNvSpPr>
          <p:nvPr/>
        </p:nvSpPr>
        <p:spPr bwMode="auto">
          <a:xfrm>
            <a:off x="4532313" y="1358900"/>
            <a:ext cx="187325" cy="187325"/>
          </a:xfrm>
          <a:custGeom>
            <a:avLst/>
            <a:gdLst>
              <a:gd name="T0" fmla="*/ 558350 w 120000"/>
              <a:gd name="T1" fmla="*/ 0 h 120000"/>
              <a:gd name="T2" fmla="*/ 348908 w 120000"/>
              <a:gd name="T3" fmla="*/ 39816 h 120000"/>
              <a:gd name="T4" fmla="*/ 164495 w 120000"/>
              <a:gd name="T5" fmla="*/ 161288 h 120000"/>
              <a:gd name="T6" fmla="*/ 41619 w 120000"/>
              <a:gd name="T7" fmla="*/ 344858 h 120000"/>
              <a:gd name="T8" fmla="*/ 0 w 120000"/>
              <a:gd name="T9" fmla="*/ 554015 h 120000"/>
              <a:gd name="T10" fmla="*/ 39669 w 120000"/>
              <a:gd name="T11" fmla="*/ 763456 h 120000"/>
              <a:gd name="T12" fmla="*/ 160720 w 120000"/>
              <a:gd name="T13" fmla="*/ 947879 h 120000"/>
              <a:gd name="T14" fmla="*/ 344296 w 120000"/>
              <a:gd name="T15" fmla="*/ 1070742 h 120000"/>
              <a:gd name="T16" fmla="*/ 553455 w 120000"/>
              <a:gd name="T17" fmla="*/ 1112381 h 120000"/>
              <a:gd name="T18" fmla="*/ 762894 w 120000"/>
              <a:gd name="T19" fmla="*/ 1072696 h 120000"/>
              <a:gd name="T20" fmla="*/ 947306 w 120000"/>
              <a:gd name="T21" fmla="*/ 951647 h 120000"/>
              <a:gd name="T22" fmla="*/ 1070601 w 120000"/>
              <a:gd name="T23" fmla="*/ 768084 h 120000"/>
              <a:gd name="T24" fmla="*/ 1112381 w 120000"/>
              <a:gd name="T25" fmla="*/ 558914 h 120000"/>
              <a:gd name="T26" fmla="*/ 1072561 w 120000"/>
              <a:gd name="T27" fmla="*/ 349472 h 120000"/>
              <a:gd name="T28" fmla="*/ 951076 w 120000"/>
              <a:gd name="T29" fmla="*/ 165060 h 120000"/>
              <a:gd name="T30" fmla="*/ 767520 w 120000"/>
              <a:gd name="T31" fmla="*/ 41758 h 120000"/>
              <a:gd name="T32" fmla="*/ 558350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8" name="Shape 121"/>
          <p:cNvSpPr>
            <a:spLocks/>
          </p:cNvSpPr>
          <p:nvPr/>
        </p:nvSpPr>
        <p:spPr bwMode="auto">
          <a:xfrm>
            <a:off x="6873875" y="4192588"/>
            <a:ext cx="317500" cy="315912"/>
          </a:xfrm>
          <a:custGeom>
            <a:avLst/>
            <a:gdLst>
              <a:gd name="T0" fmla="*/ 7767270 w 120000"/>
              <a:gd name="T1" fmla="*/ 0 h 120000"/>
              <a:gd name="T2" fmla="*/ 5312757 w 120000"/>
              <a:gd name="T3" fmla="*/ 386568 h 120000"/>
              <a:gd name="T4" fmla="*/ 3180599 w 120000"/>
              <a:gd name="T5" fmla="*/ 1463289 h 120000"/>
              <a:gd name="T6" fmla="*/ 1499002 w 120000"/>
              <a:gd name="T7" fmla="*/ 3104991 h 120000"/>
              <a:gd name="T8" fmla="*/ 395965 w 120000"/>
              <a:gd name="T9" fmla="*/ 5186946 h 120000"/>
              <a:gd name="T10" fmla="*/ 0 w 120000"/>
              <a:gd name="T11" fmla="*/ 7583923 h 120000"/>
              <a:gd name="T12" fmla="*/ 395965 w 120000"/>
              <a:gd name="T13" fmla="*/ 9981066 h 120000"/>
              <a:gd name="T14" fmla="*/ 1499002 w 120000"/>
              <a:gd name="T15" fmla="*/ 12062852 h 120000"/>
              <a:gd name="T16" fmla="*/ 3180599 w 120000"/>
              <a:gd name="T17" fmla="*/ 13704721 h 120000"/>
              <a:gd name="T18" fmla="*/ 5312757 w 120000"/>
              <a:gd name="T19" fmla="*/ 14781333 h 120000"/>
              <a:gd name="T20" fmla="*/ 7767270 w 120000"/>
              <a:gd name="T21" fmla="*/ 15167988 h 120000"/>
              <a:gd name="T22" fmla="*/ 10221635 w 120000"/>
              <a:gd name="T23" fmla="*/ 14781333 h 120000"/>
              <a:gd name="T24" fmla="*/ 12353645 w 120000"/>
              <a:gd name="T25" fmla="*/ 13704721 h 120000"/>
              <a:gd name="T26" fmla="*/ 14035381 w 120000"/>
              <a:gd name="T27" fmla="*/ 12062852 h 120000"/>
              <a:gd name="T28" fmla="*/ 15138278 w 120000"/>
              <a:gd name="T29" fmla="*/ 9981066 h 120000"/>
              <a:gd name="T30" fmla="*/ 15534537 w 120000"/>
              <a:gd name="T31" fmla="*/ 7583923 h 120000"/>
              <a:gd name="T32" fmla="*/ 15138278 w 120000"/>
              <a:gd name="T33" fmla="*/ 5186946 h 120000"/>
              <a:gd name="T34" fmla="*/ 14035381 w 120000"/>
              <a:gd name="T35" fmla="*/ 3104991 h 120000"/>
              <a:gd name="T36" fmla="*/ 12353645 w 120000"/>
              <a:gd name="T37" fmla="*/ 1463289 h 120000"/>
              <a:gd name="T38" fmla="*/ 10221635 w 120000"/>
              <a:gd name="T39" fmla="*/ 386568 h 120000"/>
              <a:gd name="T40" fmla="*/ 7767270 w 120000"/>
              <a:gd name="T41" fmla="*/ 0 h 1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000"/>
              <a:gd name="T64" fmla="*/ 0 h 120000"/>
              <a:gd name="T65" fmla="*/ 120000 w 120000"/>
              <a:gd name="T66" fmla="*/ 120000 h 1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9" name="Shape 122"/>
          <p:cNvSpPr>
            <a:spLocks/>
          </p:cNvSpPr>
          <p:nvPr/>
        </p:nvSpPr>
        <p:spPr bwMode="auto">
          <a:xfrm>
            <a:off x="7262813" y="4014788"/>
            <a:ext cx="177800" cy="177800"/>
          </a:xfrm>
          <a:custGeom>
            <a:avLst/>
            <a:gdLst>
              <a:gd name="T0" fmla="*/ 428144 w 120000"/>
              <a:gd name="T1" fmla="*/ 0 h 120000"/>
              <a:gd name="T2" fmla="*/ 261413 w 120000"/>
              <a:gd name="T3" fmla="*/ 33640 h 120000"/>
              <a:gd name="T4" fmla="*/ 125331 w 120000"/>
              <a:gd name="T5" fmla="*/ 125393 h 120000"/>
              <a:gd name="T6" fmla="*/ 33610 w 120000"/>
              <a:gd name="T7" fmla="*/ 261493 h 120000"/>
              <a:gd name="T8" fmla="*/ 0 w 120000"/>
              <a:gd name="T9" fmla="*/ 428144 h 120000"/>
              <a:gd name="T10" fmla="*/ 33610 w 120000"/>
              <a:gd name="T11" fmla="*/ 594793 h 120000"/>
              <a:gd name="T12" fmla="*/ 125331 w 120000"/>
              <a:gd name="T13" fmla="*/ 730891 h 120000"/>
              <a:gd name="T14" fmla="*/ 261413 w 120000"/>
              <a:gd name="T15" fmla="*/ 822645 h 120000"/>
              <a:gd name="T16" fmla="*/ 428144 w 120000"/>
              <a:gd name="T17" fmla="*/ 856295 h 120000"/>
              <a:gd name="T18" fmla="*/ 594870 w 120000"/>
              <a:gd name="T19" fmla="*/ 822645 h 120000"/>
              <a:gd name="T20" fmla="*/ 730952 w 120000"/>
              <a:gd name="T21" fmla="*/ 730891 h 120000"/>
              <a:gd name="T22" fmla="*/ 822673 w 120000"/>
              <a:gd name="T23" fmla="*/ 594793 h 120000"/>
              <a:gd name="T24" fmla="*/ 856295 w 120000"/>
              <a:gd name="T25" fmla="*/ 428144 h 120000"/>
              <a:gd name="T26" fmla="*/ 822673 w 120000"/>
              <a:gd name="T27" fmla="*/ 261493 h 120000"/>
              <a:gd name="T28" fmla="*/ 730952 w 120000"/>
              <a:gd name="T29" fmla="*/ 125393 h 120000"/>
              <a:gd name="T30" fmla="*/ 594870 w 120000"/>
              <a:gd name="T31" fmla="*/ 33640 h 120000"/>
              <a:gd name="T32" fmla="*/ 42814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0" name="Shape 123"/>
          <p:cNvSpPr>
            <a:spLocks/>
          </p:cNvSpPr>
          <p:nvPr/>
        </p:nvSpPr>
        <p:spPr bwMode="auto">
          <a:xfrm>
            <a:off x="8413750" y="1360488"/>
            <a:ext cx="203200" cy="204787"/>
          </a:xfrm>
          <a:custGeom>
            <a:avLst/>
            <a:gdLst>
              <a:gd name="T0" fmla="*/ 963874 w 120000"/>
              <a:gd name="T1" fmla="*/ 0 h 120000"/>
              <a:gd name="T2" fmla="*/ 628796 w 120000"/>
              <a:gd name="T3" fmla="*/ 15164 h 120000"/>
              <a:gd name="T4" fmla="*/ 326104 w 120000"/>
              <a:gd name="T5" fmla="*/ 164215 h 120000"/>
              <a:gd name="T6" fmla="*/ 109935 w 120000"/>
              <a:gd name="T7" fmla="*/ 413680 h 120000"/>
              <a:gd name="T8" fmla="*/ 0 w 120000"/>
              <a:gd name="T9" fmla="*/ 729286 h 120000"/>
              <a:gd name="T10" fmla="*/ 16043 w 120000"/>
              <a:gd name="T11" fmla="*/ 1076763 h 120000"/>
              <a:gd name="T12" fmla="*/ 160360 w 120000"/>
              <a:gd name="T13" fmla="*/ 1391091 h 120000"/>
              <a:gd name="T14" fmla="*/ 401505 w 120000"/>
              <a:gd name="T15" fmla="*/ 1616321 h 120000"/>
              <a:gd name="T16" fmla="*/ 706281 w 120000"/>
              <a:gd name="T17" fmla="*/ 1731704 h 120000"/>
              <a:gd name="T18" fmla="*/ 1041503 w 120000"/>
              <a:gd name="T19" fmla="*/ 1716525 h 120000"/>
              <a:gd name="T20" fmla="*/ 1344200 w 120000"/>
              <a:gd name="T21" fmla="*/ 1567494 h 120000"/>
              <a:gd name="T22" fmla="*/ 1560385 w 120000"/>
              <a:gd name="T23" fmla="*/ 1318026 h 120000"/>
              <a:gd name="T24" fmla="*/ 1670319 w 120000"/>
              <a:gd name="T25" fmla="*/ 1002405 h 120000"/>
              <a:gd name="T26" fmla="*/ 1654268 w 120000"/>
              <a:gd name="T27" fmla="*/ 654933 h 120000"/>
              <a:gd name="T28" fmla="*/ 1509500 w 120000"/>
              <a:gd name="T29" fmla="*/ 340598 h 120000"/>
              <a:gd name="T30" fmla="*/ 1268413 w 120000"/>
              <a:gd name="T31" fmla="*/ 115375 h 120000"/>
              <a:gd name="T32" fmla="*/ 96387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1" name="Shape 124"/>
          <p:cNvSpPr>
            <a:spLocks/>
          </p:cNvSpPr>
          <p:nvPr/>
        </p:nvSpPr>
        <p:spPr bwMode="auto">
          <a:xfrm>
            <a:off x="8175625" y="1354138"/>
            <a:ext cx="100013" cy="98425"/>
          </a:xfrm>
          <a:custGeom>
            <a:avLst/>
            <a:gdLst>
              <a:gd name="T0" fmla="*/ 27982 w 120000"/>
              <a:gd name="T1" fmla="*/ 0 h 120000"/>
              <a:gd name="T2" fmla="*/ 18314 w 120000"/>
              <a:gd name="T3" fmla="*/ 452 h 120000"/>
              <a:gd name="T4" fmla="*/ 9521 w 120000"/>
              <a:gd name="T5" fmla="*/ 4309 h 120000"/>
              <a:gd name="T6" fmla="*/ 3226 w 120000"/>
              <a:gd name="T7" fmla="*/ 10746 h 120000"/>
              <a:gd name="T8" fmla="*/ 0 w 120000"/>
              <a:gd name="T9" fmla="*/ 18875 h 120000"/>
              <a:gd name="T10" fmla="*/ 415 w 120000"/>
              <a:gd name="T11" fmla="*/ 27807 h 120000"/>
              <a:gd name="T12" fmla="*/ 4555 w 120000"/>
              <a:gd name="T13" fmla="*/ 35860 h 120000"/>
              <a:gd name="T14" fmla="*/ 11487 w 120000"/>
              <a:gd name="T15" fmla="*/ 41599 h 120000"/>
              <a:gd name="T16" fmla="*/ 20276 w 120000"/>
              <a:gd name="T17" fmla="*/ 44512 h 120000"/>
              <a:gd name="T18" fmla="*/ 29981 w 120000"/>
              <a:gd name="T19" fmla="*/ 44084 h 120000"/>
              <a:gd name="T20" fmla="*/ 38738 w 120000"/>
              <a:gd name="T21" fmla="*/ 40203 h 120000"/>
              <a:gd name="T22" fmla="*/ 45015 w 120000"/>
              <a:gd name="T23" fmla="*/ 33768 h 120000"/>
              <a:gd name="T24" fmla="*/ 48235 w 120000"/>
              <a:gd name="T25" fmla="*/ 25652 h 120000"/>
              <a:gd name="T26" fmla="*/ 47818 w 120000"/>
              <a:gd name="T27" fmla="*/ 16728 h 120000"/>
              <a:gd name="T28" fmla="*/ 43680 w 120000"/>
              <a:gd name="T29" fmla="*/ 8668 h 120000"/>
              <a:gd name="T30" fmla="*/ 36754 w 120000"/>
              <a:gd name="T31" fmla="*/ 2914 h 120000"/>
              <a:gd name="T32" fmla="*/ 27982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3562" name="群組 32"/>
          <p:cNvGrpSpPr>
            <a:grpSpLocks/>
          </p:cNvGrpSpPr>
          <p:nvPr/>
        </p:nvGrpSpPr>
        <p:grpSpPr bwMode="auto">
          <a:xfrm>
            <a:off x="4749800" y="1009650"/>
            <a:ext cx="1836738" cy="1836738"/>
            <a:chOff x="661423" y="2239808"/>
            <a:chExt cx="1837470" cy="1837470"/>
          </a:xfrm>
        </p:grpSpPr>
        <p:pic>
          <p:nvPicPr>
            <p:cNvPr id="23574" name="圖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" y="2239808"/>
              <a:ext cx="1837470" cy="18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字方塊 21"/>
            <p:cNvSpPr txBox="1">
              <a:spLocks noChangeArrowheads="1"/>
            </p:cNvSpPr>
            <p:nvPr/>
          </p:nvSpPr>
          <p:spPr bwMode="auto">
            <a:xfrm>
              <a:off x="921026" y="3504999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23563" name="群組 34"/>
          <p:cNvGrpSpPr>
            <a:grpSpLocks/>
          </p:cNvGrpSpPr>
          <p:nvPr/>
        </p:nvGrpSpPr>
        <p:grpSpPr bwMode="auto">
          <a:xfrm>
            <a:off x="4991100" y="2479675"/>
            <a:ext cx="2030413" cy="2030413"/>
            <a:chOff x="1049801" y="3874331"/>
            <a:chExt cx="2030510" cy="2030510"/>
          </a:xfrm>
        </p:grpSpPr>
        <p:pic>
          <p:nvPicPr>
            <p:cNvPr id="23572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01" y="3874331"/>
              <a:ext cx="2030510" cy="203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字方塊 23"/>
            <p:cNvSpPr txBox="1">
              <a:spLocks noChangeArrowheads="1"/>
            </p:cNvSpPr>
            <p:nvPr/>
          </p:nvSpPr>
          <p:spPr bwMode="auto">
            <a:xfrm>
              <a:off x="1908810" y="5482891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23564" name="群組 33"/>
          <p:cNvGrpSpPr>
            <a:grpSpLocks/>
          </p:cNvGrpSpPr>
          <p:nvPr/>
        </p:nvGrpSpPr>
        <p:grpSpPr bwMode="auto">
          <a:xfrm>
            <a:off x="6172200" y="1201738"/>
            <a:ext cx="2117725" cy="2117725"/>
            <a:chOff x="2347501" y="2292275"/>
            <a:chExt cx="2117428" cy="2117428"/>
          </a:xfrm>
        </p:grpSpPr>
        <p:pic>
          <p:nvPicPr>
            <p:cNvPr id="23570" name="圖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01" y="2292275"/>
              <a:ext cx="2117428" cy="21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文字方塊 22"/>
            <p:cNvSpPr txBox="1">
              <a:spLocks noChangeArrowheads="1"/>
            </p:cNvSpPr>
            <p:nvPr/>
          </p:nvSpPr>
          <p:spPr bwMode="auto">
            <a:xfrm>
              <a:off x="3468689" y="3798830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66688" y="14589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5438" y="1570038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6"/>
          <p:cNvSpPr>
            <a:spLocks noChangeArrowheads="1"/>
          </p:cNvSpPr>
          <p:nvPr/>
        </p:nvSpPr>
        <p:spPr bwMode="auto">
          <a:xfrm>
            <a:off x="160338" y="1782763"/>
            <a:ext cx="457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「核心素養」的涵義是指一個人為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適應現在生活及面對未來挑戰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，所應具備的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知識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包含技能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8" name="矩形 2"/>
          <p:cNvSpPr>
            <a:spLocks noChangeArrowheads="1"/>
          </p:cNvSpPr>
          <p:nvPr/>
        </p:nvSpPr>
        <p:spPr bwMode="auto">
          <a:xfrm>
            <a:off x="249238" y="41036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與十二年國教的關係：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每一位接受十二年國民基本教育的學生，所應具備的基本且共同的素養。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在總綱與領綱中的功能：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強化各教育階段、課程總綱與領域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，以及各領域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科目彼此之間的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FE3B84-F0E0-4330-AFC1-3D682B3F88B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179388" y="1343025"/>
            <a:ext cx="88661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406650"/>
            <a:ext cx="1912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06650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群組 10"/>
          <p:cNvGrpSpPr>
            <a:grpSpLocks/>
          </p:cNvGrpSpPr>
          <p:nvPr/>
        </p:nvGrpSpPr>
        <p:grpSpPr bwMode="auto">
          <a:xfrm>
            <a:off x="6442075" y="2406650"/>
            <a:ext cx="1911350" cy="1912938"/>
            <a:chOff x="6185509" y="1914145"/>
            <a:chExt cx="1912212" cy="1912212"/>
          </a:xfrm>
        </p:grpSpPr>
        <p:grpSp>
          <p:nvGrpSpPr>
            <p:cNvPr id="25616" name="群組 6"/>
            <p:cNvGrpSpPr>
              <a:grpSpLocks/>
            </p:cNvGrpSpPr>
            <p:nvPr/>
          </p:nvGrpSpPr>
          <p:grpSpPr bwMode="auto"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25618" name="圖片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09" y="1914145"/>
                <a:ext cx="1912212" cy="19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0268" y="2231525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3741" y="2309283"/>
                <a:ext cx="1059341" cy="1121936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210" y="2380693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pic>
          <p:nvPicPr>
            <p:cNvPr id="25617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16" y="2057552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766763" y="4319588"/>
            <a:ext cx="1966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7" name="矩形 12"/>
          <p:cNvSpPr>
            <a:spLocks noChangeArrowheads="1"/>
          </p:cNvSpPr>
          <p:nvPr/>
        </p:nvSpPr>
        <p:spPr bwMode="auto">
          <a:xfrm>
            <a:off x="3629025" y="4319588"/>
            <a:ext cx="1968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矩形 13"/>
          <p:cNvSpPr>
            <a:spLocks noChangeArrowheads="1"/>
          </p:cNvSpPr>
          <p:nvPr/>
        </p:nvSpPr>
        <p:spPr bwMode="auto">
          <a:xfrm>
            <a:off x="6437313" y="4257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9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1015" r="73772" b="78975"/>
          <a:stretch>
            <a:fillRect/>
          </a:stretch>
        </p:blipFill>
        <p:spPr bwMode="auto">
          <a:xfrm>
            <a:off x="157163" y="63881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681" r="43912" b="78810"/>
          <a:stretch>
            <a:fillRect/>
          </a:stretch>
        </p:blipFill>
        <p:spPr bwMode="auto">
          <a:xfrm>
            <a:off x="1547813" y="638810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t="11253" r="5399" b="79237"/>
          <a:stretch>
            <a:fillRect/>
          </a:stretch>
        </p:blipFill>
        <p:spPr bwMode="auto">
          <a:xfrm>
            <a:off x="2770188" y="6381750"/>
            <a:ext cx="137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79388" y="209550"/>
            <a:ext cx="4970462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976313"/>
            <a:ext cx="5194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58750" y="1089025"/>
            <a:ext cx="520541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B3839D-E7FA-4C8A-8132-15A8B710F7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52425" y="17463"/>
            <a:ext cx="2647950" cy="99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9763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58750" y="1089025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群組 4"/>
          <p:cNvGrpSpPr>
            <a:grpSpLocks/>
          </p:cNvGrpSpPr>
          <p:nvPr/>
        </p:nvGrpSpPr>
        <p:grpSpPr bwMode="auto">
          <a:xfrm>
            <a:off x="1881188" y="17463"/>
            <a:ext cx="8007350" cy="6340475"/>
            <a:chOff x="1460660" y="229374"/>
            <a:chExt cx="8006723" cy="6340361"/>
          </a:xfrm>
        </p:grpSpPr>
        <p:grpSp>
          <p:nvGrpSpPr>
            <p:cNvPr id="26639" name="群組 41"/>
            <p:cNvGrpSpPr>
              <a:grpSpLocks/>
            </p:cNvGrpSpPr>
            <p:nvPr/>
          </p:nvGrpSpPr>
          <p:grpSpPr bwMode="auto"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26675" name="圖表 14"/>
              <p:cNvGraphicFramePr>
                <a:graphicFrameLocks/>
              </p:cNvGraphicFramePr>
              <p:nvPr/>
            </p:nvGraphicFramePr>
            <p:xfrm>
              <a:off x="545702" y="1075287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81" name="圖表" r:id="rId4" imgW="8114479" imgH="5456393" progId="">
                      <p:embed/>
                    </p:oleObj>
                  </mc:Choice>
                  <mc:Fallback>
                    <p:oleObj name="圖表" r:id="rId4" imgW="8114479" imgH="5456393" progId="">
                      <p:embed/>
                      <p:pic>
                        <p:nvPicPr>
                          <p:cNvPr id="0" name="Picture 14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2" y="1075287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76" name="文字方塊 19"/>
              <p:cNvSpPr txBox="1">
                <a:spLocks noChangeArrowheads="1"/>
              </p:cNvSpPr>
              <p:nvPr/>
            </p:nvSpPr>
            <p:spPr bwMode="auto">
              <a:xfrm>
                <a:off x="2286177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6677" name="文字方塊 20"/>
              <p:cNvSpPr txBox="1">
                <a:spLocks noChangeArrowheads="1"/>
              </p:cNvSpPr>
              <p:nvPr/>
            </p:nvSpPr>
            <p:spPr bwMode="auto">
              <a:xfrm>
                <a:off x="3414543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6678" name="文字方塊 21"/>
              <p:cNvSpPr txBox="1">
                <a:spLocks noChangeArrowheads="1"/>
              </p:cNvSpPr>
              <p:nvPr/>
            </p:nvSpPr>
            <p:spPr bwMode="auto">
              <a:xfrm>
                <a:off x="4776705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6679" name="文字方塊 22"/>
              <p:cNvSpPr txBox="1">
                <a:spLocks noChangeArrowheads="1"/>
              </p:cNvSpPr>
              <p:nvPr/>
            </p:nvSpPr>
            <p:spPr bwMode="auto">
              <a:xfrm>
                <a:off x="5937892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668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2" y="3802520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6681" name="文字方塊 24"/>
              <p:cNvSpPr txBox="1">
                <a:spLocks noChangeArrowheads="1"/>
              </p:cNvSpPr>
              <p:nvPr/>
            </p:nvSpPr>
            <p:spPr bwMode="auto">
              <a:xfrm>
                <a:off x="5450064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682" name="文字方塊 25"/>
              <p:cNvSpPr txBox="1">
                <a:spLocks noChangeArrowheads="1"/>
              </p:cNvSpPr>
              <p:nvPr/>
            </p:nvSpPr>
            <p:spPr bwMode="auto">
              <a:xfrm>
                <a:off x="4115712" y="5485969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6683" name="文字方塊 26"/>
              <p:cNvSpPr txBox="1">
                <a:spLocks noChangeArrowheads="1"/>
              </p:cNvSpPr>
              <p:nvPr/>
            </p:nvSpPr>
            <p:spPr bwMode="auto">
              <a:xfrm>
                <a:off x="2781360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6684" name="文字方塊 27"/>
              <p:cNvSpPr txBox="1">
                <a:spLocks noChangeArrowheads="1"/>
              </p:cNvSpPr>
              <p:nvPr/>
            </p:nvSpPr>
            <p:spPr bwMode="auto">
              <a:xfrm>
                <a:off x="2062015" y="3822033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26640" name="群組 42"/>
            <p:cNvGrpSpPr>
              <a:grpSpLocks/>
            </p:cNvGrpSpPr>
            <p:nvPr/>
          </p:nvGrpSpPr>
          <p:grpSpPr bwMode="auto"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26662" name="圖表 18"/>
              <p:cNvGraphicFramePr>
                <a:graphicFrameLocks/>
              </p:cNvGraphicFramePr>
              <p:nvPr/>
            </p:nvGraphicFramePr>
            <p:xfrm>
              <a:off x="7600553" y="3484809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82" name="圖表" r:id="rId6" imgW="4401693" imgH="3633531" progId="">
                      <p:embed/>
                    </p:oleObj>
                  </mc:Choice>
                  <mc:Fallback>
                    <p:oleObj name="圖表" r:id="rId6" imgW="4401693" imgH="3633531" progId="">
                      <p:embed/>
                      <p:pic>
                        <p:nvPicPr>
                          <p:cNvPr id="0" name="Picture 14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0553" y="3484809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8934" y="5283543"/>
                <a:ext cx="439704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954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458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909" y="3958004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7578" y="3958004"/>
                <a:ext cx="439703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5062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86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8251" y="5283543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8868" y="6045529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6151" y="6420172"/>
                <a:ext cx="438116" cy="339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467" y="6410648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332" y="6055054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1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8714" y="3000373"/>
                <a:ext cx="1601663" cy="16144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7131" y="3576625"/>
                <a:ext cx="1454037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</a:t>
                </a:r>
                <a:r>
                  <a:rPr lang="zh-TW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學習者</a:t>
                </a:r>
                <a:endPara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2" name="群組 60"/>
            <p:cNvGrpSpPr>
              <a:grpSpLocks/>
            </p:cNvGrpSpPr>
            <p:nvPr/>
          </p:nvGrpSpPr>
          <p:grpSpPr bwMode="auto">
            <a:xfrm>
              <a:off x="3897198" y="229374"/>
              <a:ext cx="3293806" cy="964060"/>
              <a:chOff x="3756521" y="581066"/>
              <a:chExt cx="3293806" cy="964060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604" y="581066"/>
                <a:ext cx="3293805" cy="639751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691" y="117478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8078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940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7041" y="117319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3" name="群組 73"/>
            <p:cNvGrpSpPr>
              <a:grpSpLocks/>
            </p:cNvGrpSpPr>
            <p:nvPr/>
          </p:nvGrpSpPr>
          <p:grpSpPr bwMode="auto"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6644" y="4899669"/>
                <a:ext cx="3294003" cy="630188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002" y="3988441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5691" y="4726616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4282" y="5434629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437" y="5934682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4" name="群組 72"/>
            <p:cNvGrpSpPr>
              <a:grpSpLocks/>
            </p:cNvGrpSpPr>
            <p:nvPr/>
          </p:nvGrpSpPr>
          <p:grpSpPr bwMode="auto"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6621" y="4954570"/>
                <a:ext cx="3294004" cy="639712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8864" y="3743309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6000" y="444497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80583" y="531014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6113" y="5894332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349750" y="6013450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核心素養的滾動圓輪意象</a:t>
            </a: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sp>
        <p:nvSpPr>
          <p:cNvPr id="26631" name="矩形 54"/>
          <p:cNvSpPr>
            <a:spLocks noChangeArrowheads="1"/>
          </p:cNvSpPr>
          <p:nvPr/>
        </p:nvSpPr>
        <p:spPr bwMode="auto">
          <a:xfrm>
            <a:off x="88900" y="1290638"/>
            <a:ext cx="2352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-63500" y="5270500"/>
            <a:ext cx="458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5873750" y="16906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5873750" y="1844675"/>
            <a:ext cx="22225" cy="85725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873750" y="19954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875338" y="2170113"/>
            <a:ext cx="20637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873750" y="233203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3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5C60C5-607A-45B9-8E43-D6F15840E77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「階梯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31763"/>
            <a:ext cx="4619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3957638" y="3041650"/>
            <a:ext cx="49196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91C73-7D82-43D5-A661-123D10D86B4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10156</TotalTime>
  <Words>3803</Words>
  <Application>Microsoft Office PowerPoint</Application>
  <PresentationFormat>如螢幕大小 (4:3)</PresentationFormat>
  <Paragraphs>737</Paragraphs>
  <Slides>50</Slides>
  <Notes>15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5" baseType="lpstr">
      <vt:lpstr>Calibri</vt:lpstr>
      <vt:lpstr>Times New Roman</vt:lpstr>
      <vt:lpstr>Calibri Light</vt:lpstr>
      <vt:lpstr>Wingdings</vt:lpstr>
      <vt:lpstr>SimSun</vt:lpstr>
      <vt:lpstr>Eraser</vt:lpstr>
      <vt:lpstr>標楷體</vt:lpstr>
      <vt:lpstr>Microsoft YaHei</vt:lpstr>
      <vt:lpstr>新細明體</vt:lpstr>
      <vt:lpstr>微軟正黑體</vt:lpstr>
      <vt:lpstr>Simple-Line-Icons</vt:lpstr>
      <vt:lpstr>Arial</vt:lpstr>
      <vt:lpstr>Office 佈景主題</vt:lpstr>
      <vt:lpstr>2_Office 佈景主題</vt:lpstr>
      <vt:lpstr>圖表</vt:lpstr>
      <vt:lpstr>協力同行 解析實踐        </vt:lpstr>
      <vt:lpstr>PowerPoint 簡報</vt:lpstr>
      <vt:lpstr>十二年國民基本教育課程綱要 總綱重要理念與內涵</vt:lpstr>
      <vt:lpstr>一、 十二年國民基本教育 課程綱要理念與特色</vt:lpstr>
      <vt:lpstr>總綱的理念與目標</vt:lpstr>
      <vt:lpstr>核心素養界定</vt:lpstr>
      <vt:lpstr>PowerPoint 簡報</vt:lpstr>
      <vt:lpstr>核心素養</vt:lpstr>
      <vt:lpstr>PowerPoint 簡報</vt:lpstr>
      <vt:lpstr>PowerPoint 簡報</vt:lpstr>
      <vt:lpstr>PowerPoint 簡報</vt:lpstr>
      <vt:lpstr>二、 十二年國民基本教育 課程綱要總綱課程架構</vt:lpstr>
      <vt:lpstr>PowerPoint 簡報</vt:lpstr>
      <vt:lpstr>PowerPoint 簡報</vt:lpstr>
      <vt:lpstr>PowerPoint 簡報</vt:lpstr>
      <vt:lpstr>十二年國教課綱強調學校本位課程發展</vt:lpstr>
      <vt:lpstr>客家語文課程綱要 重要理念與內涵</vt:lpstr>
      <vt:lpstr>語文領域的共同理念</vt:lpstr>
      <vt:lpstr>客家語文課綱的理念與目標</vt:lpstr>
      <vt:lpstr>面對未來，客家語文的教學是…</vt:lpstr>
      <vt:lpstr>PowerPoint 簡報</vt:lpstr>
      <vt:lpstr>一、素養導向的課綱</vt:lpstr>
      <vt:lpstr>課綱核心素養舉隅</vt:lpstr>
      <vt:lpstr>課綱核心素養與學習重點的呼應</vt:lpstr>
      <vt:lpstr>課綱核心素養與學習重點 雙向細目表舉隅</vt:lpstr>
      <vt:lpstr>素養導向的課程設計</vt:lpstr>
      <vt:lpstr>客家語文素養導向教學示意圖</vt:lpstr>
      <vt:lpstr>PowerPoint 簡報</vt:lpstr>
      <vt:lpstr>二、連貫統整的課綱</vt:lpstr>
      <vt:lpstr>時間規劃 </vt:lpstr>
      <vt:lpstr>學習重點架構 </vt:lpstr>
      <vt:lpstr>各教育階段學習重點設計原則</vt:lpstr>
      <vt:lpstr>國民小學 學習重點要旨</vt:lpstr>
      <vt:lpstr>學習表現舉隅-「聆聽」</vt:lpstr>
      <vt:lpstr>學習表現舉隅-「說話」</vt:lpstr>
      <vt:lpstr>學習表現舉隅-「寫作」</vt:lpstr>
      <vt:lpstr>學習內容舉隅-「日常生活」 </vt:lpstr>
      <vt:lpstr>三、多元適性的課綱</vt:lpstr>
      <vt:lpstr>實施要點（一）課程發展</vt:lpstr>
      <vt:lpstr>實施要點（二）教材編選</vt:lpstr>
      <vt:lpstr>實施要點（三）教學實施</vt:lpstr>
      <vt:lpstr>實施要點（四）學習評量</vt:lpstr>
      <vt:lpstr>議題融入說明</vt:lpstr>
      <vt:lpstr>議題融入示例舉隅</vt:lpstr>
      <vt:lpstr>十二年國教課綱發布區</vt:lpstr>
      <vt:lpstr>國教院研發 之課綱實施支持資源</vt:lpstr>
      <vt:lpstr>客家語文課綱實施相關資源-課程手冊</vt:lpstr>
      <vt:lpstr>客家文課綱實施教學案例</vt:lpstr>
      <vt:lpstr>更多的十二年國教課綱 實施的參考資源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lin</cp:lastModifiedBy>
  <cp:revision>958</cp:revision>
  <cp:lastPrinted>2018-03-20T02:06:49Z</cp:lastPrinted>
  <dcterms:created xsi:type="dcterms:W3CDTF">2015-05-12T09:09:43Z</dcterms:created>
  <dcterms:modified xsi:type="dcterms:W3CDTF">2018-12-17T02:14:26Z</dcterms:modified>
</cp:coreProperties>
</file>