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3" r:id="rId2"/>
  </p:sldMasterIdLst>
  <p:notesMasterIdLst>
    <p:notesMasterId r:id="rId47"/>
  </p:notesMasterIdLst>
  <p:handoutMasterIdLst>
    <p:handoutMasterId r:id="rId48"/>
  </p:handoutMasterIdLst>
  <p:sldIdLst>
    <p:sldId id="696" r:id="rId3"/>
    <p:sldId id="517" r:id="rId4"/>
    <p:sldId id="697" r:id="rId5"/>
    <p:sldId id="657" r:id="rId6"/>
    <p:sldId id="611" r:id="rId7"/>
    <p:sldId id="637" r:id="rId8"/>
    <p:sldId id="638" r:id="rId9"/>
    <p:sldId id="639" r:id="rId10"/>
    <p:sldId id="640" r:id="rId11"/>
    <p:sldId id="641" r:id="rId12"/>
    <p:sldId id="687" r:id="rId13"/>
    <p:sldId id="603" r:id="rId14"/>
    <p:sldId id="569" r:id="rId15"/>
    <p:sldId id="570" r:id="rId16"/>
    <p:sldId id="642" r:id="rId17"/>
    <p:sldId id="689" r:id="rId18"/>
    <p:sldId id="698" r:id="rId19"/>
    <p:sldId id="715" r:id="rId20"/>
    <p:sldId id="716" r:id="rId21"/>
    <p:sldId id="714" r:id="rId22"/>
    <p:sldId id="700" r:id="rId23"/>
    <p:sldId id="619" r:id="rId24"/>
    <p:sldId id="710" r:id="rId25"/>
    <p:sldId id="711" r:id="rId26"/>
    <p:sldId id="704" r:id="rId27"/>
    <p:sldId id="705" r:id="rId28"/>
    <p:sldId id="671" r:id="rId29"/>
    <p:sldId id="706" r:id="rId30"/>
    <p:sldId id="660" r:id="rId31"/>
    <p:sldId id="707" r:id="rId32"/>
    <p:sldId id="708" r:id="rId33"/>
    <p:sldId id="718" r:id="rId34"/>
    <p:sldId id="681" r:id="rId35"/>
    <p:sldId id="712" r:id="rId36"/>
    <p:sldId id="685" r:id="rId37"/>
    <p:sldId id="606" r:id="rId38"/>
    <p:sldId id="607" r:id="rId39"/>
    <p:sldId id="664" r:id="rId40"/>
    <p:sldId id="670" r:id="rId41"/>
    <p:sldId id="719" r:id="rId42"/>
    <p:sldId id="699" r:id="rId43"/>
    <p:sldId id="709" r:id="rId44"/>
    <p:sldId id="668" r:id="rId45"/>
    <p:sldId id="623" r:id="rId46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libri Light" panose="020F0302020204030204" pitchFamily="34" charset="0"/>
      <p:regular r:id="rId53"/>
      <p:italic r:id="rId54"/>
    </p:embeddedFont>
    <p:embeddedFont>
      <p:font typeface="SimSun" panose="02010600030101010101" pitchFamily="2" charset="-122"/>
      <p:regular r:id="rId55"/>
    </p:embeddedFont>
    <p:embeddedFont>
      <p:font typeface="標楷體" panose="03000509000000000000" pitchFamily="65" charset="-120"/>
      <p:regular r:id="rId56"/>
    </p:embeddedFont>
    <p:embeddedFont>
      <p:font typeface="Microsoft YaHei" panose="020B0503020204020204" pitchFamily="34" charset="-122"/>
      <p:regular r:id="rId57"/>
      <p:bold r:id="rId58"/>
    </p:embeddedFont>
    <p:embeddedFont>
      <p:font typeface="Wingdings 2" panose="05020102010507070707" pitchFamily="18" charset="2"/>
      <p:regular r:id="rId59"/>
    </p:embeddedFont>
    <p:embeddedFont>
      <p:font typeface="微軟正黑體" panose="020B0604030504040204" pitchFamily="34" charset="-120"/>
      <p:regular r:id="rId60"/>
      <p:bold r:id="rId61"/>
    </p:embeddedFont>
  </p:embeddedFont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" initials="l" lastIdx="3" clrIdx="0">
    <p:extLst>
      <p:ext uri="{19B8F6BF-5375-455C-9EA6-DF929625EA0E}">
        <p15:presenceInfo xmlns:p15="http://schemas.microsoft.com/office/powerpoint/2012/main" userId="l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D7D31"/>
    <a:srgbClr val="FF9966"/>
    <a:srgbClr val="FF9900"/>
    <a:srgbClr val="FF7C80"/>
    <a:srgbClr val="B20030"/>
    <a:srgbClr val="FF0066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7" autoAdjust="0"/>
    <p:restoredTop sz="90931" autoAdjust="0"/>
  </p:normalViewPr>
  <p:slideViewPr>
    <p:cSldViewPr snapToGrid="0">
      <p:cViewPr varScale="1">
        <p:scale>
          <a:sx n="98" d="100"/>
          <a:sy n="98" d="100"/>
        </p:scale>
        <p:origin x="124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font" Target="fonts/font13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1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6.fntdata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naer.edu.tw/files/15-1000-14113,c639-1.php?Lang=zh-tw" TargetMode="Externa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://12cur.naer.edu.tw/category/post/279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AA8E9-73F6-42EC-9E56-B62F2A0A4935}" type="doc">
      <dgm:prSet loTypeId="urn:microsoft.com/office/officeart/2005/8/layout/hierarchy4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2ABD330-7A5C-4352-AD0A-611067BBC3E4}">
      <dgm:prSet phldrT="[文字]" custT="1"/>
      <dgm:spPr/>
      <dgm:t>
        <a:bodyPr/>
        <a:lstStyle/>
        <a:p>
          <a:pPr algn="l">
            <a:lnSpc>
              <a:spcPct val="90000"/>
            </a:lnSpc>
          </a:pP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   </a:t>
          </a:r>
          <a:r>
            <a:rPr 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「</a:t>
          </a:r>
          <a:r>
            <a:rPr 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成就每一個孩子—適性揚才、終身學習</a:t>
          </a:r>
          <a:r>
            <a:rPr 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」</a:t>
          </a: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以</a:t>
          </a:r>
          <a:r>
            <a:rPr lang="zh-TW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尊重學生生命主體為起點，透過適性教育，激發學生生命的喜悅與生活的自信，提升學生學習的渴望與創新的勇氣，善盡國民責任並展現共生智慧，成為具有社會適應力與應變力的終身學習者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9EBCD0-57E8-4456-B224-61DB43AEEC87}" type="parTrans" cxnId="{165AC8CE-4FF8-485E-BEA0-18216D392B9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5229B6-6453-4881-8845-FC53A68F8914}" type="sibTrans" cxnId="{165AC8CE-4FF8-485E-BEA0-18216D392B9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B2FEA7-0A9E-4A59-9422-9552F3E5A09D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互動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930BF6-1E33-40AD-AE88-FDDBE489BDBD}" type="parTrans" cxnId="{C3FC4F13-89B5-4E2A-BE14-CEF0B166151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4FBDCB-BC15-46AC-B041-A7C6C22FAEA1}" type="sibTrans" cxnId="{C3FC4F13-89B5-4E2A-BE14-CEF0B166151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DB27F6-DBEF-4102-B2CD-27988E7FF3AB}">
      <dgm:prSet phldrT="[文字]" custT="1"/>
      <dgm:spPr/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共好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6502067-9874-42FC-93DB-29D814FC9B9F}" type="sibTrans" cxnId="{703BD2E2-BFDF-4AC7-9A80-5E01BD1638A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2C16AF-5CBD-4F26-81A4-35C711118237}" type="parTrans" cxnId="{703BD2E2-BFDF-4AC7-9A80-5E01BD1638A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79AD74-B41F-440C-A7BC-50E206430FAA}">
      <dgm:prSet phldrT="[文字]" custT="1"/>
      <dgm:spPr/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自發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078DC5-2947-4556-9261-D084CCE8DD68}" type="sibTrans" cxnId="{3C8F1693-EC3A-4DC3-A686-70F01F33DFD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C654F4-D436-42DB-AC1D-6390DB4DA0E0}" type="parTrans" cxnId="{3C8F1693-EC3A-4DC3-A686-70F01F33DFD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9CEEBA-4B9D-4A5D-9F52-EED3C35E63C7}" type="pres">
      <dgm:prSet presAssocID="{6A4AA8E9-73F6-42EC-9E56-B62F2A0A493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AED976B-1818-482F-8ABF-4EA433423C3F}" type="pres">
      <dgm:prSet presAssocID="{A2ABD330-7A5C-4352-AD0A-611067BBC3E4}" presName="vertOne" presStyleCnt="0"/>
      <dgm:spPr/>
    </dgm:pt>
    <dgm:pt modelId="{14327142-CA6F-47F8-A0AF-3A1C6094EB0E}" type="pres">
      <dgm:prSet presAssocID="{A2ABD330-7A5C-4352-AD0A-611067BBC3E4}" presName="txOne" presStyleLbl="node0" presStyleIdx="0" presStyleCnt="1" custScaleX="97130" custScaleY="2000000" custLinFactY="1149443" custLinFactNeighborX="709" custLinFactNeighborY="12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9262C3D-7ABC-4EA8-800D-425DED7BFF74}" type="pres">
      <dgm:prSet presAssocID="{A2ABD330-7A5C-4352-AD0A-611067BBC3E4}" presName="parTransOne" presStyleCnt="0"/>
      <dgm:spPr/>
    </dgm:pt>
    <dgm:pt modelId="{8CD33B24-1370-4935-BF79-95DA8B2D2EE1}" type="pres">
      <dgm:prSet presAssocID="{A2ABD330-7A5C-4352-AD0A-611067BBC3E4}" presName="horzOne" presStyleCnt="0"/>
      <dgm:spPr/>
    </dgm:pt>
    <dgm:pt modelId="{ACFF57A6-3B58-43FF-9A20-23F3165618EE}" type="pres">
      <dgm:prSet presAssocID="{5F79AD74-B41F-440C-A7BC-50E206430FAA}" presName="vertTwo" presStyleCnt="0"/>
      <dgm:spPr/>
    </dgm:pt>
    <dgm:pt modelId="{B07CEB32-E64A-455C-9879-D89AAD088263}" type="pres">
      <dgm:prSet presAssocID="{5F79AD74-B41F-440C-A7BC-50E206430FAA}" presName="txTwo" presStyleLbl="node2" presStyleIdx="0" presStyleCnt="2" custScaleX="28053" custScaleY="939962" custLinFactY="-900000" custLinFactNeighborX="-13787" custLinFactNeighborY="-95660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3C68292-17B5-4427-8FC3-A70EF64289C2}" type="pres">
      <dgm:prSet presAssocID="{5F79AD74-B41F-440C-A7BC-50E206430FAA}" presName="horzTwo" presStyleCnt="0"/>
      <dgm:spPr/>
    </dgm:pt>
    <dgm:pt modelId="{FD5A08D2-AABF-46BA-AD1F-779F24E39E63}" type="pres">
      <dgm:prSet presAssocID="{13078DC5-2947-4556-9261-D084CCE8DD68}" presName="sibSpaceTwo" presStyleCnt="0"/>
      <dgm:spPr/>
    </dgm:pt>
    <dgm:pt modelId="{78CDB0CD-9E21-4C0E-A642-979EF0A57785}" type="pres">
      <dgm:prSet presAssocID="{25B2FEA7-0A9E-4A59-9422-9552F3E5A09D}" presName="vertTwo" presStyleCnt="0"/>
      <dgm:spPr/>
    </dgm:pt>
    <dgm:pt modelId="{CF90D5DA-8C17-44FB-AF78-FCBF43B1E0EB}" type="pres">
      <dgm:prSet presAssocID="{25B2FEA7-0A9E-4A59-9422-9552F3E5A09D}" presName="txTwo" presStyleLbl="node2" presStyleIdx="1" presStyleCnt="2" custScaleX="30724" custScaleY="1002739" custLinFactY="-1708598" custLinFactNeighborX="-17938" custLinFactNeighborY="-18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F4AD737-5C29-4C48-B368-75910140274D}" type="pres">
      <dgm:prSet presAssocID="{25B2FEA7-0A9E-4A59-9422-9552F3E5A09D}" presName="parTransTwo" presStyleCnt="0"/>
      <dgm:spPr/>
    </dgm:pt>
    <dgm:pt modelId="{E1118B29-ABDB-4341-9B3C-3A80EBB33EBB}" type="pres">
      <dgm:prSet presAssocID="{25B2FEA7-0A9E-4A59-9422-9552F3E5A09D}" presName="horzTwo" presStyleCnt="0"/>
      <dgm:spPr/>
    </dgm:pt>
    <dgm:pt modelId="{46C496AA-C525-4F01-A03F-03F4A60D9FD7}" type="pres">
      <dgm:prSet presAssocID="{5FDB27F6-DBEF-4102-B2CD-27988E7FF3AB}" presName="vertThree" presStyleCnt="0"/>
      <dgm:spPr/>
    </dgm:pt>
    <dgm:pt modelId="{14611A2B-767B-4E4B-B9C1-A9DF36CD909B}" type="pres">
      <dgm:prSet presAssocID="{5FDB27F6-DBEF-4102-B2CD-27988E7FF3AB}" presName="txThree" presStyleLbl="node3" presStyleIdx="0" presStyleCnt="1" custScaleX="26902" custScaleY="1035011" custLinFactY="-1400000" custLinFactNeighborX="16477" custLinFactNeighborY="-146756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3BAA3A6-FB9C-4E62-B0C4-C32A4B4C31F9}" type="pres">
      <dgm:prSet presAssocID="{5FDB27F6-DBEF-4102-B2CD-27988E7FF3AB}" presName="horzThree" presStyleCnt="0"/>
      <dgm:spPr/>
    </dgm:pt>
  </dgm:ptLst>
  <dgm:cxnLst>
    <dgm:cxn modelId="{703BD2E2-BFDF-4AC7-9A80-5E01BD1638A3}" srcId="{25B2FEA7-0A9E-4A59-9422-9552F3E5A09D}" destId="{5FDB27F6-DBEF-4102-B2CD-27988E7FF3AB}" srcOrd="0" destOrd="0" parTransId="{3C2C16AF-5CBD-4F26-81A4-35C711118237}" sibTransId="{C6502067-9874-42FC-93DB-29D814FC9B9F}"/>
    <dgm:cxn modelId="{BA4F8371-5436-423F-BAF5-431F0190AE18}" type="presOf" srcId="{5FDB27F6-DBEF-4102-B2CD-27988E7FF3AB}" destId="{14611A2B-767B-4E4B-B9C1-A9DF36CD909B}" srcOrd="0" destOrd="0" presId="urn:microsoft.com/office/officeart/2005/8/layout/hierarchy4"/>
    <dgm:cxn modelId="{70FEFCE3-157D-419E-A6B3-4BDB33706B3D}" type="presOf" srcId="{A2ABD330-7A5C-4352-AD0A-611067BBC3E4}" destId="{14327142-CA6F-47F8-A0AF-3A1C6094EB0E}" srcOrd="0" destOrd="0" presId="urn:microsoft.com/office/officeart/2005/8/layout/hierarchy4"/>
    <dgm:cxn modelId="{3C8F1693-EC3A-4DC3-A686-70F01F33DFDF}" srcId="{A2ABD330-7A5C-4352-AD0A-611067BBC3E4}" destId="{5F79AD74-B41F-440C-A7BC-50E206430FAA}" srcOrd="0" destOrd="0" parTransId="{73C654F4-D436-42DB-AC1D-6390DB4DA0E0}" sibTransId="{13078DC5-2947-4556-9261-D084CCE8DD68}"/>
    <dgm:cxn modelId="{ED4C401B-BBB5-4497-A21C-CCF79503A036}" type="presOf" srcId="{25B2FEA7-0A9E-4A59-9422-9552F3E5A09D}" destId="{CF90D5DA-8C17-44FB-AF78-FCBF43B1E0EB}" srcOrd="0" destOrd="0" presId="urn:microsoft.com/office/officeart/2005/8/layout/hierarchy4"/>
    <dgm:cxn modelId="{165AC8CE-4FF8-485E-BEA0-18216D392B9B}" srcId="{6A4AA8E9-73F6-42EC-9E56-B62F2A0A4935}" destId="{A2ABD330-7A5C-4352-AD0A-611067BBC3E4}" srcOrd="0" destOrd="0" parTransId="{A59EBCD0-57E8-4456-B224-61DB43AEEC87}" sibTransId="{F25229B6-6453-4881-8845-FC53A68F8914}"/>
    <dgm:cxn modelId="{27217D27-8EE1-48B1-A53B-1F764B3B5724}" type="presOf" srcId="{5F79AD74-B41F-440C-A7BC-50E206430FAA}" destId="{B07CEB32-E64A-455C-9879-D89AAD088263}" srcOrd="0" destOrd="0" presId="urn:microsoft.com/office/officeart/2005/8/layout/hierarchy4"/>
    <dgm:cxn modelId="{C3FC4F13-89B5-4E2A-BE14-CEF0B1661518}" srcId="{A2ABD330-7A5C-4352-AD0A-611067BBC3E4}" destId="{25B2FEA7-0A9E-4A59-9422-9552F3E5A09D}" srcOrd="1" destOrd="0" parTransId="{4C930BF6-1E33-40AD-AE88-FDDBE489BDBD}" sibTransId="{654FBDCB-BC15-46AC-B041-A7C6C22FAEA1}"/>
    <dgm:cxn modelId="{619727A2-362C-4BED-BA7D-2EDF0BAF6F70}" type="presOf" srcId="{6A4AA8E9-73F6-42EC-9E56-B62F2A0A4935}" destId="{3A9CEEBA-4B9D-4A5D-9F52-EED3C35E63C7}" srcOrd="0" destOrd="0" presId="urn:microsoft.com/office/officeart/2005/8/layout/hierarchy4"/>
    <dgm:cxn modelId="{FEC5F0AB-4497-467C-A69F-9F59E1B4BF9D}" type="presParOf" srcId="{3A9CEEBA-4B9D-4A5D-9F52-EED3C35E63C7}" destId="{FAED976B-1818-482F-8ABF-4EA433423C3F}" srcOrd="0" destOrd="0" presId="urn:microsoft.com/office/officeart/2005/8/layout/hierarchy4"/>
    <dgm:cxn modelId="{DD227542-D8CF-4F97-ADA6-384FD6D44138}" type="presParOf" srcId="{FAED976B-1818-482F-8ABF-4EA433423C3F}" destId="{14327142-CA6F-47F8-A0AF-3A1C6094EB0E}" srcOrd="0" destOrd="0" presId="urn:microsoft.com/office/officeart/2005/8/layout/hierarchy4"/>
    <dgm:cxn modelId="{71A758BD-B50D-4FD9-9935-6A46268C1FBE}" type="presParOf" srcId="{FAED976B-1818-482F-8ABF-4EA433423C3F}" destId="{09262C3D-7ABC-4EA8-800D-425DED7BFF74}" srcOrd="1" destOrd="0" presId="urn:microsoft.com/office/officeart/2005/8/layout/hierarchy4"/>
    <dgm:cxn modelId="{CB6D53B1-8473-47A9-80DE-3CFF2E203DB5}" type="presParOf" srcId="{FAED976B-1818-482F-8ABF-4EA433423C3F}" destId="{8CD33B24-1370-4935-BF79-95DA8B2D2EE1}" srcOrd="2" destOrd="0" presId="urn:microsoft.com/office/officeart/2005/8/layout/hierarchy4"/>
    <dgm:cxn modelId="{A2D0479E-C1B4-410F-B661-84F10BBF6C38}" type="presParOf" srcId="{8CD33B24-1370-4935-BF79-95DA8B2D2EE1}" destId="{ACFF57A6-3B58-43FF-9A20-23F3165618EE}" srcOrd="0" destOrd="0" presId="urn:microsoft.com/office/officeart/2005/8/layout/hierarchy4"/>
    <dgm:cxn modelId="{9127CF73-2879-4F34-98E2-722A10E1038A}" type="presParOf" srcId="{ACFF57A6-3B58-43FF-9A20-23F3165618EE}" destId="{B07CEB32-E64A-455C-9879-D89AAD088263}" srcOrd="0" destOrd="0" presId="urn:microsoft.com/office/officeart/2005/8/layout/hierarchy4"/>
    <dgm:cxn modelId="{64AE108A-8244-4B82-9238-60B4FA35C70D}" type="presParOf" srcId="{ACFF57A6-3B58-43FF-9A20-23F3165618EE}" destId="{53C68292-17B5-4427-8FC3-A70EF64289C2}" srcOrd="1" destOrd="0" presId="urn:microsoft.com/office/officeart/2005/8/layout/hierarchy4"/>
    <dgm:cxn modelId="{997407D6-C8CC-471D-99CD-5925BA523408}" type="presParOf" srcId="{8CD33B24-1370-4935-BF79-95DA8B2D2EE1}" destId="{FD5A08D2-AABF-46BA-AD1F-779F24E39E63}" srcOrd="1" destOrd="0" presId="urn:microsoft.com/office/officeart/2005/8/layout/hierarchy4"/>
    <dgm:cxn modelId="{71C42B72-A153-4103-B05F-D43D02BCF9B5}" type="presParOf" srcId="{8CD33B24-1370-4935-BF79-95DA8B2D2EE1}" destId="{78CDB0CD-9E21-4C0E-A642-979EF0A57785}" srcOrd="2" destOrd="0" presId="urn:microsoft.com/office/officeart/2005/8/layout/hierarchy4"/>
    <dgm:cxn modelId="{55DFBCF5-6821-4B64-84CB-DEA9B0DD48AA}" type="presParOf" srcId="{78CDB0CD-9E21-4C0E-A642-979EF0A57785}" destId="{CF90D5DA-8C17-44FB-AF78-FCBF43B1E0EB}" srcOrd="0" destOrd="0" presId="urn:microsoft.com/office/officeart/2005/8/layout/hierarchy4"/>
    <dgm:cxn modelId="{12732B53-19D6-4DE3-A61B-477105BB0BA2}" type="presParOf" srcId="{78CDB0CD-9E21-4C0E-A642-979EF0A57785}" destId="{3F4AD737-5C29-4C48-B368-75910140274D}" srcOrd="1" destOrd="0" presId="urn:microsoft.com/office/officeart/2005/8/layout/hierarchy4"/>
    <dgm:cxn modelId="{9504EE62-86A7-4974-9F04-CAF5050D7190}" type="presParOf" srcId="{78CDB0CD-9E21-4C0E-A642-979EF0A57785}" destId="{E1118B29-ABDB-4341-9B3C-3A80EBB33EBB}" srcOrd="2" destOrd="0" presId="urn:microsoft.com/office/officeart/2005/8/layout/hierarchy4"/>
    <dgm:cxn modelId="{FDB1A114-5155-4AA1-983B-2E142E39CA80}" type="presParOf" srcId="{E1118B29-ABDB-4341-9B3C-3A80EBB33EBB}" destId="{46C496AA-C525-4F01-A03F-03F4A60D9FD7}" srcOrd="0" destOrd="0" presId="urn:microsoft.com/office/officeart/2005/8/layout/hierarchy4"/>
    <dgm:cxn modelId="{FA8CC672-33F5-48EC-A16F-A09CB82F02CB}" type="presParOf" srcId="{46C496AA-C525-4F01-A03F-03F4A60D9FD7}" destId="{14611A2B-767B-4E4B-B9C1-A9DF36CD909B}" srcOrd="0" destOrd="0" presId="urn:microsoft.com/office/officeart/2005/8/layout/hierarchy4"/>
    <dgm:cxn modelId="{34107ECA-D5DA-4411-A366-60A1963766F6}" type="presParOf" srcId="{46C496AA-C525-4F01-A03F-03F4A60D9FD7}" destId="{93BAA3A6-FB9C-4E62-B0C4-C32A4B4C31F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DD9E4B-77D6-40EA-BCCC-4874D6074DFE}" type="doc">
      <dgm:prSet loTypeId="urn:microsoft.com/office/officeart/2005/8/layout/cycle6" loCatId="cycle" qsTypeId="urn:microsoft.com/office/officeart/2005/8/quickstyle/simple1#3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BCC0CAC-D7E7-4970-AB78-731692792365}">
      <dgm:prSet phldrT="[文字]" custT="1"/>
      <dgm:spPr>
        <a:solidFill>
          <a:srgbClr val="FFFF00"/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zh-TW" altLang="en-US" sz="32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素養導向</a:t>
          </a:r>
        </a:p>
      </dgm:t>
    </dgm:pt>
    <dgm:pt modelId="{CDB24D28-3A16-4CF8-A187-BB25E254E46A}" type="parTrans" cxnId="{06A69079-56E0-42FB-A97E-DA49EFA53EDF}">
      <dgm:prSet/>
      <dgm:spPr/>
      <dgm:t>
        <a:bodyPr/>
        <a:lstStyle/>
        <a:p>
          <a:endParaRPr lang="zh-TW" altLang="en-US"/>
        </a:p>
      </dgm:t>
    </dgm:pt>
    <dgm:pt modelId="{92152AA2-639A-444C-8D39-958A84DB1990}" type="sibTrans" cxnId="{06A69079-56E0-42FB-A97E-DA49EFA53EDF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6AB2EDB3-28AF-45A5-A42D-68C8C052E00A}">
      <dgm:prSet phldrT="[文字]" custT="1"/>
      <dgm:spPr>
        <a:ln w="38100">
          <a:solidFill>
            <a:srgbClr val="C00000"/>
          </a:solidFill>
        </a:ln>
      </dgm:spPr>
      <dgm:t>
        <a:bodyPr/>
        <a:lstStyle/>
        <a:p>
          <a:r>
            <a:rPr lang="zh-TW" altLang="en-US" sz="32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多元適性</a:t>
          </a:r>
        </a:p>
      </dgm:t>
    </dgm:pt>
    <dgm:pt modelId="{A230113F-057E-481D-9653-5D6A503F49DE}" type="parTrans" cxnId="{19ED4D35-2074-4CCE-BBEA-02EB9BF0F327}">
      <dgm:prSet/>
      <dgm:spPr/>
      <dgm:t>
        <a:bodyPr/>
        <a:lstStyle/>
        <a:p>
          <a:endParaRPr lang="zh-TW" altLang="en-US"/>
        </a:p>
      </dgm:t>
    </dgm:pt>
    <dgm:pt modelId="{DF0AC922-2C11-4E62-AD05-110195B8C28A}" type="sibTrans" cxnId="{19ED4D35-2074-4CCE-BBEA-02EB9BF0F327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11320812-6503-441E-879E-13341694427E}">
      <dgm:prSet phldrT="[文字]" custT="1"/>
      <dgm:spPr>
        <a:solidFill>
          <a:srgbClr val="ED7D31"/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zh-TW" altLang="en-US" sz="32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連貫統整</a:t>
          </a:r>
          <a:endParaRPr lang="zh-TW" altLang="en-US" sz="32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4B57DA-5233-4C91-B37C-DA36AFFFF234}" type="parTrans" cxnId="{D0513952-2AEA-42BD-929A-3CF7682098E6}">
      <dgm:prSet/>
      <dgm:spPr/>
      <dgm:t>
        <a:bodyPr/>
        <a:lstStyle/>
        <a:p>
          <a:endParaRPr lang="zh-TW" altLang="en-US"/>
        </a:p>
      </dgm:t>
    </dgm:pt>
    <dgm:pt modelId="{996D5AF9-97C7-47C9-96C2-64410583F2E6}" type="sibTrans" cxnId="{D0513952-2AEA-42BD-929A-3CF7682098E6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403D9C47-D833-4004-AABE-BD01E43A4962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zh-TW" altLang="en-US" sz="32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配套整合</a:t>
          </a:r>
        </a:p>
      </dgm:t>
    </dgm:pt>
    <dgm:pt modelId="{36955FE2-BDFA-41C9-8C37-54CCF216EA83}" type="parTrans" cxnId="{BF3D63B0-7444-48FB-9B0E-F07F9B4868F0}">
      <dgm:prSet/>
      <dgm:spPr/>
      <dgm:t>
        <a:bodyPr/>
        <a:lstStyle/>
        <a:p>
          <a:endParaRPr lang="zh-TW" altLang="en-US"/>
        </a:p>
      </dgm:t>
    </dgm:pt>
    <dgm:pt modelId="{D5271E6C-6569-4BA8-877E-2B14038D8612}" type="sibTrans" cxnId="{BF3D63B0-7444-48FB-9B0E-F07F9B4868F0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61EDC155-5360-4CA4-806D-D8C6FB3B2857}">
      <dgm:prSet phldrT="[文字]" custT="1"/>
      <dgm:spPr/>
      <dgm:t>
        <a:bodyPr/>
        <a:lstStyle/>
        <a:p>
          <a:r>
            <a:rPr lang="zh-TW" altLang="en-US" sz="32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彈性活力</a:t>
          </a:r>
          <a:endParaRPr lang="zh-TW" altLang="en-US" sz="32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969807-8FF3-413E-8D75-0D90F2FC8CAB}" type="sibTrans" cxnId="{E980B247-E9D3-454D-8132-C5033ABFF06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22593FFA-88A8-44A3-A04D-AE8CFC2567D9}" type="parTrans" cxnId="{E980B247-E9D3-454D-8132-C5033ABFF068}">
      <dgm:prSet/>
      <dgm:spPr/>
      <dgm:t>
        <a:bodyPr/>
        <a:lstStyle/>
        <a:p>
          <a:endParaRPr lang="zh-TW" altLang="en-US"/>
        </a:p>
      </dgm:t>
    </dgm:pt>
    <dgm:pt modelId="{AE477167-8651-4BAD-BED5-3E43C2D01E7D}" type="pres">
      <dgm:prSet presAssocID="{C7DD9E4B-77D6-40EA-BCCC-4874D6074DF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FA76436-0714-40A9-BFE4-71D927E2F895}" type="pres">
      <dgm:prSet presAssocID="{2BCC0CAC-D7E7-4970-AB78-731692792365}" presName="node" presStyleLbl="node1" presStyleIdx="0" presStyleCnt="5" custScaleX="132479" custRadScaleRad="100228" custRadScaleInc="-103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931809-C88C-46FB-97FA-03D0915DB6F3}" type="pres">
      <dgm:prSet presAssocID="{2BCC0CAC-D7E7-4970-AB78-731692792365}" presName="spNode" presStyleCnt="0"/>
      <dgm:spPr/>
      <dgm:t>
        <a:bodyPr/>
        <a:lstStyle/>
        <a:p>
          <a:endParaRPr lang="zh-TW" altLang="en-US"/>
        </a:p>
      </dgm:t>
    </dgm:pt>
    <dgm:pt modelId="{8E78EEC7-8339-4245-AE14-50F6EA9EAEB0}" type="pres">
      <dgm:prSet presAssocID="{92152AA2-639A-444C-8D39-958A84DB1990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79125D34-94AF-44A6-BADF-7753F4A6D10A}" type="pres">
      <dgm:prSet presAssocID="{61EDC155-5360-4CA4-806D-D8C6FB3B2857}" presName="node" presStyleLbl="node1" presStyleIdx="1" presStyleCnt="5" custScaleX="119208" custScaleY="100000" custRadScaleRad="103531" custRadScaleInc="-343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9F6153-CC25-4878-A559-34B03E7E470C}" type="pres">
      <dgm:prSet presAssocID="{61EDC155-5360-4CA4-806D-D8C6FB3B2857}" presName="spNode" presStyleCnt="0"/>
      <dgm:spPr/>
      <dgm:t>
        <a:bodyPr/>
        <a:lstStyle/>
        <a:p>
          <a:endParaRPr lang="zh-TW" altLang="en-US"/>
        </a:p>
      </dgm:t>
    </dgm:pt>
    <dgm:pt modelId="{EF7D8736-F10C-4F96-8413-249B49891B2E}" type="pres">
      <dgm:prSet presAssocID="{E7969807-8FF3-413E-8D75-0D90F2FC8CAB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D7EAB9C6-C45F-4D48-B1CC-4A0FF9D6906E}" type="pres">
      <dgm:prSet presAssocID="{6AB2EDB3-28AF-45A5-A42D-68C8C052E00A}" presName="node" presStyleLbl="node1" presStyleIdx="2" presStyleCnt="5" custScaleX="135473" custScaleY="87423" custRadScaleRad="84709" custRadScaleInc="-825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164AEA-5017-4518-88E2-F079E99BD046}" type="pres">
      <dgm:prSet presAssocID="{6AB2EDB3-28AF-45A5-A42D-68C8C052E00A}" presName="spNode" presStyleCnt="0"/>
      <dgm:spPr/>
      <dgm:t>
        <a:bodyPr/>
        <a:lstStyle/>
        <a:p>
          <a:endParaRPr lang="zh-TW" altLang="en-US"/>
        </a:p>
      </dgm:t>
    </dgm:pt>
    <dgm:pt modelId="{AC5E532D-E9A8-4E51-8C37-264AA576B324}" type="pres">
      <dgm:prSet presAssocID="{DF0AC922-2C11-4E62-AD05-110195B8C28A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8ABF3B8D-0461-4746-B6F8-993FB7EA6B3C}" type="pres">
      <dgm:prSet presAssocID="{11320812-6503-441E-879E-13341694427E}" presName="node" presStyleLbl="node1" presStyleIdx="3" presStyleCnt="5" custScaleX="140598" custScaleY="87632" custRadScaleRad="93816" custRadScaleInc="995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C098AC-DC82-49C3-B090-4F37775428B4}" type="pres">
      <dgm:prSet presAssocID="{11320812-6503-441E-879E-13341694427E}" presName="spNode" presStyleCnt="0"/>
      <dgm:spPr/>
      <dgm:t>
        <a:bodyPr/>
        <a:lstStyle/>
        <a:p>
          <a:endParaRPr lang="zh-TW" altLang="en-US"/>
        </a:p>
      </dgm:t>
    </dgm:pt>
    <dgm:pt modelId="{8412900E-D6C5-4453-BE45-A6AE4056D28A}" type="pres">
      <dgm:prSet presAssocID="{996D5AF9-97C7-47C9-96C2-64410583F2E6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3CB1B4FD-ADB1-4BBE-93D6-851FAB81D2A0}" type="pres">
      <dgm:prSet presAssocID="{403D9C47-D833-4004-AABE-BD01E43A4962}" presName="node" presStyleLbl="node1" presStyleIdx="4" presStyleCnt="5" custScaleX="132479" custRadScaleRad="112639" custRadScaleInc="30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3DEDF0-C66C-40C8-96CA-69D807E79074}" type="pres">
      <dgm:prSet presAssocID="{403D9C47-D833-4004-AABE-BD01E43A4962}" presName="spNode" presStyleCnt="0"/>
      <dgm:spPr/>
      <dgm:t>
        <a:bodyPr/>
        <a:lstStyle/>
        <a:p>
          <a:endParaRPr lang="zh-TW" altLang="en-US"/>
        </a:p>
      </dgm:t>
    </dgm:pt>
    <dgm:pt modelId="{BE1EE3AD-6C86-43EE-BE46-EEAD2F8AC26F}" type="pres">
      <dgm:prSet presAssocID="{D5271E6C-6569-4BA8-877E-2B14038D8612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19ED4D35-2074-4CCE-BBEA-02EB9BF0F327}" srcId="{C7DD9E4B-77D6-40EA-BCCC-4874D6074DFE}" destId="{6AB2EDB3-28AF-45A5-A42D-68C8C052E00A}" srcOrd="2" destOrd="0" parTransId="{A230113F-057E-481D-9653-5D6A503F49DE}" sibTransId="{DF0AC922-2C11-4E62-AD05-110195B8C28A}"/>
    <dgm:cxn modelId="{345734AE-0E1D-4404-96D3-5B0D22B67844}" type="presOf" srcId="{D5271E6C-6569-4BA8-877E-2B14038D8612}" destId="{BE1EE3AD-6C86-43EE-BE46-EEAD2F8AC26F}" srcOrd="0" destOrd="0" presId="urn:microsoft.com/office/officeart/2005/8/layout/cycle6"/>
    <dgm:cxn modelId="{D0513952-2AEA-42BD-929A-3CF7682098E6}" srcId="{C7DD9E4B-77D6-40EA-BCCC-4874D6074DFE}" destId="{11320812-6503-441E-879E-13341694427E}" srcOrd="3" destOrd="0" parTransId="{B94B57DA-5233-4C91-B37C-DA36AFFFF234}" sibTransId="{996D5AF9-97C7-47C9-96C2-64410583F2E6}"/>
    <dgm:cxn modelId="{E32EBDA8-BAAF-4D2C-BD97-D8CCBF8A6135}" type="presOf" srcId="{6AB2EDB3-28AF-45A5-A42D-68C8C052E00A}" destId="{D7EAB9C6-C45F-4D48-B1CC-4A0FF9D6906E}" srcOrd="0" destOrd="0" presId="urn:microsoft.com/office/officeart/2005/8/layout/cycle6"/>
    <dgm:cxn modelId="{BC72D6C3-39EB-4450-A64D-6674EF1D2B63}" type="presOf" srcId="{92152AA2-639A-444C-8D39-958A84DB1990}" destId="{8E78EEC7-8339-4245-AE14-50F6EA9EAEB0}" srcOrd="0" destOrd="0" presId="urn:microsoft.com/office/officeart/2005/8/layout/cycle6"/>
    <dgm:cxn modelId="{3CE55D68-D9B5-4793-B062-21D5479E99BB}" type="presOf" srcId="{61EDC155-5360-4CA4-806D-D8C6FB3B2857}" destId="{79125D34-94AF-44A6-BADF-7753F4A6D10A}" srcOrd="0" destOrd="0" presId="urn:microsoft.com/office/officeart/2005/8/layout/cycle6"/>
    <dgm:cxn modelId="{06A69079-56E0-42FB-A97E-DA49EFA53EDF}" srcId="{C7DD9E4B-77D6-40EA-BCCC-4874D6074DFE}" destId="{2BCC0CAC-D7E7-4970-AB78-731692792365}" srcOrd="0" destOrd="0" parTransId="{CDB24D28-3A16-4CF8-A187-BB25E254E46A}" sibTransId="{92152AA2-639A-444C-8D39-958A84DB1990}"/>
    <dgm:cxn modelId="{66201291-7CAF-4EB5-B985-60AC367F9649}" type="presOf" srcId="{E7969807-8FF3-413E-8D75-0D90F2FC8CAB}" destId="{EF7D8736-F10C-4F96-8413-249B49891B2E}" srcOrd="0" destOrd="0" presId="urn:microsoft.com/office/officeart/2005/8/layout/cycle6"/>
    <dgm:cxn modelId="{2866B223-6345-48C1-9BEF-965DD1B2F3E3}" type="presOf" srcId="{11320812-6503-441E-879E-13341694427E}" destId="{8ABF3B8D-0461-4746-B6F8-993FB7EA6B3C}" srcOrd="0" destOrd="0" presId="urn:microsoft.com/office/officeart/2005/8/layout/cycle6"/>
    <dgm:cxn modelId="{BF3D63B0-7444-48FB-9B0E-F07F9B4868F0}" srcId="{C7DD9E4B-77D6-40EA-BCCC-4874D6074DFE}" destId="{403D9C47-D833-4004-AABE-BD01E43A4962}" srcOrd="4" destOrd="0" parTransId="{36955FE2-BDFA-41C9-8C37-54CCF216EA83}" sibTransId="{D5271E6C-6569-4BA8-877E-2B14038D8612}"/>
    <dgm:cxn modelId="{CC0ED3E3-7046-457B-8844-F0DE95469FB0}" type="presOf" srcId="{2BCC0CAC-D7E7-4970-AB78-731692792365}" destId="{5FA76436-0714-40A9-BFE4-71D927E2F895}" srcOrd="0" destOrd="0" presId="urn:microsoft.com/office/officeart/2005/8/layout/cycle6"/>
    <dgm:cxn modelId="{EEC29556-870C-4BF0-8970-775028F4DE44}" type="presOf" srcId="{C7DD9E4B-77D6-40EA-BCCC-4874D6074DFE}" destId="{AE477167-8651-4BAD-BED5-3E43C2D01E7D}" srcOrd="0" destOrd="0" presId="urn:microsoft.com/office/officeart/2005/8/layout/cycle6"/>
    <dgm:cxn modelId="{54EAE033-8EF9-452C-85F5-9550FECEE679}" type="presOf" srcId="{996D5AF9-97C7-47C9-96C2-64410583F2E6}" destId="{8412900E-D6C5-4453-BE45-A6AE4056D28A}" srcOrd="0" destOrd="0" presId="urn:microsoft.com/office/officeart/2005/8/layout/cycle6"/>
    <dgm:cxn modelId="{E980B247-E9D3-454D-8132-C5033ABFF068}" srcId="{C7DD9E4B-77D6-40EA-BCCC-4874D6074DFE}" destId="{61EDC155-5360-4CA4-806D-D8C6FB3B2857}" srcOrd="1" destOrd="0" parTransId="{22593FFA-88A8-44A3-A04D-AE8CFC2567D9}" sibTransId="{E7969807-8FF3-413E-8D75-0D90F2FC8CAB}"/>
    <dgm:cxn modelId="{7424AB32-E171-480F-80B4-BFF1C6DA64E2}" type="presOf" srcId="{403D9C47-D833-4004-AABE-BD01E43A4962}" destId="{3CB1B4FD-ADB1-4BBE-93D6-851FAB81D2A0}" srcOrd="0" destOrd="0" presId="urn:microsoft.com/office/officeart/2005/8/layout/cycle6"/>
    <dgm:cxn modelId="{EF3AFAC9-F59A-4489-8ED7-9A6CFCCEE99C}" type="presOf" srcId="{DF0AC922-2C11-4E62-AD05-110195B8C28A}" destId="{AC5E532D-E9A8-4E51-8C37-264AA576B324}" srcOrd="0" destOrd="0" presId="urn:microsoft.com/office/officeart/2005/8/layout/cycle6"/>
    <dgm:cxn modelId="{36273F7C-4686-4F3A-A2ED-CC1EF7A139E3}" type="presParOf" srcId="{AE477167-8651-4BAD-BED5-3E43C2D01E7D}" destId="{5FA76436-0714-40A9-BFE4-71D927E2F895}" srcOrd="0" destOrd="0" presId="urn:microsoft.com/office/officeart/2005/8/layout/cycle6"/>
    <dgm:cxn modelId="{6FAB6E28-CC8F-4D06-BAF2-9BD669E97463}" type="presParOf" srcId="{AE477167-8651-4BAD-BED5-3E43C2D01E7D}" destId="{B1931809-C88C-46FB-97FA-03D0915DB6F3}" srcOrd="1" destOrd="0" presId="urn:microsoft.com/office/officeart/2005/8/layout/cycle6"/>
    <dgm:cxn modelId="{EEFFF936-89CB-41D8-AE21-9D743E85CC74}" type="presParOf" srcId="{AE477167-8651-4BAD-BED5-3E43C2D01E7D}" destId="{8E78EEC7-8339-4245-AE14-50F6EA9EAEB0}" srcOrd="2" destOrd="0" presId="urn:microsoft.com/office/officeart/2005/8/layout/cycle6"/>
    <dgm:cxn modelId="{68C9DBFE-C611-45C2-8687-F70CB7F80B45}" type="presParOf" srcId="{AE477167-8651-4BAD-BED5-3E43C2D01E7D}" destId="{79125D34-94AF-44A6-BADF-7753F4A6D10A}" srcOrd="3" destOrd="0" presId="urn:microsoft.com/office/officeart/2005/8/layout/cycle6"/>
    <dgm:cxn modelId="{7DFE9B4E-5073-45D4-BA4D-D85AA34DB88B}" type="presParOf" srcId="{AE477167-8651-4BAD-BED5-3E43C2D01E7D}" destId="{759F6153-CC25-4878-A559-34B03E7E470C}" srcOrd="4" destOrd="0" presId="urn:microsoft.com/office/officeart/2005/8/layout/cycle6"/>
    <dgm:cxn modelId="{23D72B4E-475F-4455-84EC-C4CCD29223AA}" type="presParOf" srcId="{AE477167-8651-4BAD-BED5-3E43C2D01E7D}" destId="{EF7D8736-F10C-4F96-8413-249B49891B2E}" srcOrd="5" destOrd="0" presId="urn:microsoft.com/office/officeart/2005/8/layout/cycle6"/>
    <dgm:cxn modelId="{20FBAF3B-8384-4742-96F4-9E26BCDC3835}" type="presParOf" srcId="{AE477167-8651-4BAD-BED5-3E43C2D01E7D}" destId="{D7EAB9C6-C45F-4D48-B1CC-4A0FF9D6906E}" srcOrd="6" destOrd="0" presId="urn:microsoft.com/office/officeart/2005/8/layout/cycle6"/>
    <dgm:cxn modelId="{D8F896D5-BD07-4D95-AC82-E8B4C428043D}" type="presParOf" srcId="{AE477167-8651-4BAD-BED5-3E43C2D01E7D}" destId="{72164AEA-5017-4518-88E2-F079E99BD046}" srcOrd="7" destOrd="0" presId="urn:microsoft.com/office/officeart/2005/8/layout/cycle6"/>
    <dgm:cxn modelId="{CFAC10B7-44B7-40A0-80A0-15A6724C89B1}" type="presParOf" srcId="{AE477167-8651-4BAD-BED5-3E43C2D01E7D}" destId="{AC5E532D-E9A8-4E51-8C37-264AA576B324}" srcOrd="8" destOrd="0" presId="urn:microsoft.com/office/officeart/2005/8/layout/cycle6"/>
    <dgm:cxn modelId="{19E6864B-BB02-44C4-B18D-CB37FD0A1E0D}" type="presParOf" srcId="{AE477167-8651-4BAD-BED5-3E43C2D01E7D}" destId="{8ABF3B8D-0461-4746-B6F8-993FB7EA6B3C}" srcOrd="9" destOrd="0" presId="urn:microsoft.com/office/officeart/2005/8/layout/cycle6"/>
    <dgm:cxn modelId="{047F51AD-85B0-4BAC-A1CD-B3A025E7E0A5}" type="presParOf" srcId="{AE477167-8651-4BAD-BED5-3E43C2D01E7D}" destId="{6AC098AC-DC82-49C3-B090-4F37775428B4}" srcOrd="10" destOrd="0" presId="urn:microsoft.com/office/officeart/2005/8/layout/cycle6"/>
    <dgm:cxn modelId="{D242340C-009B-4487-BEE3-C052E3471669}" type="presParOf" srcId="{AE477167-8651-4BAD-BED5-3E43C2D01E7D}" destId="{8412900E-D6C5-4453-BE45-A6AE4056D28A}" srcOrd="11" destOrd="0" presId="urn:microsoft.com/office/officeart/2005/8/layout/cycle6"/>
    <dgm:cxn modelId="{5DF5DCA8-CCBA-4EB9-A47D-C7C335E5F9A3}" type="presParOf" srcId="{AE477167-8651-4BAD-BED5-3E43C2D01E7D}" destId="{3CB1B4FD-ADB1-4BBE-93D6-851FAB81D2A0}" srcOrd="12" destOrd="0" presId="urn:microsoft.com/office/officeart/2005/8/layout/cycle6"/>
    <dgm:cxn modelId="{86EFC40F-11F7-4B90-8D5B-CCE1A6B7610B}" type="presParOf" srcId="{AE477167-8651-4BAD-BED5-3E43C2D01E7D}" destId="{D83DEDF0-C66C-40C8-96CA-69D807E79074}" srcOrd="13" destOrd="0" presId="urn:microsoft.com/office/officeart/2005/8/layout/cycle6"/>
    <dgm:cxn modelId="{CE7D6904-55CD-4699-8CD4-0E4EE2C72A67}" type="presParOf" srcId="{AE477167-8651-4BAD-BED5-3E43C2D01E7D}" destId="{BE1EE3AD-6C86-43EE-BE46-EEAD2F8AC26F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5F1EA8-9680-437A-BE6B-3E5BD055DA41}" type="doc">
      <dgm:prSet loTypeId="urn:microsoft.com/office/officeart/2005/8/layout/hierarchy6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8500810-9EE8-49EF-9AA5-344A75E210B5}">
      <dgm:prSet phldrT="[文字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zh-TW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國民中小學</a:t>
          </a:r>
          <a:endParaRPr lang="zh-TW" altLang="en-US" sz="32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63116AA-08B1-4676-97E1-625BD9D2512C}" type="parTrans" cxnId="{4C8AEBF6-E637-4EF6-AD5B-F299999EAEA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233B3E-CCBB-4909-AE8A-C26654693FA9}" type="sibTrans" cxnId="{4C8AEBF6-E637-4EF6-AD5B-F299999EAEA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DC16F9-C6EC-480A-B686-BC25AD0E0940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領域學習課程</a:t>
          </a:r>
        </a:p>
      </dgm:t>
    </dgm:pt>
    <dgm:pt modelId="{0F715909-E436-46F5-BB8E-3D36CCA5A091}" type="parTrans" cxnId="{87EB0CA6-6A6A-49C9-93BA-9C6B60CA990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C23AB4-9184-415B-ACDE-1D1B2744BFFB}" type="sibTrans" cxnId="{87EB0CA6-6A6A-49C9-93BA-9C6B60CA990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C8AEDC3-014C-4961-945C-F635A541BE21}">
      <dgm:prSet phldrT="[文字]" custT="1"/>
      <dgm:spPr>
        <a:solidFill>
          <a:schemeClr val="accent2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zh-TW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八大領域</a:t>
          </a:r>
        </a:p>
      </dgm:t>
    </dgm:pt>
    <dgm:pt modelId="{A6719D78-B3F8-47B1-A613-12AC3E245E83}" type="parTrans" cxnId="{C105895A-3973-4966-9823-BAC29C9D937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7FBDE3-D9AA-4AF6-9FBE-A19AA6C6CE0B}" type="sibTrans" cxnId="{C105895A-3973-4966-9823-BAC29C9D937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DAD31E-E446-41ED-8DAE-192D1B67D357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彈性學習課程</a:t>
          </a:r>
        </a:p>
      </dgm:t>
    </dgm:pt>
    <dgm:pt modelId="{4DD9C845-7120-4FB1-A592-04B0EFD25256}" type="parTrans" cxnId="{ADA3C104-BA42-443D-A3B2-8297296DDA8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53E514-87A1-42E9-B9BD-097A12C92386}" type="sibTrans" cxnId="{ADA3C104-BA42-443D-A3B2-8297296DDA8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B870C06-61C0-4FA7-9A80-CF74F1E7AF9F}">
      <dgm:prSet phldrT="[文字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180975" indent="-180975" algn="l">
            <a:spcAft>
              <a:spcPts val="0"/>
            </a:spcAft>
          </a:pPr>
          <a:r>
            <a:rPr lang="en-US" alt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en-US" altLang="zh-TW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.</a:t>
          </a:r>
          <a:r>
            <a:rPr lang="zh-TW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統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整性主題</a:t>
          </a:r>
          <a:r>
            <a:rPr lang="en-US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專題</a:t>
          </a:r>
          <a:r>
            <a: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議題探究課程</a:t>
          </a:r>
          <a:endParaRPr lang="en-US" altLang="zh-TW" sz="1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>
            <a:spcAft>
              <a:spcPts val="0"/>
            </a:spcAft>
          </a:pPr>
          <a:r>
            <a:rPr lang="en-US" alt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社團活動與技藝課程</a:t>
          </a:r>
          <a:endParaRPr lang="en-US" altLang="zh-TW" sz="1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>
            <a:spcAft>
              <a:spcPts val="0"/>
            </a:spcAft>
          </a:pPr>
          <a:r>
            <a:rPr lang="en-US" alt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特殊需求領域課程</a:t>
          </a:r>
          <a:endParaRPr lang="en-US" altLang="zh-TW" sz="1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>
            <a:spcAft>
              <a:spcPts val="0"/>
            </a:spcAft>
          </a:pPr>
          <a:r>
            <a:rPr lang="en-US" alt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其他類課程</a:t>
          </a:r>
          <a:endParaRPr lang="zh-TW" altLang="en-US" sz="1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06363B4-1CBD-408D-90DC-065778E5FCB5}" type="parTrans" cxnId="{BE674D09-F005-4415-B0FB-3E2B178566C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64696F-3D9D-4376-9946-62E94D6AC791}" type="sibTrans" cxnId="{BE674D09-F005-4415-B0FB-3E2B178566C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A1F9BC-3330-4079-A901-0C4B0B1A4A20}">
      <dgm:prSet phldrT="[文字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zh-TW" alt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教育階段</a:t>
          </a:r>
        </a:p>
      </dgm:t>
    </dgm:pt>
    <dgm:pt modelId="{5E2347F0-E3E3-436E-B79A-EDD91562C780}" type="parTrans" cxnId="{0A3E2D3F-85A5-4A41-A09E-C553A68FCBD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DCF4EC-E099-4953-8900-79C2F1480ABA}" type="sibTrans" cxnId="{0A3E2D3F-85A5-4A41-A09E-C553A68FCBD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685B2A-A6EE-4817-9F7E-8B3CB3D3F296}">
      <dgm:prSet phldrT="[文字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zh-TW" alt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課程類型</a:t>
          </a:r>
        </a:p>
      </dgm:t>
    </dgm:pt>
    <dgm:pt modelId="{5807539C-3C7F-4069-A54B-E06BD60F236B}" type="parTrans" cxnId="{742AB0FF-2214-4B2A-AE50-FC4A1A32849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14C0C2-9E2B-4FFB-B80C-6C78DA585CE0}" type="sibTrans" cxnId="{742AB0FF-2214-4B2A-AE50-FC4A1A32849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3BDE1D-B32D-453E-9C46-1E356110C225}">
      <dgm:prSet phldrT="[文字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zh-TW" altLang="en-US" sz="32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課程內容</a:t>
          </a:r>
        </a:p>
      </dgm:t>
    </dgm:pt>
    <dgm:pt modelId="{0A7F3AD5-C34F-40E1-8840-44C8F4150C9A}" type="parTrans" cxnId="{B42EA97C-FA61-44CE-99FD-DEE055B30B1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7B4839-13E1-4DD7-967C-A377FDEAB78C}" type="sibTrans" cxnId="{B42EA97C-FA61-44CE-99FD-DEE055B30B1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C44ECE-8FDE-46BF-B68D-B5449B1D2F08}" type="pres">
      <dgm:prSet presAssocID="{F45F1EA8-9680-437A-BE6B-3E5BD055DA4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2DFB700-B75B-4020-9DE6-4D0252D4B179}" type="pres">
      <dgm:prSet presAssocID="{F45F1EA8-9680-437A-BE6B-3E5BD055DA41}" presName="hierFlow" presStyleCnt="0"/>
      <dgm:spPr/>
    </dgm:pt>
    <dgm:pt modelId="{5887F630-8F8A-42CB-A9CD-0A1399F1F83C}" type="pres">
      <dgm:prSet presAssocID="{F45F1EA8-9680-437A-BE6B-3E5BD055DA41}" presName="firstBuf" presStyleCnt="0"/>
      <dgm:spPr/>
    </dgm:pt>
    <dgm:pt modelId="{4123304E-ADDE-4C96-B4F5-2139CE420F6A}" type="pres">
      <dgm:prSet presAssocID="{F45F1EA8-9680-437A-BE6B-3E5BD055DA4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D3ACFCE-1A6C-454F-A290-159EE5DE3409}" type="pres">
      <dgm:prSet presAssocID="{A8500810-9EE8-49EF-9AA5-344A75E210B5}" presName="Name14" presStyleCnt="0"/>
      <dgm:spPr/>
    </dgm:pt>
    <dgm:pt modelId="{A0834E09-F94E-4A0B-A9B9-3540E594EA10}" type="pres">
      <dgm:prSet presAssocID="{A8500810-9EE8-49EF-9AA5-344A75E210B5}" presName="level1Shape" presStyleLbl="node0" presStyleIdx="0" presStyleCnt="1" custScaleX="164085" custScaleY="76208" custLinFactNeighborX="-1400" custLinFactNeighborY="818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228B206-5930-4712-8FA5-62F2FCDE4B20}" type="pres">
      <dgm:prSet presAssocID="{A8500810-9EE8-49EF-9AA5-344A75E210B5}" presName="hierChild2" presStyleCnt="0"/>
      <dgm:spPr/>
    </dgm:pt>
    <dgm:pt modelId="{45C0E22E-070B-413E-B4BE-73A740661682}" type="pres">
      <dgm:prSet presAssocID="{0F715909-E436-46F5-BB8E-3D36CCA5A091}" presName="Name19" presStyleLbl="parChTrans1D2" presStyleIdx="0" presStyleCnt="2"/>
      <dgm:spPr/>
      <dgm:t>
        <a:bodyPr/>
        <a:lstStyle/>
        <a:p>
          <a:endParaRPr lang="zh-TW" altLang="en-US"/>
        </a:p>
      </dgm:t>
    </dgm:pt>
    <dgm:pt modelId="{02CF7F1C-D0ED-4A09-8880-D9D8C9B4C6D8}" type="pres">
      <dgm:prSet presAssocID="{C2DC16F9-C6EC-480A-B686-BC25AD0E0940}" presName="Name21" presStyleCnt="0"/>
      <dgm:spPr/>
    </dgm:pt>
    <dgm:pt modelId="{EDA7E8EE-D5C7-461C-8367-580082AAB01D}" type="pres">
      <dgm:prSet presAssocID="{C2DC16F9-C6EC-480A-B686-BC25AD0E0940}" presName="level2Shape" presStyleLbl="node2" presStyleIdx="0" presStyleCnt="2" custScaleX="146157" custScaleY="55959" custLinFactNeighborX="-1005" custLinFactNeighborY="47832"/>
      <dgm:spPr/>
      <dgm:t>
        <a:bodyPr/>
        <a:lstStyle/>
        <a:p>
          <a:endParaRPr lang="zh-TW" altLang="en-US"/>
        </a:p>
      </dgm:t>
    </dgm:pt>
    <dgm:pt modelId="{8B6FA77D-A3E0-4FAB-9BE1-0B7F79A36F62}" type="pres">
      <dgm:prSet presAssocID="{C2DC16F9-C6EC-480A-B686-BC25AD0E0940}" presName="hierChild3" presStyleCnt="0"/>
      <dgm:spPr/>
    </dgm:pt>
    <dgm:pt modelId="{DFBB11B0-F92D-4C99-9AD7-598E4D51462A}" type="pres">
      <dgm:prSet presAssocID="{A6719D78-B3F8-47B1-A613-12AC3E245E83}" presName="Name19" presStyleLbl="parChTrans1D3" presStyleIdx="0" presStyleCnt="2"/>
      <dgm:spPr/>
      <dgm:t>
        <a:bodyPr/>
        <a:lstStyle/>
        <a:p>
          <a:endParaRPr lang="zh-TW" altLang="en-US"/>
        </a:p>
      </dgm:t>
    </dgm:pt>
    <dgm:pt modelId="{3EB831D3-7437-4EA8-9DC7-D0FD3DA8A511}" type="pres">
      <dgm:prSet presAssocID="{7C8AEDC3-014C-4961-945C-F635A541BE21}" presName="Name21" presStyleCnt="0"/>
      <dgm:spPr/>
    </dgm:pt>
    <dgm:pt modelId="{78A7D40E-02E8-486D-B3CD-A273D4A75CB0}" type="pres">
      <dgm:prSet presAssocID="{7C8AEDC3-014C-4961-945C-F635A541BE21}" presName="level2Shape" presStyleLbl="node3" presStyleIdx="0" presStyleCnt="2" custScaleX="137961" custScaleY="67313" custLinFactNeighborX="-583" custLinFactNeighborY="79063"/>
      <dgm:spPr/>
      <dgm:t>
        <a:bodyPr/>
        <a:lstStyle/>
        <a:p>
          <a:endParaRPr lang="zh-TW" altLang="en-US"/>
        </a:p>
      </dgm:t>
    </dgm:pt>
    <dgm:pt modelId="{82EFB24E-74E7-4E4B-B830-F9E84F0AD40A}" type="pres">
      <dgm:prSet presAssocID="{7C8AEDC3-014C-4961-945C-F635A541BE21}" presName="hierChild3" presStyleCnt="0"/>
      <dgm:spPr/>
    </dgm:pt>
    <dgm:pt modelId="{B480F158-E0B1-4D38-8C83-70B0AFBC669B}" type="pres">
      <dgm:prSet presAssocID="{4DD9C845-7120-4FB1-A592-04B0EFD25256}" presName="Name19" presStyleLbl="parChTrans1D2" presStyleIdx="1" presStyleCnt="2"/>
      <dgm:spPr/>
      <dgm:t>
        <a:bodyPr/>
        <a:lstStyle/>
        <a:p>
          <a:endParaRPr lang="zh-TW" altLang="en-US"/>
        </a:p>
      </dgm:t>
    </dgm:pt>
    <dgm:pt modelId="{592412B3-0FE0-4930-800C-3C134195774D}" type="pres">
      <dgm:prSet presAssocID="{60DAD31E-E446-41ED-8DAE-192D1B67D357}" presName="Name21" presStyleCnt="0"/>
      <dgm:spPr/>
    </dgm:pt>
    <dgm:pt modelId="{100EB76B-CDFE-41EE-A7A2-296328D4BCD6}" type="pres">
      <dgm:prSet presAssocID="{60DAD31E-E446-41ED-8DAE-192D1B67D357}" presName="level2Shape" presStyleLbl="node2" presStyleIdx="1" presStyleCnt="2" custScaleX="143240" custScaleY="50884" custLinFactNeighborX="140" custLinFactNeighborY="47369"/>
      <dgm:spPr/>
      <dgm:t>
        <a:bodyPr/>
        <a:lstStyle/>
        <a:p>
          <a:endParaRPr lang="zh-TW" altLang="en-US"/>
        </a:p>
      </dgm:t>
    </dgm:pt>
    <dgm:pt modelId="{9177FD59-1EFF-4469-A50B-94774B847190}" type="pres">
      <dgm:prSet presAssocID="{60DAD31E-E446-41ED-8DAE-192D1B67D357}" presName="hierChild3" presStyleCnt="0"/>
      <dgm:spPr/>
    </dgm:pt>
    <dgm:pt modelId="{467385A6-D0D7-431A-99D3-AF86122EE20D}" type="pres">
      <dgm:prSet presAssocID="{E06363B4-1CBD-408D-90DC-065778E5FCB5}" presName="Name19" presStyleLbl="parChTrans1D3" presStyleIdx="1" presStyleCnt="2"/>
      <dgm:spPr/>
      <dgm:t>
        <a:bodyPr/>
        <a:lstStyle/>
        <a:p>
          <a:endParaRPr lang="zh-TW" altLang="en-US"/>
        </a:p>
      </dgm:t>
    </dgm:pt>
    <dgm:pt modelId="{DCB0EFAF-8B30-4D77-AA2F-DD06E43F7660}" type="pres">
      <dgm:prSet presAssocID="{4B870C06-61C0-4FA7-9A80-CF74F1E7AF9F}" presName="Name21" presStyleCnt="0"/>
      <dgm:spPr/>
    </dgm:pt>
    <dgm:pt modelId="{E35E7626-07BD-4A70-998E-9EBFAC04375E}" type="pres">
      <dgm:prSet presAssocID="{4B870C06-61C0-4FA7-9A80-CF74F1E7AF9F}" presName="level2Shape" presStyleLbl="node3" presStyleIdx="1" presStyleCnt="2" custScaleX="175337" custScaleY="216353" custLinFactNeighborX="801" custLinFactNeighborY="25940"/>
      <dgm:spPr/>
      <dgm:t>
        <a:bodyPr/>
        <a:lstStyle/>
        <a:p>
          <a:endParaRPr lang="zh-TW" altLang="en-US"/>
        </a:p>
      </dgm:t>
    </dgm:pt>
    <dgm:pt modelId="{BEDE0F7E-6249-4716-B2A1-F80AC27E4514}" type="pres">
      <dgm:prSet presAssocID="{4B870C06-61C0-4FA7-9A80-CF74F1E7AF9F}" presName="hierChild3" presStyleCnt="0"/>
      <dgm:spPr/>
    </dgm:pt>
    <dgm:pt modelId="{C449178C-DF01-425E-802C-034F8B4B1EDA}" type="pres">
      <dgm:prSet presAssocID="{F45F1EA8-9680-437A-BE6B-3E5BD055DA41}" presName="bgShapesFlow" presStyleCnt="0"/>
      <dgm:spPr/>
    </dgm:pt>
    <dgm:pt modelId="{457E34B3-51DC-4635-9F0B-78AFB321BB50}" type="pres">
      <dgm:prSet presAssocID="{4EA1F9BC-3330-4079-A901-0C4B0B1A4A20}" presName="rectComp" presStyleCnt="0"/>
      <dgm:spPr/>
    </dgm:pt>
    <dgm:pt modelId="{9CC68027-AD3E-4C14-BBB5-64BDC8B6ADD5}" type="pres">
      <dgm:prSet presAssocID="{4EA1F9BC-3330-4079-A901-0C4B0B1A4A20}" presName="bgRect" presStyleLbl="bgShp" presStyleIdx="0" presStyleCnt="3" custLinFactNeighborX="-1183" custLinFactNeighborY="-382"/>
      <dgm:spPr/>
      <dgm:t>
        <a:bodyPr/>
        <a:lstStyle/>
        <a:p>
          <a:endParaRPr lang="zh-TW" altLang="en-US"/>
        </a:p>
      </dgm:t>
    </dgm:pt>
    <dgm:pt modelId="{949DF0EB-3749-40CC-84CC-2F32917930F8}" type="pres">
      <dgm:prSet presAssocID="{4EA1F9BC-3330-4079-A901-0C4B0B1A4A20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DC3252-B561-4667-9FE6-346371AF3A9C}" type="pres">
      <dgm:prSet presAssocID="{4EA1F9BC-3330-4079-A901-0C4B0B1A4A20}" presName="spComp" presStyleCnt="0"/>
      <dgm:spPr/>
    </dgm:pt>
    <dgm:pt modelId="{1B944955-F001-421E-AF57-45062DD9D4EB}" type="pres">
      <dgm:prSet presAssocID="{4EA1F9BC-3330-4079-A901-0C4B0B1A4A20}" presName="vSp" presStyleCnt="0"/>
      <dgm:spPr/>
    </dgm:pt>
    <dgm:pt modelId="{7FBCAF02-FCF3-4EC0-B567-5B9E0FD04D09}" type="pres">
      <dgm:prSet presAssocID="{A0685B2A-A6EE-4817-9F7E-8B3CB3D3F296}" presName="rectComp" presStyleCnt="0"/>
      <dgm:spPr/>
    </dgm:pt>
    <dgm:pt modelId="{58E55AAA-DE08-4607-8F5B-A298F20DA1DD}" type="pres">
      <dgm:prSet presAssocID="{A0685B2A-A6EE-4817-9F7E-8B3CB3D3F296}" presName="bgRect" presStyleLbl="bgShp" presStyleIdx="1" presStyleCnt="3" custLinFactNeighborX="-205" custLinFactNeighborY="1683"/>
      <dgm:spPr/>
      <dgm:t>
        <a:bodyPr/>
        <a:lstStyle/>
        <a:p>
          <a:endParaRPr lang="zh-TW" altLang="en-US"/>
        </a:p>
      </dgm:t>
    </dgm:pt>
    <dgm:pt modelId="{2CE8E76B-7525-471E-BFB7-BED784677E90}" type="pres">
      <dgm:prSet presAssocID="{A0685B2A-A6EE-4817-9F7E-8B3CB3D3F296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AD92CC-7523-4F1B-87E1-90BA8649894F}" type="pres">
      <dgm:prSet presAssocID="{A0685B2A-A6EE-4817-9F7E-8B3CB3D3F296}" presName="spComp" presStyleCnt="0"/>
      <dgm:spPr/>
    </dgm:pt>
    <dgm:pt modelId="{12CE4879-7062-48D9-B0FF-31899C3BF317}" type="pres">
      <dgm:prSet presAssocID="{A0685B2A-A6EE-4817-9F7E-8B3CB3D3F296}" presName="vSp" presStyleCnt="0"/>
      <dgm:spPr/>
    </dgm:pt>
    <dgm:pt modelId="{072FAC22-63EB-40A9-84E3-40B3CB809933}" type="pres">
      <dgm:prSet presAssocID="{043BDE1D-B32D-453E-9C46-1E356110C225}" presName="rectComp" presStyleCnt="0"/>
      <dgm:spPr/>
    </dgm:pt>
    <dgm:pt modelId="{889D6E4C-FA87-4C38-B0E2-EC17F927D833}" type="pres">
      <dgm:prSet presAssocID="{043BDE1D-B32D-453E-9C46-1E356110C225}" presName="bgRect" presStyleLbl="bgShp" presStyleIdx="2" presStyleCnt="3"/>
      <dgm:spPr/>
      <dgm:t>
        <a:bodyPr/>
        <a:lstStyle/>
        <a:p>
          <a:endParaRPr lang="zh-TW" altLang="en-US"/>
        </a:p>
      </dgm:t>
    </dgm:pt>
    <dgm:pt modelId="{D3C8D2B9-864A-409B-A4A0-20D1FF4F5E5F}" type="pres">
      <dgm:prSet presAssocID="{043BDE1D-B32D-453E-9C46-1E356110C225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42EA97C-FA61-44CE-99FD-DEE055B30B15}" srcId="{F45F1EA8-9680-437A-BE6B-3E5BD055DA41}" destId="{043BDE1D-B32D-453E-9C46-1E356110C225}" srcOrd="3" destOrd="0" parTransId="{0A7F3AD5-C34F-40E1-8840-44C8F4150C9A}" sibTransId="{8C7B4839-13E1-4DD7-967C-A377FDEAB78C}"/>
    <dgm:cxn modelId="{C105895A-3973-4966-9823-BAC29C9D937D}" srcId="{C2DC16F9-C6EC-480A-B686-BC25AD0E0940}" destId="{7C8AEDC3-014C-4961-945C-F635A541BE21}" srcOrd="0" destOrd="0" parTransId="{A6719D78-B3F8-47B1-A613-12AC3E245E83}" sibTransId="{2E7FBDE3-D9AA-4AF6-9FBE-A19AA6C6CE0B}"/>
    <dgm:cxn modelId="{ADA3C104-BA42-443D-A3B2-8297296DDA86}" srcId="{A8500810-9EE8-49EF-9AA5-344A75E210B5}" destId="{60DAD31E-E446-41ED-8DAE-192D1B67D357}" srcOrd="1" destOrd="0" parTransId="{4DD9C845-7120-4FB1-A592-04B0EFD25256}" sibTransId="{5253E514-87A1-42E9-B9BD-097A12C92386}"/>
    <dgm:cxn modelId="{95AB3A4F-A7B6-48A0-821F-E48CD8C4E145}" type="presOf" srcId="{A8500810-9EE8-49EF-9AA5-344A75E210B5}" destId="{A0834E09-F94E-4A0B-A9B9-3540E594EA10}" srcOrd="0" destOrd="0" presId="urn:microsoft.com/office/officeart/2005/8/layout/hierarchy6"/>
    <dgm:cxn modelId="{78D845A0-E2AF-4FD3-84C0-84DC42C5BD57}" type="presOf" srcId="{4EA1F9BC-3330-4079-A901-0C4B0B1A4A20}" destId="{949DF0EB-3749-40CC-84CC-2F32917930F8}" srcOrd="1" destOrd="0" presId="urn:microsoft.com/office/officeart/2005/8/layout/hierarchy6"/>
    <dgm:cxn modelId="{88C5F6CB-62AB-4D91-9426-666468CA0E0F}" type="presOf" srcId="{7C8AEDC3-014C-4961-945C-F635A541BE21}" destId="{78A7D40E-02E8-486D-B3CD-A273D4A75CB0}" srcOrd="0" destOrd="0" presId="urn:microsoft.com/office/officeart/2005/8/layout/hierarchy6"/>
    <dgm:cxn modelId="{E0B4EC7E-AD9E-4878-8AFD-DCD5EB3DB787}" type="presOf" srcId="{043BDE1D-B32D-453E-9C46-1E356110C225}" destId="{889D6E4C-FA87-4C38-B0E2-EC17F927D833}" srcOrd="0" destOrd="0" presId="urn:microsoft.com/office/officeart/2005/8/layout/hierarchy6"/>
    <dgm:cxn modelId="{2CB6A7FC-9334-4729-8F31-04F05CFB0C10}" type="presOf" srcId="{C2DC16F9-C6EC-480A-B686-BC25AD0E0940}" destId="{EDA7E8EE-D5C7-461C-8367-580082AAB01D}" srcOrd="0" destOrd="0" presId="urn:microsoft.com/office/officeart/2005/8/layout/hierarchy6"/>
    <dgm:cxn modelId="{BE674D09-F005-4415-B0FB-3E2B178566CB}" srcId="{60DAD31E-E446-41ED-8DAE-192D1B67D357}" destId="{4B870C06-61C0-4FA7-9A80-CF74F1E7AF9F}" srcOrd="0" destOrd="0" parTransId="{E06363B4-1CBD-408D-90DC-065778E5FCB5}" sibTransId="{D664696F-3D9D-4376-9946-62E94D6AC791}"/>
    <dgm:cxn modelId="{6AC3DA6A-16DB-404F-823A-71C971666164}" type="presOf" srcId="{4EA1F9BC-3330-4079-A901-0C4B0B1A4A20}" destId="{9CC68027-AD3E-4C14-BBB5-64BDC8B6ADD5}" srcOrd="0" destOrd="0" presId="urn:microsoft.com/office/officeart/2005/8/layout/hierarchy6"/>
    <dgm:cxn modelId="{57502BCB-E1E7-4155-B9FF-72B240462032}" type="presOf" srcId="{A0685B2A-A6EE-4817-9F7E-8B3CB3D3F296}" destId="{2CE8E76B-7525-471E-BFB7-BED784677E90}" srcOrd="1" destOrd="0" presId="urn:microsoft.com/office/officeart/2005/8/layout/hierarchy6"/>
    <dgm:cxn modelId="{98FDEF3B-1D0D-45AA-B181-3AAD391CD6C5}" type="presOf" srcId="{4B870C06-61C0-4FA7-9A80-CF74F1E7AF9F}" destId="{E35E7626-07BD-4A70-998E-9EBFAC04375E}" srcOrd="0" destOrd="0" presId="urn:microsoft.com/office/officeart/2005/8/layout/hierarchy6"/>
    <dgm:cxn modelId="{4547AF95-A766-4A10-90BE-778241D2CE48}" type="presOf" srcId="{4DD9C845-7120-4FB1-A592-04B0EFD25256}" destId="{B480F158-E0B1-4D38-8C83-70B0AFBC669B}" srcOrd="0" destOrd="0" presId="urn:microsoft.com/office/officeart/2005/8/layout/hierarchy6"/>
    <dgm:cxn modelId="{F63A15A8-48A5-44EC-B13B-CE7B594ADE50}" type="presOf" srcId="{A0685B2A-A6EE-4817-9F7E-8B3CB3D3F296}" destId="{58E55AAA-DE08-4607-8F5B-A298F20DA1DD}" srcOrd="0" destOrd="0" presId="urn:microsoft.com/office/officeart/2005/8/layout/hierarchy6"/>
    <dgm:cxn modelId="{2C63E9A1-96C3-4C01-B06C-FD6AC18AFD6E}" type="presOf" srcId="{0F715909-E436-46F5-BB8E-3D36CCA5A091}" destId="{45C0E22E-070B-413E-B4BE-73A740661682}" srcOrd="0" destOrd="0" presId="urn:microsoft.com/office/officeart/2005/8/layout/hierarchy6"/>
    <dgm:cxn modelId="{F54EF7B7-8A15-4E2A-B0A2-7BEABB0A5130}" type="presOf" srcId="{E06363B4-1CBD-408D-90DC-065778E5FCB5}" destId="{467385A6-D0D7-431A-99D3-AF86122EE20D}" srcOrd="0" destOrd="0" presId="urn:microsoft.com/office/officeart/2005/8/layout/hierarchy6"/>
    <dgm:cxn modelId="{4C8AEBF6-E637-4EF6-AD5B-F299999EAEA4}" srcId="{F45F1EA8-9680-437A-BE6B-3E5BD055DA41}" destId="{A8500810-9EE8-49EF-9AA5-344A75E210B5}" srcOrd="0" destOrd="0" parTransId="{563116AA-08B1-4676-97E1-625BD9D2512C}" sibTransId="{F5233B3E-CCBB-4909-AE8A-C26654693FA9}"/>
    <dgm:cxn modelId="{742AB0FF-2214-4B2A-AE50-FC4A1A328495}" srcId="{F45F1EA8-9680-437A-BE6B-3E5BD055DA41}" destId="{A0685B2A-A6EE-4817-9F7E-8B3CB3D3F296}" srcOrd="2" destOrd="0" parTransId="{5807539C-3C7F-4069-A54B-E06BD60F236B}" sibTransId="{4214C0C2-9E2B-4FFB-B80C-6C78DA585CE0}"/>
    <dgm:cxn modelId="{109AF729-A66B-4872-ABC5-403D544A53C2}" type="presOf" srcId="{043BDE1D-B32D-453E-9C46-1E356110C225}" destId="{D3C8D2B9-864A-409B-A4A0-20D1FF4F5E5F}" srcOrd="1" destOrd="0" presId="urn:microsoft.com/office/officeart/2005/8/layout/hierarchy6"/>
    <dgm:cxn modelId="{6D8327FC-FF4E-4A33-830B-3ADB7ECCA82F}" type="presOf" srcId="{60DAD31E-E446-41ED-8DAE-192D1B67D357}" destId="{100EB76B-CDFE-41EE-A7A2-296328D4BCD6}" srcOrd="0" destOrd="0" presId="urn:microsoft.com/office/officeart/2005/8/layout/hierarchy6"/>
    <dgm:cxn modelId="{D039FD58-A100-4E53-AC8B-8F538A2208EE}" type="presOf" srcId="{F45F1EA8-9680-437A-BE6B-3E5BD055DA41}" destId="{EEC44ECE-8FDE-46BF-B68D-B5449B1D2F08}" srcOrd="0" destOrd="0" presId="urn:microsoft.com/office/officeart/2005/8/layout/hierarchy6"/>
    <dgm:cxn modelId="{87EB0CA6-6A6A-49C9-93BA-9C6B60CA990F}" srcId="{A8500810-9EE8-49EF-9AA5-344A75E210B5}" destId="{C2DC16F9-C6EC-480A-B686-BC25AD0E0940}" srcOrd="0" destOrd="0" parTransId="{0F715909-E436-46F5-BB8E-3D36CCA5A091}" sibTransId="{EEC23AB4-9184-415B-ACDE-1D1B2744BFFB}"/>
    <dgm:cxn modelId="{E0599041-1E74-4563-9C71-DB0E3AAFB4C0}" type="presOf" srcId="{A6719D78-B3F8-47B1-A613-12AC3E245E83}" destId="{DFBB11B0-F92D-4C99-9AD7-598E4D51462A}" srcOrd="0" destOrd="0" presId="urn:microsoft.com/office/officeart/2005/8/layout/hierarchy6"/>
    <dgm:cxn modelId="{0A3E2D3F-85A5-4A41-A09E-C553A68FCBD4}" srcId="{F45F1EA8-9680-437A-BE6B-3E5BD055DA41}" destId="{4EA1F9BC-3330-4079-A901-0C4B0B1A4A20}" srcOrd="1" destOrd="0" parTransId="{5E2347F0-E3E3-436E-B79A-EDD91562C780}" sibTransId="{5FDCF4EC-E099-4953-8900-79C2F1480ABA}"/>
    <dgm:cxn modelId="{1C26EAB1-D9A6-450D-9523-62994C88F97D}" type="presParOf" srcId="{EEC44ECE-8FDE-46BF-B68D-B5449B1D2F08}" destId="{B2DFB700-B75B-4020-9DE6-4D0252D4B179}" srcOrd="0" destOrd="0" presId="urn:microsoft.com/office/officeart/2005/8/layout/hierarchy6"/>
    <dgm:cxn modelId="{0DF73F21-D022-47B2-B149-B8587847013B}" type="presParOf" srcId="{B2DFB700-B75B-4020-9DE6-4D0252D4B179}" destId="{5887F630-8F8A-42CB-A9CD-0A1399F1F83C}" srcOrd="0" destOrd="0" presId="urn:microsoft.com/office/officeart/2005/8/layout/hierarchy6"/>
    <dgm:cxn modelId="{7221FDCF-706E-4010-A9EC-E3F58BAFE8E8}" type="presParOf" srcId="{B2DFB700-B75B-4020-9DE6-4D0252D4B179}" destId="{4123304E-ADDE-4C96-B4F5-2139CE420F6A}" srcOrd="1" destOrd="0" presId="urn:microsoft.com/office/officeart/2005/8/layout/hierarchy6"/>
    <dgm:cxn modelId="{84A950BF-0C91-4FD9-9986-A73B5C7CB631}" type="presParOf" srcId="{4123304E-ADDE-4C96-B4F5-2139CE420F6A}" destId="{BD3ACFCE-1A6C-454F-A290-159EE5DE3409}" srcOrd="0" destOrd="0" presId="urn:microsoft.com/office/officeart/2005/8/layout/hierarchy6"/>
    <dgm:cxn modelId="{D9C65366-B75E-44A8-981F-AD1BBC8E861F}" type="presParOf" srcId="{BD3ACFCE-1A6C-454F-A290-159EE5DE3409}" destId="{A0834E09-F94E-4A0B-A9B9-3540E594EA10}" srcOrd="0" destOrd="0" presId="urn:microsoft.com/office/officeart/2005/8/layout/hierarchy6"/>
    <dgm:cxn modelId="{243EAAD1-0866-4AD5-9405-E059A2BA6BD1}" type="presParOf" srcId="{BD3ACFCE-1A6C-454F-A290-159EE5DE3409}" destId="{C228B206-5930-4712-8FA5-62F2FCDE4B20}" srcOrd="1" destOrd="0" presId="urn:microsoft.com/office/officeart/2005/8/layout/hierarchy6"/>
    <dgm:cxn modelId="{5F97217C-42E3-45C5-9F0A-40FF6100A035}" type="presParOf" srcId="{C228B206-5930-4712-8FA5-62F2FCDE4B20}" destId="{45C0E22E-070B-413E-B4BE-73A740661682}" srcOrd="0" destOrd="0" presId="urn:microsoft.com/office/officeart/2005/8/layout/hierarchy6"/>
    <dgm:cxn modelId="{1FAE6AE6-4964-4D12-AC0F-967CED2077D3}" type="presParOf" srcId="{C228B206-5930-4712-8FA5-62F2FCDE4B20}" destId="{02CF7F1C-D0ED-4A09-8880-D9D8C9B4C6D8}" srcOrd="1" destOrd="0" presId="urn:microsoft.com/office/officeart/2005/8/layout/hierarchy6"/>
    <dgm:cxn modelId="{3F82CE27-4F39-4750-939B-1DEDE12B129B}" type="presParOf" srcId="{02CF7F1C-D0ED-4A09-8880-D9D8C9B4C6D8}" destId="{EDA7E8EE-D5C7-461C-8367-580082AAB01D}" srcOrd="0" destOrd="0" presId="urn:microsoft.com/office/officeart/2005/8/layout/hierarchy6"/>
    <dgm:cxn modelId="{8B294B83-3CEF-4A74-A5A4-C874B6B3C6D2}" type="presParOf" srcId="{02CF7F1C-D0ED-4A09-8880-D9D8C9B4C6D8}" destId="{8B6FA77D-A3E0-4FAB-9BE1-0B7F79A36F62}" srcOrd="1" destOrd="0" presId="urn:microsoft.com/office/officeart/2005/8/layout/hierarchy6"/>
    <dgm:cxn modelId="{2A520345-13EE-41D2-86C6-7F7470C0E604}" type="presParOf" srcId="{8B6FA77D-A3E0-4FAB-9BE1-0B7F79A36F62}" destId="{DFBB11B0-F92D-4C99-9AD7-598E4D51462A}" srcOrd="0" destOrd="0" presId="urn:microsoft.com/office/officeart/2005/8/layout/hierarchy6"/>
    <dgm:cxn modelId="{F2E9C357-372E-4EBD-9CCF-A1E698B2E701}" type="presParOf" srcId="{8B6FA77D-A3E0-4FAB-9BE1-0B7F79A36F62}" destId="{3EB831D3-7437-4EA8-9DC7-D0FD3DA8A511}" srcOrd="1" destOrd="0" presId="urn:microsoft.com/office/officeart/2005/8/layout/hierarchy6"/>
    <dgm:cxn modelId="{590EB7E4-D462-4CC7-BD8A-55223BEFABFD}" type="presParOf" srcId="{3EB831D3-7437-4EA8-9DC7-D0FD3DA8A511}" destId="{78A7D40E-02E8-486D-B3CD-A273D4A75CB0}" srcOrd="0" destOrd="0" presId="urn:microsoft.com/office/officeart/2005/8/layout/hierarchy6"/>
    <dgm:cxn modelId="{56817DD2-5834-40DE-AC5E-53A10AA07BAF}" type="presParOf" srcId="{3EB831D3-7437-4EA8-9DC7-D0FD3DA8A511}" destId="{82EFB24E-74E7-4E4B-B830-F9E84F0AD40A}" srcOrd="1" destOrd="0" presId="urn:microsoft.com/office/officeart/2005/8/layout/hierarchy6"/>
    <dgm:cxn modelId="{5F5EA4F6-491F-414A-9136-6C8E6538B9DD}" type="presParOf" srcId="{C228B206-5930-4712-8FA5-62F2FCDE4B20}" destId="{B480F158-E0B1-4D38-8C83-70B0AFBC669B}" srcOrd="2" destOrd="0" presId="urn:microsoft.com/office/officeart/2005/8/layout/hierarchy6"/>
    <dgm:cxn modelId="{9A3C77C2-613E-4C75-A5B5-724FAF026D98}" type="presParOf" srcId="{C228B206-5930-4712-8FA5-62F2FCDE4B20}" destId="{592412B3-0FE0-4930-800C-3C134195774D}" srcOrd="3" destOrd="0" presId="urn:microsoft.com/office/officeart/2005/8/layout/hierarchy6"/>
    <dgm:cxn modelId="{39C8E2B4-3F44-4A4A-A28A-63382AB1B7D1}" type="presParOf" srcId="{592412B3-0FE0-4930-800C-3C134195774D}" destId="{100EB76B-CDFE-41EE-A7A2-296328D4BCD6}" srcOrd="0" destOrd="0" presId="urn:microsoft.com/office/officeart/2005/8/layout/hierarchy6"/>
    <dgm:cxn modelId="{63FEDD0F-4483-473E-A1F9-DF9A20E6472D}" type="presParOf" srcId="{592412B3-0FE0-4930-800C-3C134195774D}" destId="{9177FD59-1EFF-4469-A50B-94774B847190}" srcOrd="1" destOrd="0" presId="urn:microsoft.com/office/officeart/2005/8/layout/hierarchy6"/>
    <dgm:cxn modelId="{514F5F30-8BEC-4CD4-B135-F1AB0F688D47}" type="presParOf" srcId="{9177FD59-1EFF-4469-A50B-94774B847190}" destId="{467385A6-D0D7-431A-99D3-AF86122EE20D}" srcOrd="0" destOrd="0" presId="urn:microsoft.com/office/officeart/2005/8/layout/hierarchy6"/>
    <dgm:cxn modelId="{4148D173-3BC7-4D56-B1E3-E100BB4D9B7D}" type="presParOf" srcId="{9177FD59-1EFF-4469-A50B-94774B847190}" destId="{DCB0EFAF-8B30-4D77-AA2F-DD06E43F7660}" srcOrd="1" destOrd="0" presId="urn:microsoft.com/office/officeart/2005/8/layout/hierarchy6"/>
    <dgm:cxn modelId="{71365056-D517-4B47-B118-85B6E9FD8835}" type="presParOf" srcId="{DCB0EFAF-8B30-4D77-AA2F-DD06E43F7660}" destId="{E35E7626-07BD-4A70-998E-9EBFAC04375E}" srcOrd="0" destOrd="0" presId="urn:microsoft.com/office/officeart/2005/8/layout/hierarchy6"/>
    <dgm:cxn modelId="{997F3EE2-051D-4870-90FE-461520D7ED4A}" type="presParOf" srcId="{DCB0EFAF-8B30-4D77-AA2F-DD06E43F7660}" destId="{BEDE0F7E-6249-4716-B2A1-F80AC27E4514}" srcOrd="1" destOrd="0" presId="urn:microsoft.com/office/officeart/2005/8/layout/hierarchy6"/>
    <dgm:cxn modelId="{CBD12FBB-9A85-4ACF-9634-6BF744A610C6}" type="presParOf" srcId="{EEC44ECE-8FDE-46BF-B68D-B5449B1D2F08}" destId="{C449178C-DF01-425E-802C-034F8B4B1EDA}" srcOrd="1" destOrd="0" presId="urn:microsoft.com/office/officeart/2005/8/layout/hierarchy6"/>
    <dgm:cxn modelId="{38672646-4D49-41B0-969A-38F2287EDEB5}" type="presParOf" srcId="{C449178C-DF01-425E-802C-034F8B4B1EDA}" destId="{457E34B3-51DC-4635-9F0B-78AFB321BB50}" srcOrd="0" destOrd="0" presId="urn:microsoft.com/office/officeart/2005/8/layout/hierarchy6"/>
    <dgm:cxn modelId="{94EB8288-FE0C-4F5B-ADDF-F9D366587A39}" type="presParOf" srcId="{457E34B3-51DC-4635-9F0B-78AFB321BB50}" destId="{9CC68027-AD3E-4C14-BBB5-64BDC8B6ADD5}" srcOrd="0" destOrd="0" presId="urn:microsoft.com/office/officeart/2005/8/layout/hierarchy6"/>
    <dgm:cxn modelId="{999CB571-0E31-46DF-ACFF-B62F1595CE93}" type="presParOf" srcId="{457E34B3-51DC-4635-9F0B-78AFB321BB50}" destId="{949DF0EB-3749-40CC-84CC-2F32917930F8}" srcOrd="1" destOrd="0" presId="urn:microsoft.com/office/officeart/2005/8/layout/hierarchy6"/>
    <dgm:cxn modelId="{E27AE372-4DEB-45A2-9A17-8C137CEDBC8C}" type="presParOf" srcId="{C449178C-DF01-425E-802C-034F8B4B1EDA}" destId="{4FDC3252-B561-4667-9FE6-346371AF3A9C}" srcOrd="1" destOrd="0" presId="urn:microsoft.com/office/officeart/2005/8/layout/hierarchy6"/>
    <dgm:cxn modelId="{09F907B5-213A-4255-9DB0-8F70AC543497}" type="presParOf" srcId="{4FDC3252-B561-4667-9FE6-346371AF3A9C}" destId="{1B944955-F001-421E-AF57-45062DD9D4EB}" srcOrd="0" destOrd="0" presId="urn:microsoft.com/office/officeart/2005/8/layout/hierarchy6"/>
    <dgm:cxn modelId="{7031B7AA-BC65-4709-BCC3-C51F58F2B659}" type="presParOf" srcId="{C449178C-DF01-425E-802C-034F8B4B1EDA}" destId="{7FBCAF02-FCF3-4EC0-B567-5B9E0FD04D09}" srcOrd="2" destOrd="0" presId="urn:microsoft.com/office/officeart/2005/8/layout/hierarchy6"/>
    <dgm:cxn modelId="{5B3CAEC3-E053-4B44-AB36-BA9A41A0F8BD}" type="presParOf" srcId="{7FBCAF02-FCF3-4EC0-B567-5B9E0FD04D09}" destId="{58E55AAA-DE08-4607-8F5B-A298F20DA1DD}" srcOrd="0" destOrd="0" presId="urn:microsoft.com/office/officeart/2005/8/layout/hierarchy6"/>
    <dgm:cxn modelId="{6B5D3A7B-384A-4F9B-B884-217D80A93D46}" type="presParOf" srcId="{7FBCAF02-FCF3-4EC0-B567-5B9E0FD04D09}" destId="{2CE8E76B-7525-471E-BFB7-BED784677E90}" srcOrd="1" destOrd="0" presId="urn:microsoft.com/office/officeart/2005/8/layout/hierarchy6"/>
    <dgm:cxn modelId="{E348248E-2D92-454B-86F0-E1E4DC2E6BB5}" type="presParOf" srcId="{C449178C-DF01-425E-802C-034F8B4B1EDA}" destId="{70AD92CC-7523-4F1B-87E1-90BA8649894F}" srcOrd="3" destOrd="0" presId="urn:microsoft.com/office/officeart/2005/8/layout/hierarchy6"/>
    <dgm:cxn modelId="{5F458E7F-70DF-41C6-8E82-1F13DB8709D5}" type="presParOf" srcId="{70AD92CC-7523-4F1B-87E1-90BA8649894F}" destId="{12CE4879-7062-48D9-B0FF-31899C3BF317}" srcOrd="0" destOrd="0" presId="urn:microsoft.com/office/officeart/2005/8/layout/hierarchy6"/>
    <dgm:cxn modelId="{78BE7544-A3B1-424D-990E-231615E34B85}" type="presParOf" srcId="{C449178C-DF01-425E-802C-034F8B4B1EDA}" destId="{072FAC22-63EB-40A9-84E3-40B3CB809933}" srcOrd="4" destOrd="0" presId="urn:microsoft.com/office/officeart/2005/8/layout/hierarchy6"/>
    <dgm:cxn modelId="{E833EBA0-9C92-4156-9A41-475A20CEE2BA}" type="presParOf" srcId="{072FAC22-63EB-40A9-84E3-40B3CB809933}" destId="{889D6E4C-FA87-4C38-B0E2-EC17F927D833}" srcOrd="0" destOrd="0" presId="urn:microsoft.com/office/officeart/2005/8/layout/hierarchy6"/>
    <dgm:cxn modelId="{E6A286D4-7E6A-4A7E-8E1F-A7FA5C3193C1}" type="presParOf" srcId="{072FAC22-63EB-40A9-84E3-40B3CB809933}" destId="{D3C8D2B9-864A-409B-A4A0-20D1FF4F5E5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F76185-7AB5-46E9-9C8A-62CF2C136D02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571B79F9-22CE-4BCF-B3E4-DCCB2711C635}">
      <dgm:prSet phldrT="[文字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zh-TW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展望未來</a:t>
          </a:r>
          <a:endParaRPr lang="zh-TW" altLang="en-US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01C014-C3A2-472B-99E6-D371E3EB5574}" type="parTrans" cxnId="{6BAE399C-2893-4867-9359-D9EC56FDCF57}">
      <dgm:prSet/>
      <dgm:spPr/>
      <dgm:t>
        <a:bodyPr/>
        <a:lstStyle/>
        <a:p>
          <a:endParaRPr lang="zh-TW" altLang="en-US"/>
        </a:p>
      </dgm:t>
    </dgm:pt>
    <dgm:pt modelId="{F5D3DACD-AE43-4FED-96DD-8063C808400A}" type="sibTrans" cxnId="{6BAE399C-2893-4867-9359-D9EC56FDCF57}">
      <dgm:prSet/>
      <dgm:spPr/>
      <dgm:t>
        <a:bodyPr/>
        <a:lstStyle/>
        <a:p>
          <a:endParaRPr lang="zh-TW" altLang="en-US"/>
        </a:p>
      </dgm:t>
    </dgm:pt>
    <dgm:pt modelId="{8A571F04-E3CD-45AE-91FB-F1C5555C344D}">
      <dgm:prSet custT="1"/>
      <dgm:spPr>
        <a:noFill/>
        <a:ln w="38100">
          <a:solidFill>
            <a:srgbClr val="FF9900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zh-TW" altLang="en-US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統整國中小及高中的學習經驗。</a:t>
          </a:r>
          <a:endParaRPr lang="zh-TW" altLang="en-US" sz="20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7DFFEA9-2F7A-4704-881D-CCE3964F01B0}" type="parTrans" cxnId="{24C79FF2-AFEF-466F-A994-97C51BCDF350}">
      <dgm:prSet/>
      <dgm:spPr/>
      <dgm:t>
        <a:bodyPr/>
        <a:lstStyle/>
        <a:p>
          <a:endParaRPr lang="zh-TW" altLang="en-US"/>
        </a:p>
      </dgm:t>
    </dgm:pt>
    <dgm:pt modelId="{2FEEF821-3444-4BFC-A44F-2E25EDFAA5B5}" type="sibTrans" cxnId="{24C79FF2-AFEF-466F-A994-97C51BCDF350}">
      <dgm:prSet/>
      <dgm:spPr/>
      <dgm:t>
        <a:bodyPr/>
        <a:lstStyle/>
        <a:p>
          <a:endParaRPr lang="zh-TW" altLang="en-US"/>
        </a:p>
      </dgm:t>
    </dgm:pt>
    <dgm:pt modelId="{6444BB72-3AB7-4C7B-839B-FB12307A7000}">
      <dgm:prSet custT="1"/>
      <dgm:spPr>
        <a:noFill/>
        <a:ln w="38100"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zh-TW" altLang="en-US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彰顯語文的功能與價值，</a:t>
          </a:r>
          <a:r>
            <a: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支持自主學習、跨領域學習。</a:t>
          </a:r>
          <a:endParaRPr lang="zh-TW" altLang="en-US" sz="20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31AF48-913F-4C73-9888-B548BF841679}" type="parTrans" cxnId="{B82DD7FB-D075-46BA-A93F-8BC89C8167C6}">
      <dgm:prSet/>
      <dgm:spPr/>
      <dgm:t>
        <a:bodyPr/>
        <a:lstStyle/>
        <a:p>
          <a:endParaRPr lang="zh-TW" altLang="en-US"/>
        </a:p>
      </dgm:t>
    </dgm:pt>
    <dgm:pt modelId="{34201A53-70D6-449D-A32D-34DDD30CC54F}" type="sibTrans" cxnId="{B82DD7FB-D075-46BA-A93F-8BC89C8167C6}">
      <dgm:prSet/>
      <dgm:spPr/>
      <dgm:t>
        <a:bodyPr/>
        <a:lstStyle/>
        <a:p>
          <a:endParaRPr lang="zh-TW" altLang="en-US"/>
        </a:p>
      </dgm:t>
    </dgm:pt>
    <dgm:pt modelId="{565FAF34-BF8C-481F-9B4E-D4D673EE154C}">
      <dgm:prSet phldrT="[文字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zh-TW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立基現在</a:t>
          </a:r>
          <a:endParaRPr lang="zh-TW" altLang="en-US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4A34BE-6025-47CB-9E7F-A0E07B4F1F5A}" type="sibTrans" cxnId="{DB9121A6-29DE-4667-B3D1-313E2ABA8096}">
      <dgm:prSet/>
      <dgm:spPr/>
      <dgm:t>
        <a:bodyPr/>
        <a:lstStyle/>
        <a:p>
          <a:endParaRPr lang="zh-TW" altLang="en-US"/>
        </a:p>
      </dgm:t>
    </dgm:pt>
    <dgm:pt modelId="{4648E70B-E7CE-4CB1-9AF0-E0EC856BB6DC}" type="parTrans" cxnId="{DB9121A6-29DE-4667-B3D1-313E2ABA8096}">
      <dgm:prSet/>
      <dgm:spPr/>
      <dgm:t>
        <a:bodyPr/>
        <a:lstStyle/>
        <a:p>
          <a:endParaRPr lang="zh-TW" altLang="en-US"/>
        </a:p>
      </dgm:t>
    </dgm:pt>
    <dgm:pt modelId="{CF788870-7A9E-48F7-93F4-5A4686CC4FB0}">
      <dgm:prSet custT="1"/>
      <dgm:spPr>
        <a:noFill/>
        <a:ln w="38100">
          <a:solidFill>
            <a:srgbClr val="FF9900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zh-TW" altLang="en-US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從能力導向到素養導向，</a:t>
          </a:r>
          <a:r>
            <a: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建立以學生為主體的教學。</a:t>
          </a:r>
          <a:endParaRPr lang="zh-TW" altLang="en-US" sz="20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AA0EF40-1264-42C5-B44F-DFD81A8AC8F8}" type="parTrans" cxnId="{4DA7D2F7-E2F2-4F3E-A8E7-A0EBC4CC5A90}">
      <dgm:prSet/>
      <dgm:spPr/>
      <dgm:t>
        <a:bodyPr/>
        <a:lstStyle/>
        <a:p>
          <a:endParaRPr lang="zh-TW" altLang="en-US"/>
        </a:p>
      </dgm:t>
    </dgm:pt>
    <dgm:pt modelId="{C2F51ABB-A8B7-414D-89AB-3A7EB58FA967}" type="sibTrans" cxnId="{4DA7D2F7-E2F2-4F3E-A8E7-A0EBC4CC5A90}">
      <dgm:prSet/>
      <dgm:spPr/>
      <dgm:t>
        <a:bodyPr/>
        <a:lstStyle/>
        <a:p>
          <a:endParaRPr lang="zh-TW" altLang="en-US"/>
        </a:p>
      </dgm:t>
    </dgm:pt>
    <dgm:pt modelId="{F0B4E955-108B-41DC-A536-0903DFB21167}">
      <dgm:prSet custT="1"/>
      <dgm:spPr>
        <a:noFill/>
        <a:ln w="38100"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zh-TW" altLang="en-US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結合語言、文學、文化的語文</a:t>
          </a:r>
          <a:r>
            <a: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教育。</a:t>
          </a:r>
          <a:endParaRPr lang="zh-TW" altLang="en-US" sz="20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C03B87-8B6D-4C95-9AB7-2700510A35F0}" type="parTrans" cxnId="{6A944CE4-BFF9-468B-96C1-347031BA2738}">
      <dgm:prSet/>
      <dgm:spPr/>
      <dgm:t>
        <a:bodyPr/>
        <a:lstStyle/>
        <a:p>
          <a:endParaRPr lang="zh-TW" altLang="en-US"/>
        </a:p>
      </dgm:t>
    </dgm:pt>
    <dgm:pt modelId="{D98C64F1-12DE-4AA2-8739-4DA2D2F012BA}" type="sibTrans" cxnId="{6A944CE4-BFF9-468B-96C1-347031BA2738}">
      <dgm:prSet/>
      <dgm:spPr/>
      <dgm:t>
        <a:bodyPr/>
        <a:lstStyle/>
        <a:p>
          <a:endParaRPr lang="zh-TW" altLang="en-US"/>
        </a:p>
      </dgm:t>
    </dgm:pt>
    <dgm:pt modelId="{ED339A34-C669-46CA-BAF9-8B7C1FD46F0A}">
      <dgm:prSet custT="1"/>
      <dgm:spPr>
        <a:noFill/>
        <a:ln w="38100">
          <a:solidFill>
            <a:srgbClr val="FF9900">
              <a:alpha val="90000"/>
            </a:srgbClr>
          </a:solidFill>
        </a:ln>
      </dgm:spPr>
      <dgm:t>
        <a:bodyPr/>
        <a:lstStyle/>
        <a:p>
          <a:pPr>
            <a:lnSpc>
              <a:spcPct val="90000"/>
            </a:lnSpc>
          </a:pPr>
          <a:endParaRPr lang="zh-TW" altLang="en-US" sz="3600" dirty="0"/>
        </a:p>
      </dgm:t>
    </dgm:pt>
    <dgm:pt modelId="{3D291242-72D2-4A42-8B64-7B896793BB60}" type="sibTrans" cxnId="{BFB0AB68-956A-4127-84C2-EBD0D3A22040}">
      <dgm:prSet/>
      <dgm:spPr/>
      <dgm:t>
        <a:bodyPr/>
        <a:lstStyle/>
        <a:p>
          <a:endParaRPr lang="zh-TW" altLang="en-US"/>
        </a:p>
      </dgm:t>
    </dgm:pt>
    <dgm:pt modelId="{526DFEE6-8A7F-4993-8E9D-82A71DE2F6E7}" type="parTrans" cxnId="{BFB0AB68-956A-4127-84C2-EBD0D3A22040}">
      <dgm:prSet/>
      <dgm:spPr/>
      <dgm:t>
        <a:bodyPr/>
        <a:lstStyle/>
        <a:p>
          <a:endParaRPr lang="zh-TW" altLang="en-US"/>
        </a:p>
      </dgm:t>
    </dgm:pt>
    <dgm:pt modelId="{FAB129EF-45A5-4C5A-B113-1223D9D1579D}" type="pres">
      <dgm:prSet presAssocID="{14F76185-7AB5-46E9-9C8A-62CF2C136D0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9D616E94-0005-40F8-A36F-C62FAE5DF49F}" type="pres">
      <dgm:prSet presAssocID="{565FAF34-BF8C-481F-9B4E-D4D673EE154C}" presName="linNode" presStyleCnt="0"/>
      <dgm:spPr/>
      <dgm:t>
        <a:bodyPr/>
        <a:lstStyle/>
        <a:p>
          <a:endParaRPr lang="zh-TW" altLang="en-US"/>
        </a:p>
      </dgm:t>
    </dgm:pt>
    <dgm:pt modelId="{2CB5F0A6-FEAF-4CDC-9494-9705B8448794}" type="pres">
      <dgm:prSet presAssocID="{565FAF34-BF8C-481F-9B4E-D4D673EE154C}" presName="parentShp" presStyleLbl="node1" presStyleIdx="0" presStyleCnt="2" custScaleX="75090" custScaleY="62670" custLinFactNeighborX="-4782" custLinFactNeighborY="-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E6BA97-39DF-4F4E-A175-4D17A253BD25}" type="pres">
      <dgm:prSet presAssocID="{565FAF34-BF8C-481F-9B4E-D4D673EE154C}" presName="childShp" presStyleLbl="bgAccFollowNode1" presStyleIdx="0" presStyleCnt="2" custScaleY="90794" custLinFactNeighborX="-2732" custLinFactNeighborY="-4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8834A7-E0AF-483A-964B-92FC98C888B6}" type="pres">
      <dgm:prSet presAssocID="{B54A34BE-6025-47CB-9E7F-A0E07B4F1F5A}" presName="spacing" presStyleCnt="0"/>
      <dgm:spPr/>
      <dgm:t>
        <a:bodyPr/>
        <a:lstStyle/>
        <a:p>
          <a:endParaRPr lang="zh-TW" altLang="en-US"/>
        </a:p>
      </dgm:t>
    </dgm:pt>
    <dgm:pt modelId="{DDE71D74-26D6-433D-912D-AED68929E8DE}" type="pres">
      <dgm:prSet presAssocID="{571B79F9-22CE-4BCF-B3E4-DCCB2711C635}" presName="linNode" presStyleCnt="0"/>
      <dgm:spPr/>
      <dgm:t>
        <a:bodyPr/>
        <a:lstStyle/>
        <a:p>
          <a:endParaRPr lang="zh-TW" altLang="en-US"/>
        </a:p>
      </dgm:t>
    </dgm:pt>
    <dgm:pt modelId="{0C768078-C5F3-4244-B551-EBA97A49AD13}" type="pres">
      <dgm:prSet presAssocID="{571B79F9-22CE-4BCF-B3E4-DCCB2711C635}" presName="parentShp" presStyleLbl="node1" presStyleIdx="1" presStyleCnt="2" custScaleX="76063" custScaleY="68798" custLinFactNeighborX="-3819" custLinFactNeighborY="-25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0303D5-5406-448C-91BC-551963E19710}" type="pres">
      <dgm:prSet presAssocID="{571B79F9-22CE-4BCF-B3E4-DCCB2711C635}" presName="childShp" presStyleLbl="bgAccFollowNode1" presStyleIdx="1" presStyleCnt="2" custLinFactNeighborX="741" custLinFactNeighborY="-3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4C79FF2-AFEF-466F-A994-97C51BCDF350}" srcId="{565FAF34-BF8C-481F-9B4E-D4D673EE154C}" destId="{8A571F04-E3CD-45AE-91FB-F1C5555C344D}" srcOrd="0" destOrd="0" parTransId="{17DFFEA9-2F7A-4704-881D-CCE3964F01B0}" sibTransId="{2FEEF821-3444-4BFC-A44F-2E25EDFAA5B5}"/>
    <dgm:cxn modelId="{DB9121A6-29DE-4667-B3D1-313E2ABA8096}" srcId="{14F76185-7AB5-46E9-9C8A-62CF2C136D02}" destId="{565FAF34-BF8C-481F-9B4E-D4D673EE154C}" srcOrd="0" destOrd="0" parTransId="{4648E70B-E7CE-4CB1-9AF0-E0EC856BB6DC}" sibTransId="{B54A34BE-6025-47CB-9E7F-A0E07B4F1F5A}"/>
    <dgm:cxn modelId="{4DA7D2F7-E2F2-4F3E-A8E7-A0EBC4CC5A90}" srcId="{565FAF34-BF8C-481F-9B4E-D4D673EE154C}" destId="{CF788870-7A9E-48F7-93F4-5A4686CC4FB0}" srcOrd="1" destOrd="0" parTransId="{1AA0EF40-1264-42C5-B44F-DFD81A8AC8F8}" sibTransId="{C2F51ABB-A8B7-414D-89AB-3A7EB58FA967}"/>
    <dgm:cxn modelId="{B5553BF7-D2EA-4E92-AE59-DE6CB9E40DB2}" type="presOf" srcId="{571B79F9-22CE-4BCF-B3E4-DCCB2711C635}" destId="{0C768078-C5F3-4244-B551-EBA97A49AD13}" srcOrd="0" destOrd="0" presId="urn:microsoft.com/office/officeart/2005/8/layout/vList6"/>
    <dgm:cxn modelId="{3E3493F8-D64D-49D2-A878-66F969F10390}" type="presOf" srcId="{6444BB72-3AB7-4C7B-839B-FB12307A7000}" destId="{B80303D5-5406-448C-91BC-551963E19710}" srcOrd="0" destOrd="0" presId="urn:microsoft.com/office/officeart/2005/8/layout/vList6"/>
    <dgm:cxn modelId="{6BAE399C-2893-4867-9359-D9EC56FDCF57}" srcId="{14F76185-7AB5-46E9-9C8A-62CF2C136D02}" destId="{571B79F9-22CE-4BCF-B3E4-DCCB2711C635}" srcOrd="1" destOrd="0" parTransId="{4A01C014-C3A2-472B-99E6-D371E3EB5574}" sibTransId="{F5D3DACD-AE43-4FED-96DD-8063C808400A}"/>
    <dgm:cxn modelId="{BFB0AB68-956A-4127-84C2-EBD0D3A22040}" srcId="{565FAF34-BF8C-481F-9B4E-D4D673EE154C}" destId="{ED339A34-C669-46CA-BAF9-8B7C1FD46F0A}" srcOrd="2" destOrd="0" parTransId="{526DFEE6-8A7F-4993-8E9D-82A71DE2F6E7}" sibTransId="{3D291242-72D2-4A42-8B64-7B896793BB60}"/>
    <dgm:cxn modelId="{AFF58C6F-38DA-4B07-9B56-10BB1D4E2D22}" type="presOf" srcId="{F0B4E955-108B-41DC-A536-0903DFB21167}" destId="{B80303D5-5406-448C-91BC-551963E19710}" srcOrd="0" destOrd="1" presId="urn:microsoft.com/office/officeart/2005/8/layout/vList6"/>
    <dgm:cxn modelId="{33076E92-B216-435E-A204-B263E9F310D8}" type="presOf" srcId="{ED339A34-C669-46CA-BAF9-8B7C1FD46F0A}" destId="{77E6BA97-39DF-4F4E-A175-4D17A253BD25}" srcOrd="0" destOrd="2" presId="urn:microsoft.com/office/officeart/2005/8/layout/vList6"/>
    <dgm:cxn modelId="{4FF578DB-F447-4EA5-9AEF-FCFE3C0F6119}" type="presOf" srcId="{14F76185-7AB5-46E9-9C8A-62CF2C136D02}" destId="{FAB129EF-45A5-4C5A-B113-1223D9D1579D}" srcOrd="0" destOrd="0" presId="urn:microsoft.com/office/officeart/2005/8/layout/vList6"/>
    <dgm:cxn modelId="{BB99815D-AB6B-4677-85D6-2B916BD10A43}" type="presOf" srcId="{565FAF34-BF8C-481F-9B4E-D4D673EE154C}" destId="{2CB5F0A6-FEAF-4CDC-9494-9705B8448794}" srcOrd="0" destOrd="0" presId="urn:microsoft.com/office/officeart/2005/8/layout/vList6"/>
    <dgm:cxn modelId="{AA3C9F58-E4E8-41DB-8108-F615623259F5}" type="presOf" srcId="{8A571F04-E3CD-45AE-91FB-F1C5555C344D}" destId="{77E6BA97-39DF-4F4E-A175-4D17A253BD25}" srcOrd="0" destOrd="0" presId="urn:microsoft.com/office/officeart/2005/8/layout/vList6"/>
    <dgm:cxn modelId="{B82DD7FB-D075-46BA-A93F-8BC89C8167C6}" srcId="{571B79F9-22CE-4BCF-B3E4-DCCB2711C635}" destId="{6444BB72-3AB7-4C7B-839B-FB12307A7000}" srcOrd="0" destOrd="0" parTransId="{2631AF48-913F-4C73-9888-B548BF841679}" sibTransId="{34201A53-70D6-449D-A32D-34DDD30CC54F}"/>
    <dgm:cxn modelId="{6A944CE4-BFF9-468B-96C1-347031BA2738}" srcId="{571B79F9-22CE-4BCF-B3E4-DCCB2711C635}" destId="{F0B4E955-108B-41DC-A536-0903DFB21167}" srcOrd="1" destOrd="0" parTransId="{D4C03B87-8B6D-4C95-9AB7-2700510A35F0}" sibTransId="{D98C64F1-12DE-4AA2-8739-4DA2D2F012BA}"/>
    <dgm:cxn modelId="{2B3EB2C0-BACB-42C2-A60E-93940787CDB4}" type="presOf" srcId="{CF788870-7A9E-48F7-93F4-5A4686CC4FB0}" destId="{77E6BA97-39DF-4F4E-A175-4D17A253BD25}" srcOrd="0" destOrd="1" presId="urn:microsoft.com/office/officeart/2005/8/layout/vList6"/>
    <dgm:cxn modelId="{62AD37F1-F03E-4CF6-9EAC-D6D203F55DF9}" type="presParOf" srcId="{FAB129EF-45A5-4C5A-B113-1223D9D1579D}" destId="{9D616E94-0005-40F8-A36F-C62FAE5DF49F}" srcOrd="0" destOrd="0" presId="urn:microsoft.com/office/officeart/2005/8/layout/vList6"/>
    <dgm:cxn modelId="{0EFF899A-2B2B-4410-B072-7B4CBF9DC0CF}" type="presParOf" srcId="{9D616E94-0005-40F8-A36F-C62FAE5DF49F}" destId="{2CB5F0A6-FEAF-4CDC-9494-9705B8448794}" srcOrd="0" destOrd="0" presId="urn:microsoft.com/office/officeart/2005/8/layout/vList6"/>
    <dgm:cxn modelId="{DE1E6914-1F65-4CD0-8BD8-266F0F21C3E0}" type="presParOf" srcId="{9D616E94-0005-40F8-A36F-C62FAE5DF49F}" destId="{77E6BA97-39DF-4F4E-A175-4D17A253BD25}" srcOrd="1" destOrd="0" presId="urn:microsoft.com/office/officeart/2005/8/layout/vList6"/>
    <dgm:cxn modelId="{DCC91CA2-76F0-4D82-907E-2FE34042DFE2}" type="presParOf" srcId="{FAB129EF-45A5-4C5A-B113-1223D9D1579D}" destId="{678834A7-E0AF-483A-964B-92FC98C888B6}" srcOrd="1" destOrd="0" presId="urn:microsoft.com/office/officeart/2005/8/layout/vList6"/>
    <dgm:cxn modelId="{675C4BEF-431D-43A1-A43D-C6ECB7803EA0}" type="presParOf" srcId="{FAB129EF-45A5-4C5A-B113-1223D9D1579D}" destId="{DDE71D74-26D6-433D-912D-AED68929E8DE}" srcOrd="2" destOrd="0" presId="urn:microsoft.com/office/officeart/2005/8/layout/vList6"/>
    <dgm:cxn modelId="{E64B11D1-9789-47B0-A1AF-E870872DAAEB}" type="presParOf" srcId="{DDE71D74-26D6-433D-912D-AED68929E8DE}" destId="{0C768078-C5F3-4244-B551-EBA97A49AD13}" srcOrd="0" destOrd="0" presId="urn:microsoft.com/office/officeart/2005/8/layout/vList6"/>
    <dgm:cxn modelId="{68D392E5-25BA-4224-89EC-76CA2DC112FE}" type="presParOf" srcId="{DDE71D74-26D6-433D-912D-AED68929E8DE}" destId="{B80303D5-5406-448C-91BC-551963E1971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11BE9E-F1C3-42D4-A4A1-9AC0E9F28772}" type="doc">
      <dgm:prSet loTypeId="urn:microsoft.com/office/officeart/2005/8/layout/matrix2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06096428-E25F-4BDF-8931-20C7ADB0ACCF}">
      <dgm:prSet phldrT="[文字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ts val="2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以</a:t>
          </a:r>
          <a:r>
            <a:rPr lang="zh-TW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「族語復振」與「原民文化傳承與創新」</a:t>
          </a: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為宗旨。</a:t>
          </a:r>
        </a:p>
        <a:p>
          <a:pPr marL="0" marR="0" indent="0" algn="l" defTabSz="914400" eaLnBrk="1" fontAlgn="auto" latinLnBrk="0" hangingPunct="1">
            <a:lnSpc>
              <a:spcPts val="2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zh-TW" altLang="en-US" sz="18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4D28ED1-BE2C-4E1B-B6D9-EE6B5DEAC7B7}" type="parTrans" cxnId="{C5E7367C-7033-4523-88AC-1E1A18240A7A}">
      <dgm:prSet/>
      <dgm:spPr/>
      <dgm:t>
        <a:bodyPr/>
        <a:lstStyle/>
        <a:p>
          <a:pPr>
            <a:lnSpc>
              <a:spcPts val="2000"/>
            </a:lnSpc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3F15D5-F00C-49A4-A605-5A149B0CD2D4}" type="sibTrans" cxnId="{C5E7367C-7033-4523-88AC-1E1A18240A7A}">
      <dgm:prSet/>
      <dgm:spPr/>
      <dgm:t>
        <a:bodyPr/>
        <a:lstStyle/>
        <a:p>
          <a:pPr>
            <a:lnSpc>
              <a:spcPts val="2000"/>
            </a:lnSpc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6CFD23-9263-4C9F-8E71-09A8692BC735}">
      <dgm:prSet phldrT="[文字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ts val="2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兼顧診斷性評量、形成性評量與總結性評量，且採用多元學習評量為原則</a:t>
          </a: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</a:p>
      </dgm:t>
    </dgm:pt>
    <dgm:pt modelId="{E37D22C7-3243-40E2-9FDB-C2AEE0CEDCDB}" type="parTrans" cxnId="{2553CC9E-35A4-4A5B-A510-5818A350D995}">
      <dgm:prSet/>
      <dgm:spPr/>
      <dgm:t>
        <a:bodyPr/>
        <a:lstStyle/>
        <a:p>
          <a:pPr>
            <a:lnSpc>
              <a:spcPts val="2000"/>
            </a:lnSpc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EC5AC83-2329-4D1D-8082-8807B3D0E7BE}" type="sibTrans" cxnId="{2553CC9E-35A4-4A5B-A510-5818A350D995}">
      <dgm:prSet/>
      <dgm:spPr/>
      <dgm:t>
        <a:bodyPr/>
        <a:lstStyle/>
        <a:p>
          <a:pPr>
            <a:lnSpc>
              <a:spcPts val="2000"/>
            </a:lnSpc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279ADAE-9F27-4895-AE56-52C1BE2A126C}">
      <dgm:prSet phldrT="[文字]" custT="1"/>
      <dgm:spPr/>
      <dgm:t>
        <a:bodyPr/>
        <a:lstStyle/>
        <a:p>
          <a:pPr>
            <a:lnSpc>
              <a:spcPts val="2000"/>
            </a:lnSpc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FFDF808-DEB2-4096-9274-EE31C37427F3}" type="parTrans" cxnId="{62E5F4E6-FD6B-46EA-8491-0278389B53FD}">
      <dgm:prSet/>
      <dgm:spPr/>
      <dgm:t>
        <a:bodyPr/>
        <a:lstStyle/>
        <a:p>
          <a:pPr>
            <a:lnSpc>
              <a:spcPts val="2000"/>
            </a:lnSpc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F9099FE-D998-4E65-A1A3-9706EB20C7E7}" type="sibTrans" cxnId="{62E5F4E6-FD6B-46EA-8491-0278389B53FD}">
      <dgm:prSet/>
      <dgm:spPr/>
      <dgm:t>
        <a:bodyPr/>
        <a:lstStyle/>
        <a:p>
          <a:pPr>
            <a:lnSpc>
              <a:spcPts val="2000"/>
            </a:lnSpc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08F1668-17B6-4333-BE48-78F108C061B2}">
      <dgm:prSet phldrT="[文字]" custT="1"/>
      <dgm:spPr/>
      <dgm:t>
        <a:bodyPr/>
        <a:lstStyle/>
        <a:p>
          <a:pPr>
            <a:lnSpc>
              <a:spcPts val="2000"/>
            </a:lnSpc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B98BDA-86A4-4B2E-85DE-09BBA1C0DA31}" type="parTrans" cxnId="{53F3C3BE-51D7-4734-81A5-0BB7323ECC51}">
      <dgm:prSet/>
      <dgm:spPr/>
      <dgm:t>
        <a:bodyPr/>
        <a:lstStyle/>
        <a:p>
          <a:pPr>
            <a:lnSpc>
              <a:spcPts val="2000"/>
            </a:lnSpc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9F46108-F7DE-41FE-9192-76523A53EC2D}" type="sibTrans" cxnId="{53F3C3BE-51D7-4734-81A5-0BB7323ECC51}">
      <dgm:prSet/>
      <dgm:spPr/>
      <dgm:t>
        <a:bodyPr/>
        <a:lstStyle/>
        <a:p>
          <a:pPr>
            <a:lnSpc>
              <a:spcPts val="2000"/>
            </a:lnSpc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44C699C-9B13-45D9-B0D3-18FE24EE33DB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ts val="2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著重</a:t>
          </a: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語</a:t>
          </a:r>
          <a:r>
            <a:rPr lang="zh-TW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文與生活、</a:t>
          </a: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語文與</a:t>
          </a:r>
          <a:r>
            <a:rPr lang="zh-TW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文化</a:t>
          </a: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</a:t>
          </a:r>
          <a:r>
            <a:rPr lang="zh-TW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相互</a:t>
          </a: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連</a:t>
          </a:r>
          <a:r>
            <a:rPr lang="zh-TW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結</a:t>
          </a: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8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DC4528-02A5-4E51-982C-8A0E474DBC48}" type="parTrans" cxnId="{EF5BCB51-69F9-4EA1-8DED-D9BC726CB075}">
      <dgm:prSet/>
      <dgm:spPr/>
      <dgm:t>
        <a:bodyPr/>
        <a:lstStyle/>
        <a:p>
          <a:pPr>
            <a:lnSpc>
              <a:spcPts val="2000"/>
            </a:lnSpc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5271687-405A-450E-AD97-C34A595F6A23}" type="sibTrans" cxnId="{EF5BCB51-69F9-4EA1-8DED-D9BC726CB075}">
      <dgm:prSet/>
      <dgm:spPr/>
      <dgm:t>
        <a:bodyPr/>
        <a:lstStyle/>
        <a:p>
          <a:pPr>
            <a:lnSpc>
              <a:spcPts val="2000"/>
            </a:lnSpc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4E1531-4063-4BFF-9726-0EBEFB030BFD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ts val="2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兼顧原住民族語言及文字的學習，符合生活化、螺旋式、文化性的特色</a:t>
          </a: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8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B10EA5C-E40C-4A57-B5DA-648E10780175}" type="parTrans" cxnId="{1C676322-6152-49D6-90B3-63B76767B4AC}">
      <dgm:prSet/>
      <dgm:spPr/>
      <dgm:t>
        <a:bodyPr/>
        <a:lstStyle/>
        <a:p>
          <a:pPr>
            <a:lnSpc>
              <a:spcPts val="2000"/>
            </a:lnSpc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CDA1EA5-2629-4404-9017-0A6297973F6A}" type="sibTrans" cxnId="{1C676322-6152-49D6-90B3-63B76767B4AC}">
      <dgm:prSet/>
      <dgm:spPr/>
      <dgm:t>
        <a:bodyPr/>
        <a:lstStyle/>
        <a:p>
          <a:pPr>
            <a:lnSpc>
              <a:spcPts val="2000"/>
            </a:lnSpc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5CF3951-C327-4602-ACEA-944BAEF7BE51}">
      <dgm:prSet/>
      <dgm:spPr/>
      <dgm:t>
        <a:bodyPr/>
        <a:lstStyle/>
        <a:p>
          <a:pPr>
            <a:lnSpc>
              <a:spcPts val="2000"/>
            </a:lnSpc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A2B55A8-B59E-4EC9-B1E1-E7BCB830E614}" type="parTrans" cxnId="{717CADFD-93BA-4342-B73F-6F165D367208}">
      <dgm:prSet/>
      <dgm:spPr/>
      <dgm:t>
        <a:bodyPr/>
        <a:lstStyle/>
        <a:p>
          <a:pPr>
            <a:lnSpc>
              <a:spcPts val="2000"/>
            </a:lnSpc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819F0D-AD2D-467E-80D9-E1FED6D469BD}" type="sibTrans" cxnId="{717CADFD-93BA-4342-B73F-6F165D367208}">
      <dgm:prSet/>
      <dgm:spPr/>
      <dgm:t>
        <a:bodyPr/>
        <a:lstStyle/>
        <a:p>
          <a:pPr>
            <a:lnSpc>
              <a:spcPts val="2000"/>
            </a:lnSpc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12F8272-2FDE-4A20-80F5-2FB0B46284FC}">
      <dgm:prSet custT="1"/>
      <dgm:spPr/>
      <dgm:t>
        <a:bodyPr/>
        <a:lstStyle/>
        <a:p>
          <a:pPr>
            <a:lnSpc>
              <a:spcPts val="2000"/>
            </a:lnSpc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7B583EB-8D76-4D4A-85D4-5AF1F8045431}" type="parTrans" cxnId="{00ACBD52-476C-474C-8787-F3A26A85D608}">
      <dgm:prSet/>
      <dgm:spPr/>
      <dgm:t>
        <a:bodyPr/>
        <a:lstStyle/>
        <a:p>
          <a:pPr>
            <a:lnSpc>
              <a:spcPts val="2000"/>
            </a:lnSpc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F1F6033-21B7-416A-BE36-985350A8F82A}" type="sibTrans" cxnId="{00ACBD52-476C-474C-8787-F3A26A85D608}">
      <dgm:prSet/>
      <dgm:spPr/>
      <dgm:t>
        <a:bodyPr/>
        <a:lstStyle/>
        <a:p>
          <a:pPr>
            <a:lnSpc>
              <a:spcPts val="2000"/>
            </a:lnSpc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0F848E6-9D8E-41AF-94DB-6B522D95D13E}" type="pres">
      <dgm:prSet presAssocID="{4C11BE9E-F1C3-42D4-A4A1-9AC0E9F2877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AE2E8FC-5BC0-4E85-B88F-BEDA5CB751EC}" type="pres">
      <dgm:prSet presAssocID="{4C11BE9E-F1C3-42D4-A4A1-9AC0E9F28772}" presName="axisShape" presStyleLbl="bgShp" presStyleIdx="0" presStyleCnt="1"/>
      <dgm:spPr/>
    </dgm:pt>
    <dgm:pt modelId="{64D398DC-7ED7-4A5F-9E8C-97625429D767}" type="pres">
      <dgm:prSet presAssocID="{4C11BE9E-F1C3-42D4-A4A1-9AC0E9F28772}" presName="rect1" presStyleLbl="node1" presStyleIdx="0" presStyleCnt="4" custScaleX="97516" custScaleY="1001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1C0797-91FC-42EF-9A95-307E7E9D6AC3}" type="pres">
      <dgm:prSet presAssocID="{4C11BE9E-F1C3-42D4-A4A1-9AC0E9F28772}" presName="rect2" presStyleLbl="node1" presStyleIdx="1" presStyleCnt="4" custScaleX="102328" custScaleY="1023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8234F9-9F73-4724-BB7F-C32516A26E00}" type="pres">
      <dgm:prSet presAssocID="{4C11BE9E-F1C3-42D4-A4A1-9AC0E9F2877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476FD2-D7F2-42B7-83AF-240D9104DA9F}" type="pres">
      <dgm:prSet presAssocID="{4C11BE9E-F1C3-42D4-A4A1-9AC0E9F2877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553CC9E-35A4-4A5B-A510-5818A350D995}" srcId="{4C11BE9E-F1C3-42D4-A4A1-9AC0E9F28772}" destId="{F86CFD23-9263-4C9F-8E71-09A8692BC735}" srcOrd="3" destOrd="0" parTransId="{E37D22C7-3243-40E2-9FDB-C2AEE0CEDCDB}" sibTransId="{DEC5AC83-2329-4D1D-8082-8807B3D0E7BE}"/>
    <dgm:cxn modelId="{62E5F4E6-FD6B-46EA-8491-0278389B53FD}" srcId="{4C11BE9E-F1C3-42D4-A4A1-9AC0E9F28772}" destId="{E279ADAE-9F27-4895-AE56-52C1BE2A126C}" srcOrd="6" destOrd="0" parTransId="{9FFDF808-DEB2-4096-9274-EE31C37427F3}" sibTransId="{0F9099FE-D998-4E65-A1A3-9706EB20C7E7}"/>
    <dgm:cxn modelId="{00ACBD52-476C-474C-8787-F3A26A85D608}" srcId="{4C11BE9E-F1C3-42D4-A4A1-9AC0E9F28772}" destId="{E12F8272-2FDE-4A20-80F5-2FB0B46284FC}" srcOrd="4" destOrd="0" parTransId="{87B583EB-8D76-4D4A-85D4-5AF1F8045431}" sibTransId="{CF1F6033-21B7-416A-BE36-985350A8F82A}"/>
    <dgm:cxn modelId="{C5E7367C-7033-4523-88AC-1E1A18240A7A}" srcId="{4C11BE9E-F1C3-42D4-A4A1-9AC0E9F28772}" destId="{06096428-E25F-4BDF-8931-20C7ADB0ACCF}" srcOrd="0" destOrd="0" parTransId="{64D28ED1-BE2C-4E1B-B6D9-EE6B5DEAC7B7}" sibTransId="{D43F15D5-F00C-49A4-A605-5A149B0CD2D4}"/>
    <dgm:cxn modelId="{717CADFD-93BA-4342-B73F-6F165D367208}" srcId="{4C11BE9E-F1C3-42D4-A4A1-9AC0E9F28772}" destId="{05CF3951-C327-4602-ACEA-944BAEF7BE51}" srcOrd="5" destOrd="0" parTransId="{5A2B55A8-B59E-4EC9-B1E1-E7BCB830E614}" sibTransId="{51819F0D-AD2D-467E-80D9-E1FED6D469BD}"/>
    <dgm:cxn modelId="{EF5BCB51-69F9-4EA1-8DED-D9BC726CB075}" srcId="{4C11BE9E-F1C3-42D4-A4A1-9AC0E9F28772}" destId="{F44C699C-9B13-45D9-B0D3-18FE24EE33DB}" srcOrd="2" destOrd="0" parTransId="{59DC4528-02A5-4E51-982C-8A0E474DBC48}" sibTransId="{75271687-405A-450E-AD97-C34A595F6A23}"/>
    <dgm:cxn modelId="{435A4B57-4D5C-41F0-8CEE-111A31CE137A}" type="presOf" srcId="{F44C699C-9B13-45D9-B0D3-18FE24EE33DB}" destId="{4D8234F9-9F73-4724-BB7F-C32516A26E00}" srcOrd="0" destOrd="0" presId="urn:microsoft.com/office/officeart/2005/8/layout/matrix2"/>
    <dgm:cxn modelId="{5681F524-CC8A-4760-B2B9-B6AC3F46B23C}" type="presOf" srcId="{F86CFD23-9263-4C9F-8E71-09A8692BC735}" destId="{50476FD2-D7F2-42B7-83AF-240D9104DA9F}" srcOrd="0" destOrd="0" presId="urn:microsoft.com/office/officeart/2005/8/layout/matrix2"/>
    <dgm:cxn modelId="{53F3C3BE-51D7-4734-81A5-0BB7323ECC51}" srcId="{4C11BE9E-F1C3-42D4-A4A1-9AC0E9F28772}" destId="{108F1668-17B6-4333-BE48-78F108C061B2}" srcOrd="7" destOrd="0" parTransId="{3AB98BDA-86A4-4B2E-85DE-09BBA1C0DA31}" sibTransId="{29F46108-F7DE-41FE-9192-76523A53EC2D}"/>
    <dgm:cxn modelId="{1C676322-6152-49D6-90B3-63B76767B4AC}" srcId="{4C11BE9E-F1C3-42D4-A4A1-9AC0E9F28772}" destId="{C34E1531-4063-4BFF-9726-0EBEFB030BFD}" srcOrd="1" destOrd="0" parTransId="{FB10EA5C-E40C-4A57-B5DA-648E10780175}" sibTransId="{DCDA1EA5-2629-4404-9017-0A6297973F6A}"/>
    <dgm:cxn modelId="{441E46F5-FA74-4EEE-93AB-5F112A823BB7}" type="presOf" srcId="{C34E1531-4063-4BFF-9726-0EBEFB030BFD}" destId="{3E1C0797-91FC-42EF-9A95-307E7E9D6AC3}" srcOrd="0" destOrd="0" presId="urn:microsoft.com/office/officeart/2005/8/layout/matrix2"/>
    <dgm:cxn modelId="{01EB39CF-85EE-4733-8B71-0A3E36DB2FAD}" type="presOf" srcId="{4C11BE9E-F1C3-42D4-A4A1-9AC0E9F28772}" destId="{40F848E6-9D8E-41AF-94DB-6B522D95D13E}" srcOrd="0" destOrd="0" presId="urn:microsoft.com/office/officeart/2005/8/layout/matrix2"/>
    <dgm:cxn modelId="{B5DDA2EF-4292-4907-B7E5-151CCE2B432C}" type="presOf" srcId="{06096428-E25F-4BDF-8931-20C7ADB0ACCF}" destId="{64D398DC-7ED7-4A5F-9E8C-97625429D767}" srcOrd="0" destOrd="0" presId="urn:microsoft.com/office/officeart/2005/8/layout/matrix2"/>
    <dgm:cxn modelId="{FEAF7885-7AA3-4808-9AC6-AFD405249BBD}" type="presParOf" srcId="{40F848E6-9D8E-41AF-94DB-6B522D95D13E}" destId="{5AE2E8FC-5BC0-4E85-B88F-BEDA5CB751EC}" srcOrd="0" destOrd="0" presId="urn:microsoft.com/office/officeart/2005/8/layout/matrix2"/>
    <dgm:cxn modelId="{7F5D46D6-21D3-4FF3-9BFD-15DB8CD48906}" type="presParOf" srcId="{40F848E6-9D8E-41AF-94DB-6B522D95D13E}" destId="{64D398DC-7ED7-4A5F-9E8C-97625429D767}" srcOrd="1" destOrd="0" presId="urn:microsoft.com/office/officeart/2005/8/layout/matrix2"/>
    <dgm:cxn modelId="{FE216900-47BF-4606-9AC9-2DC6F7FCAB0C}" type="presParOf" srcId="{40F848E6-9D8E-41AF-94DB-6B522D95D13E}" destId="{3E1C0797-91FC-42EF-9A95-307E7E9D6AC3}" srcOrd="2" destOrd="0" presId="urn:microsoft.com/office/officeart/2005/8/layout/matrix2"/>
    <dgm:cxn modelId="{8441131D-F063-465E-8C04-D3ABD9243FD5}" type="presParOf" srcId="{40F848E6-9D8E-41AF-94DB-6B522D95D13E}" destId="{4D8234F9-9F73-4724-BB7F-C32516A26E00}" srcOrd="3" destOrd="0" presId="urn:microsoft.com/office/officeart/2005/8/layout/matrix2"/>
    <dgm:cxn modelId="{24316B41-0357-44CE-B55D-ABE6F7797E89}" type="presParOf" srcId="{40F848E6-9D8E-41AF-94DB-6B522D95D13E}" destId="{50476FD2-D7F2-42B7-83AF-240D9104DA9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BF1ECD-3E69-4189-A4C5-0D02B03B8AED}" type="doc">
      <dgm:prSet loTypeId="urn:microsoft.com/office/officeart/2005/8/layout/lProcess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35D65122-9616-4C9E-A13D-5E8431968977}">
      <dgm:prSet phldrT="[文字]" custT="1"/>
      <dgm:spPr/>
      <dgm:t>
        <a:bodyPr/>
        <a:lstStyle/>
        <a:p>
          <a:r>
            <a:rPr lang="zh-TW" altLang="en-US" sz="2400" b="1" dirty="0">
              <a:solidFill>
                <a:srgbClr val="B20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國民小學</a:t>
          </a:r>
        </a:p>
      </dgm:t>
    </dgm:pt>
    <dgm:pt modelId="{A32D6D93-F1EB-43E0-8AE0-915AB0185688}" type="parTrans" cxnId="{59559430-1E03-4F63-81D6-15E53EDFA86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D8220D-9716-446F-9507-1497EE8C33EA}" type="sibTrans" cxnId="{59559430-1E03-4F63-81D6-15E53EDFA86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7A0A7DD-501B-46FE-B457-0BF6BE1E8EB4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領域學習課程</a:t>
          </a:r>
          <a: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節</a:t>
          </a:r>
          <a:r>
            <a:rPr lang="en-US" altLang="zh-TW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週</a:t>
          </a:r>
        </a:p>
      </dgm:t>
    </dgm:pt>
    <dgm:pt modelId="{7C8E9092-73A8-4DC4-A6E1-788DF4DA88A9}" type="parTrans" cxnId="{219B6132-B846-456D-AA1D-2E6AD75C37B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42A5F77-CFCB-45FA-B7B7-A3B18B4A0C16}" type="sibTrans" cxnId="{219B6132-B846-456D-AA1D-2E6AD75C37B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183F493-5335-408F-A3A4-EB9AADDDFF4E}">
      <dgm:prSet phldrT="[文字]" custT="1"/>
      <dgm:spPr>
        <a:solidFill>
          <a:srgbClr val="FFC000"/>
        </a:solidFill>
      </dgm:spPr>
      <dgm:t>
        <a:bodyPr/>
        <a:lstStyle/>
        <a:p>
          <a:pPr marL="273050" indent="-180975" algn="l"/>
          <a: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經</a:t>
          </a:r>
          <a:r>
            <a:rPr lang="zh-TW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各校課程發展委員會通過後，</a:t>
          </a:r>
          <a:r>
            <a: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得以隔週上課</a:t>
          </a:r>
          <a:r>
            <a: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節</a:t>
          </a:r>
          <a:r>
            <a:rPr lang="zh-TW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的方式彈性調整</a:t>
          </a:r>
          <a:r>
            <a:rPr lang="zh-TW" altLang="en-US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16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73050" indent="-180975" algn="l"/>
          <a: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亦可結合其他領域實施</a:t>
          </a:r>
          <a:r>
            <a:rPr 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跨領域主題統整課程</a:t>
          </a:r>
          <a:r>
            <a:rPr 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，於彈性學習課程開課。</a:t>
          </a:r>
          <a:endParaRPr lang="zh-TW" altLang="en-US" sz="16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1E29CD-19F8-4781-854C-D514E6B3A0C2}" type="parTrans" cxnId="{5BE363ED-502A-4797-BD8F-2ADB3D663CA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A32DCBA-00A2-4BCC-94B0-82426590F34D}" type="sibTrans" cxnId="{5BE363ED-502A-4797-BD8F-2ADB3D663CA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23480D-0D78-4D34-921B-A61EEB83F479}">
      <dgm:prSet phldrT="[文字]" custT="1"/>
      <dgm:spPr/>
      <dgm:t>
        <a:bodyPr/>
        <a:lstStyle/>
        <a:p>
          <a:r>
            <a:rPr lang="zh-TW" altLang="en-US" sz="2400" b="1" dirty="0">
              <a:solidFill>
                <a:srgbClr val="B20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國民中學</a:t>
          </a:r>
        </a:p>
      </dgm:t>
    </dgm:pt>
    <dgm:pt modelId="{D76C6837-1EE2-4A0C-B340-C50856051D6C}" type="parTrans" cxnId="{5557FA70-F236-45EE-BBB5-63D95EC01D4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349A70-C570-42A9-ADFC-D96388DA8395}" type="sibTrans" cxnId="{5557FA70-F236-45EE-BBB5-63D95EC01D4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63C9B5-D921-4B03-93BB-074EFAF481DB}">
      <dgm:prSet phldrT="[文字]" custT="1"/>
      <dgm:spPr/>
      <dgm:t>
        <a:bodyPr/>
        <a:lstStyle/>
        <a:p>
          <a:r>
            <a: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彈性學習課程</a:t>
          </a:r>
        </a:p>
      </dgm:t>
    </dgm:pt>
    <dgm:pt modelId="{36E06101-8488-4DAE-A497-3211FE1991FA}" type="parTrans" cxnId="{FDDACA34-F068-40A8-8AB8-8DE710A80CD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C4E18CF-003D-411F-8ECB-C806AAB60F6D}" type="sibTrans" cxnId="{FDDACA34-F068-40A8-8AB8-8DE710A80CD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B38D41-302A-4950-B8E8-3765E73FCB5C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 anchor="t"/>
        <a:lstStyle/>
        <a:p>
          <a:pPr marL="180975" indent="-180975" algn="just"/>
          <a:r>
            <a:rPr lang="en-US" altLang="zh-TW" sz="16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學校應調查學生之選修意願，於</a:t>
          </a:r>
          <a:r>
            <a: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彈性學習課程開課</a:t>
          </a:r>
          <a:r>
            <a:rPr lang="zh-TW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1600" dirty="0">
            <a:solidFill>
              <a:schemeClr val="tx1">
                <a:lumMod val="95000"/>
                <a:lumOff val="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80975" indent="-180975" algn="just"/>
          <a:r>
            <a:rPr lang="en-US" altLang="zh-TW" sz="16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得於假日或寒、暑假實施</a:t>
          </a:r>
          <a:r>
            <a:rPr lang="zh-TW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</a:p>
      </dgm:t>
    </dgm:pt>
    <dgm:pt modelId="{819F8AC1-7141-49C8-AC39-84BF5D20F009}" type="parTrans" cxnId="{64C737E8-7363-48AE-82F2-0589A9DA3A4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256211-DBBB-49A5-BF34-1C4977F01B69}" type="sibTrans" cxnId="{64C737E8-7363-48AE-82F2-0589A9DA3A4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E4659E-0937-43FA-82C3-AA4268ACB109}">
      <dgm:prSet phldrT="[文字]" custT="1"/>
      <dgm:spPr/>
      <dgm:t>
        <a:bodyPr/>
        <a:lstStyle/>
        <a:p>
          <a:r>
            <a:rPr lang="zh-TW" altLang="en-US" sz="2400" b="1" dirty="0">
              <a:solidFill>
                <a:srgbClr val="B20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高級中等學校</a:t>
          </a:r>
        </a:p>
      </dgm:t>
    </dgm:pt>
    <dgm:pt modelId="{DC6DC692-7C83-40AE-841E-9C5888347A39}" type="parTrans" cxnId="{6DDA3ED6-187D-42AC-8507-9EE611EA106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D16DC68-7A7B-4341-B2F9-37C2D3A5CA76}" type="sibTrans" cxnId="{6DDA3ED6-187D-42AC-8507-9EE611EA106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1EEF7D4-0B84-4932-BF28-D98D5FFF5A20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校訂課程</a:t>
          </a:r>
        </a:p>
      </dgm:t>
    </dgm:pt>
    <dgm:pt modelId="{D5438B5C-865C-4D26-BD3A-18E75E552072}" type="parTrans" cxnId="{47F0F4AB-7E2A-4C4A-82E2-9D29B17CE37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4CBFEF-2437-409B-85A6-62F5C3E175CB}" type="sibTrans" cxnId="{47F0F4AB-7E2A-4C4A-82E2-9D29B17CE37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E9052F-F0E4-456F-A382-2EC303E97C78}">
      <dgm:prSet phldrT="[文字]" custT="1"/>
      <dgm:spPr>
        <a:solidFill>
          <a:srgbClr val="FFC000"/>
        </a:solidFill>
      </dgm:spPr>
      <dgm:t>
        <a:bodyPr/>
        <a:lstStyle/>
        <a:p>
          <a:pPr marL="261938" indent="-169863" algn="l">
            <a:lnSpc>
              <a:spcPct val="90000"/>
            </a:lnSpc>
          </a:pPr>
          <a:r>
            <a:rPr lang="en-US" altLang="zh-TW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學校</a:t>
          </a:r>
          <a:r>
            <a:rPr lang="zh-TW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可依學生需求與學校條件，於校</a:t>
          </a:r>
          <a:r>
            <a:rPr lang="zh-TW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訂</a:t>
          </a:r>
          <a:r>
            <a:rPr lang="zh-TW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課程開設課程</a:t>
          </a:r>
          <a:r>
            <a:rPr lang="zh-TW" alt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1600" dirty="0" smtClean="0">
            <a:solidFill>
              <a:schemeClr val="tx1">
                <a:lumMod val="95000"/>
                <a:lumOff val="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61938" indent="-169863" algn="l">
            <a:lnSpc>
              <a:spcPct val="90000"/>
            </a:lnSpc>
          </a:pPr>
          <a:r>
            <a:rPr lang="en-US" altLang="zh-TW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原住民重點學校應於校訂課程開設</a:t>
          </a:r>
          <a:r>
            <a:rPr lang="en-US" altLang="zh-TW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6</a:t>
          </a:r>
          <a:r>
            <a:rPr lang="zh-TW" alt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學分原住民族語文課程，並得於假日或寒、暑假實施。</a:t>
          </a:r>
          <a:endParaRPr lang="zh-TW" altLang="en-US" sz="1600" dirty="0">
            <a:solidFill>
              <a:schemeClr val="tx1">
                <a:lumMod val="95000"/>
                <a:lumOff val="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5B25E0-D591-44AF-B5D4-22966BC6FB5D}" type="parTrans" cxnId="{0BC16994-206C-4CB7-B801-D220AF01C63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317F21A-6768-4203-AD1D-991DB52A8E94}" type="sibTrans" cxnId="{0BC16994-206C-4CB7-B801-D220AF01C63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6116FEB-2B4C-4644-9C6B-95906CBCA69F}" type="pres">
      <dgm:prSet presAssocID="{F0BF1ECD-3E69-4189-A4C5-0D02B03B8AE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1DA2623-A40D-44B2-A7CA-139C3EBAF4A8}" type="pres">
      <dgm:prSet presAssocID="{35D65122-9616-4C9E-A13D-5E8431968977}" presName="compNode" presStyleCnt="0"/>
      <dgm:spPr/>
    </dgm:pt>
    <dgm:pt modelId="{61217F66-653C-49F4-A987-079B384F527F}" type="pres">
      <dgm:prSet presAssocID="{35D65122-9616-4C9E-A13D-5E8431968977}" presName="aNode" presStyleLbl="bgShp" presStyleIdx="0" presStyleCnt="3" custScaleX="97369" custScaleY="85580"/>
      <dgm:spPr/>
      <dgm:t>
        <a:bodyPr/>
        <a:lstStyle/>
        <a:p>
          <a:endParaRPr lang="zh-TW" altLang="en-US"/>
        </a:p>
      </dgm:t>
    </dgm:pt>
    <dgm:pt modelId="{46F406A0-5354-4900-BE55-FE097670693B}" type="pres">
      <dgm:prSet presAssocID="{35D65122-9616-4C9E-A13D-5E8431968977}" presName="textNode" presStyleLbl="bgShp" presStyleIdx="0" presStyleCnt="3"/>
      <dgm:spPr/>
      <dgm:t>
        <a:bodyPr/>
        <a:lstStyle/>
        <a:p>
          <a:endParaRPr lang="zh-TW" altLang="en-US"/>
        </a:p>
      </dgm:t>
    </dgm:pt>
    <dgm:pt modelId="{30A0C1BD-4B92-4BF7-855B-B79BB274DD9E}" type="pres">
      <dgm:prSet presAssocID="{35D65122-9616-4C9E-A13D-5E8431968977}" presName="compChildNode" presStyleCnt="0"/>
      <dgm:spPr/>
    </dgm:pt>
    <dgm:pt modelId="{1B870B52-27EB-4921-8663-260E5A697C9F}" type="pres">
      <dgm:prSet presAssocID="{35D65122-9616-4C9E-A13D-5E8431968977}" presName="theInnerList" presStyleCnt="0"/>
      <dgm:spPr/>
    </dgm:pt>
    <dgm:pt modelId="{636D18B9-0BEA-4EB7-BBA0-ED0C6E69AAAE}" type="pres">
      <dgm:prSet presAssocID="{37A0A7DD-501B-46FE-B457-0BF6BE1E8EB4}" presName="childNode" presStyleLbl="node1" presStyleIdx="0" presStyleCnt="6" custScaleX="115115" custScaleY="51022" custLinFactNeighborX="-520" custLinFactNeighborY="-757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B974E8-44B0-4F69-9CEC-E01B3D3FB0C4}" type="pres">
      <dgm:prSet presAssocID="{37A0A7DD-501B-46FE-B457-0BF6BE1E8EB4}" presName="aSpace2" presStyleCnt="0"/>
      <dgm:spPr/>
    </dgm:pt>
    <dgm:pt modelId="{08458949-ABF3-41D9-BE48-FFE66B8B1C19}" type="pres">
      <dgm:prSet presAssocID="{3183F493-5335-408F-A3A4-EB9AADDDFF4E}" presName="childNode" presStyleLbl="node1" presStyleIdx="1" presStyleCnt="6" custScaleX="117004" custScaleY="188253" custLinFactY="-6062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003237-B154-45AB-BA99-99C1198ECA0C}" type="pres">
      <dgm:prSet presAssocID="{35D65122-9616-4C9E-A13D-5E8431968977}" presName="aSpace" presStyleCnt="0"/>
      <dgm:spPr/>
    </dgm:pt>
    <dgm:pt modelId="{434DB8C0-8F4C-4BBD-BD1D-01594AC1F235}" type="pres">
      <dgm:prSet presAssocID="{C223480D-0D78-4D34-921B-A61EEB83F479}" presName="compNode" presStyleCnt="0"/>
      <dgm:spPr/>
    </dgm:pt>
    <dgm:pt modelId="{EDB3316F-14BF-47BC-970D-585A55D01FFC}" type="pres">
      <dgm:prSet presAssocID="{C223480D-0D78-4D34-921B-A61EEB83F479}" presName="aNode" presStyleLbl="bgShp" presStyleIdx="1" presStyleCnt="3" custScaleX="97667" custScaleY="85580"/>
      <dgm:spPr/>
      <dgm:t>
        <a:bodyPr/>
        <a:lstStyle/>
        <a:p>
          <a:endParaRPr lang="zh-TW" altLang="en-US"/>
        </a:p>
      </dgm:t>
    </dgm:pt>
    <dgm:pt modelId="{EBD63BDD-A4C3-467A-B9A1-BA77651F836B}" type="pres">
      <dgm:prSet presAssocID="{C223480D-0D78-4D34-921B-A61EEB83F479}" presName="textNode" presStyleLbl="bgShp" presStyleIdx="1" presStyleCnt="3"/>
      <dgm:spPr/>
      <dgm:t>
        <a:bodyPr/>
        <a:lstStyle/>
        <a:p>
          <a:endParaRPr lang="zh-TW" altLang="en-US"/>
        </a:p>
      </dgm:t>
    </dgm:pt>
    <dgm:pt modelId="{7136891D-AC0A-4E24-89A4-C401E49274B3}" type="pres">
      <dgm:prSet presAssocID="{C223480D-0D78-4D34-921B-A61EEB83F479}" presName="compChildNode" presStyleCnt="0"/>
      <dgm:spPr/>
    </dgm:pt>
    <dgm:pt modelId="{CB985733-E4B4-4679-AF9C-DF91D2A9A8DD}" type="pres">
      <dgm:prSet presAssocID="{C223480D-0D78-4D34-921B-A61EEB83F479}" presName="theInnerList" presStyleCnt="0"/>
      <dgm:spPr/>
    </dgm:pt>
    <dgm:pt modelId="{0B6305C5-DD05-4C9A-8FC9-9C8C1E44233E}" type="pres">
      <dgm:prSet presAssocID="{3C63C9B5-D921-4B03-93BB-074EFAF481DB}" presName="childNode" presStyleLbl="node1" presStyleIdx="2" presStyleCnt="6" custScaleX="111598" custScaleY="52138" custLinFactNeighborY="-6969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25E4E4-F857-43B6-AA0A-1028C04FB4DA}" type="pres">
      <dgm:prSet presAssocID="{3C63C9B5-D921-4B03-93BB-074EFAF481DB}" presName="aSpace2" presStyleCnt="0"/>
      <dgm:spPr/>
    </dgm:pt>
    <dgm:pt modelId="{46F0829F-590C-4F1A-96F8-0DF48AFE57CF}" type="pres">
      <dgm:prSet presAssocID="{06B38D41-302A-4950-B8E8-3765E73FCB5C}" presName="childNode" presStyleLbl="node1" presStyleIdx="3" presStyleCnt="6" custScaleX="116808" custScaleY="189313" custLinFactY="-5298" custLinFactNeighborX="-145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EA241F-F60C-47BF-BDD7-C4998C92CE58}" type="pres">
      <dgm:prSet presAssocID="{C223480D-0D78-4D34-921B-A61EEB83F479}" presName="aSpace" presStyleCnt="0"/>
      <dgm:spPr/>
    </dgm:pt>
    <dgm:pt modelId="{A6564B4E-3E63-414B-A4F0-DADC44BF658D}" type="pres">
      <dgm:prSet presAssocID="{D5E4659E-0937-43FA-82C3-AA4268ACB109}" presName="compNode" presStyleCnt="0"/>
      <dgm:spPr/>
    </dgm:pt>
    <dgm:pt modelId="{70696D39-57BC-4705-A5CB-A4DE8C683E91}" type="pres">
      <dgm:prSet presAssocID="{D5E4659E-0937-43FA-82C3-AA4268ACB109}" presName="aNode" presStyleLbl="bgShp" presStyleIdx="2" presStyleCnt="3" custScaleX="90219" custScaleY="85580"/>
      <dgm:spPr/>
      <dgm:t>
        <a:bodyPr/>
        <a:lstStyle/>
        <a:p>
          <a:endParaRPr lang="zh-TW" altLang="en-US"/>
        </a:p>
      </dgm:t>
    </dgm:pt>
    <dgm:pt modelId="{32B50213-2409-4D64-95A2-A0132369D3C0}" type="pres">
      <dgm:prSet presAssocID="{D5E4659E-0937-43FA-82C3-AA4268ACB109}" presName="textNode" presStyleLbl="bgShp" presStyleIdx="2" presStyleCnt="3"/>
      <dgm:spPr/>
      <dgm:t>
        <a:bodyPr/>
        <a:lstStyle/>
        <a:p>
          <a:endParaRPr lang="zh-TW" altLang="en-US"/>
        </a:p>
      </dgm:t>
    </dgm:pt>
    <dgm:pt modelId="{3105C0D6-7764-4D73-AFE1-21784D02103A}" type="pres">
      <dgm:prSet presAssocID="{D5E4659E-0937-43FA-82C3-AA4268ACB109}" presName="compChildNode" presStyleCnt="0"/>
      <dgm:spPr/>
    </dgm:pt>
    <dgm:pt modelId="{94C918BF-ABD5-42D1-B3D1-7E1EAE80CAD1}" type="pres">
      <dgm:prSet presAssocID="{D5E4659E-0937-43FA-82C3-AA4268ACB109}" presName="theInnerList" presStyleCnt="0"/>
      <dgm:spPr/>
    </dgm:pt>
    <dgm:pt modelId="{A18DB278-D53B-4875-9699-EE4EDC7ADC63}" type="pres">
      <dgm:prSet presAssocID="{81EEF7D4-0B84-4932-BF28-D98D5FFF5A20}" presName="childNode" presStyleLbl="node1" presStyleIdx="4" presStyleCnt="6" custScaleX="101137" custScaleY="40497" custLinFactNeighborX="-81" custLinFactNeighborY="-437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44ACDA-2924-4EBE-9561-98220F9077A8}" type="pres">
      <dgm:prSet presAssocID="{81EEF7D4-0B84-4932-BF28-D98D5FFF5A20}" presName="aSpace2" presStyleCnt="0"/>
      <dgm:spPr/>
    </dgm:pt>
    <dgm:pt modelId="{CAB10800-E260-47BC-A32F-EACCEFB9080C}" type="pres">
      <dgm:prSet presAssocID="{73E9052F-F0E4-456F-A382-2EC303E97C78}" presName="childNode" presStyleLbl="node1" presStyleIdx="5" presStyleCnt="6" custScaleX="106994" custScaleY="141751" custLinFactY="-1585" custLinFactNeighborX="629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113B461-23CD-41B8-9500-AFB8339725FE}" type="presOf" srcId="{06B38D41-302A-4950-B8E8-3765E73FCB5C}" destId="{46F0829F-590C-4F1A-96F8-0DF48AFE57CF}" srcOrd="0" destOrd="0" presId="urn:microsoft.com/office/officeart/2005/8/layout/lProcess2"/>
    <dgm:cxn modelId="{5557FA70-F236-45EE-BBB5-63D95EC01D45}" srcId="{F0BF1ECD-3E69-4189-A4C5-0D02B03B8AED}" destId="{C223480D-0D78-4D34-921B-A61EEB83F479}" srcOrd="1" destOrd="0" parTransId="{D76C6837-1EE2-4A0C-B340-C50856051D6C}" sibTransId="{60349A70-C570-42A9-ADFC-D96388DA8395}"/>
    <dgm:cxn modelId="{734F5D6E-94CD-4EFE-9384-EFB704EF4EFE}" type="presOf" srcId="{3C63C9B5-D921-4B03-93BB-074EFAF481DB}" destId="{0B6305C5-DD05-4C9A-8FC9-9C8C1E44233E}" srcOrd="0" destOrd="0" presId="urn:microsoft.com/office/officeart/2005/8/layout/lProcess2"/>
    <dgm:cxn modelId="{4CBC9614-3A8B-4DB7-ADC2-5D9B160C7338}" type="presOf" srcId="{C223480D-0D78-4D34-921B-A61EEB83F479}" destId="{EDB3316F-14BF-47BC-970D-585A55D01FFC}" srcOrd="0" destOrd="0" presId="urn:microsoft.com/office/officeart/2005/8/layout/lProcess2"/>
    <dgm:cxn modelId="{5BE363ED-502A-4797-BD8F-2ADB3D663CA1}" srcId="{35D65122-9616-4C9E-A13D-5E8431968977}" destId="{3183F493-5335-408F-A3A4-EB9AADDDFF4E}" srcOrd="1" destOrd="0" parTransId="{301E29CD-19F8-4781-854C-D514E6B3A0C2}" sibTransId="{9A32DCBA-00A2-4BCC-94B0-82426590F34D}"/>
    <dgm:cxn modelId="{47F0F4AB-7E2A-4C4A-82E2-9D29B17CE374}" srcId="{D5E4659E-0937-43FA-82C3-AA4268ACB109}" destId="{81EEF7D4-0B84-4932-BF28-D98D5FFF5A20}" srcOrd="0" destOrd="0" parTransId="{D5438B5C-865C-4D26-BD3A-18E75E552072}" sibTransId="{D04CBFEF-2437-409B-85A6-62F5C3E175CB}"/>
    <dgm:cxn modelId="{E87FAA6C-4606-424B-9623-3FFE69902A48}" type="presOf" srcId="{3183F493-5335-408F-A3A4-EB9AADDDFF4E}" destId="{08458949-ABF3-41D9-BE48-FFE66B8B1C19}" srcOrd="0" destOrd="0" presId="urn:microsoft.com/office/officeart/2005/8/layout/lProcess2"/>
    <dgm:cxn modelId="{67D208FA-28A8-4666-BEFF-552D6D9A83C9}" type="presOf" srcId="{37A0A7DD-501B-46FE-B457-0BF6BE1E8EB4}" destId="{636D18B9-0BEA-4EB7-BBA0-ED0C6E69AAAE}" srcOrd="0" destOrd="0" presId="urn:microsoft.com/office/officeart/2005/8/layout/lProcess2"/>
    <dgm:cxn modelId="{68A169E0-75FC-4586-9750-F8F10EC6CDA2}" type="presOf" srcId="{35D65122-9616-4C9E-A13D-5E8431968977}" destId="{46F406A0-5354-4900-BE55-FE097670693B}" srcOrd="1" destOrd="0" presId="urn:microsoft.com/office/officeart/2005/8/layout/lProcess2"/>
    <dgm:cxn modelId="{913C648D-C873-488D-B5D0-2170C11F5E94}" type="presOf" srcId="{81EEF7D4-0B84-4932-BF28-D98D5FFF5A20}" destId="{A18DB278-D53B-4875-9699-EE4EDC7ADC63}" srcOrd="0" destOrd="0" presId="urn:microsoft.com/office/officeart/2005/8/layout/lProcess2"/>
    <dgm:cxn modelId="{72A11BA2-B15C-4070-8B4B-49B9E34C0670}" type="presOf" srcId="{D5E4659E-0937-43FA-82C3-AA4268ACB109}" destId="{70696D39-57BC-4705-A5CB-A4DE8C683E91}" srcOrd="0" destOrd="0" presId="urn:microsoft.com/office/officeart/2005/8/layout/lProcess2"/>
    <dgm:cxn modelId="{DAE22909-CC46-44DB-8956-016F7D0AFF6D}" type="presOf" srcId="{35D65122-9616-4C9E-A13D-5E8431968977}" destId="{61217F66-653C-49F4-A987-079B384F527F}" srcOrd="0" destOrd="0" presId="urn:microsoft.com/office/officeart/2005/8/layout/lProcess2"/>
    <dgm:cxn modelId="{59559430-1E03-4F63-81D6-15E53EDFA86E}" srcId="{F0BF1ECD-3E69-4189-A4C5-0D02B03B8AED}" destId="{35D65122-9616-4C9E-A13D-5E8431968977}" srcOrd="0" destOrd="0" parTransId="{A32D6D93-F1EB-43E0-8AE0-915AB0185688}" sibTransId="{4CD8220D-9716-446F-9507-1497EE8C33EA}"/>
    <dgm:cxn modelId="{64C737E8-7363-48AE-82F2-0589A9DA3A42}" srcId="{C223480D-0D78-4D34-921B-A61EEB83F479}" destId="{06B38D41-302A-4950-B8E8-3765E73FCB5C}" srcOrd="1" destOrd="0" parTransId="{819F8AC1-7141-49C8-AC39-84BF5D20F009}" sibTransId="{F5256211-DBBB-49A5-BF34-1C4977F01B69}"/>
    <dgm:cxn modelId="{8797E447-34E7-4F0F-A2EA-AA072EAA2D72}" type="presOf" srcId="{73E9052F-F0E4-456F-A382-2EC303E97C78}" destId="{CAB10800-E260-47BC-A32F-EACCEFB9080C}" srcOrd="0" destOrd="0" presId="urn:microsoft.com/office/officeart/2005/8/layout/lProcess2"/>
    <dgm:cxn modelId="{6DDA3ED6-187D-42AC-8507-9EE611EA1063}" srcId="{F0BF1ECD-3E69-4189-A4C5-0D02B03B8AED}" destId="{D5E4659E-0937-43FA-82C3-AA4268ACB109}" srcOrd="2" destOrd="0" parTransId="{DC6DC692-7C83-40AE-841E-9C5888347A39}" sibTransId="{CD16DC68-7A7B-4341-B2F9-37C2D3A5CA76}"/>
    <dgm:cxn modelId="{D27E6E5E-795D-46DA-935C-D22C7D972AB9}" type="presOf" srcId="{F0BF1ECD-3E69-4189-A4C5-0D02B03B8AED}" destId="{F6116FEB-2B4C-4644-9C6B-95906CBCA69F}" srcOrd="0" destOrd="0" presId="urn:microsoft.com/office/officeart/2005/8/layout/lProcess2"/>
    <dgm:cxn modelId="{0BC16994-206C-4CB7-B801-D220AF01C63E}" srcId="{D5E4659E-0937-43FA-82C3-AA4268ACB109}" destId="{73E9052F-F0E4-456F-A382-2EC303E97C78}" srcOrd="1" destOrd="0" parTransId="{4A5B25E0-D591-44AF-B5D4-22966BC6FB5D}" sibTransId="{F317F21A-6768-4203-AD1D-991DB52A8E94}"/>
    <dgm:cxn modelId="{519D7248-C0E4-4691-BE71-5ACD6AA1BA1A}" type="presOf" srcId="{D5E4659E-0937-43FA-82C3-AA4268ACB109}" destId="{32B50213-2409-4D64-95A2-A0132369D3C0}" srcOrd="1" destOrd="0" presId="urn:microsoft.com/office/officeart/2005/8/layout/lProcess2"/>
    <dgm:cxn modelId="{0B63BB20-7C49-4A17-87EA-E152007FAF1C}" type="presOf" srcId="{C223480D-0D78-4D34-921B-A61EEB83F479}" destId="{EBD63BDD-A4C3-467A-B9A1-BA77651F836B}" srcOrd="1" destOrd="0" presId="urn:microsoft.com/office/officeart/2005/8/layout/lProcess2"/>
    <dgm:cxn modelId="{FDDACA34-F068-40A8-8AB8-8DE710A80CD9}" srcId="{C223480D-0D78-4D34-921B-A61EEB83F479}" destId="{3C63C9B5-D921-4B03-93BB-074EFAF481DB}" srcOrd="0" destOrd="0" parTransId="{36E06101-8488-4DAE-A497-3211FE1991FA}" sibTransId="{DC4E18CF-003D-411F-8ECB-C806AAB60F6D}"/>
    <dgm:cxn modelId="{219B6132-B846-456D-AA1D-2E6AD75C37B1}" srcId="{35D65122-9616-4C9E-A13D-5E8431968977}" destId="{37A0A7DD-501B-46FE-B457-0BF6BE1E8EB4}" srcOrd="0" destOrd="0" parTransId="{7C8E9092-73A8-4DC4-A6E1-788DF4DA88A9}" sibTransId="{942A5F77-CFCB-45FA-B7B7-A3B18B4A0C16}"/>
    <dgm:cxn modelId="{591FDF05-AFDF-490B-9177-4F69CC2F85D0}" type="presParOf" srcId="{F6116FEB-2B4C-4644-9C6B-95906CBCA69F}" destId="{B1DA2623-A40D-44B2-A7CA-139C3EBAF4A8}" srcOrd="0" destOrd="0" presId="urn:microsoft.com/office/officeart/2005/8/layout/lProcess2"/>
    <dgm:cxn modelId="{10119BE6-3685-4E45-9499-FAA7D06C56B5}" type="presParOf" srcId="{B1DA2623-A40D-44B2-A7CA-139C3EBAF4A8}" destId="{61217F66-653C-49F4-A987-079B384F527F}" srcOrd="0" destOrd="0" presId="urn:microsoft.com/office/officeart/2005/8/layout/lProcess2"/>
    <dgm:cxn modelId="{7058F79E-6E2B-40E5-8681-41E7CB81025F}" type="presParOf" srcId="{B1DA2623-A40D-44B2-A7CA-139C3EBAF4A8}" destId="{46F406A0-5354-4900-BE55-FE097670693B}" srcOrd="1" destOrd="0" presId="urn:microsoft.com/office/officeart/2005/8/layout/lProcess2"/>
    <dgm:cxn modelId="{9DDEF235-0660-49A7-A050-8493CBB44291}" type="presParOf" srcId="{B1DA2623-A40D-44B2-A7CA-139C3EBAF4A8}" destId="{30A0C1BD-4B92-4BF7-855B-B79BB274DD9E}" srcOrd="2" destOrd="0" presId="urn:microsoft.com/office/officeart/2005/8/layout/lProcess2"/>
    <dgm:cxn modelId="{CB029B9D-D1C0-45B0-975B-2487FA21B2B6}" type="presParOf" srcId="{30A0C1BD-4B92-4BF7-855B-B79BB274DD9E}" destId="{1B870B52-27EB-4921-8663-260E5A697C9F}" srcOrd="0" destOrd="0" presId="urn:microsoft.com/office/officeart/2005/8/layout/lProcess2"/>
    <dgm:cxn modelId="{5614C18C-0454-4E8A-91FC-254EA15105BC}" type="presParOf" srcId="{1B870B52-27EB-4921-8663-260E5A697C9F}" destId="{636D18B9-0BEA-4EB7-BBA0-ED0C6E69AAAE}" srcOrd="0" destOrd="0" presId="urn:microsoft.com/office/officeart/2005/8/layout/lProcess2"/>
    <dgm:cxn modelId="{CD2EC508-2671-4452-9191-94207C7F6F4A}" type="presParOf" srcId="{1B870B52-27EB-4921-8663-260E5A697C9F}" destId="{26B974E8-44B0-4F69-9CEC-E01B3D3FB0C4}" srcOrd="1" destOrd="0" presId="urn:microsoft.com/office/officeart/2005/8/layout/lProcess2"/>
    <dgm:cxn modelId="{974174EF-EDC4-45D5-81EB-3C680AAA8354}" type="presParOf" srcId="{1B870B52-27EB-4921-8663-260E5A697C9F}" destId="{08458949-ABF3-41D9-BE48-FFE66B8B1C19}" srcOrd="2" destOrd="0" presId="urn:microsoft.com/office/officeart/2005/8/layout/lProcess2"/>
    <dgm:cxn modelId="{35C273B0-7247-4897-9D45-E82761D5473E}" type="presParOf" srcId="{F6116FEB-2B4C-4644-9C6B-95906CBCA69F}" destId="{13003237-B154-45AB-BA99-99C1198ECA0C}" srcOrd="1" destOrd="0" presId="urn:microsoft.com/office/officeart/2005/8/layout/lProcess2"/>
    <dgm:cxn modelId="{FAFA04D3-BEC8-4800-B772-7DAF50B99ECF}" type="presParOf" srcId="{F6116FEB-2B4C-4644-9C6B-95906CBCA69F}" destId="{434DB8C0-8F4C-4BBD-BD1D-01594AC1F235}" srcOrd="2" destOrd="0" presId="urn:microsoft.com/office/officeart/2005/8/layout/lProcess2"/>
    <dgm:cxn modelId="{175841B7-825C-4309-AC08-D3FDC6217AEB}" type="presParOf" srcId="{434DB8C0-8F4C-4BBD-BD1D-01594AC1F235}" destId="{EDB3316F-14BF-47BC-970D-585A55D01FFC}" srcOrd="0" destOrd="0" presId="urn:microsoft.com/office/officeart/2005/8/layout/lProcess2"/>
    <dgm:cxn modelId="{08AF9BC8-5458-440B-81C6-909563723901}" type="presParOf" srcId="{434DB8C0-8F4C-4BBD-BD1D-01594AC1F235}" destId="{EBD63BDD-A4C3-467A-B9A1-BA77651F836B}" srcOrd="1" destOrd="0" presId="urn:microsoft.com/office/officeart/2005/8/layout/lProcess2"/>
    <dgm:cxn modelId="{31204505-B364-4B60-A4B4-22223BCAB4C6}" type="presParOf" srcId="{434DB8C0-8F4C-4BBD-BD1D-01594AC1F235}" destId="{7136891D-AC0A-4E24-89A4-C401E49274B3}" srcOrd="2" destOrd="0" presId="urn:microsoft.com/office/officeart/2005/8/layout/lProcess2"/>
    <dgm:cxn modelId="{D23A5651-D5B5-4013-A45B-5C32268E3D97}" type="presParOf" srcId="{7136891D-AC0A-4E24-89A4-C401E49274B3}" destId="{CB985733-E4B4-4679-AF9C-DF91D2A9A8DD}" srcOrd="0" destOrd="0" presId="urn:microsoft.com/office/officeart/2005/8/layout/lProcess2"/>
    <dgm:cxn modelId="{D9174E90-CC25-4E4F-A0F9-313E983C5013}" type="presParOf" srcId="{CB985733-E4B4-4679-AF9C-DF91D2A9A8DD}" destId="{0B6305C5-DD05-4C9A-8FC9-9C8C1E44233E}" srcOrd="0" destOrd="0" presId="urn:microsoft.com/office/officeart/2005/8/layout/lProcess2"/>
    <dgm:cxn modelId="{86973755-6B5B-4D11-AE6E-8BAFD3176A73}" type="presParOf" srcId="{CB985733-E4B4-4679-AF9C-DF91D2A9A8DD}" destId="{4225E4E4-F857-43B6-AA0A-1028C04FB4DA}" srcOrd="1" destOrd="0" presId="urn:microsoft.com/office/officeart/2005/8/layout/lProcess2"/>
    <dgm:cxn modelId="{0E8C8103-5E17-468D-B2D2-0CF83716BD49}" type="presParOf" srcId="{CB985733-E4B4-4679-AF9C-DF91D2A9A8DD}" destId="{46F0829F-590C-4F1A-96F8-0DF48AFE57CF}" srcOrd="2" destOrd="0" presId="urn:microsoft.com/office/officeart/2005/8/layout/lProcess2"/>
    <dgm:cxn modelId="{A48516DE-18FE-43F2-A6BC-12548657AEF7}" type="presParOf" srcId="{F6116FEB-2B4C-4644-9C6B-95906CBCA69F}" destId="{1DEA241F-F60C-47BF-BDD7-C4998C92CE58}" srcOrd="3" destOrd="0" presId="urn:microsoft.com/office/officeart/2005/8/layout/lProcess2"/>
    <dgm:cxn modelId="{35655F38-7C58-4502-A0B6-661AEBDB7184}" type="presParOf" srcId="{F6116FEB-2B4C-4644-9C6B-95906CBCA69F}" destId="{A6564B4E-3E63-414B-A4F0-DADC44BF658D}" srcOrd="4" destOrd="0" presId="urn:microsoft.com/office/officeart/2005/8/layout/lProcess2"/>
    <dgm:cxn modelId="{3D7030DC-2374-4266-B44A-B3173117DEE0}" type="presParOf" srcId="{A6564B4E-3E63-414B-A4F0-DADC44BF658D}" destId="{70696D39-57BC-4705-A5CB-A4DE8C683E91}" srcOrd="0" destOrd="0" presId="urn:microsoft.com/office/officeart/2005/8/layout/lProcess2"/>
    <dgm:cxn modelId="{3884C026-7B8F-426D-911E-713C45809B80}" type="presParOf" srcId="{A6564B4E-3E63-414B-A4F0-DADC44BF658D}" destId="{32B50213-2409-4D64-95A2-A0132369D3C0}" srcOrd="1" destOrd="0" presId="urn:microsoft.com/office/officeart/2005/8/layout/lProcess2"/>
    <dgm:cxn modelId="{25124651-C94E-445B-957F-24454E1AE5CB}" type="presParOf" srcId="{A6564B4E-3E63-414B-A4F0-DADC44BF658D}" destId="{3105C0D6-7764-4D73-AFE1-21784D02103A}" srcOrd="2" destOrd="0" presId="urn:microsoft.com/office/officeart/2005/8/layout/lProcess2"/>
    <dgm:cxn modelId="{A7F0B6FD-E4DE-4798-AD2C-E0C80EAE1202}" type="presParOf" srcId="{3105C0D6-7764-4D73-AFE1-21784D02103A}" destId="{94C918BF-ABD5-42D1-B3D1-7E1EAE80CAD1}" srcOrd="0" destOrd="0" presId="urn:microsoft.com/office/officeart/2005/8/layout/lProcess2"/>
    <dgm:cxn modelId="{1704E5C4-88F9-4987-9C95-AE261F824831}" type="presParOf" srcId="{94C918BF-ABD5-42D1-B3D1-7E1EAE80CAD1}" destId="{A18DB278-D53B-4875-9699-EE4EDC7ADC63}" srcOrd="0" destOrd="0" presId="urn:microsoft.com/office/officeart/2005/8/layout/lProcess2"/>
    <dgm:cxn modelId="{C185A1B0-1947-4F6B-ADF9-F106B639335A}" type="presParOf" srcId="{94C918BF-ABD5-42D1-B3D1-7E1EAE80CAD1}" destId="{7744ACDA-2924-4EBE-9561-98220F9077A8}" srcOrd="1" destOrd="0" presId="urn:microsoft.com/office/officeart/2005/8/layout/lProcess2"/>
    <dgm:cxn modelId="{D3F62602-026B-415C-A2B9-9F8A7612E9C1}" type="presParOf" srcId="{94C918BF-ABD5-42D1-B3D1-7E1EAE80CAD1}" destId="{CAB10800-E260-47BC-A32F-EACCEFB9080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7A31D0-326B-47B5-8C63-BCB089DBED5C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16FB283-AE78-49FA-9841-8DA2922DA931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      學</a:t>
          </a:r>
          <a:endParaRPr lang="zh-TW" altLang="en-US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1BB0EDF-56CC-44C2-ABCE-DE6144595687}" type="parTrans" cxnId="{5686DE5E-D3BF-49B5-8AEA-A597E0D3B97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4B7A0E9-ED94-4E2C-9669-68DC259E5C3C}" type="sibTrans" cxnId="{5686DE5E-D3BF-49B5-8AEA-A597E0D3B97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DFB6B0-94FC-499B-B03D-942DAE329D5A}">
      <dgm:prSet phldrT="[文字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評     量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ADA62A-BE90-4822-9711-E6DE6FBE5EDC}" type="parTrans" cxnId="{97422B7B-927C-42A5-8391-53CC9CE4476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F0C722-5314-43C2-9376-82316EA5D02B}" type="sibTrans" cxnId="{97422B7B-927C-42A5-8391-53CC9CE4476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564968-6445-4283-B969-8D24FA3F1AF7}">
      <dgm:prSet phldrT="[文字]" custT="1"/>
      <dgm:spPr/>
      <dgm:t>
        <a:bodyPr/>
        <a:lstStyle/>
        <a:p>
          <a:pPr>
            <a:lnSpc>
              <a:spcPts val="3200"/>
            </a:lnSpc>
            <a:spcAft>
              <a:spcPts val="0"/>
            </a:spcAft>
          </a:pPr>
          <a:r>
            <a:rPr lang="x-none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學習評量應兼顧診斷性評量、形成性評量與總結性評量，且宜採用多元學習評量為原則</a:t>
          </a: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r>
            <a:rPr lang="x-none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例如在進行部落踏查或參與文化祭儀時，得邀請部落/社區耆老或家長參與，多方檢核學生對原住民族語文及文化的了解與認同。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5E5B0BA-824A-4E31-A51F-0E5702FF3F3A}" type="parTrans" cxnId="{8C5CB4C1-C8D8-4D35-8777-BE618545F3B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4A9159-053C-4C5A-A24F-6B4C047F6A46}" type="sibTrans" cxnId="{8C5CB4C1-C8D8-4D35-8777-BE618545F3B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9DD0EDB-1C40-4A69-8174-C2B0496D1F8E}">
      <dgm:prSet phldrT="[文字]" custT="1"/>
      <dgm:spPr/>
      <dgm:t>
        <a:bodyPr/>
        <a:lstStyle/>
        <a:p>
          <a:pPr>
            <a:lnSpc>
              <a:spcPts val="3200"/>
            </a:lnSpc>
            <a:spcAft>
              <a:spcPts val="0"/>
            </a:spcAft>
          </a:pPr>
          <a:r>
            <a:rPr lang="x-none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學校應以年級別進行教學為主，亦可依學生選習之語言類別、程度、需求（如：高級中等學校的選修本土語文課程，必要時可開設一級的課程），以班群方式跨越班級開課。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BF0FB0-9FC8-4DF6-A19F-5999A6081E5D}" type="sibTrans" cxnId="{62FFFCA3-BE9A-4411-9423-36F0C602680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33DD75-530B-4193-A474-7B017142EC60}" type="parTrans" cxnId="{62FFFCA3-BE9A-4411-9423-36F0C602680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7A17CC3-E90B-4C6A-9F2A-6D83542F5E28}" type="pres">
      <dgm:prSet presAssocID="{EE7A31D0-326B-47B5-8C63-BCB089DBED5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DA51C0E-2037-415D-84C6-AB434FA84BFE}" type="pres">
      <dgm:prSet presAssocID="{816FB283-AE78-49FA-9841-8DA2922DA931}" presName="composite" presStyleCnt="0"/>
      <dgm:spPr/>
      <dgm:t>
        <a:bodyPr/>
        <a:lstStyle/>
        <a:p>
          <a:endParaRPr lang="zh-TW" altLang="en-US"/>
        </a:p>
      </dgm:t>
    </dgm:pt>
    <dgm:pt modelId="{BCF61F05-CC15-4FE0-9BF7-346EDA424EC0}" type="pres">
      <dgm:prSet presAssocID="{816FB283-AE78-49FA-9841-8DA2922DA931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6ED7CC-5CF8-4208-93B7-E7936CA39C85}" type="pres">
      <dgm:prSet presAssocID="{816FB283-AE78-49FA-9841-8DA2922DA931}" presName="descendantText" presStyleLbl="alignAcc1" presStyleIdx="0" presStyleCnt="2" custScaleY="146362" custLinFactNeighborX="-235" custLinFactNeighborY="-17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645879-838A-4DA5-A3A9-D8D0F786FD26}" type="pres">
      <dgm:prSet presAssocID="{A4B7A0E9-ED94-4E2C-9669-68DC259E5C3C}" presName="sp" presStyleCnt="0"/>
      <dgm:spPr/>
      <dgm:t>
        <a:bodyPr/>
        <a:lstStyle/>
        <a:p>
          <a:endParaRPr lang="zh-TW" altLang="en-US"/>
        </a:p>
      </dgm:t>
    </dgm:pt>
    <dgm:pt modelId="{10EB9E42-34C1-4BFB-A241-8951131B3BCF}" type="pres">
      <dgm:prSet presAssocID="{9EDFB6B0-94FC-499B-B03D-942DAE329D5A}" presName="composite" presStyleCnt="0"/>
      <dgm:spPr/>
      <dgm:t>
        <a:bodyPr/>
        <a:lstStyle/>
        <a:p>
          <a:endParaRPr lang="zh-TW" altLang="en-US"/>
        </a:p>
      </dgm:t>
    </dgm:pt>
    <dgm:pt modelId="{1B34710F-4DA4-4B7B-BAD3-187BBD7A562C}" type="pres">
      <dgm:prSet presAssocID="{9EDFB6B0-94FC-499B-B03D-942DAE329D5A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752F99-AC72-49A9-AC95-78FE36ECDB38}" type="pres">
      <dgm:prSet presAssocID="{9EDFB6B0-94FC-499B-B03D-942DAE329D5A}" presName="descendantText" presStyleLbl="alignAcc1" presStyleIdx="1" presStyleCnt="2" custScaleY="190008" custLinFactNeighborY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E95D6D9-64C9-40A7-86D4-13D71F00C800}" type="presOf" srcId="{18564968-6445-4283-B969-8D24FA3F1AF7}" destId="{24752F99-AC72-49A9-AC95-78FE36ECDB38}" srcOrd="0" destOrd="0" presId="urn:microsoft.com/office/officeart/2005/8/layout/chevron2"/>
    <dgm:cxn modelId="{DA46EB03-85A0-4613-B4AF-6707E99CA2F6}" type="presOf" srcId="{816FB283-AE78-49FA-9841-8DA2922DA931}" destId="{BCF61F05-CC15-4FE0-9BF7-346EDA424EC0}" srcOrd="0" destOrd="0" presId="urn:microsoft.com/office/officeart/2005/8/layout/chevron2"/>
    <dgm:cxn modelId="{8C5CB4C1-C8D8-4D35-8777-BE618545F3B1}" srcId="{9EDFB6B0-94FC-499B-B03D-942DAE329D5A}" destId="{18564968-6445-4283-B969-8D24FA3F1AF7}" srcOrd="0" destOrd="0" parTransId="{05E5B0BA-824A-4E31-A51F-0E5702FF3F3A}" sibTransId="{1B4A9159-053C-4C5A-A24F-6B4C047F6A46}"/>
    <dgm:cxn modelId="{C765CEA7-8E29-410A-A7FE-8F59B304707E}" type="presOf" srcId="{9EDFB6B0-94FC-499B-B03D-942DAE329D5A}" destId="{1B34710F-4DA4-4B7B-BAD3-187BBD7A562C}" srcOrd="0" destOrd="0" presId="urn:microsoft.com/office/officeart/2005/8/layout/chevron2"/>
    <dgm:cxn modelId="{62FFFCA3-BE9A-4411-9423-36F0C6026806}" srcId="{816FB283-AE78-49FA-9841-8DA2922DA931}" destId="{D9DD0EDB-1C40-4A69-8174-C2B0496D1F8E}" srcOrd="0" destOrd="0" parTransId="{E933DD75-530B-4193-A474-7B017142EC60}" sibTransId="{F1BF0FB0-9FC8-4DF6-A19F-5999A6081E5D}"/>
    <dgm:cxn modelId="{0CCC49B1-D55E-4CFF-8482-D0AB2C9445F8}" type="presOf" srcId="{D9DD0EDB-1C40-4A69-8174-C2B0496D1F8E}" destId="{626ED7CC-5CF8-4208-93B7-E7936CA39C85}" srcOrd="0" destOrd="0" presId="urn:microsoft.com/office/officeart/2005/8/layout/chevron2"/>
    <dgm:cxn modelId="{5307B9F0-9A1C-4BC6-B90B-E982E5E9BD36}" type="presOf" srcId="{EE7A31D0-326B-47B5-8C63-BCB089DBED5C}" destId="{77A17CC3-E90B-4C6A-9F2A-6D83542F5E28}" srcOrd="0" destOrd="0" presId="urn:microsoft.com/office/officeart/2005/8/layout/chevron2"/>
    <dgm:cxn modelId="{5686DE5E-D3BF-49B5-8AEA-A597E0D3B973}" srcId="{EE7A31D0-326B-47B5-8C63-BCB089DBED5C}" destId="{816FB283-AE78-49FA-9841-8DA2922DA931}" srcOrd="0" destOrd="0" parTransId="{41BB0EDF-56CC-44C2-ABCE-DE6144595687}" sibTransId="{A4B7A0E9-ED94-4E2C-9669-68DC259E5C3C}"/>
    <dgm:cxn modelId="{97422B7B-927C-42A5-8391-53CC9CE44760}" srcId="{EE7A31D0-326B-47B5-8C63-BCB089DBED5C}" destId="{9EDFB6B0-94FC-499B-B03D-942DAE329D5A}" srcOrd="1" destOrd="0" parTransId="{AFADA62A-BE90-4822-9711-E6DE6FBE5EDC}" sibTransId="{A9F0C722-5314-43C2-9376-82316EA5D02B}"/>
    <dgm:cxn modelId="{506B603F-DD7A-4758-8532-0ED9E46C5D0F}" type="presParOf" srcId="{77A17CC3-E90B-4C6A-9F2A-6D83542F5E28}" destId="{CDA51C0E-2037-415D-84C6-AB434FA84BFE}" srcOrd="0" destOrd="0" presId="urn:microsoft.com/office/officeart/2005/8/layout/chevron2"/>
    <dgm:cxn modelId="{8B7AA4F2-2878-432A-AD47-97301376E7A4}" type="presParOf" srcId="{CDA51C0E-2037-415D-84C6-AB434FA84BFE}" destId="{BCF61F05-CC15-4FE0-9BF7-346EDA424EC0}" srcOrd="0" destOrd="0" presId="urn:microsoft.com/office/officeart/2005/8/layout/chevron2"/>
    <dgm:cxn modelId="{B1BB4DF4-1229-4E0D-933A-EA5BB32F9B27}" type="presParOf" srcId="{CDA51C0E-2037-415D-84C6-AB434FA84BFE}" destId="{626ED7CC-5CF8-4208-93B7-E7936CA39C85}" srcOrd="1" destOrd="0" presId="urn:microsoft.com/office/officeart/2005/8/layout/chevron2"/>
    <dgm:cxn modelId="{328D232F-6B40-4723-BF26-553FF130A78D}" type="presParOf" srcId="{77A17CC3-E90B-4C6A-9F2A-6D83542F5E28}" destId="{1C645879-838A-4DA5-A3A9-D8D0F786FD26}" srcOrd="1" destOrd="0" presId="urn:microsoft.com/office/officeart/2005/8/layout/chevron2"/>
    <dgm:cxn modelId="{9B524DFF-B4A3-4F93-82CE-E29D2CC31AE3}" type="presParOf" srcId="{77A17CC3-E90B-4C6A-9F2A-6D83542F5E28}" destId="{10EB9E42-34C1-4BFB-A241-8951131B3BCF}" srcOrd="2" destOrd="0" presId="urn:microsoft.com/office/officeart/2005/8/layout/chevron2"/>
    <dgm:cxn modelId="{F5CC76E9-7B71-420A-B767-42C6640E057C}" type="presParOf" srcId="{10EB9E42-34C1-4BFB-A241-8951131B3BCF}" destId="{1B34710F-4DA4-4B7B-BAD3-187BBD7A562C}" srcOrd="0" destOrd="0" presId="urn:microsoft.com/office/officeart/2005/8/layout/chevron2"/>
    <dgm:cxn modelId="{EB617C1E-1633-49F4-BF44-45B9E88224DE}" type="presParOf" srcId="{10EB9E42-34C1-4BFB-A241-8951131B3BCF}" destId="{24752F99-AC72-49A9-AC95-78FE36ECDB3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85B550-3702-40D9-A427-07AF6FCFAC24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3CF7EB20-C397-4A88-880D-3F215D7F9EEF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．</a:t>
          </a:r>
          <a:r>
            <a:rPr lang="zh-TW" altLang="en-US" sz="1800" b="1" u="sng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課程綱要</a:t>
          </a:r>
          <a:endParaRPr lang="zh-TW" altLang="en-US" sz="1800" b="1" u="sng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DC29C4-BF0A-4296-90DB-0D034898095D}" type="parTrans" cxnId="{444B5B6C-CA21-4355-93C9-C2FC617A39E1}">
      <dgm:prSet/>
      <dgm:spPr/>
      <dgm:t>
        <a:bodyPr/>
        <a:lstStyle/>
        <a:p>
          <a:endParaRPr lang="zh-TW" altLang="en-US"/>
        </a:p>
      </dgm:t>
    </dgm:pt>
    <dgm:pt modelId="{3D746652-0E0E-4525-B0FD-7820FB83578D}" type="sibTrans" cxnId="{444B5B6C-CA21-4355-93C9-C2FC617A39E1}">
      <dgm:prSet/>
      <dgm:spPr/>
      <dgm:t>
        <a:bodyPr/>
        <a:lstStyle/>
        <a:p>
          <a:endParaRPr lang="zh-TW" altLang="en-US"/>
        </a:p>
      </dgm:t>
    </dgm:pt>
    <dgm:pt modelId="{A35310C1-D341-4080-BAC2-F1991AC5AD34}" type="pres">
      <dgm:prSet presAssocID="{8E85B550-3702-40D9-A427-07AF6FCFAC24}" presName="diagram" presStyleCnt="0">
        <dgm:presLayoutVars>
          <dgm:dir/>
          <dgm:animLvl val="lvl"/>
          <dgm:resizeHandles val="exact"/>
        </dgm:presLayoutVars>
      </dgm:prSet>
      <dgm:spPr/>
    </dgm:pt>
    <dgm:pt modelId="{91B1B8B2-4071-4BB8-B7DA-3D6A1216383E}" type="pres">
      <dgm:prSet presAssocID="{3CF7EB20-C397-4A88-880D-3F215D7F9EEF}" presName="compNode" presStyleCnt="0"/>
      <dgm:spPr/>
    </dgm:pt>
    <dgm:pt modelId="{B848A202-CF9D-4C10-8601-0750009DA951}" type="pres">
      <dgm:prSet presAssocID="{3CF7EB20-C397-4A88-880D-3F215D7F9EEF}" presName="childRect" presStyleLbl="bgAcc1" presStyleIdx="0" presStyleCnt="1">
        <dgm:presLayoutVars>
          <dgm:bulletEnabled val="1"/>
        </dgm:presLayoutVars>
      </dgm:prSet>
      <dgm:spPr/>
    </dgm:pt>
    <dgm:pt modelId="{1B837A30-6E8B-43DE-867C-3442812939C1}" type="pres">
      <dgm:prSet presAssocID="{3CF7EB20-C397-4A88-880D-3F215D7F9EE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A83FCE-84E4-48F4-9525-F9B997E206DE}" type="pres">
      <dgm:prSet presAssocID="{3CF7EB20-C397-4A88-880D-3F215D7F9EEF}" presName="parentRect" presStyleLbl="alignNode1" presStyleIdx="0" presStyleCnt="1" custScaleY="112306" custLinFactNeighborX="156" custLinFactNeighborY="35089"/>
      <dgm:spPr/>
      <dgm:t>
        <a:bodyPr/>
        <a:lstStyle/>
        <a:p>
          <a:endParaRPr lang="zh-TW" altLang="en-US"/>
        </a:p>
      </dgm:t>
    </dgm:pt>
    <dgm:pt modelId="{5346BA52-849F-4A7D-8B52-170149EAECD6}" type="pres">
      <dgm:prSet presAssocID="{3CF7EB20-C397-4A88-880D-3F215D7F9EEF}" presName="adorn" presStyleLbl="fgAccFollowNode1" presStyleIdx="0" presStyleCnt="1" custFlipVert="1" custFlipHor="1" custScaleX="3992" custScaleY="3992" custLinFactX="100000" custLinFactY="-100000" custLinFactNeighborX="191203" custLinFactNeighborY="-167775"/>
      <dgm:spPr/>
      <dgm:t>
        <a:bodyPr/>
        <a:lstStyle/>
        <a:p>
          <a:endParaRPr lang="zh-TW" altLang="en-US"/>
        </a:p>
      </dgm:t>
    </dgm:pt>
  </dgm:ptLst>
  <dgm:cxnLst>
    <dgm:cxn modelId="{04656FB8-50BE-40E2-AAE2-CD3C10F0269E}" type="presOf" srcId="{3CF7EB20-C397-4A88-880D-3F215D7F9EEF}" destId="{E9A83FCE-84E4-48F4-9525-F9B997E206DE}" srcOrd="1" destOrd="0" presId="urn:microsoft.com/office/officeart/2005/8/layout/bList2#1"/>
    <dgm:cxn modelId="{960A4807-A891-4B09-8E1C-43C4E54D6B8E}" type="presOf" srcId="{8E85B550-3702-40D9-A427-07AF6FCFAC24}" destId="{A35310C1-D341-4080-BAC2-F1991AC5AD34}" srcOrd="0" destOrd="0" presId="urn:microsoft.com/office/officeart/2005/8/layout/bList2#1"/>
    <dgm:cxn modelId="{444B5B6C-CA21-4355-93C9-C2FC617A39E1}" srcId="{8E85B550-3702-40D9-A427-07AF6FCFAC24}" destId="{3CF7EB20-C397-4A88-880D-3F215D7F9EEF}" srcOrd="0" destOrd="0" parTransId="{CADC29C4-BF0A-4296-90DB-0D034898095D}" sibTransId="{3D746652-0E0E-4525-B0FD-7820FB83578D}"/>
    <dgm:cxn modelId="{209B0E93-E988-45C2-BC2D-7967ACF39308}" type="presOf" srcId="{3CF7EB20-C397-4A88-880D-3F215D7F9EEF}" destId="{1B837A30-6E8B-43DE-867C-3442812939C1}" srcOrd="0" destOrd="0" presId="urn:microsoft.com/office/officeart/2005/8/layout/bList2#1"/>
    <dgm:cxn modelId="{E7635B3E-7519-4A8E-B0D4-DAFE9A1BB246}" type="presParOf" srcId="{A35310C1-D341-4080-BAC2-F1991AC5AD34}" destId="{91B1B8B2-4071-4BB8-B7DA-3D6A1216383E}" srcOrd="0" destOrd="0" presId="urn:microsoft.com/office/officeart/2005/8/layout/bList2#1"/>
    <dgm:cxn modelId="{1BACF153-FBB9-4CFB-8A53-E43A7F93B6A4}" type="presParOf" srcId="{91B1B8B2-4071-4BB8-B7DA-3D6A1216383E}" destId="{B848A202-CF9D-4C10-8601-0750009DA951}" srcOrd="0" destOrd="0" presId="urn:microsoft.com/office/officeart/2005/8/layout/bList2#1"/>
    <dgm:cxn modelId="{AF4B547A-1AFC-4F75-8071-2C14D61519F7}" type="presParOf" srcId="{91B1B8B2-4071-4BB8-B7DA-3D6A1216383E}" destId="{1B837A30-6E8B-43DE-867C-3442812939C1}" srcOrd="1" destOrd="0" presId="urn:microsoft.com/office/officeart/2005/8/layout/bList2#1"/>
    <dgm:cxn modelId="{A2E186F1-B91C-446A-BDEF-29B5741002EA}" type="presParOf" srcId="{91B1B8B2-4071-4BB8-B7DA-3D6A1216383E}" destId="{E9A83FCE-84E4-48F4-9525-F9B997E206DE}" srcOrd="2" destOrd="0" presId="urn:microsoft.com/office/officeart/2005/8/layout/bList2#1"/>
    <dgm:cxn modelId="{36A92756-1D83-405D-899D-049DF5DE754A}" type="presParOf" srcId="{91B1B8B2-4071-4BB8-B7DA-3D6A1216383E}" destId="{5346BA52-849F-4A7D-8B52-170149EAECD6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85B550-3702-40D9-A427-07AF6FCFAC24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3CF7EB20-C397-4A88-880D-3F215D7F9EEF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．</a:t>
          </a: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課程</a:t>
          </a: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手冊 </a:t>
          </a:r>
          <a:endParaRPr lang="en-US" altLang="zh-TW" sz="1800" b="1" dirty="0" smtClean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DC29C4-BF0A-4296-90DB-0D034898095D}" type="parTrans" cxnId="{444B5B6C-CA21-4355-93C9-C2FC617A39E1}">
      <dgm:prSet/>
      <dgm:spPr/>
      <dgm:t>
        <a:bodyPr/>
        <a:lstStyle/>
        <a:p>
          <a:endParaRPr lang="zh-TW" altLang="en-US"/>
        </a:p>
      </dgm:t>
    </dgm:pt>
    <dgm:pt modelId="{3D746652-0E0E-4525-B0FD-7820FB83578D}" type="sibTrans" cxnId="{444B5B6C-CA21-4355-93C9-C2FC617A39E1}">
      <dgm:prSet/>
      <dgm:spPr/>
      <dgm:t>
        <a:bodyPr/>
        <a:lstStyle/>
        <a:p>
          <a:endParaRPr lang="zh-TW" altLang="en-US"/>
        </a:p>
      </dgm:t>
    </dgm:pt>
    <dgm:pt modelId="{A35310C1-D341-4080-BAC2-F1991AC5AD34}" type="pres">
      <dgm:prSet presAssocID="{8E85B550-3702-40D9-A427-07AF6FCFAC24}" presName="diagram" presStyleCnt="0">
        <dgm:presLayoutVars>
          <dgm:dir/>
          <dgm:animLvl val="lvl"/>
          <dgm:resizeHandles val="exact"/>
        </dgm:presLayoutVars>
      </dgm:prSet>
      <dgm:spPr/>
    </dgm:pt>
    <dgm:pt modelId="{91B1B8B2-4071-4BB8-B7DA-3D6A1216383E}" type="pres">
      <dgm:prSet presAssocID="{3CF7EB20-C397-4A88-880D-3F215D7F9EEF}" presName="compNode" presStyleCnt="0"/>
      <dgm:spPr/>
    </dgm:pt>
    <dgm:pt modelId="{B848A202-CF9D-4C10-8601-0750009DA951}" type="pres">
      <dgm:prSet presAssocID="{3CF7EB20-C397-4A88-880D-3F215D7F9EEF}" presName="childRect" presStyleLbl="bgAcc1" presStyleIdx="0" presStyleCnt="1" custScaleX="108691" custLinFactNeighborX="0" custLinFactNeighborY="-958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837A30-6E8B-43DE-867C-3442812939C1}" type="pres">
      <dgm:prSet presAssocID="{3CF7EB20-C397-4A88-880D-3F215D7F9EE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A83FCE-84E4-48F4-9525-F9B997E206DE}" type="pres">
      <dgm:prSet presAssocID="{3CF7EB20-C397-4A88-880D-3F215D7F9EEF}" presName="parentRect" presStyleLbl="alignNode1" presStyleIdx="0" presStyleCnt="1" custScaleX="108585" custScaleY="83592" custLinFactNeighborX="34055" custLinFactNeighborY="-31191"/>
      <dgm:spPr/>
      <dgm:t>
        <a:bodyPr/>
        <a:lstStyle/>
        <a:p>
          <a:endParaRPr lang="zh-TW" altLang="en-US"/>
        </a:p>
      </dgm:t>
    </dgm:pt>
    <dgm:pt modelId="{5346BA52-849F-4A7D-8B52-170149EAECD6}" type="pres">
      <dgm:prSet presAssocID="{3CF7EB20-C397-4A88-880D-3F215D7F9EEF}" presName="adorn" presStyleLbl="fgAccFollowNode1" presStyleIdx="0" presStyleCnt="1" custFlipVert="0" custFlipHor="1" custScaleX="3992" custScaleY="5343" custLinFactX="100000" custLinFactY="-100000" custLinFactNeighborX="191203" custLinFactNeighborY="-167775"/>
      <dgm:spPr/>
    </dgm:pt>
  </dgm:ptLst>
  <dgm:cxnLst>
    <dgm:cxn modelId="{ED54BFB7-0063-48D3-AF32-2223255AAC4F}" type="presOf" srcId="{3CF7EB20-C397-4A88-880D-3F215D7F9EEF}" destId="{1B837A30-6E8B-43DE-867C-3442812939C1}" srcOrd="0" destOrd="0" presId="urn:microsoft.com/office/officeart/2005/8/layout/bList2#1"/>
    <dgm:cxn modelId="{6881C657-C437-42F0-98B5-8C47538EF239}" type="presOf" srcId="{3CF7EB20-C397-4A88-880D-3F215D7F9EEF}" destId="{E9A83FCE-84E4-48F4-9525-F9B997E206DE}" srcOrd="1" destOrd="0" presId="urn:microsoft.com/office/officeart/2005/8/layout/bList2#1"/>
    <dgm:cxn modelId="{444B5B6C-CA21-4355-93C9-C2FC617A39E1}" srcId="{8E85B550-3702-40D9-A427-07AF6FCFAC24}" destId="{3CF7EB20-C397-4A88-880D-3F215D7F9EEF}" srcOrd="0" destOrd="0" parTransId="{CADC29C4-BF0A-4296-90DB-0D034898095D}" sibTransId="{3D746652-0E0E-4525-B0FD-7820FB83578D}"/>
    <dgm:cxn modelId="{A73B12DE-EB9F-4B12-8894-15D7E2AFE0EC}" type="presOf" srcId="{8E85B550-3702-40D9-A427-07AF6FCFAC24}" destId="{A35310C1-D341-4080-BAC2-F1991AC5AD34}" srcOrd="0" destOrd="0" presId="urn:microsoft.com/office/officeart/2005/8/layout/bList2#1"/>
    <dgm:cxn modelId="{8EFE6B0C-8259-4A72-B662-4898233B2DAE}" type="presParOf" srcId="{A35310C1-D341-4080-BAC2-F1991AC5AD34}" destId="{91B1B8B2-4071-4BB8-B7DA-3D6A1216383E}" srcOrd="0" destOrd="0" presId="urn:microsoft.com/office/officeart/2005/8/layout/bList2#1"/>
    <dgm:cxn modelId="{1F721265-F321-4E10-9D20-8B16299055FB}" type="presParOf" srcId="{91B1B8B2-4071-4BB8-B7DA-3D6A1216383E}" destId="{B848A202-CF9D-4C10-8601-0750009DA951}" srcOrd="0" destOrd="0" presId="urn:microsoft.com/office/officeart/2005/8/layout/bList2#1"/>
    <dgm:cxn modelId="{6EDC5663-2079-45E0-B2D1-82F9B1FA602D}" type="presParOf" srcId="{91B1B8B2-4071-4BB8-B7DA-3D6A1216383E}" destId="{1B837A30-6E8B-43DE-867C-3442812939C1}" srcOrd="1" destOrd="0" presId="urn:microsoft.com/office/officeart/2005/8/layout/bList2#1"/>
    <dgm:cxn modelId="{FEBE13BE-93BE-46F1-AEBD-108FDCDE0706}" type="presParOf" srcId="{91B1B8B2-4071-4BB8-B7DA-3D6A1216383E}" destId="{E9A83FCE-84E4-48F4-9525-F9B997E206DE}" srcOrd="2" destOrd="0" presId="urn:microsoft.com/office/officeart/2005/8/layout/bList2#1"/>
    <dgm:cxn modelId="{0CC4668A-DDFD-42CF-AE21-C5BD906CC64A}" type="presParOf" srcId="{91B1B8B2-4071-4BB8-B7DA-3D6A1216383E}" destId="{5346BA52-849F-4A7D-8B52-170149EAECD6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57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657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A61164F-A6E1-45E0-AC5F-97873C5E362E}" type="datetimeFigureOut">
              <a:rPr lang="zh-TW" altLang="en-US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470"/>
            <a:ext cx="2946247" cy="496571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826" y="9428470"/>
            <a:ext cx="2946246" cy="496571"/>
          </a:xfrm>
          <a:prstGeom prst="rect">
            <a:avLst/>
          </a:prstGeom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437FA9-BBA6-443B-868F-966D96418E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093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57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657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12F1DA4-B21D-4BC0-A2BD-6D96BE224DAF}" type="datetimeFigureOut">
              <a:rPr lang="zh-TW" altLang="en-US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288" y="4715034"/>
            <a:ext cx="5439101" cy="4467546"/>
          </a:xfrm>
          <a:prstGeom prst="rect">
            <a:avLst/>
          </a:prstGeom>
        </p:spPr>
        <p:txBody>
          <a:bodyPr vert="horz" lIns="91417" tIns="45708" rIns="91417" bIns="45708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470"/>
            <a:ext cx="2946247" cy="496571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826" y="9428470"/>
            <a:ext cx="2946246" cy="496571"/>
          </a:xfrm>
          <a:prstGeom prst="rect">
            <a:avLst/>
          </a:prstGeom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4469E3F-202C-4C68-9318-E2B5521466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432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4381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8225" indent="-287779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1115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561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2008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32454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92900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53346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13792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5FA35EF4-8BC5-49C4-8FCA-99111FD3D81E}" type="slidenum">
              <a:rPr lang="zh-TW" altLang="en-US" smtClean="0"/>
              <a:pPr/>
              <a:t>10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78924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8225" indent="-287779" defTabSz="9113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1115" indent="-230223" defTabSz="9113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561" indent="-230223" defTabSz="9113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2008" indent="-230223" defTabSz="9113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32454" indent="-230223" defTabSz="91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92900" indent="-230223" defTabSz="91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53346" indent="-230223" defTabSz="91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13792" indent="-230223" defTabSz="91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64949616-3C9C-4E8C-85B7-168691A6FD34}" type="slidenum">
              <a:rPr lang="zh-TW" altLang="en-US" smtClean="0"/>
              <a:pPr/>
              <a:t>11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155473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492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8225" indent="-287779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1115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561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2008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32454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92900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53346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13792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7234AFCF-17A3-4E43-A377-45D4927115D3}" type="slidenum">
              <a:rPr lang="zh-TW" altLang="en-US" smtClean="0"/>
              <a:pPr/>
              <a:t>13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632813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3060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8225" indent="-287779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1115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561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2008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32454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92900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53346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13792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F0C44901-F173-494C-B286-374A930695C3}" type="slidenum">
              <a:rPr lang="zh-TW" altLang="en-US" smtClean="0"/>
              <a:pPr/>
              <a:t>15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56370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6705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4771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246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3537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363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070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97535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3731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8225" indent="-287779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1115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561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2008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32454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92900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53346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13792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266A74CF-34C4-4BEF-BB2E-1B58F6E7B997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82153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16969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932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69363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18121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4755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6817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77089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78366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69465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32283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8225" indent="-287779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1115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561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2008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32454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92900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53346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13792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E41B48B6-9C7A-444C-990E-2F4AF7DACD45}" type="slidenum">
              <a:rPr lang="zh-TW" altLang="en-US" smtClean="0"/>
              <a:pPr/>
              <a:t>36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1949694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06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8225" indent="-287779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1115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561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2008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32454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92900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53346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13792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AE524F92-6932-4AA1-ADD5-B6A72F99888B}" type="slidenum">
              <a:rPr lang="zh-TW" altLang="en-US" smtClean="0"/>
              <a:pPr/>
              <a:t>37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1734977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68761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27562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49750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13520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447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41540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2342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88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8225" indent="-287779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1115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561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2008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32454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92900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53346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13792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33E844BF-20E8-4858-AEE7-A6773EDA7D7E}" type="slidenum">
              <a:rPr lang="zh-TW" altLang="en-US" smtClean="0"/>
              <a:pPr/>
              <a:t>44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974090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8225" indent="-287779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1115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561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2008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32454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92900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53346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13792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D5806068-2B14-4880-85EB-ADAE1C108075}" type="slidenum">
              <a:rPr lang="zh-TW" altLang="en-US" smtClean="0"/>
              <a:pPr/>
              <a:t>5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061953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2405"/>
              </a:spcBef>
            </a:pP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知識</a:t>
            </a: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2405"/>
              </a:spcBef>
            </a:pP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能力：涵蓋技能層面</a:t>
            </a: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2405"/>
              </a:spcBef>
            </a:pP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態度：涵蓋情意、價值、習慣層面</a:t>
            </a: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8225" indent="-287779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1115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561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2008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32454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92900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53346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13792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24A5F3B7-9FC2-4E91-B37F-44A8FECABA7D}" type="slidenum">
              <a:rPr lang="zh-TW" altLang="en-US" smtClean="0"/>
              <a:pPr/>
              <a:t>6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948898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9898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zh-TW" smtClean="0"/>
              <a:t>三面與九項核心素養彼此之間係以「虛線」表示，彰顯核心素養的學習係整全式</a:t>
            </a:r>
            <a:r>
              <a:rPr lang="en-US" altLang="zh-TW" smtClean="0"/>
              <a:t>(holistic)</a:t>
            </a:r>
            <a:r>
              <a:rPr lang="zh-TW" altLang="zh-TW" smtClean="0"/>
              <a:t>、動態的</a:t>
            </a:r>
            <a:r>
              <a:rPr lang="en-US" altLang="zh-TW" smtClean="0"/>
              <a:t>(dynamaic)</a:t>
            </a:r>
            <a:r>
              <a:rPr lang="zh-TW" altLang="zh-TW" smtClean="0"/>
              <a:t>及有機的</a:t>
            </a:r>
            <a:r>
              <a:rPr lang="en-US" altLang="zh-TW" smtClean="0"/>
              <a:t>(organic)</a:t>
            </a:r>
            <a:r>
              <a:rPr lang="zh-TW" altLang="zh-TW" smtClean="0"/>
              <a:t>概念，儘管三面九項可分不同的面向與項目，但彼此之間是相互連結及交互運用。</a:t>
            </a:r>
            <a:endParaRPr lang="zh-TW" altLang="en-US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8225" indent="-287779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1115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561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2008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32454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92900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53346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13792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DE6E2BAD-C9EA-4017-B3D3-66DB2691EEAA}" type="slidenum">
              <a:rPr lang="zh-TW" altLang="en-US" smtClean="0"/>
              <a:pPr/>
              <a:t>8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920238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9379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40893-C18B-4724-A9BE-DC78723EAC38}" type="datetime1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30CFB-5247-4BF2-9AB4-3ADF4FE8C5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2965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2A7F8-437E-4355-B00A-7AD922224346}" type="datetime1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82372-D87E-4E09-B33F-8A73F13DA6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70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38F03-3987-459E-A868-5F839AABCCA2}" type="datetime1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FB27-4799-4B6D-9F6B-4EEE5AC9E4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280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125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64AB9AFB-31E0-4193-BD29-59A88229237B}" type="datetime1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A6A4AE-7164-47AF-A9E1-F559D99EE7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927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69D26BEF-FA69-4E1D-A0D8-3A4ABCAB0720}" type="datetime1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611035-71FB-421C-AF28-A705024C50D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4985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E90891FF-33BC-4C65-B395-A6253C329B2E}" type="datetime1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3645CAF-A88B-47C4-9740-75BC09FE07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9633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A63ADA6C-8363-4076-B0FB-9D1BA58E71E6}" type="datetime1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5A5B88-E67A-43CB-AD7B-A794EC9A5F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7768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6AFE2C8C-BDB4-4D44-BD17-4376934282CE}" type="datetime1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D0D99D-E0EA-4D67-BDBB-E7CFF65DA2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905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17C0D65C-A482-4F51-9326-2CF1BC2B66B3}" type="datetime1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BFC12E-7021-439A-AEFB-D8CF1F389C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598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DD74DD47-8426-4849-9B68-1FD2B45148A0}" type="datetime1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6E12A3-F409-462F-81C9-6275367099C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568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7CDC-F721-4B0F-923B-04C0643DEF34}" type="datetime1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3F063-C514-4327-903E-15B5C1B796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7346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7C02C78B-2CF9-498B-93B6-587F2AC9655A}" type="datetime1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1CCEA2-29C7-444F-A1D1-99ECF5567E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15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59C79D42-CB85-4F3D-B203-F8822B2F835F}" type="datetime1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E40CBC-C3BF-4F46-ACF8-85D15B0DD3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808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E775C6D7-EA13-4373-ACB6-06C2E09E1E12}" type="datetime1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C6DDFD-E9B4-491B-8290-009F07A448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022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CF3EFA5F-A81F-421A-9D0B-9713B88E3A49}" type="datetime1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2EB3E6-B51B-48B5-9564-ABA8F703D2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567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E26A8-414B-4C74-BF76-003FCE76B78B}" type="datetime1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5605F-86EE-4795-AA21-A20EA13A9C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4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79D35-9DFF-442D-A0AD-D39FBC15EA74}" type="datetime1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DBA16-D365-4F78-8B24-B49354B401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892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1A9BC-982B-4EBD-83C9-2B7958B928CD}" type="datetime1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41247-B8F3-47BF-9575-53482B7DFC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8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63736-A199-4B31-ACCC-E9E0D79BC755}" type="datetime1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355B4-B271-4125-861E-3044BF1D5A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9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628C0-0A81-43AF-8AE0-564411144513}" type="datetime1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F4EED-F24C-420D-B541-F5B5D70239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544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30374-FDC5-432D-8DC4-75EFFB90AE53}" type="datetime1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4B65-71D4-4A08-9539-2A31B7AE56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808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62E87-3AA3-4F13-B3AE-21002CF0B6B7}" type="datetime1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E38-6D2E-4A0B-90EC-D3B16ECA2B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17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103A80A-2680-48DC-A35F-B058E8E2873E}" type="datetime1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EBD6DD-9D96-447A-A25A-5B7542BCCF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DED3564-8C02-4ADD-A9AA-5E621F98B49D}" type="datetime1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3CE55F-F742-4DC3-9B93-5938218DC88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#_Toc508285006"/><Relationship Id="rId13" Type="http://schemas.openxmlformats.org/officeDocument/2006/relationships/image" Target="../media/image33.png"/><Relationship Id="rId3" Type="http://schemas.openxmlformats.org/officeDocument/2006/relationships/hyperlink" Target="#_Toc508284988"/><Relationship Id="rId7" Type="http://schemas.openxmlformats.org/officeDocument/2006/relationships/hyperlink" Target="#_Toc508285003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#_Toc508284999"/><Relationship Id="rId11" Type="http://schemas.openxmlformats.org/officeDocument/2006/relationships/hyperlink" Target="#_Toc508285022"/><Relationship Id="rId5" Type="http://schemas.openxmlformats.org/officeDocument/2006/relationships/hyperlink" Target="#_Toc508284995"/><Relationship Id="rId10" Type="http://schemas.openxmlformats.org/officeDocument/2006/relationships/hyperlink" Target="#_Toc508285015"/><Relationship Id="rId4" Type="http://schemas.openxmlformats.org/officeDocument/2006/relationships/hyperlink" Target="#_Toc508284992"/><Relationship Id="rId9" Type="http://schemas.openxmlformats.org/officeDocument/2006/relationships/hyperlink" Target="#_Toc508285010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35.png"/><Relationship Id="rId5" Type="http://schemas.openxmlformats.org/officeDocument/2006/relationships/diagramQuickStyle" Target="../diagrams/quickStyle9.xml"/><Relationship Id="rId10" Type="http://schemas.openxmlformats.org/officeDocument/2006/relationships/hyperlink" Target="http://ebook.alcd.tw/" TargetMode="External"/><Relationship Id="rId4" Type="http://schemas.openxmlformats.org/officeDocument/2006/relationships/diagramLayout" Target="../diagrams/layout9.xml"/><Relationship Id="rId9" Type="http://schemas.openxmlformats.org/officeDocument/2006/relationships/hyperlink" Target="http://web.klokah.tw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ctrTitle"/>
          </p:nvPr>
        </p:nvSpPr>
        <p:spPr>
          <a:xfrm>
            <a:off x="3994150" y="1751013"/>
            <a:ext cx="3138170" cy="2005012"/>
          </a:xfrm>
        </p:spPr>
        <p:txBody>
          <a:bodyPr anchor="t"/>
          <a:lstStyle/>
          <a:p>
            <a:pPr algn="l" eaLnBrk="1" hangingPunct="1">
              <a:lnSpc>
                <a:spcPct val="100000"/>
              </a:lnSpc>
            </a:pPr>
            <a:r>
              <a:rPr lang="zh-TW" altLang="en-US" sz="4400" b="1" dirty="0" smtClean="0">
                <a:solidFill>
                  <a:srgbClr val="700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協力同行</a:t>
            </a:r>
            <a:r>
              <a:rPr lang="en-US" altLang="zh-TW" sz="4400" b="1" dirty="0" smtClean="0">
                <a:solidFill>
                  <a:srgbClr val="700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 smtClean="0">
                <a:solidFill>
                  <a:srgbClr val="700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 smtClean="0">
                <a:solidFill>
                  <a:srgbClr val="700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解析實踐</a:t>
            </a:r>
            <a:r>
              <a:rPr lang="en-US" altLang="zh-TW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1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AE80743-4519-4A64-B684-A3222D00BDBC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7412" name="矩形 1"/>
          <p:cNvSpPr>
            <a:spLocks noChangeArrowheads="1"/>
          </p:cNvSpPr>
          <p:nvPr/>
        </p:nvSpPr>
        <p:spPr bwMode="auto">
          <a:xfrm>
            <a:off x="3994150" y="3319463"/>
            <a:ext cx="457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十二年國民基本教育課程綱要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語文領域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原住民</a:t>
            </a:r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族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語文</a:t>
            </a:r>
            <a:endParaRPr lang="zh-TW" altLang="en-US" sz="3200" dirty="0" smtClean="0">
              <a:solidFill>
                <a:srgbClr val="0000FF"/>
              </a:solidFill>
            </a:endParaRPr>
          </a:p>
        </p:txBody>
      </p:sp>
      <p:pic>
        <p:nvPicPr>
          <p:cNvPr id="17413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2711450"/>
            <a:ext cx="25288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7"/>
          <p:cNvSpPr/>
          <p:nvPr/>
        </p:nvSpPr>
        <p:spPr>
          <a:xfrm>
            <a:off x="8675688" y="3216275"/>
            <a:ext cx="477837" cy="476250"/>
          </a:xfrm>
          <a:prstGeom prst="rect">
            <a:avLst/>
          </a:prstGeom>
          <a:solidFill>
            <a:srgbClr val="7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 smtClean="0">
                <a:solidFill>
                  <a:srgbClr val="70001D"/>
                </a:solidFill>
                <a:latin typeface="Simple-Line-Icons" pitchFamily="2" charset="2"/>
              </a:rPr>
              <a:t></a:t>
            </a:r>
            <a:endParaRPr lang="en-US" altLang="zh-TW" dirty="0" smtClean="0">
              <a:solidFill>
                <a:srgbClr val="70001D"/>
              </a:solidFill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3870325" y="1711325"/>
            <a:ext cx="0" cy="2651125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3727450" y="3216275"/>
            <a:ext cx="3732213" cy="0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-166688" y="33338"/>
            <a:ext cx="9144001" cy="6781800"/>
          </a:xfrm>
          <a:prstGeom prst="rect">
            <a:avLst/>
          </a:prstGeom>
          <a:solidFill>
            <a:srgbClr val="F2F2F2"/>
          </a:solidFill>
          <a:ln w="762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cxnSp>
        <p:nvCxnSpPr>
          <p:cNvPr id="37" name="直線單箭頭接點 36"/>
          <p:cNvCxnSpPr/>
          <p:nvPr/>
        </p:nvCxnSpPr>
        <p:spPr>
          <a:xfrm flipV="1">
            <a:off x="1720850" y="725488"/>
            <a:ext cx="1012825" cy="1084262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1765300" y="1776413"/>
            <a:ext cx="968375" cy="803275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1706563" y="4611688"/>
            <a:ext cx="984250" cy="83820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標題 1"/>
          <p:cNvSpPr txBox="1">
            <a:spLocks/>
          </p:cNvSpPr>
          <p:nvPr/>
        </p:nvSpPr>
        <p:spPr>
          <a:xfrm>
            <a:off x="5048250" y="323850"/>
            <a:ext cx="3978275" cy="99695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核心素養的轉化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4813300" y="1208088"/>
            <a:ext cx="4330700" cy="0"/>
          </a:xfrm>
          <a:prstGeom prst="line">
            <a:avLst/>
          </a:prstGeom>
          <a:ln w="57150">
            <a:solidFill>
              <a:srgbClr val="76C2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4654550" y="1320800"/>
            <a:ext cx="4371975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05" name="群組 62"/>
          <p:cNvGrpSpPr>
            <a:grpSpLocks/>
          </p:cNvGrpSpPr>
          <p:nvPr/>
        </p:nvGrpSpPr>
        <p:grpSpPr bwMode="auto">
          <a:xfrm>
            <a:off x="158750" y="957263"/>
            <a:ext cx="1625600" cy="1625600"/>
            <a:chOff x="159021" y="956681"/>
            <a:chExt cx="1625397" cy="1625397"/>
          </a:xfrm>
        </p:grpSpPr>
        <p:pic>
          <p:nvPicPr>
            <p:cNvPr id="29758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021" y="956681"/>
              <a:ext cx="1625397" cy="16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59" name="文字方塊 9"/>
            <p:cNvSpPr txBox="1">
              <a:spLocks noChangeArrowheads="1"/>
            </p:cNvSpPr>
            <p:nvPr/>
          </p:nvSpPr>
          <p:spPr bwMode="auto">
            <a:xfrm>
              <a:off x="843347" y="1535350"/>
              <a:ext cx="37683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總</a:t>
              </a:r>
              <a:endParaRPr lang="en-US" altLang="zh-TW" sz="1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綱</a:t>
              </a:r>
              <a:endParaRPr lang="en-US" altLang="zh-TW" sz="1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06" name="群組 2047"/>
          <p:cNvGrpSpPr>
            <a:grpSpLocks/>
          </p:cNvGrpSpPr>
          <p:nvPr/>
        </p:nvGrpSpPr>
        <p:grpSpPr bwMode="auto">
          <a:xfrm>
            <a:off x="158750" y="3562350"/>
            <a:ext cx="1625600" cy="1625600"/>
            <a:chOff x="159022" y="3562231"/>
            <a:chExt cx="1625397" cy="1625397"/>
          </a:xfrm>
        </p:grpSpPr>
        <p:pic>
          <p:nvPicPr>
            <p:cNvPr id="29756" name="圖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022" y="3562231"/>
              <a:ext cx="1625397" cy="16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57" name="文字方塊 10"/>
            <p:cNvSpPr txBox="1">
              <a:spLocks noChangeArrowheads="1"/>
            </p:cNvSpPr>
            <p:nvPr/>
          </p:nvSpPr>
          <p:spPr bwMode="auto">
            <a:xfrm>
              <a:off x="387785" y="4659284"/>
              <a:ext cx="6439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領綱</a:t>
              </a:r>
              <a:endParaRPr lang="en-US" altLang="zh-TW" sz="1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12" name="直線單箭頭接點 11"/>
          <p:cNvCxnSpPr/>
          <p:nvPr/>
        </p:nvCxnSpPr>
        <p:spPr>
          <a:xfrm flipH="1">
            <a:off x="971550" y="2582863"/>
            <a:ext cx="7938" cy="979487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08" name="群組 2048"/>
          <p:cNvGrpSpPr>
            <a:grpSpLocks/>
          </p:cNvGrpSpPr>
          <p:nvPr/>
        </p:nvGrpSpPr>
        <p:grpSpPr bwMode="auto">
          <a:xfrm>
            <a:off x="2597150" y="33338"/>
            <a:ext cx="1465263" cy="1465262"/>
            <a:chOff x="2597117" y="33058"/>
            <a:chExt cx="1465468" cy="1465468"/>
          </a:xfrm>
        </p:grpSpPr>
        <p:pic>
          <p:nvPicPr>
            <p:cNvPr id="29754" name="圖片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117" y="33058"/>
              <a:ext cx="1465468" cy="1465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55" name="文字方塊 19"/>
            <p:cNvSpPr txBox="1">
              <a:spLocks noChangeArrowheads="1"/>
            </p:cNvSpPr>
            <p:nvPr/>
          </p:nvSpPr>
          <p:spPr bwMode="auto">
            <a:xfrm>
              <a:off x="2772030" y="1066311"/>
              <a:ext cx="11875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核心素養</a:t>
              </a:r>
              <a:endParaRPr lang="en-US" altLang="zh-TW" sz="1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09" name="群組 2050"/>
          <p:cNvGrpSpPr>
            <a:grpSpLocks/>
          </p:cNvGrpSpPr>
          <p:nvPr/>
        </p:nvGrpSpPr>
        <p:grpSpPr bwMode="auto">
          <a:xfrm>
            <a:off x="3330575" y="1498600"/>
            <a:ext cx="787400" cy="631825"/>
            <a:chOff x="3329851" y="1498526"/>
            <a:chExt cx="787705" cy="631447"/>
          </a:xfrm>
        </p:grpSpPr>
        <p:cxnSp>
          <p:nvCxnSpPr>
            <p:cNvPr id="25" name="直線單箭頭接點 24"/>
            <p:cNvCxnSpPr>
              <a:endCxn id="15" idx="0"/>
            </p:cNvCxnSpPr>
            <p:nvPr/>
          </p:nvCxnSpPr>
          <p:spPr>
            <a:xfrm>
              <a:off x="3329851" y="1498526"/>
              <a:ext cx="0" cy="631447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字方塊 41"/>
            <p:cNvSpPr txBox="1"/>
            <p:nvPr/>
          </p:nvSpPr>
          <p:spPr>
            <a:xfrm>
              <a:off x="3461665" y="1600065"/>
              <a:ext cx="655891" cy="3696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轉化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0" name="群組 2052"/>
          <p:cNvGrpSpPr>
            <a:grpSpLocks/>
          </p:cNvGrpSpPr>
          <p:nvPr/>
        </p:nvGrpSpPr>
        <p:grpSpPr bwMode="auto">
          <a:xfrm>
            <a:off x="3330575" y="3973513"/>
            <a:ext cx="730250" cy="833437"/>
            <a:chOff x="3329851" y="3973544"/>
            <a:chExt cx="730303" cy="833470"/>
          </a:xfrm>
        </p:grpSpPr>
        <p:cxnSp>
          <p:nvCxnSpPr>
            <p:cNvPr id="27" name="直線單箭頭接點 26"/>
            <p:cNvCxnSpPr/>
            <p:nvPr/>
          </p:nvCxnSpPr>
          <p:spPr>
            <a:xfrm>
              <a:off x="3329851" y="3973544"/>
              <a:ext cx="0" cy="83347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字方塊 42"/>
            <p:cNvSpPr txBox="1"/>
            <p:nvPr/>
          </p:nvSpPr>
          <p:spPr>
            <a:xfrm>
              <a:off x="3404469" y="4173577"/>
              <a:ext cx="655685" cy="3699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轉化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1" name="群組 2067"/>
          <p:cNvGrpSpPr>
            <a:grpSpLocks/>
          </p:cNvGrpSpPr>
          <p:nvPr/>
        </p:nvGrpSpPr>
        <p:grpSpPr bwMode="auto">
          <a:xfrm>
            <a:off x="2298700" y="4806950"/>
            <a:ext cx="2133600" cy="1855788"/>
            <a:chOff x="2299193" y="4807014"/>
            <a:chExt cx="2133212" cy="1855222"/>
          </a:xfrm>
        </p:grpSpPr>
        <p:sp>
          <p:nvSpPr>
            <p:cNvPr id="30" name="文字方塊 29"/>
            <p:cNvSpPr txBox="1"/>
            <p:nvPr/>
          </p:nvSpPr>
          <p:spPr>
            <a:xfrm>
              <a:off x="2299193" y="6292461"/>
              <a:ext cx="2133212" cy="369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領域</a:t>
              </a:r>
              <a:r>
                <a:rPr lang="en-US" altLang="zh-TW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科目</a:t>
              </a:r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核心素養</a:t>
              </a:r>
              <a:endPara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9747" name="群組 2053"/>
            <p:cNvGrpSpPr>
              <a:grpSpLocks/>
            </p:cNvGrpSpPr>
            <p:nvPr/>
          </p:nvGrpSpPr>
          <p:grpSpPr bwMode="auto">
            <a:xfrm>
              <a:off x="2597117" y="4807014"/>
              <a:ext cx="1465468" cy="1465468"/>
              <a:chOff x="2597117" y="4807014"/>
              <a:chExt cx="1465468" cy="1465468"/>
            </a:xfrm>
          </p:grpSpPr>
          <p:pic>
            <p:nvPicPr>
              <p:cNvPr id="48" name="圖片 47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117" y="4807014"/>
                <a:ext cx="1465468" cy="1465468"/>
              </a:xfrm>
              <a:prstGeom prst="rect">
                <a:avLst/>
              </a:prstGeom>
            </p:spPr>
          </p:pic>
          <p:pic>
            <p:nvPicPr>
              <p:cNvPr id="29749" name="圖片 2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2086" y="5159721"/>
                <a:ext cx="895530" cy="895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9712" name="群組 2066"/>
          <p:cNvGrpSpPr>
            <a:grpSpLocks/>
          </p:cNvGrpSpPr>
          <p:nvPr/>
        </p:nvGrpSpPr>
        <p:grpSpPr bwMode="auto">
          <a:xfrm>
            <a:off x="2333625" y="2087563"/>
            <a:ext cx="2355850" cy="1846262"/>
            <a:chOff x="2188265" y="2129973"/>
            <a:chExt cx="2355067" cy="1846324"/>
          </a:xfrm>
        </p:grpSpPr>
        <p:grpSp>
          <p:nvGrpSpPr>
            <p:cNvPr id="29740" name="群組 2051"/>
            <p:cNvGrpSpPr>
              <a:grpSpLocks/>
            </p:cNvGrpSpPr>
            <p:nvPr/>
          </p:nvGrpSpPr>
          <p:grpSpPr bwMode="auto">
            <a:xfrm>
              <a:off x="2597117" y="2129973"/>
              <a:ext cx="1465468" cy="1472938"/>
              <a:chOff x="2597117" y="2129973"/>
              <a:chExt cx="1465468" cy="1472938"/>
            </a:xfrm>
          </p:grpSpPr>
          <p:pic>
            <p:nvPicPr>
              <p:cNvPr id="15" name="圖片 14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117" y="2129973"/>
                <a:ext cx="1465468" cy="1465468"/>
              </a:xfrm>
              <a:prstGeom prst="rect">
                <a:avLst/>
              </a:prstGeom>
            </p:spPr>
          </p:pic>
          <p:sp>
            <p:nvSpPr>
              <p:cNvPr id="29743" name="文字方塊 16"/>
              <p:cNvSpPr txBox="1">
                <a:spLocks noChangeArrowheads="1"/>
              </p:cNvSpPr>
              <p:nvPr/>
            </p:nvSpPr>
            <p:spPr bwMode="auto">
              <a:xfrm>
                <a:off x="2733896" y="3048913"/>
                <a:ext cx="3730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18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</a:t>
                </a:r>
              </a:p>
            </p:txBody>
          </p:sp>
          <p:sp>
            <p:nvSpPr>
              <p:cNvPr id="29744" name="文字方塊 17"/>
              <p:cNvSpPr txBox="1">
                <a:spLocks noChangeArrowheads="1"/>
              </p:cNvSpPr>
              <p:nvPr/>
            </p:nvSpPr>
            <p:spPr bwMode="auto">
              <a:xfrm>
                <a:off x="3168419" y="3233579"/>
                <a:ext cx="3730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18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J</a:t>
                </a:r>
              </a:p>
            </p:txBody>
          </p:sp>
          <p:sp>
            <p:nvSpPr>
              <p:cNvPr id="29745" name="文字方塊 18"/>
              <p:cNvSpPr txBox="1">
                <a:spLocks noChangeArrowheads="1"/>
              </p:cNvSpPr>
              <p:nvPr/>
            </p:nvSpPr>
            <p:spPr bwMode="auto">
              <a:xfrm>
                <a:off x="3602943" y="3048913"/>
                <a:ext cx="3730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18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U</a:t>
                </a:r>
              </a:p>
            </p:txBody>
          </p:sp>
        </p:grpSp>
        <p:sp>
          <p:nvSpPr>
            <p:cNvPr id="49" name="文字方塊 48"/>
            <p:cNvSpPr txBox="1"/>
            <p:nvPr/>
          </p:nvSpPr>
          <p:spPr>
            <a:xfrm>
              <a:off x="2188265" y="3606398"/>
              <a:ext cx="2355067" cy="3698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各教育階段核心素養</a:t>
              </a:r>
              <a:endPara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3" name="群組 2068"/>
          <p:cNvGrpSpPr>
            <a:grpSpLocks/>
          </p:cNvGrpSpPr>
          <p:nvPr/>
        </p:nvGrpSpPr>
        <p:grpSpPr bwMode="auto">
          <a:xfrm>
            <a:off x="4660900" y="3073400"/>
            <a:ext cx="4108450" cy="1754188"/>
            <a:chOff x="4661010" y="3073539"/>
            <a:chExt cx="4108384" cy="1754451"/>
          </a:xfrm>
        </p:grpSpPr>
        <p:grpSp>
          <p:nvGrpSpPr>
            <p:cNvPr id="29736" name="群組 2054"/>
            <p:cNvGrpSpPr>
              <a:grpSpLocks/>
            </p:cNvGrpSpPr>
            <p:nvPr/>
          </p:nvGrpSpPr>
          <p:grpSpPr bwMode="auto">
            <a:xfrm>
              <a:off x="4661010" y="3073539"/>
              <a:ext cx="2272025" cy="1754451"/>
              <a:chOff x="4661010" y="3073539"/>
              <a:chExt cx="2272025" cy="1754451"/>
            </a:xfrm>
          </p:grpSpPr>
          <p:pic>
            <p:nvPicPr>
              <p:cNvPr id="29738" name="圖片 4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1010" y="3073539"/>
                <a:ext cx="1474917" cy="1474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39" name="圖片 5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5120" y="3370075"/>
                <a:ext cx="1457915" cy="1457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" name="文字方塊 60"/>
            <p:cNvSpPr txBox="1"/>
            <p:nvPr/>
          </p:nvSpPr>
          <p:spPr>
            <a:xfrm>
              <a:off x="6635828" y="4205597"/>
              <a:ext cx="2133566" cy="369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領域</a:t>
              </a:r>
              <a:r>
                <a:rPr lang="en-US" altLang="zh-TW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科目</a:t>
              </a:r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理念目標</a:t>
              </a:r>
              <a:endPara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4" name="群組 2069"/>
          <p:cNvGrpSpPr>
            <a:grpSpLocks/>
          </p:cNvGrpSpPr>
          <p:nvPr/>
        </p:nvGrpSpPr>
        <p:grpSpPr bwMode="auto">
          <a:xfrm>
            <a:off x="5658418" y="4942387"/>
            <a:ext cx="2475706" cy="1781727"/>
            <a:chOff x="5634323" y="5028616"/>
            <a:chExt cx="2538225" cy="1826991"/>
          </a:xfrm>
        </p:grpSpPr>
        <p:grpSp>
          <p:nvGrpSpPr>
            <p:cNvPr id="29732" name="群組 2055"/>
            <p:cNvGrpSpPr>
              <a:grpSpLocks/>
            </p:cNvGrpSpPr>
            <p:nvPr/>
          </p:nvGrpSpPr>
          <p:grpSpPr bwMode="auto">
            <a:xfrm>
              <a:off x="5825797" y="5028616"/>
              <a:ext cx="2346751" cy="1696598"/>
              <a:chOff x="5825797" y="5028616"/>
              <a:chExt cx="2346751" cy="1696598"/>
            </a:xfrm>
          </p:grpSpPr>
          <p:pic>
            <p:nvPicPr>
              <p:cNvPr id="44" name="圖片 43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825797" y="5028616"/>
                <a:ext cx="1445804" cy="1445804"/>
              </a:xfrm>
              <a:prstGeom prst="rect">
                <a:avLst/>
              </a:prstGeom>
            </p:spPr>
          </p:pic>
          <p:pic>
            <p:nvPicPr>
              <p:cNvPr id="29735" name="圖片 4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4633" y="5267299"/>
                <a:ext cx="1457915" cy="1457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2" name="文字方塊 61"/>
            <p:cNvSpPr txBox="1"/>
            <p:nvPr/>
          </p:nvSpPr>
          <p:spPr>
            <a:xfrm>
              <a:off x="5634323" y="6476892"/>
              <a:ext cx="2325463" cy="3787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領域</a:t>
              </a:r>
              <a:r>
                <a:rPr lang="en-US" altLang="zh-TW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科目</a:t>
              </a:r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學習重點</a:t>
              </a:r>
              <a:endPara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5" name="群組 3"/>
          <p:cNvGrpSpPr>
            <a:grpSpLocks/>
          </p:cNvGrpSpPr>
          <p:nvPr/>
        </p:nvGrpSpPr>
        <p:grpSpPr bwMode="auto">
          <a:xfrm>
            <a:off x="4060825" y="5586413"/>
            <a:ext cx="1784350" cy="469900"/>
            <a:chOff x="4060154" y="5586227"/>
            <a:chExt cx="1785560" cy="470720"/>
          </a:xfrm>
        </p:grpSpPr>
        <p:cxnSp>
          <p:nvCxnSpPr>
            <p:cNvPr id="76" name="直線單箭頭接點 75"/>
            <p:cNvCxnSpPr/>
            <p:nvPr/>
          </p:nvCxnSpPr>
          <p:spPr>
            <a:xfrm flipH="1" flipV="1">
              <a:off x="4060154" y="5586227"/>
              <a:ext cx="1785560" cy="28625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字方塊 49"/>
            <p:cNvSpPr txBox="1"/>
            <p:nvPr/>
          </p:nvSpPr>
          <p:spPr>
            <a:xfrm>
              <a:off x="4625687" y="5688004"/>
              <a:ext cx="656083" cy="3689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對應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6" name="群組 4"/>
          <p:cNvGrpSpPr>
            <a:grpSpLocks/>
          </p:cNvGrpSpPr>
          <p:nvPr/>
        </p:nvGrpSpPr>
        <p:grpSpPr bwMode="auto">
          <a:xfrm>
            <a:off x="3949700" y="4456113"/>
            <a:ext cx="1093788" cy="1084262"/>
            <a:chOff x="3950458" y="4456051"/>
            <a:chExt cx="1092789" cy="1083697"/>
          </a:xfrm>
        </p:grpSpPr>
        <p:cxnSp>
          <p:nvCxnSpPr>
            <p:cNvPr id="73" name="直線單箭頭接點 72"/>
            <p:cNvCxnSpPr>
              <a:endCxn id="48" idx="3"/>
            </p:cNvCxnSpPr>
            <p:nvPr/>
          </p:nvCxnSpPr>
          <p:spPr>
            <a:xfrm flipH="1">
              <a:off x="4063068" y="4456051"/>
              <a:ext cx="980179" cy="1083697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字方塊 50"/>
            <p:cNvSpPr txBox="1"/>
            <p:nvPr/>
          </p:nvSpPr>
          <p:spPr>
            <a:xfrm>
              <a:off x="3950458" y="4659145"/>
              <a:ext cx="656625" cy="3696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發展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7" name="群組 8"/>
          <p:cNvGrpSpPr>
            <a:grpSpLocks/>
          </p:cNvGrpSpPr>
          <p:nvPr/>
        </p:nvGrpSpPr>
        <p:grpSpPr bwMode="auto">
          <a:xfrm>
            <a:off x="5054600" y="4483100"/>
            <a:ext cx="1076325" cy="1085850"/>
            <a:chOff x="5054032" y="4482349"/>
            <a:chExt cx="1077216" cy="1087292"/>
          </a:xfrm>
        </p:grpSpPr>
        <p:cxnSp>
          <p:nvCxnSpPr>
            <p:cNvPr id="78" name="直線單箭頭接點 77"/>
            <p:cNvCxnSpPr/>
            <p:nvPr/>
          </p:nvCxnSpPr>
          <p:spPr>
            <a:xfrm>
              <a:off x="5054032" y="4482349"/>
              <a:ext cx="800762" cy="1087292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字方塊 52"/>
            <p:cNvSpPr txBox="1"/>
            <p:nvPr/>
          </p:nvSpPr>
          <p:spPr>
            <a:xfrm>
              <a:off x="5475068" y="4703305"/>
              <a:ext cx="656180" cy="3703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發展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9718" name="矩形 55"/>
          <p:cNvSpPr>
            <a:spLocks noChangeArrowheads="1"/>
          </p:cNvSpPr>
          <p:nvPr/>
        </p:nvSpPr>
        <p:spPr bwMode="auto">
          <a:xfrm>
            <a:off x="4208463" y="1431925"/>
            <a:ext cx="373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000" b="1">
                <a:solidFill>
                  <a:srgbClr val="1F4E79"/>
                </a:solidFill>
                <a:ea typeface="微軟正黑體" panose="020B0604030504040204" pitchFamily="34" charset="-120"/>
              </a:rPr>
              <a:t>核心素養在課程綱要的轉化及其與學習重點的對應關係圖</a:t>
            </a:r>
            <a:endParaRPr lang="zh-TW" altLang="en-US" sz="2000" b="1">
              <a:solidFill>
                <a:srgbClr val="1F4E79"/>
              </a:solidFill>
            </a:endParaRPr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59581"/>
              </p:ext>
            </p:extLst>
          </p:nvPr>
        </p:nvGraphicFramePr>
        <p:xfrm>
          <a:off x="6146800" y="2183361"/>
          <a:ext cx="2874963" cy="1192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49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92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以核心素養強化各教育階段、課程總綱與領域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科目之間的連貫，以及各領域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科目之間的統整</a:t>
                      </a:r>
                      <a:r>
                        <a:rPr lang="zh-TW" alt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en-US" sz="1800" dirty="0"/>
                    </a:p>
                  </a:txBody>
                  <a:tcPr marL="91450" marR="91450" marT="45712" marB="4571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9725" name="投影片編號版面配置區 1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44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4190AFC-71D7-44DB-9F37-CDC64BCFFDF4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59" name="圖片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360" y="6354457"/>
            <a:ext cx="1213165" cy="2401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03609128"/>
              </p:ext>
            </p:extLst>
          </p:nvPr>
        </p:nvGraphicFramePr>
        <p:xfrm>
          <a:off x="755576" y="1285860"/>
          <a:ext cx="7704856" cy="5239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747" name="投影片編號版面配置區 10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D2E6CC6-E08A-4F45-9383-E0D732943941}" type="slidenum">
              <a:rPr lang="zh-TW" altLang="en-US" sz="1200" smtClean="0">
                <a:solidFill>
                  <a:srgbClr val="89898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zh-TW" altLang="en-US" sz="1200" smtClean="0">
              <a:solidFill>
                <a:srgbClr val="89898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1748" name="矩形 33"/>
          <p:cNvSpPr>
            <a:spLocks noChangeArrowheads="1"/>
          </p:cNvSpPr>
          <p:nvPr/>
        </p:nvSpPr>
        <p:spPr bwMode="auto">
          <a:xfrm>
            <a:off x="3500438" y="3143250"/>
            <a:ext cx="2159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適性揚才</a:t>
            </a:r>
            <a:endParaRPr lang="en-US" altLang="zh-TW" sz="3200" b="1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終身學習</a:t>
            </a:r>
          </a:p>
        </p:txBody>
      </p:sp>
      <p:sp>
        <p:nvSpPr>
          <p:cNvPr id="6" name="等腰三角形 5"/>
          <p:cNvSpPr/>
          <p:nvPr/>
        </p:nvSpPr>
        <p:spPr>
          <a:xfrm>
            <a:off x="2939080" y="2153459"/>
            <a:ext cx="3290914" cy="2522538"/>
          </a:xfrm>
          <a:prstGeom prst="triangle">
            <a:avLst>
              <a:gd name="adj" fmla="val 51277"/>
            </a:avLst>
          </a:prstGeom>
          <a:solidFill>
            <a:srgbClr val="C00000">
              <a:alpha val="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0" name="矩形 7"/>
          <p:cNvSpPr>
            <a:spLocks noChangeArrowheads="1"/>
          </p:cNvSpPr>
          <p:nvPr/>
        </p:nvSpPr>
        <p:spPr bwMode="auto">
          <a:xfrm>
            <a:off x="71438" y="269875"/>
            <a:ext cx="90153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十二年國教課綱特色及其在原住民族語文的展現</a:t>
            </a:r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5705475" y="1541463"/>
            <a:ext cx="3097213" cy="649287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重視語文學習的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歷程</a:t>
            </a:r>
            <a:endParaRPr lang="zh-TW" altLang="en-US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6394450" y="3636963"/>
            <a:ext cx="2749550" cy="803275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根據學生個別差異，規劃培養</a:t>
            </a:r>
            <a:endParaRPr lang="en-US" altLang="zh-TW" sz="1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自學能力的教材教法及課程</a:t>
            </a:r>
            <a:endParaRPr lang="en-US" altLang="zh-TW" sz="1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規劃指引</a:t>
            </a:r>
            <a:endParaRPr lang="en-US" altLang="zh-TW" sz="1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5473700" y="5618163"/>
            <a:ext cx="3151188" cy="606425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課程與教學上力求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反映學生的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語文程度與多元差異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4" name="Rectangle 13"/>
          <p:cNvSpPr>
            <a:spLocks noChangeArrowheads="1"/>
          </p:cNvSpPr>
          <p:nvPr/>
        </p:nvSpPr>
        <p:spPr bwMode="auto">
          <a:xfrm>
            <a:off x="71438" y="5634038"/>
            <a:ext cx="3602037" cy="70485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各教育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的連貫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語文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教學與學習經驗的統整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5" name="Rectangle 14"/>
          <p:cNvSpPr>
            <a:spLocks noChangeArrowheads="1"/>
          </p:cNvSpPr>
          <p:nvPr/>
        </p:nvSpPr>
        <p:spPr bwMode="auto">
          <a:xfrm>
            <a:off x="-9525" y="1990725"/>
            <a:ext cx="3311525" cy="719138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加強師資培訓、</a:t>
            </a:r>
            <a:r>
              <a:rPr lang="zh-TW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強化支持系統</a:t>
            </a:r>
            <a:endParaRPr lang="en-US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十二年國民基本教育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課程綱要總綱課程架構</a:t>
            </a:r>
          </a:p>
        </p:txBody>
      </p:sp>
      <p:sp>
        <p:nvSpPr>
          <p:cNvPr id="3379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9CF241C-3718-486F-886D-47D751E99BBF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3"/>
          <p:cNvSpPr>
            <a:spLocks noChangeArrowheads="1"/>
          </p:cNvSpPr>
          <p:nvPr/>
        </p:nvSpPr>
        <p:spPr bwMode="auto">
          <a:xfrm>
            <a:off x="482600" y="350838"/>
            <a:ext cx="8375650" cy="917575"/>
          </a:xfrm>
          <a:prstGeom prst="roundRect">
            <a:avLst>
              <a:gd name="adj" fmla="val 16667"/>
            </a:avLst>
          </a:prstGeom>
          <a:noFill/>
          <a:ln w="76200">
            <a:noFill/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國民中小學課程類型架構與內涵</a:t>
            </a: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4131876655"/>
              </p:ext>
            </p:extLst>
          </p:nvPr>
        </p:nvGraphicFramePr>
        <p:xfrm>
          <a:off x="731043" y="809625"/>
          <a:ext cx="8127207" cy="5753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820" name="文字方塊 3"/>
          <p:cNvSpPr txBox="1">
            <a:spLocks noChangeArrowheads="1"/>
          </p:cNvSpPr>
          <p:nvPr/>
        </p:nvSpPr>
        <p:spPr bwMode="auto">
          <a:xfrm>
            <a:off x="3044825" y="5692775"/>
            <a:ext cx="33512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99"/>
              </a:buClr>
              <a:buFontTx/>
              <a:buNone/>
            </a:pPr>
            <a:r>
              <a:rPr lang="zh-TW" altLang="en-US" sz="2000" b="1" dirty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減少每週修習科目數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99"/>
              </a:buClr>
              <a:buFontTx/>
              <a:buNone/>
            </a:pPr>
            <a:r>
              <a:rPr lang="zh-TW" altLang="zh-TW" sz="2000" b="1" dirty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素養導向之領域教學</a:t>
            </a:r>
            <a:endParaRPr lang="en-US" altLang="zh-TW" sz="2000" b="1" dirty="0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99"/>
              </a:buClr>
              <a:buFontTx/>
              <a:buNone/>
            </a:pPr>
            <a:r>
              <a:rPr lang="zh-TW" altLang="zh-TW" sz="2000" b="1" dirty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跨領域統整</a:t>
            </a:r>
            <a:r>
              <a:rPr lang="zh-TW" altLang="en-US" sz="2000" b="1" dirty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endParaRPr lang="en-US" altLang="zh-TW" sz="2000" b="1" dirty="0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821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FCF7962-1AC9-410C-9E7F-40BF0B378120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五角星形 4"/>
          <p:cNvSpPr/>
          <p:nvPr/>
        </p:nvSpPr>
        <p:spPr>
          <a:xfrm>
            <a:off x="2816225" y="5732463"/>
            <a:ext cx="265113" cy="25400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9" name="五角星形 8"/>
          <p:cNvSpPr/>
          <p:nvPr/>
        </p:nvSpPr>
        <p:spPr>
          <a:xfrm>
            <a:off x="2813050" y="5992813"/>
            <a:ext cx="265113" cy="25558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0" name="五角星形 9"/>
          <p:cNvSpPr/>
          <p:nvPr/>
        </p:nvSpPr>
        <p:spPr>
          <a:xfrm>
            <a:off x="2816225" y="6327775"/>
            <a:ext cx="265113" cy="255588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5"/>
          <a:stretch/>
        </p:blipFill>
        <p:spPr bwMode="auto">
          <a:xfrm>
            <a:off x="2762327" y="155809"/>
            <a:ext cx="6102189" cy="58556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58738" y="0"/>
            <a:ext cx="2466975" cy="9001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國民中小學</a:t>
            </a:r>
            <a:endParaRPr lang="en-US" altLang="zh-TW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領域及名稱調整</a:t>
            </a:r>
            <a:endParaRPr lang="zh-TW" altLang="zh-TW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直線圖說文字 2 6"/>
          <p:cNvSpPr/>
          <p:nvPr/>
        </p:nvSpPr>
        <p:spPr>
          <a:xfrm flipH="1">
            <a:off x="433388" y="919163"/>
            <a:ext cx="2136775" cy="701675"/>
          </a:xfrm>
          <a:prstGeom prst="borderCallout2">
            <a:avLst>
              <a:gd name="adj1" fmla="val 45046"/>
              <a:gd name="adj2" fmla="val -95362"/>
              <a:gd name="adj3" fmla="val 46036"/>
              <a:gd name="adj4" fmla="val -33990"/>
              <a:gd name="adj5" fmla="val 46489"/>
              <a:gd name="adj6" fmla="val 111"/>
            </a:avLst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triangle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0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r>
              <a:rPr lang="zh-TW" altLang="zh-TW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「語文領域」</a:t>
            </a:r>
            <a:endParaRPr lang="en-US" altLang="zh-TW" sz="16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zh-TW" altLang="en-US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「新住民語文」</a:t>
            </a:r>
            <a:endParaRPr lang="zh-TW" altLang="en-US" sz="16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直線圖說文字 2 8"/>
          <p:cNvSpPr/>
          <p:nvPr/>
        </p:nvSpPr>
        <p:spPr>
          <a:xfrm flipH="1">
            <a:off x="417513" y="1793875"/>
            <a:ext cx="2166937" cy="677863"/>
          </a:xfrm>
          <a:prstGeom prst="borderCallout2">
            <a:avLst>
              <a:gd name="adj1" fmla="val 47989"/>
              <a:gd name="adj2" fmla="val 488"/>
              <a:gd name="adj3" fmla="val 81526"/>
              <a:gd name="adj4" fmla="val -31057"/>
              <a:gd name="adj5" fmla="val 89838"/>
              <a:gd name="adj6" fmla="val -40264"/>
            </a:avLst>
          </a:prstGeom>
          <a:solidFill>
            <a:schemeClr val="accent2">
              <a:lumMod val="50000"/>
            </a:schemeClr>
          </a:solidFill>
          <a:ln w="38100" cmpd="sng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「自然與生活科技」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更名為</a:t>
            </a: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「自然科學」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直線圖說文字 2 9"/>
          <p:cNvSpPr/>
          <p:nvPr/>
        </p:nvSpPr>
        <p:spPr>
          <a:xfrm flipH="1">
            <a:off x="404813" y="2673350"/>
            <a:ext cx="2179637" cy="712788"/>
          </a:xfrm>
          <a:prstGeom prst="borderCallout2">
            <a:avLst>
              <a:gd name="adj1" fmla="val 44114"/>
              <a:gd name="adj2" fmla="val -40640"/>
              <a:gd name="adj3" fmla="val 44951"/>
              <a:gd name="adj4" fmla="val -40195"/>
              <a:gd name="adj5" fmla="val 44230"/>
              <a:gd name="adj6" fmla="val 207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  <a:head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「藝術與人文領域」更名為</a:t>
            </a: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「藝術領域」</a:t>
            </a:r>
            <a:endParaRPr lang="zh-TW" altLang="en-US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直線圖說文字 2 14"/>
          <p:cNvSpPr/>
          <p:nvPr/>
        </p:nvSpPr>
        <p:spPr>
          <a:xfrm flipH="1">
            <a:off x="433388" y="4403725"/>
            <a:ext cx="2166937" cy="801688"/>
          </a:xfrm>
          <a:prstGeom prst="borderCallout2">
            <a:avLst>
              <a:gd name="adj1" fmla="val -102883"/>
              <a:gd name="adj2" fmla="val -106327"/>
              <a:gd name="adj3" fmla="val 15461"/>
              <a:gd name="adj4" fmla="val -94894"/>
              <a:gd name="adj5" fmla="val 54504"/>
              <a:gd name="adj6" fmla="val -890"/>
            </a:avLst>
          </a:prstGeom>
          <a:solidFill>
            <a:schemeClr val="accent4">
              <a:lumMod val="75000"/>
            </a:schemeClr>
          </a:solidFill>
          <a:ln w="41275">
            <a:solidFill>
              <a:schemeClr val="accent4">
                <a:lumMod val="75000"/>
              </a:schemeClr>
            </a:solidFill>
            <a:head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第一學習階段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綜合活動領域</a:t>
            </a: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整併至</a:t>
            </a: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生活課程</a:t>
            </a: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直線圖說文字 2 15"/>
          <p:cNvSpPr/>
          <p:nvPr/>
        </p:nvSpPr>
        <p:spPr>
          <a:xfrm flipH="1">
            <a:off x="419100" y="3560763"/>
            <a:ext cx="2181225" cy="679450"/>
          </a:xfrm>
          <a:prstGeom prst="borderCallout2">
            <a:avLst>
              <a:gd name="adj1" fmla="val 37548"/>
              <a:gd name="adj2" fmla="val -39055"/>
              <a:gd name="adj3" fmla="val 34753"/>
              <a:gd name="adj4" fmla="val -18871"/>
              <a:gd name="adj5" fmla="val 57180"/>
              <a:gd name="adj6" fmla="val 2016"/>
            </a:avLst>
          </a:prstGeom>
          <a:ln w="38100">
            <a:solidFill>
              <a:srgbClr val="ED7D31"/>
            </a:solidFill>
            <a:head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endParaRPr lang="en-US" altLang="zh-TW" sz="16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zh-TW" altLang="en-US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lang="zh-TW" altLang="zh-TW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領域」</a:t>
            </a:r>
            <a:endParaRPr lang="zh-TW" altLang="en-US" sz="16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直線圖說文字 2 16"/>
          <p:cNvSpPr/>
          <p:nvPr/>
        </p:nvSpPr>
        <p:spPr>
          <a:xfrm flipH="1">
            <a:off x="430213" y="5486400"/>
            <a:ext cx="2166937" cy="1022350"/>
          </a:xfrm>
          <a:prstGeom prst="borderCallout2">
            <a:avLst>
              <a:gd name="adj1" fmla="val -105578"/>
              <a:gd name="adj2" fmla="val -238609"/>
              <a:gd name="adj3" fmla="val -79977"/>
              <a:gd name="adj4" fmla="val -220912"/>
              <a:gd name="adj5" fmla="val 48484"/>
              <a:gd name="adj6" fmla="val 433"/>
            </a:avLst>
          </a:prstGeom>
          <a:solidFill>
            <a:schemeClr val="accent6">
              <a:lumMod val="50000"/>
            </a:schemeClr>
          </a:solidFill>
          <a:ln w="34925">
            <a:solidFill>
              <a:schemeClr val="accent6">
                <a:lumMod val="50000"/>
              </a:schemeClr>
            </a:solidFill>
            <a:head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第四學習階段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健康與體育</a:t>
            </a: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之「健康」更名為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健康教育</a:t>
            </a: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87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183C253-0EF2-4A16-9E1D-02CD35B5BAD3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45025" y="1050925"/>
            <a:ext cx="1022350" cy="32543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679950" y="1719263"/>
            <a:ext cx="1023938" cy="1841500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448050" y="2146300"/>
            <a:ext cx="1196975" cy="606425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448050" y="3560763"/>
            <a:ext cx="1196975" cy="431800"/>
          </a:xfrm>
          <a:prstGeom prst="rect">
            <a:avLst/>
          </a:prstGeom>
          <a:noFill/>
          <a:ln w="571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3448050" y="2794000"/>
            <a:ext cx="1196975" cy="40163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7767638" y="3990975"/>
            <a:ext cx="1014412" cy="40163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字方塊 20"/>
          <p:cNvSpPr txBox="1">
            <a:spLocks noChangeArrowheads="1"/>
          </p:cNvSpPr>
          <p:nvPr/>
        </p:nvSpPr>
        <p:spPr bwMode="auto">
          <a:xfrm>
            <a:off x="323850" y="157163"/>
            <a:ext cx="8459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000" b="1" dirty="0" smtClean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普通型高中課程類型架構與內涵</a:t>
            </a:r>
          </a:p>
        </p:txBody>
      </p:sp>
      <p:sp>
        <p:nvSpPr>
          <p:cNvPr id="22" name="圓角矩形圖說文字 9"/>
          <p:cNvSpPr>
            <a:spLocks noChangeArrowheads="1"/>
          </p:cNvSpPr>
          <p:nvPr/>
        </p:nvSpPr>
        <p:spPr bwMode="auto">
          <a:xfrm>
            <a:off x="6421438" y="4652963"/>
            <a:ext cx="1128712" cy="1566862"/>
          </a:xfrm>
          <a:prstGeom prst="wedgeRoundRectCallout">
            <a:avLst>
              <a:gd name="adj1" fmla="val -27983"/>
              <a:gd name="adj2" fmla="val -72554"/>
              <a:gd name="adj3" fmla="val 16667"/>
            </a:avLst>
          </a:prstGeom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提供適性與差異化教學，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確保學生基本學力</a:t>
            </a:r>
            <a:endParaRPr lang="en-US" altLang="zh-TW" sz="1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6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 24"/>
          <p:cNvSpPr/>
          <p:nvPr/>
        </p:nvSpPr>
        <p:spPr bwMode="auto">
          <a:xfrm>
            <a:off x="71438" y="3506788"/>
            <a:ext cx="8807450" cy="8080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類別項目</a:t>
            </a:r>
          </a:p>
        </p:txBody>
      </p:sp>
      <p:sp>
        <p:nvSpPr>
          <p:cNvPr id="24" name="圓角矩形 23"/>
          <p:cNvSpPr/>
          <p:nvPr/>
        </p:nvSpPr>
        <p:spPr bwMode="auto">
          <a:xfrm>
            <a:off x="71438" y="2320925"/>
            <a:ext cx="8904287" cy="8080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課程類別</a:t>
            </a:r>
          </a:p>
        </p:txBody>
      </p:sp>
      <p:sp>
        <p:nvSpPr>
          <p:cNvPr id="23" name="圓角矩形 22"/>
          <p:cNvSpPr/>
          <p:nvPr/>
        </p:nvSpPr>
        <p:spPr bwMode="auto">
          <a:xfrm>
            <a:off x="96838" y="1169988"/>
            <a:ext cx="8782050" cy="8096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學制</a:t>
            </a:r>
          </a:p>
        </p:txBody>
      </p:sp>
      <p:sp>
        <p:nvSpPr>
          <p:cNvPr id="1033" name="圓角矩形圖說文字 6"/>
          <p:cNvSpPr>
            <a:spLocks noChangeArrowheads="1"/>
          </p:cNvSpPr>
          <p:nvPr/>
        </p:nvSpPr>
        <p:spPr bwMode="auto">
          <a:xfrm>
            <a:off x="4879975" y="4651375"/>
            <a:ext cx="1474788" cy="1706563"/>
          </a:xfrm>
          <a:prstGeom prst="wedgeRoundRectCallout">
            <a:avLst>
              <a:gd name="adj1" fmla="val -9304"/>
              <a:gd name="adj2" fmla="val -68956"/>
              <a:gd name="adj3" fmla="val 16667"/>
            </a:avLst>
          </a:prstGeom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5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提供學校發展校本特色課程，以跨領域，</a:t>
            </a:r>
            <a:r>
              <a:rPr lang="zh-TW" altLang="en-US" sz="15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知識統整應用類型之課程</a:t>
            </a:r>
            <a:r>
              <a:rPr lang="zh-TW" altLang="en-US" sz="15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為主</a:t>
            </a:r>
          </a:p>
        </p:txBody>
      </p:sp>
      <p:sp>
        <p:nvSpPr>
          <p:cNvPr id="12" name="圓角矩形 11"/>
          <p:cNvSpPr/>
          <p:nvPr/>
        </p:nvSpPr>
        <p:spPr bwMode="auto">
          <a:xfrm>
            <a:off x="1547813" y="2332038"/>
            <a:ext cx="2016125" cy="7969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部定</a:t>
            </a:r>
          </a:p>
        </p:txBody>
      </p:sp>
      <p:sp>
        <p:nvSpPr>
          <p:cNvPr id="13" name="圓角矩形 12"/>
          <p:cNvSpPr/>
          <p:nvPr/>
        </p:nvSpPr>
        <p:spPr bwMode="auto">
          <a:xfrm>
            <a:off x="5060950" y="3603625"/>
            <a:ext cx="906463" cy="700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校訂</a:t>
            </a:r>
            <a:endParaRPr lang="en-US" altLang="zh-TW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必修</a:t>
            </a:r>
          </a:p>
        </p:txBody>
      </p:sp>
      <p:sp>
        <p:nvSpPr>
          <p:cNvPr id="14" name="圓角矩形 13"/>
          <p:cNvSpPr/>
          <p:nvPr/>
        </p:nvSpPr>
        <p:spPr bwMode="auto">
          <a:xfrm>
            <a:off x="2484438" y="3573463"/>
            <a:ext cx="1079500" cy="6985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加深加廣選修</a:t>
            </a:r>
          </a:p>
        </p:txBody>
      </p:sp>
      <p:sp>
        <p:nvSpPr>
          <p:cNvPr id="15" name="圓角矩形 14"/>
          <p:cNvSpPr/>
          <p:nvPr/>
        </p:nvSpPr>
        <p:spPr bwMode="auto">
          <a:xfrm>
            <a:off x="6130925" y="3573463"/>
            <a:ext cx="942975" cy="700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補強性</a:t>
            </a:r>
            <a:endParaRPr lang="en-US" altLang="zh-TW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選修</a:t>
            </a:r>
          </a:p>
        </p:txBody>
      </p:sp>
      <p:sp>
        <p:nvSpPr>
          <p:cNvPr id="16" name="圓角矩形 15"/>
          <p:cNvSpPr/>
          <p:nvPr/>
        </p:nvSpPr>
        <p:spPr bwMode="auto">
          <a:xfrm>
            <a:off x="3865563" y="2332038"/>
            <a:ext cx="5111750" cy="8143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校         訂</a:t>
            </a:r>
          </a:p>
        </p:txBody>
      </p:sp>
      <p:sp>
        <p:nvSpPr>
          <p:cNvPr id="17" name="圓角矩形 16"/>
          <p:cNvSpPr/>
          <p:nvPr/>
        </p:nvSpPr>
        <p:spPr bwMode="auto">
          <a:xfrm>
            <a:off x="1617663" y="3563938"/>
            <a:ext cx="788987" cy="7000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部定</a:t>
            </a:r>
            <a:endParaRPr lang="en-US" altLang="zh-TW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必修</a:t>
            </a:r>
          </a:p>
        </p:txBody>
      </p:sp>
      <p:sp>
        <p:nvSpPr>
          <p:cNvPr id="18" name="圓角矩形 17"/>
          <p:cNvSpPr/>
          <p:nvPr/>
        </p:nvSpPr>
        <p:spPr bwMode="auto">
          <a:xfrm>
            <a:off x="1665288" y="1203325"/>
            <a:ext cx="7056437" cy="781050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spc="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普通型高中</a:t>
            </a:r>
          </a:p>
        </p:txBody>
      </p:sp>
      <p:sp>
        <p:nvSpPr>
          <p:cNvPr id="9" name="圓角矩形圖說文字 8"/>
          <p:cNvSpPr/>
          <p:nvPr/>
        </p:nvSpPr>
        <p:spPr bwMode="auto">
          <a:xfrm>
            <a:off x="1704975" y="4684713"/>
            <a:ext cx="1558925" cy="1833562"/>
          </a:xfrm>
          <a:prstGeom prst="wedgeRoundRectCallout">
            <a:avLst>
              <a:gd name="adj1" fmla="val 19532"/>
              <a:gd name="adj2" fmla="val -7158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延伸部定必修，</a:t>
            </a:r>
            <a:r>
              <a:rPr lang="zh-TW" altLang="en-US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訂有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領域選修課綱</a:t>
            </a:r>
            <a:r>
              <a:rPr lang="zh-TW" altLang="zh-TW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zh-TW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銜接不同進路的大學教育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的專業準備</a:t>
            </a:r>
          </a:p>
        </p:txBody>
      </p:sp>
      <p:sp>
        <p:nvSpPr>
          <p:cNvPr id="1036" name="圓角矩形圖說文字 10"/>
          <p:cNvSpPr>
            <a:spLocks noChangeArrowheads="1"/>
          </p:cNvSpPr>
          <p:nvPr/>
        </p:nvSpPr>
        <p:spPr bwMode="auto">
          <a:xfrm>
            <a:off x="268288" y="4648200"/>
            <a:ext cx="1349375" cy="1381125"/>
          </a:xfrm>
          <a:prstGeom prst="wedgeRoundRectCallout">
            <a:avLst>
              <a:gd name="adj1" fmla="val 56020"/>
              <a:gd name="adj2" fmla="val -78329"/>
              <a:gd name="adj3" fmla="val 16667"/>
            </a:avLst>
          </a:prstGeom>
          <a:ln w="28575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培養核心素養，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鞏固基本學力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，落實全人教育</a:t>
            </a:r>
          </a:p>
        </p:txBody>
      </p:sp>
      <p:sp>
        <p:nvSpPr>
          <p:cNvPr id="1035" name="圓角矩形圖說文字 9"/>
          <p:cNvSpPr>
            <a:spLocks noChangeArrowheads="1"/>
          </p:cNvSpPr>
          <p:nvPr/>
        </p:nvSpPr>
        <p:spPr bwMode="auto">
          <a:xfrm>
            <a:off x="3324225" y="4587875"/>
            <a:ext cx="1492250" cy="1770063"/>
          </a:xfrm>
          <a:prstGeom prst="wedgeRoundRectCallout">
            <a:avLst>
              <a:gd name="adj1" fmla="val 21276"/>
              <a:gd name="adj2" fmla="val -68322"/>
              <a:gd name="adj3" fmla="val 16667"/>
            </a:avLst>
          </a:prstGeom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提供更個別化與差異化之適性課程，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通識應用、職業試探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、大學預修等</a:t>
            </a:r>
          </a:p>
        </p:txBody>
      </p:sp>
      <p:sp>
        <p:nvSpPr>
          <p:cNvPr id="21" name="圓角矩形 20"/>
          <p:cNvSpPr/>
          <p:nvPr/>
        </p:nvSpPr>
        <p:spPr bwMode="auto">
          <a:xfrm>
            <a:off x="3832225" y="3582988"/>
            <a:ext cx="995363" cy="6985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多元</a:t>
            </a:r>
            <a:endParaRPr lang="en-US" altLang="zh-TW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選修</a:t>
            </a:r>
            <a:endParaRPr lang="zh-TW" altLang="en-US" sz="1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33" name="直線接點 32"/>
          <p:cNvCxnSpPr/>
          <p:nvPr/>
        </p:nvCxnSpPr>
        <p:spPr>
          <a:xfrm>
            <a:off x="2484438" y="3108325"/>
            <a:ext cx="0" cy="225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1892300" y="3340100"/>
            <a:ext cx="11811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 flipH="1">
            <a:off x="3073400" y="3327400"/>
            <a:ext cx="0" cy="2460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 flipH="1">
            <a:off x="1892300" y="3325813"/>
            <a:ext cx="1588" cy="2381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 flipV="1">
            <a:off x="5167313" y="3284538"/>
            <a:ext cx="35814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5173663" y="3295650"/>
            <a:ext cx="0" cy="2111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6211888" y="3121025"/>
            <a:ext cx="0" cy="1635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914" name="群組 42"/>
          <p:cNvGrpSpPr>
            <a:grpSpLocks/>
          </p:cNvGrpSpPr>
          <p:nvPr/>
        </p:nvGrpSpPr>
        <p:grpSpPr bwMode="auto">
          <a:xfrm>
            <a:off x="3090863" y="3284538"/>
            <a:ext cx="2082800" cy="279400"/>
            <a:chOff x="3356344" y="3341884"/>
            <a:chExt cx="2082723" cy="310535"/>
          </a:xfrm>
        </p:grpSpPr>
        <p:cxnSp>
          <p:nvCxnSpPr>
            <p:cNvPr id="57" name="直線接點 56"/>
            <p:cNvCxnSpPr/>
            <p:nvPr/>
          </p:nvCxnSpPr>
          <p:spPr>
            <a:xfrm>
              <a:off x="3356344" y="3405403"/>
              <a:ext cx="855630" cy="234665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 flipV="1">
              <a:off x="4956485" y="3341884"/>
              <a:ext cx="482582" cy="310535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圓角矩形 44"/>
          <p:cNvSpPr/>
          <p:nvPr/>
        </p:nvSpPr>
        <p:spPr bwMode="auto">
          <a:xfrm>
            <a:off x="7224713" y="3589338"/>
            <a:ext cx="747712" cy="700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團體活動</a:t>
            </a:r>
          </a:p>
        </p:txBody>
      </p:sp>
      <p:sp>
        <p:nvSpPr>
          <p:cNvPr id="46" name="圓角矩形 45"/>
          <p:cNvSpPr/>
          <p:nvPr/>
        </p:nvSpPr>
        <p:spPr bwMode="auto">
          <a:xfrm>
            <a:off x="8026400" y="3589338"/>
            <a:ext cx="1017588" cy="700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3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彈性學習</a:t>
            </a:r>
            <a:endParaRPr lang="en-US" altLang="zh-TW" sz="13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1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1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含自主學習</a:t>
            </a:r>
            <a:r>
              <a:rPr lang="en-US" altLang="zh-TW" sz="11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1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51" name="直線接點 50"/>
          <p:cNvCxnSpPr/>
          <p:nvPr/>
        </p:nvCxnSpPr>
        <p:spPr>
          <a:xfrm>
            <a:off x="8748713" y="3284538"/>
            <a:ext cx="0" cy="225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7740650" y="3284538"/>
            <a:ext cx="0" cy="225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6804025" y="3284538"/>
            <a:ext cx="0" cy="225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>
          <a:xfrm flipH="1">
            <a:off x="3024188" y="1973263"/>
            <a:ext cx="2174875" cy="3127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>
            <a:stCxn id="18" idx="2"/>
          </p:cNvCxnSpPr>
          <p:nvPr/>
        </p:nvCxnSpPr>
        <p:spPr>
          <a:xfrm>
            <a:off x="5192713" y="1984375"/>
            <a:ext cx="2090737" cy="3286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圓角矩形 2"/>
          <p:cNvSpPr/>
          <p:nvPr/>
        </p:nvSpPr>
        <p:spPr>
          <a:xfrm>
            <a:off x="7164388" y="3244850"/>
            <a:ext cx="1947862" cy="1336675"/>
          </a:xfrm>
          <a:prstGeom prst="roundRect">
            <a:avLst/>
          </a:prstGeom>
          <a:noFill/>
          <a:ln w="476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" name="向上箭號 3"/>
          <p:cNvSpPr/>
          <p:nvPr/>
        </p:nvSpPr>
        <p:spPr>
          <a:xfrm>
            <a:off x="8126413" y="4648200"/>
            <a:ext cx="217487" cy="29368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7924" name="文字方塊 4"/>
          <p:cNvSpPr txBox="1">
            <a:spLocks noChangeArrowheads="1"/>
          </p:cNvSpPr>
          <p:nvPr/>
        </p:nvSpPr>
        <p:spPr bwMode="auto">
          <a:xfrm>
            <a:off x="7578725" y="4953000"/>
            <a:ext cx="14652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綜合性學習、其他學習體驗</a:t>
            </a:r>
            <a:r>
              <a:rPr lang="en-US" altLang="zh-TW" sz="16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..</a:t>
            </a:r>
            <a:endParaRPr lang="zh-TW" altLang="en-US" sz="16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925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73900" y="64992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80AB287-C099-49D1-A71F-4CD1A5A15937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zh-TW" altLang="en-US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內容版面配置區 6" descr="太極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7426" r="124" b="12996"/>
          <a:stretch>
            <a:fillRect/>
          </a:stretch>
        </p:blipFill>
        <p:spPr>
          <a:xfrm>
            <a:off x="4739481" y="2164298"/>
            <a:ext cx="4189412" cy="3335337"/>
          </a:xfrm>
        </p:spPr>
      </p:pic>
      <p:sp>
        <p:nvSpPr>
          <p:cNvPr id="165891" name="標題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9196388" cy="857250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十二年國教課綱強調學校本位課程發展</a:t>
            </a:r>
          </a:p>
        </p:txBody>
      </p:sp>
      <p:sp>
        <p:nvSpPr>
          <p:cNvPr id="39940" name="矩形 4"/>
          <p:cNvSpPr>
            <a:spLocks noChangeArrowheads="1"/>
          </p:cNvSpPr>
          <p:nvPr/>
        </p:nvSpPr>
        <p:spPr bwMode="auto">
          <a:xfrm>
            <a:off x="4524374" y="5128478"/>
            <a:ext cx="4754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400" dirty="0">
                <a:solidFill>
                  <a:srgbClr val="000000"/>
                </a:solidFill>
              </a:rPr>
              <a:t>                                     </a:t>
            </a:r>
            <a:r>
              <a:rPr lang="zh-TW" altLang="en-US" sz="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800" dirty="0">
                <a:solidFill>
                  <a:srgbClr val="000000"/>
                </a:solidFill>
              </a:rPr>
              <a:t>http://www.nipic.com/show/4/79/5437409k2418f424.html</a:t>
            </a:r>
            <a:endParaRPr lang="zh-TW" altLang="en-US" sz="800" dirty="0">
              <a:solidFill>
                <a:srgbClr val="000000"/>
              </a:solidFill>
            </a:endParaRPr>
          </a:p>
        </p:txBody>
      </p:sp>
      <p:sp>
        <p:nvSpPr>
          <p:cNvPr id="38917" name="文字方塊 7"/>
          <p:cNvSpPr txBox="1">
            <a:spLocks noChangeArrowheads="1"/>
          </p:cNvSpPr>
          <p:nvPr/>
        </p:nvSpPr>
        <p:spPr bwMode="auto">
          <a:xfrm>
            <a:off x="3405188" y="4194174"/>
            <a:ext cx="10715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部定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課程</a:t>
            </a:r>
          </a:p>
        </p:txBody>
      </p:sp>
      <p:sp>
        <p:nvSpPr>
          <p:cNvPr id="38918" name="文字方塊 8"/>
          <p:cNvSpPr txBox="1">
            <a:spLocks noChangeArrowheads="1"/>
          </p:cNvSpPr>
          <p:nvPr/>
        </p:nvSpPr>
        <p:spPr bwMode="auto">
          <a:xfrm>
            <a:off x="3405187" y="2322949"/>
            <a:ext cx="10715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校訂課程</a:t>
            </a:r>
          </a:p>
        </p:txBody>
      </p:sp>
      <p:sp>
        <p:nvSpPr>
          <p:cNvPr id="39943" name="文字方塊 9"/>
          <p:cNvSpPr txBox="1">
            <a:spLocks noChangeArrowheads="1"/>
          </p:cNvSpPr>
          <p:nvPr/>
        </p:nvSpPr>
        <p:spPr bwMode="auto">
          <a:xfrm>
            <a:off x="2768600" y="5425735"/>
            <a:ext cx="3198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zh-TW" sz="1800" dirty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由國家統一規劃，以養成學生的基本學力，並奠定適性發展的基礎。</a:t>
            </a:r>
            <a:endParaRPr lang="zh-TW" altLang="en-US" sz="1800" dirty="0">
              <a:solidFill>
                <a:srgbClr val="0D0D0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944" name="文字方塊 10"/>
          <p:cNvSpPr txBox="1">
            <a:spLocks noChangeArrowheads="1"/>
          </p:cNvSpPr>
          <p:nvPr/>
        </p:nvSpPr>
        <p:spPr bwMode="auto">
          <a:xfrm>
            <a:off x="2768600" y="1496557"/>
            <a:ext cx="3071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zh-TW" sz="1800" dirty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由學校安排，以形塑學校教育願景及強化學生適性發展</a:t>
            </a:r>
            <a:r>
              <a:rPr lang="zh-TW" altLang="en-US" sz="1800" dirty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39945" name="Shape 74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092066"/>
            <a:ext cx="21082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1733550" y="5571866"/>
            <a:ext cx="1035050" cy="26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0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取自吳月鈴</a:t>
            </a:r>
          </a:p>
        </p:txBody>
      </p:sp>
      <p:sp>
        <p:nvSpPr>
          <p:cNvPr id="3" name="左-右雙向箭號 2"/>
          <p:cNvSpPr/>
          <p:nvPr/>
        </p:nvSpPr>
        <p:spPr>
          <a:xfrm>
            <a:off x="2978146" y="3559513"/>
            <a:ext cx="1912353" cy="481013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73900" y="64992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TW" sz="1200" dirty="0">
                <a:solidFill>
                  <a:srgbClr val="898989"/>
                </a:solidFill>
                <a:latin typeface="Arial" panose="020B0604020202020204" pitchFamily="34" charset="0"/>
              </a:rPr>
              <a:t>16</a:t>
            </a:r>
            <a:endParaRPr lang="zh-TW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9988" y="2792412"/>
            <a:ext cx="7886700" cy="1323975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原住民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族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語文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</a:t>
            </a:r>
            <a:b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重要理念與內涵</a:t>
            </a:r>
          </a:p>
        </p:txBody>
      </p:sp>
      <p:sp>
        <p:nvSpPr>
          <p:cNvPr id="40963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FC1380A-962D-44FA-A2E1-48087F530C01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pic>
        <p:nvPicPr>
          <p:cNvPr id="40965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233613" y="1870075"/>
            <a:ext cx="40846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第二部分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圖: 替代程序 1"/>
          <p:cNvSpPr/>
          <p:nvPr/>
        </p:nvSpPr>
        <p:spPr>
          <a:xfrm>
            <a:off x="812801" y="2033046"/>
            <a:ext cx="7794170" cy="3369020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FF99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49263" indent="-274638">
              <a:lnSpc>
                <a:spcPts val="35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語文是社會溝通與互動的媒介，也是文化的載體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9263" indent="-274638">
              <a:lnSpc>
                <a:spcPts val="35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語文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教育旨在培養學生語言溝通與理性思辨的知能，奠定適性發展與終身學習的基礎，幫助學生了解並探究不同的文化與價值觀，促進族群互動與相互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理解。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271" y="501939"/>
            <a:ext cx="78867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語文領域的共同理念</a:t>
            </a:r>
            <a:endParaRPr lang="zh-TW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DE53BCA-286F-43ED-997C-B795871578E9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93813" y="1710125"/>
            <a:ext cx="555868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900"/>
              </a:spcBef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931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流程圖: 替代程序 1"/>
          <p:cNvSpPr/>
          <p:nvPr/>
        </p:nvSpPr>
        <p:spPr>
          <a:xfrm>
            <a:off x="1462158" y="3629207"/>
            <a:ext cx="7217385" cy="2652892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FF99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3000"/>
              </a:lnSpc>
              <a:spcBef>
                <a:spcPts val="600"/>
              </a:spcBef>
            </a:pP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 </a:t>
            </a:r>
            <a:r>
              <a:rPr lang="x-none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啟發學習原住民族語文的興趣</a:t>
            </a:r>
            <a:r>
              <a:rPr lang="x-none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3000"/>
              </a:lnSpc>
              <a:spcBef>
                <a:spcPts val="600"/>
              </a:spcBef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 </a:t>
            </a:r>
            <a:r>
              <a:rPr lang="x-none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習得原住民族語文理解</a:t>
            </a:r>
            <a:r>
              <a:rPr lang="x-none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、表達、溝通的能力。</a:t>
            </a:r>
            <a:endParaRPr lang="zh-TW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3000"/>
              </a:lnSpc>
              <a:spcBef>
                <a:spcPts val="600"/>
              </a:spcBef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 </a:t>
            </a:r>
            <a:r>
              <a:rPr lang="x-none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強化原住民族語文涵養與族群認同</a:t>
            </a:r>
            <a:r>
              <a:rPr lang="x-none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3000"/>
              </a:lnSpc>
              <a:spcBef>
                <a:spcPts val="600"/>
              </a:spcBef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 </a:t>
            </a:r>
            <a:r>
              <a:rPr lang="x-none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傳承原住民族智慧及文化創新之素養</a:t>
            </a:r>
            <a:r>
              <a:rPr lang="x-none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3000"/>
              </a:lnSpc>
              <a:spcBef>
                <a:spcPts val="600"/>
              </a:spcBef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 </a:t>
            </a:r>
            <a:r>
              <a:rPr lang="x-none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培養多語言知能與多文化視野</a:t>
            </a:r>
            <a:r>
              <a:rPr lang="x-none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流程圖: 替代程序 1"/>
          <p:cNvSpPr/>
          <p:nvPr/>
        </p:nvSpPr>
        <p:spPr>
          <a:xfrm>
            <a:off x="1462159" y="1509713"/>
            <a:ext cx="7301697" cy="1919082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FF99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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落實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憲法增修條文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原住民族基本法》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原住民族教育法》、《原住民族語言發展法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 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包容與關懷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多元文化差異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 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強化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自我及民族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認同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，維護原住民族發展。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84150"/>
            <a:ext cx="78867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原住民族語文課綱的理念與目標</a:t>
            </a:r>
            <a:endParaRPr lang="zh-TW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DE53BCA-286F-43ED-997C-B795871578E9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11" name="圓角矩形 4"/>
          <p:cNvSpPr/>
          <p:nvPr/>
        </p:nvSpPr>
        <p:spPr>
          <a:xfrm>
            <a:off x="628649" y="1817052"/>
            <a:ext cx="833509" cy="13044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68580" rIns="137160" bIns="6858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理念</a:t>
            </a:r>
            <a:endParaRPr lang="zh-TW" altLang="en-US" sz="36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93813" y="1710125"/>
            <a:ext cx="555868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900"/>
              </a:spcBef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圓角矩形 4"/>
          <p:cNvSpPr/>
          <p:nvPr/>
        </p:nvSpPr>
        <p:spPr>
          <a:xfrm>
            <a:off x="628650" y="3770390"/>
            <a:ext cx="833509" cy="13044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68580" rIns="137160" bIns="6858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lang="zh-TW" altLang="en-US" sz="36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727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圓角矩形 41"/>
          <p:cNvSpPr/>
          <p:nvPr/>
        </p:nvSpPr>
        <p:spPr>
          <a:xfrm>
            <a:off x="819150" y="2508250"/>
            <a:ext cx="7823200" cy="3786188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747838" y="490538"/>
            <a:ext cx="5708650" cy="63500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簡報綱要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41066" y="3922713"/>
            <a:ext cx="8770938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第二部分</a:t>
            </a:r>
            <a:endParaRPr lang="en-US" altLang="zh-TW" sz="2800" b="1" kern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indent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原住民</a:t>
            </a:r>
            <a:r>
              <a:rPr lang="zh-TW" altLang="en-US" sz="28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族</a:t>
            </a:r>
            <a:r>
              <a:rPr lang="zh-TW" altLang="en-US" sz="28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語文</a:t>
            </a:r>
            <a:r>
              <a:rPr lang="zh-TW" altLang="en-US" sz="2800" b="1" kern="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課程綱要重要理念與內涵</a:t>
            </a:r>
            <a:endParaRPr lang="en-US" altLang="zh-CN" sz="2800" b="1" kern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403350" y="5238750"/>
            <a:ext cx="49593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kern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89000" y="5229225"/>
            <a:ext cx="763905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</a:t>
            </a:r>
            <a:endParaRPr lang="en-US" altLang="zh-TW" sz="2800" b="1" kern="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國教院研發之課綱實施支持資源</a:t>
            </a:r>
            <a:endParaRPr lang="en-US" altLang="zh-CN" sz="2800" b="1" kern="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84138" y="2616200"/>
            <a:ext cx="9045575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第一部分</a:t>
            </a:r>
            <a:endParaRPr lang="en-US" altLang="zh-TW" sz="2800" b="1" kern="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十二年國教課程綱要總綱重要理念與內涵</a:t>
            </a:r>
            <a:endParaRPr lang="en-US" altLang="zh-CN" sz="2800" b="1" kern="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440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83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EA1A886-97FB-4C30-BC89-1E1363BF1FF7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18441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1447800"/>
            <a:ext cx="11096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84150"/>
            <a:ext cx="78867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面對未來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，原住民族語文的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教學是</a:t>
            </a: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…</a:t>
            </a:r>
            <a:endParaRPr lang="zh-TW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DE53BCA-286F-43ED-997C-B795871578E9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590314051"/>
              </p:ext>
            </p:extLst>
          </p:nvPr>
        </p:nvGraphicFramePr>
        <p:xfrm>
          <a:off x="628650" y="1438748"/>
          <a:ext cx="8135006" cy="4991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50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1903" y="4209026"/>
            <a:ext cx="2825604" cy="503070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多元適性</a:t>
            </a:r>
            <a:endParaRPr lang="en-US" altLang="zh-TW" sz="1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933490" y="4209026"/>
            <a:ext cx="1693595" cy="537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3139473" y="4209026"/>
            <a:ext cx="3002937" cy="5092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連貫統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3127826" y="4746173"/>
            <a:ext cx="0" cy="1509485"/>
          </a:xfrm>
          <a:prstGeom prst="line">
            <a:avLst/>
          </a:prstGeom>
          <a:ln w="38100">
            <a:solidFill>
              <a:srgbClr val="7F7F7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6154057" y="4746173"/>
            <a:ext cx="10758" cy="1509485"/>
          </a:xfrm>
          <a:prstGeom prst="line">
            <a:avLst/>
          </a:prstGeom>
          <a:ln w="38100">
            <a:solidFill>
              <a:srgbClr val="7F7F7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內容版面配置區 2"/>
          <p:cNvSpPr txBox="1">
            <a:spLocks/>
          </p:cNvSpPr>
          <p:nvPr/>
        </p:nvSpPr>
        <p:spPr>
          <a:xfrm>
            <a:off x="647674" y="4874831"/>
            <a:ext cx="2480152" cy="1380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200"/>
              </a:spcBef>
              <a:buNone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強化語文涵養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spcBef>
                <a:spcPts val="1200"/>
              </a:spcBef>
              <a:buNone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促進族群互動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spcBef>
                <a:spcPts val="1200"/>
              </a:spcBef>
              <a:buNone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理解多元文化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000" b="1" dirty="0"/>
          </a:p>
        </p:txBody>
      </p:sp>
      <p:sp>
        <p:nvSpPr>
          <p:cNvPr id="21" name="矩形 20"/>
          <p:cNvSpPr/>
          <p:nvPr/>
        </p:nvSpPr>
        <p:spPr>
          <a:xfrm>
            <a:off x="1697166" y="568424"/>
            <a:ext cx="5997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原住民族語文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課綱的特色</a:t>
            </a: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3317268" y="4810501"/>
            <a:ext cx="2757334" cy="138082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lnSpc>
                <a:spcPts val="3000"/>
              </a:lnSpc>
              <a:buNone/>
            </a:pPr>
            <a:r>
              <a:rPr lang="zh-TW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</a:t>
            </a:r>
            <a:r>
              <a:rPr lang="zh-TW" altLang="zh-TW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營造民族文化</a:t>
            </a:r>
            <a:r>
              <a:rPr lang="zh-TW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</a:t>
            </a:r>
            <a:r>
              <a:rPr lang="zh-TW" altLang="zh-TW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的族語學習環境</a:t>
            </a:r>
            <a:r>
              <a:rPr lang="zh-TW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None/>
            </a:pPr>
            <a:r>
              <a:rPr lang="zh-TW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</a:t>
            </a:r>
            <a:r>
              <a:rPr lang="zh-TW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兼顧跨學習階段連貫性與跨領域統整性</a:t>
            </a:r>
            <a:r>
              <a:rPr lang="zh-TW" altLang="zh-TW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6318953" y="4811775"/>
            <a:ext cx="2480152" cy="1380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lnSpc>
                <a:spcPts val="3000"/>
              </a:lnSpc>
              <a:spcBef>
                <a:spcPts val="10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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民族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文化屬性、居住地區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等條件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規劃彈性教學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21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38F2C6E9-90F1-496D-A4DF-BAA1ECEB41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4" y="1572841"/>
            <a:ext cx="2372400" cy="237240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2B2935B0-C161-4017-890D-8A8ED362AD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21" y="1535549"/>
            <a:ext cx="2409692" cy="2409692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xmlns="" id="{2D630F30-2497-47D1-8595-6DB60C9EFB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144" y="1586216"/>
            <a:ext cx="2359025" cy="23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一</a:t>
            </a:r>
            <a:r>
              <a:rPr lang="zh-TW" altLang="en-US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、素養</a:t>
            </a: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導向的課綱</a:t>
            </a:r>
          </a:p>
        </p:txBody>
      </p:sp>
      <p:sp>
        <p:nvSpPr>
          <p:cNvPr id="4403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A2126B-FF0B-4733-8022-50F7B1F3D901}" type="slidenum">
              <a:rPr lang="zh-TW" altLang="en-US" sz="12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zh-TW" altLang="en-US" sz="1200" dirty="0" smtClean="0">
              <a:solidFill>
                <a:schemeClr val="bg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6400" y="130175"/>
            <a:ext cx="8474075" cy="8255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核心素養舉隅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071832"/>
              </p:ext>
            </p:extLst>
          </p:nvPr>
        </p:nvGraphicFramePr>
        <p:xfrm>
          <a:off x="201167" y="1003253"/>
          <a:ext cx="8855284" cy="418159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876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1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77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08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895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895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78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總綱</a:t>
                      </a:r>
                      <a:endParaRPr lang="en-US" altLang="zh-TW" sz="1800" kern="100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</a:t>
                      </a: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素養面向</a:t>
                      </a:r>
                      <a:endParaRPr lang="zh-TW" sz="1800" b="1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核心素養</a:t>
                      </a:r>
                      <a:endParaRPr lang="zh-TW" sz="18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sz="1800" b="1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總綱核心素養</a:t>
                      </a:r>
                      <a:endParaRPr lang="en-US" altLang="zh-TW" sz="18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項目說明</a:t>
                      </a:r>
                      <a:endParaRPr lang="zh-TW" sz="18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國民小學教育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(E)</a:t>
                      </a:r>
                      <a:endParaRPr lang="zh-TW" sz="18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國民中學教育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(J)</a:t>
                      </a:r>
                      <a:endParaRPr lang="zh-TW" sz="18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高級中等學校</a:t>
                      </a:r>
                      <a:r>
                        <a:rPr lang="en-US" altLang="zh-TW" sz="1800" b="1" kern="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1800" b="1" kern="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zh-TW" sz="1800" b="1" kern="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教育</a:t>
                      </a:r>
                      <a:r>
                        <a:rPr lang="en-US" altLang="zh-TW" sz="1800" b="1" kern="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(U)</a:t>
                      </a:r>
                      <a:endParaRPr lang="zh-TW" altLang="zh-TW" sz="1800" b="1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28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kern="1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社會</a:t>
                      </a:r>
                      <a:endParaRPr lang="en-US" altLang="zh-TW" sz="1600" b="0" kern="1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參與</a:t>
                      </a:r>
                      <a:endParaRPr lang="zh-TW" altLang="en-US" sz="16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0" kern="1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C3</a:t>
                      </a:r>
                      <a:endParaRPr lang="zh-TW" altLang="zh-TW" sz="1600" b="0" kern="1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600" b="0" kern="1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多元文化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600" b="0" kern="1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與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600" b="0" kern="1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國際理解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b="0" kern="1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具備自我文化認同的信念，並尊重與欣賞多元文化，積極關心全球議題及國際情勢，且能順應時代脈動與社會需要，發展國際理解、多元文化價值觀與世界和平的胸懷。</a:t>
                      </a:r>
                      <a:endParaRPr lang="zh-TW" sz="16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原</a:t>
                      </a: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-E-C3</a:t>
                      </a:r>
                      <a:endParaRPr lang="zh-TW" sz="16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具備部落</a:t>
                      </a: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6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社區的文化觀，能主動以族語或其他語文介紹原住民族祭儀節慶及風土民情，並尊重及接納多元文化。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原</a:t>
                      </a: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-J-C3</a:t>
                      </a:r>
                      <a:endParaRPr lang="zh-TW" sz="16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能比較閱讀族語及其他語文，探索不同文化的內涵，學習並欣賞文化的差異性，認同自我文化，尊重與欣賞其他文化，了解多元文化的價值與意義。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原</a:t>
                      </a: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-U-C3</a:t>
                      </a:r>
                      <a:endParaRPr lang="zh-TW" sz="16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具備國際視野及地球村觀念，深入探討不同族群、性別等社會議題，進而關注國際情勢，並尊重生命與全球的永續發展，以強化因應未來社會變遷發展的能力。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5087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160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CA878A8-3441-4478-819B-DA6EBDEC8564}" type="slidenum">
              <a:rPr lang="zh-TW" altLang="en-US" sz="1200" b="1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zh-TW" altLang="en-US" sz="1200" b="1">
              <a:solidFill>
                <a:srgbClr val="898989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550594" y="5315558"/>
            <a:ext cx="1560031" cy="7921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尊重與接納</a:t>
            </a:r>
          </a:p>
        </p:txBody>
      </p:sp>
      <p:sp>
        <p:nvSpPr>
          <p:cNvPr id="7" name="向右箭號 6"/>
          <p:cNvSpPr/>
          <p:nvPr/>
        </p:nvSpPr>
        <p:spPr>
          <a:xfrm>
            <a:off x="5201113" y="5531458"/>
            <a:ext cx="288925" cy="36036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5490038" y="5315558"/>
            <a:ext cx="1627059" cy="7921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了解與欣賞</a:t>
            </a:r>
          </a:p>
        </p:txBody>
      </p:sp>
      <p:sp>
        <p:nvSpPr>
          <p:cNvPr id="9" name="向右箭號 8"/>
          <p:cNvSpPr/>
          <p:nvPr/>
        </p:nvSpPr>
        <p:spPr>
          <a:xfrm>
            <a:off x="7183573" y="5531458"/>
            <a:ext cx="287338" cy="36036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7496510" y="5315558"/>
            <a:ext cx="1559941" cy="7921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探究與關懷</a:t>
            </a:r>
          </a:p>
        </p:txBody>
      </p:sp>
    </p:spTree>
    <p:extLst>
      <p:ext uri="{BB962C8B-B14F-4D97-AF65-F5344CB8AC3E}">
        <p14:creationId xmlns:p14="http://schemas.microsoft.com/office/powerpoint/2010/main" val="19865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3675" y="195263"/>
            <a:ext cx="8734425" cy="944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0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課綱核心素養與學習重點的呼應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728794"/>
              </p:ext>
            </p:extLst>
          </p:nvPr>
        </p:nvGraphicFramePr>
        <p:xfrm>
          <a:off x="304800" y="1050926"/>
          <a:ext cx="8712200" cy="5183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4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76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300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105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700" b="1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原住民族語文科目</a:t>
                      </a:r>
                      <a:r>
                        <a:rPr lang="zh-TW" sz="17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學習重點</a:t>
                      </a:r>
                      <a:endParaRPr lang="zh-TW" sz="17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700" b="1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原住民族語文科目</a:t>
                      </a:r>
                      <a:endParaRPr lang="en-US" altLang="zh-TW" sz="17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核心素養</a:t>
                      </a:r>
                      <a:endParaRPr lang="zh-TW" sz="17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sz="17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5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學習表現</a:t>
                      </a:r>
                      <a:endParaRPr lang="zh-TW" sz="17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學習內容</a:t>
                      </a:r>
                      <a:endParaRPr lang="zh-TW" sz="17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90141">
                <a:tc>
                  <a:txBody>
                    <a:bodyPr/>
                    <a:lstStyle/>
                    <a:p>
                      <a:pPr marL="111125" indent="-111125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1-Ⅲ-2 </a:t>
                      </a:r>
                      <a:r>
                        <a:rPr lang="zh-TW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能在聆聽過程中感受說話者的情緒，並思考其遭遇到的問題。</a:t>
                      </a:r>
                    </a:p>
                    <a:p>
                      <a:pPr marL="111125" indent="-111125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5-Ⅲ-5</a:t>
                      </a:r>
                      <a:r>
                        <a:rPr lang="zh-TW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能使用工具書及數位媒體教材，俾利解決族語學習上所面臨的問題。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文化：</a:t>
                      </a:r>
                    </a:p>
                    <a:p>
                      <a:pPr marL="111125" indent="-111125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8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Ba-Ⅲ-6</a:t>
                      </a:r>
                    </a:p>
                    <a:p>
                      <a:pPr marL="111125" indent="-111125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500" b="0" kern="8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民族</a:t>
                      </a:r>
                      <a:r>
                        <a:rPr lang="zh-TW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傳統名制。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原</a:t>
                      </a:r>
                      <a:r>
                        <a:rPr lang="en-US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-E-A2</a:t>
                      </a:r>
                      <a:endParaRPr lang="zh-TW" sz="15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能以原住民族文化主體性的觀點，思考日常生活中自己與他人遭遇的問題，並從日常生活中建立主動解決問題的態度及能力。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1605" indent="-141605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學生能以原住民族文化主體性的觀點，探究各族的命名方式、意義、文化內涵，以及當前改名所遭遇的困難。</a:t>
                      </a:r>
                    </a:p>
                    <a:p>
                      <a:pPr marL="141605" indent="-141605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透過使用工具書及數位媒體教材，解決族語學習過程中所面臨的問題。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57141">
                <a:tc>
                  <a:txBody>
                    <a:bodyPr/>
                    <a:lstStyle/>
                    <a:p>
                      <a:pPr marL="111125" indent="-111125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5-Ⅲ-3</a:t>
                      </a:r>
                      <a:r>
                        <a:rPr lang="zh-TW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能樂於了解並說出傳統歌謠、傳說故事的主旨及其語言文化的美感。</a:t>
                      </a:r>
                    </a:p>
                    <a:p>
                      <a:pPr marL="111125" indent="-111125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5-Ⅲ-4</a:t>
                      </a:r>
                      <a:r>
                        <a:rPr lang="zh-TW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能正確介紹家人、家庭、年齡、生日。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語文：</a:t>
                      </a:r>
                    </a:p>
                    <a:p>
                      <a:pPr marL="111125" indent="-111125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Ad-Ⅲ-1</a:t>
                      </a:r>
                      <a:r>
                        <a:rPr lang="zh-TW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家人、年齡、生日。</a:t>
                      </a:r>
                    </a:p>
                    <a:p>
                      <a:pPr marL="111125" indent="-111125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Ad-Ⅲ-3</a:t>
                      </a:r>
                      <a:r>
                        <a:rPr lang="zh-TW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傳說故事。</a:t>
                      </a: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 </a:t>
                      </a:r>
                      <a:endParaRPr lang="zh-TW" sz="15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文化：</a:t>
                      </a:r>
                    </a:p>
                    <a:p>
                      <a:pPr marL="111125" indent="-111125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Bc-Ⅰ-1</a:t>
                      </a:r>
                      <a:r>
                        <a:rPr lang="zh-TW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家庭主要成員的稱謂。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原</a:t>
                      </a:r>
                      <a:r>
                        <a:rPr lang="en-US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-E-C1</a:t>
                      </a:r>
                      <a:endParaRPr lang="zh-TW" sz="15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能透過族語的學習，理解原住民族傳統道德規範，並能主動參與學校、家庭及部落</a:t>
                      </a:r>
                      <a:r>
                        <a:rPr lang="en-US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社區各類活動，培養責任感，關懷生態環境。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1605" indent="-141605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能以族語描寫由自己延伸至家庭、家族、部落</a:t>
                      </a:r>
                      <a:r>
                        <a:rPr lang="en-US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社區，及與民族文化脈絡相關的山川、河（湖、潭）、海等領域。</a:t>
                      </a:r>
                    </a:p>
                    <a:p>
                      <a:pPr marL="141605" indent="-141605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sz="1500" b="0" kern="8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理解原住民族傳統道德規範，並能透過分享深化學習，培養責任感，關懷部落、族群、所處的生態環境。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6110" name="文字方塊 4"/>
          <p:cNvSpPr txBox="1">
            <a:spLocks noChangeArrowheads="1"/>
          </p:cNvSpPr>
          <p:nvPr/>
        </p:nvSpPr>
        <p:spPr bwMode="auto">
          <a:xfrm>
            <a:off x="304800" y="6338986"/>
            <a:ext cx="67345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摘自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14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原住民族語文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課程綱要課程手冊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之「</a:t>
            </a: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參、核心素養與學習重點的呼應說明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11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603F1C-8DCF-4682-913F-C81E62EB7D88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5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06363"/>
            <a:ext cx="9158288" cy="7699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28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課綱核心素養與學習重點雙向細目表舉隅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385833"/>
              </p:ext>
            </p:extLst>
          </p:nvPr>
        </p:nvGraphicFramePr>
        <p:xfrm>
          <a:off x="333829" y="876300"/>
          <a:ext cx="8553317" cy="5521870"/>
        </p:xfrm>
        <a:graphic>
          <a:graphicData uri="http://schemas.openxmlformats.org/drawingml/2006/table">
            <a:tbl>
              <a:tblPr/>
              <a:tblGrid>
                <a:gridCol w="18639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893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73414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16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課綱核心素養</a:t>
                      </a:r>
                      <a:r>
                        <a:rPr lang="zh-TW" altLang="zh-TW" sz="16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endParaRPr lang="en-US" altLang="zh-TW" sz="1600" b="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623888" indent="-623888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16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原</a:t>
                      </a:r>
                      <a:r>
                        <a:rPr lang="en-US" altLang="zh-TW" sz="16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-E-A1</a:t>
                      </a:r>
                      <a:r>
                        <a:rPr lang="zh-TW" altLang="zh-TW" sz="16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具備說族語的基本能力及習慣，孕育原住民族文化主體性的意識與自信，啟發對族語文化的興趣。</a:t>
                      </a:r>
                      <a:endParaRPr lang="en-US" altLang="zh-TW" sz="1600" b="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623888" indent="-623888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16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原</a:t>
                      </a:r>
                      <a:r>
                        <a:rPr lang="en-US" altLang="zh-TW" sz="16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-E-B1</a:t>
                      </a:r>
                      <a:r>
                        <a:rPr lang="zh-TW" altLang="zh-TW" sz="16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根據學習階段之身心發展，在自然的人際互動下培養「聆聽、說話、閱讀、書寫及綜合應用」的基本族語能力，並以族語進行溝通，傳承語言文化。</a:t>
                      </a:r>
                      <a:endParaRPr lang="en-US" altLang="zh-TW" sz="1600" b="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2770" marR="627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0870">
                <a:tc>
                  <a:txBody>
                    <a:bodyPr/>
                    <a:lstStyle>
                      <a:lvl1pPr marL="304800" indent="2317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04800" marR="0" lvl="0" indent="231775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kumimoji="0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 marR="0" lvl="0" indent="231775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kumimoji="0" lang="zh-TW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學習表現</a:t>
                      </a:r>
                    </a:p>
                    <a:p>
                      <a:pPr marL="304800" marR="0" lvl="0" indent="231775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</a:p>
                    <a:p>
                      <a:pPr marL="304800" marR="0" lvl="0" indent="-130175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</a:t>
                      </a:r>
                      <a:r>
                        <a:rPr kumimoji="0" lang="zh-TW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</a:p>
                  </a:txBody>
                  <a:tcPr marL="62770" marR="627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04800" indent="-304800"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1-Ⅰ-4</a:t>
                      </a:r>
                      <a:r>
                        <a:rPr lang="zh-TW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能聽懂所學的語詞意義。</a:t>
                      </a:r>
                    </a:p>
                    <a:p>
                      <a:pPr marL="304800" indent="-304800"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2-Ⅰ-3</a:t>
                      </a:r>
                      <a:r>
                        <a:rPr lang="zh-TW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能說出所學的語詞</a:t>
                      </a:r>
                      <a:r>
                        <a:rPr lang="zh-TW" sz="16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zh-TW" sz="160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04800" indent="-304800"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3-Ⅰ-2</a:t>
                      </a:r>
                      <a:r>
                        <a:rPr lang="zh-TW" sz="16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能拼讀單、雙音節及重音。</a:t>
                      </a:r>
                      <a:endParaRPr lang="zh-TW" sz="16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04800" indent="-304800"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3-Ⅰ-3</a:t>
                      </a:r>
                      <a:r>
                        <a:rPr lang="zh-TW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能讀出所學的語詞</a:t>
                      </a:r>
                      <a:r>
                        <a:rPr lang="zh-TW" sz="16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sz="16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8143">
                <a:tc>
                  <a:txBody>
                    <a:bodyPr/>
                    <a:lstStyle>
                      <a:lvl1pPr marL="498475" indent="-4984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Bg-Ⅰ-1</a:t>
                      </a:r>
                      <a:r>
                        <a:rPr lang="zh-TW" alt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常見的農作物名稱。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Bg-Ⅱ-3</a:t>
                      </a:r>
                      <a:r>
                        <a:rPr lang="zh-TW" alt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農耕用具。</a:t>
                      </a:r>
                      <a:endParaRPr lang="en-US" altLang="zh-TW" sz="1600" b="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498475" indent="-498475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</a:pPr>
                      <a:r>
                        <a:rPr lang="en-US" alt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Bg-Ⅲ-1</a:t>
                      </a:r>
                      <a:r>
                        <a:rPr lang="zh-TW" alt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農耕用語。</a:t>
                      </a:r>
                    </a:p>
                    <a:p>
                      <a:pPr algn="just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zh-TW" altLang="zh-TW" sz="1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2770" marR="627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04800" indent="-304800" algn="just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600" b="0" kern="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單元名稱：</a:t>
                      </a:r>
                      <a:r>
                        <a:rPr lang="en-US" sz="1600" b="0" kern="8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ruqumaquma</a:t>
                      </a:r>
                      <a:r>
                        <a:rPr lang="zh-TW" sz="1600" b="0" kern="8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農夫</a:t>
                      </a:r>
                      <a:endParaRPr lang="en-US" altLang="zh-TW" sz="1600" b="0" kern="8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6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學習目標</a:t>
                      </a:r>
                      <a:r>
                        <a:rPr lang="zh-TW" altLang="zh-TW" sz="1600" b="0" kern="8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endParaRPr lang="zh-TW" sz="16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246063" indent="-246063" algn="just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（原</a:t>
                      </a:r>
                      <a:r>
                        <a:rPr lang="en-US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-E-A1</a:t>
                      </a:r>
                      <a:r>
                        <a:rPr lang="zh-TW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）聽辨部落常見的</a:t>
                      </a:r>
                      <a:r>
                        <a:rPr lang="zh-TW" sz="16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農作物名稱</a:t>
                      </a:r>
                      <a:r>
                        <a:rPr lang="zh-TW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1-Ⅰ-4</a:t>
                      </a:r>
                      <a:r>
                        <a:rPr lang="zh-TW" sz="16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60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Bg-Ⅰ-1</a:t>
                      </a:r>
                      <a:r>
                        <a:rPr lang="zh-TW" sz="16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Bg-Ⅱ-3</a:t>
                      </a:r>
                      <a:r>
                        <a:rPr lang="zh-TW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）。</a:t>
                      </a:r>
                    </a:p>
                    <a:p>
                      <a:pPr marL="246063" indent="-246063" algn="just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（原</a:t>
                      </a:r>
                      <a:r>
                        <a:rPr lang="en-US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-E-B1</a:t>
                      </a:r>
                      <a:r>
                        <a:rPr lang="zh-TW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）認唸族語</a:t>
                      </a:r>
                      <a:r>
                        <a:rPr lang="zh-TW" sz="16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的農作物與農具</a:t>
                      </a:r>
                      <a:r>
                        <a:rPr lang="zh-TW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名稱（</a:t>
                      </a:r>
                      <a:r>
                        <a:rPr lang="en-US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2-Ⅰ-3</a:t>
                      </a:r>
                      <a:r>
                        <a:rPr lang="zh-TW" sz="16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600" b="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Bg-Ⅰ-1</a:t>
                      </a:r>
                      <a:r>
                        <a:rPr lang="zh-TW" sz="16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Bg-Ⅱ-3</a:t>
                      </a:r>
                      <a:r>
                        <a:rPr lang="zh-TW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）。</a:t>
                      </a:r>
                    </a:p>
                    <a:p>
                      <a:pPr marL="246063" indent="-246063" algn="just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（原</a:t>
                      </a:r>
                      <a:r>
                        <a:rPr lang="en-US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-E-B1</a:t>
                      </a:r>
                      <a:r>
                        <a:rPr lang="zh-TW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）認識並</a:t>
                      </a:r>
                      <a:r>
                        <a:rPr lang="zh-TW" sz="16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使用</a:t>
                      </a:r>
                      <a:r>
                        <a:rPr lang="zh-TW" altLang="en-US" sz="16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常用的</a:t>
                      </a:r>
                      <a:r>
                        <a:rPr lang="zh-TW" sz="16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族</a:t>
                      </a:r>
                      <a:r>
                        <a:rPr lang="zh-TW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語句</a:t>
                      </a:r>
                      <a:r>
                        <a:rPr lang="zh-TW" sz="16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型（</a:t>
                      </a:r>
                      <a:r>
                        <a:rPr lang="en-US" sz="1600" b="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3-Ⅰ-2</a:t>
                      </a:r>
                      <a:r>
                        <a:rPr lang="zh-TW" sz="16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6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3-Ⅰ-3</a:t>
                      </a:r>
                      <a:r>
                        <a:rPr lang="zh-TW" sz="16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）。</a:t>
                      </a:r>
                      <a:endParaRPr lang="zh-TW" sz="16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246063" indent="-246063" algn="just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（原</a:t>
                      </a:r>
                      <a:r>
                        <a:rPr lang="en-US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-E-B1</a:t>
                      </a:r>
                      <a:r>
                        <a:rPr lang="zh-TW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）了解耕種的程序，並能用族語</a:t>
                      </a:r>
                      <a:r>
                        <a:rPr lang="zh-TW" sz="16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讀</a:t>
                      </a:r>
                      <a:r>
                        <a:rPr lang="zh-TW" altLang="en-US" sz="16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出所學的語詞</a:t>
                      </a:r>
                      <a:r>
                        <a:rPr lang="zh-TW" sz="16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3-Ⅰ-3</a:t>
                      </a:r>
                      <a:r>
                        <a:rPr lang="zh-TW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6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Bg-III-1</a:t>
                      </a:r>
                      <a:r>
                        <a:rPr lang="zh-TW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）。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7120" name="文字方塊 4"/>
          <p:cNvSpPr txBox="1">
            <a:spLocks noChangeArrowheads="1"/>
          </p:cNvSpPr>
          <p:nvPr/>
        </p:nvSpPr>
        <p:spPr bwMode="auto">
          <a:xfrm>
            <a:off x="405748" y="6492875"/>
            <a:ext cx="60163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摘自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原住民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族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語文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課程綱要課程手冊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之「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伍、素養導向教材編寫原則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47121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5214B6E-E1C0-4656-9E40-358B8984CF06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87375" y="85725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000" b="1" spc="4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素養導向的課程設計</a:t>
            </a:r>
          </a:p>
        </p:txBody>
      </p:sp>
      <p:sp>
        <p:nvSpPr>
          <p:cNvPr id="48131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84446CC-CCB0-46B9-A36C-CF00B8F9C15C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zh-TW" altLang="en-US" sz="1200" dirty="0">
              <a:solidFill>
                <a:srgbClr val="898989"/>
              </a:solidFill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620402746"/>
              </p:ext>
            </p:extLst>
          </p:nvPr>
        </p:nvGraphicFramePr>
        <p:xfrm>
          <a:off x="790668" y="1150544"/>
          <a:ext cx="7701481" cy="5134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8133" name="文字方塊 4"/>
          <p:cNvSpPr txBox="1">
            <a:spLocks noChangeArrowheads="1"/>
          </p:cNvSpPr>
          <p:nvPr/>
        </p:nvSpPr>
        <p:spPr bwMode="auto">
          <a:xfrm>
            <a:off x="1176338" y="2100263"/>
            <a:ext cx="110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endParaRPr lang="en-US" altLang="zh-TW" sz="3600" b="1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134" name="文字方塊 7"/>
          <p:cNvSpPr txBox="1">
            <a:spLocks noChangeArrowheads="1"/>
          </p:cNvSpPr>
          <p:nvPr/>
        </p:nvSpPr>
        <p:spPr bwMode="auto">
          <a:xfrm>
            <a:off x="6888163" y="2100263"/>
            <a:ext cx="110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素材</a:t>
            </a:r>
            <a:endParaRPr lang="en-US" altLang="zh-TW" sz="3600" b="1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135" name="文字方塊 8"/>
          <p:cNvSpPr txBox="1">
            <a:spLocks noChangeArrowheads="1"/>
          </p:cNvSpPr>
          <p:nvPr/>
        </p:nvSpPr>
        <p:spPr bwMode="auto">
          <a:xfrm>
            <a:off x="1233488" y="4751388"/>
            <a:ext cx="110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重點</a:t>
            </a:r>
            <a:endParaRPr lang="en-US" altLang="zh-TW" sz="3600" b="1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136" name="文字方塊 9"/>
          <p:cNvSpPr txBox="1">
            <a:spLocks noChangeArrowheads="1"/>
          </p:cNvSpPr>
          <p:nvPr/>
        </p:nvSpPr>
        <p:spPr bwMode="auto">
          <a:xfrm>
            <a:off x="6888163" y="4751388"/>
            <a:ext cx="110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</a:t>
            </a:r>
            <a:endParaRPr lang="en-US" altLang="zh-TW" sz="3600" b="1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596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</a:t>
            </a:r>
            <a:r>
              <a:rPr lang="zh-TW" altLang="en-US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、連貫</a:t>
            </a: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統整的課綱</a:t>
            </a:r>
          </a:p>
        </p:txBody>
      </p:sp>
      <p:sp>
        <p:nvSpPr>
          <p:cNvPr id="5325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BE1D32E-5BE2-4E7F-A945-DA0D067DACF4}" type="slidenum">
              <a:rPr lang="zh-TW" altLang="en-US" sz="12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zh-TW" altLang="en-US" sz="1200" dirty="0" smtClean="0">
              <a:solidFill>
                <a:schemeClr val="bg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11"/>
          <p:cNvGrpSpPr/>
          <p:nvPr/>
        </p:nvGrpSpPr>
        <p:grpSpPr>
          <a:xfrm>
            <a:off x="545459" y="1820109"/>
            <a:ext cx="3930007" cy="4493606"/>
            <a:chOff x="-3017582" y="1824057"/>
            <a:chExt cx="3456384" cy="4896544"/>
          </a:xfrm>
        </p:grpSpPr>
        <p:sp>
          <p:nvSpPr>
            <p:cNvPr id="4" name="圓角矩形 3"/>
            <p:cNvSpPr/>
            <p:nvPr/>
          </p:nvSpPr>
          <p:spPr>
            <a:xfrm>
              <a:off x="-3017582" y="1824057"/>
              <a:ext cx="3456384" cy="489654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r>
                <a:rPr lang="zh-TW" altLang="en-US" sz="32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聆聽</a:t>
              </a:r>
              <a:endPara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r>
                <a:rPr lang="zh-TW" altLang="en-US" sz="32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說話</a:t>
              </a:r>
              <a:endPara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r>
                <a:rPr lang="zh-TW" altLang="en-US" sz="32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閱讀</a:t>
              </a:r>
              <a:endPara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r>
                <a:rPr lang="zh-TW" altLang="en-US" sz="32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書寫</a:t>
              </a:r>
              <a:endPara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r>
                <a:rPr lang="zh-TW" altLang="en-US" sz="32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綜合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應用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-2213747" y="1834315"/>
              <a:ext cx="1606064" cy="63721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32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學習表現</a:t>
              </a:r>
              <a:endParaRPr lang="zh-TW" alt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4776941" y="1791941"/>
            <a:ext cx="3749852" cy="4521774"/>
            <a:chOff x="4860032" y="1628800"/>
            <a:chExt cx="3456384" cy="4824536"/>
          </a:xfrm>
        </p:grpSpPr>
        <p:sp>
          <p:nvSpPr>
            <p:cNvPr id="5" name="圓角矩形 4"/>
            <p:cNvSpPr/>
            <p:nvPr/>
          </p:nvSpPr>
          <p:spPr>
            <a:xfrm>
              <a:off x="4860032" y="1628800"/>
              <a:ext cx="3456384" cy="482453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學習內容</a:t>
              </a:r>
              <a:endPara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橢圓 5"/>
            <p:cNvSpPr/>
            <p:nvPr/>
          </p:nvSpPr>
          <p:spPr>
            <a:xfrm>
              <a:off x="5144364" y="2355179"/>
              <a:ext cx="2915040" cy="145402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語文</a:t>
              </a:r>
              <a:endParaRPr lang="en-US" altLang="zh-TW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語音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、語詞、句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型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、段落</a:t>
              </a:r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篇章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5076056" y="3809202"/>
              <a:ext cx="3051656" cy="2497841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文化</a:t>
              </a:r>
              <a:endParaRPr lang="en-US" altLang="zh-TW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生活用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語、自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然地理與傳統領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域、生命禮俗、祖先的話語、傳</a:t>
              </a:r>
              <a:endPara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統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歌謠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、漁獵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文化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歲時祭儀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endPara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農耕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文化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歲時祭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儀、氣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候</a:t>
              </a:r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歲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時祭儀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5746611" y="1718416"/>
              <a:ext cx="1683225" cy="6239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32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學習內容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561585" y="744683"/>
            <a:ext cx="7937529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60363" indent="-360363" algn="ctr"/>
            <a:r>
              <a:rPr lang="zh-TW" altLang="en-US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學習</a:t>
            </a:r>
            <a:r>
              <a:rPr lang="zh-TW" altLang="en-US" sz="32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重點</a:t>
            </a:r>
            <a:r>
              <a:rPr lang="zh-TW" altLang="en-US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架構</a:t>
            </a:r>
            <a:endParaRPr lang="zh-TW" altLang="en-US" sz="3200" b="1" dirty="0">
              <a:solidFill>
                <a:srgbClr val="0000FF"/>
              </a:solidFill>
              <a:latin typeface="標楷體" panose="03000509000000000000" pitchFamily="65" charset="-120"/>
              <a:ea typeface="Adobe 繁黑體 Std B"/>
            </a:endParaRPr>
          </a:p>
        </p:txBody>
      </p:sp>
      <p:sp>
        <p:nvSpPr>
          <p:cNvPr id="14" name="矩形 13"/>
          <p:cNvSpPr/>
          <p:nvPr/>
        </p:nvSpPr>
        <p:spPr>
          <a:xfrm flipV="1">
            <a:off x="561585" y="1466570"/>
            <a:ext cx="799288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28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3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7079" y="517844"/>
            <a:ext cx="8580473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各教育階段學習重點設計原則</a:t>
            </a:r>
          </a:p>
        </p:txBody>
      </p:sp>
      <p:sp>
        <p:nvSpPr>
          <p:cNvPr id="3" name="矩形 2"/>
          <p:cNvSpPr/>
          <p:nvPr/>
        </p:nvSpPr>
        <p:spPr>
          <a:xfrm>
            <a:off x="416101" y="2183081"/>
            <a:ext cx="8322427" cy="339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lnSpc>
                <a:spcPts val="4000"/>
              </a:lnSpc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結合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原住民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族語文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基本理念、課程目標及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發展「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學習表現」及「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學習內容」。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3538" indent="-363538">
              <a:lnSpc>
                <a:spcPts val="4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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日常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語言開始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溝通的基礎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文化內涵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為學習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文化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緊密結合。</a:t>
            </a:r>
          </a:p>
          <a:p>
            <a:endParaRPr lang="zh-TW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29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62075" y="2792413"/>
            <a:ext cx="7886700" cy="1323975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國民基本教育課程綱要</a:t>
            </a:r>
            <a:b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總綱重要理念與內涵</a:t>
            </a:r>
          </a:p>
        </p:txBody>
      </p:sp>
      <p:sp>
        <p:nvSpPr>
          <p:cNvPr id="19459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FDB575B-16C3-42E6-BC16-96945D3ECC86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5" name="Rectangle 37"/>
          <p:cNvSpPr/>
          <p:nvPr/>
        </p:nvSpPr>
        <p:spPr>
          <a:xfrm>
            <a:off x="8675688" y="3216275"/>
            <a:ext cx="477837" cy="476250"/>
          </a:xfrm>
          <a:prstGeom prst="rect">
            <a:avLst/>
          </a:prstGeom>
          <a:solidFill>
            <a:srgbClr val="7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 smtClean="0">
                <a:solidFill>
                  <a:srgbClr val="70001D"/>
                </a:solidFill>
                <a:latin typeface="Simple-Line-Icons" pitchFamily="2" charset="2"/>
              </a:rPr>
              <a:t></a:t>
            </a:r>
            <a:endParaRPr lang="en-US" altLang="zh-TW" dirty="0" smtClean="0">
              <a:solidFill>
                <a:srgbClr val="70001D"/>
              </a:solidFill>
            </a:endParaRPr>
          </a:p>
        </p:txBody>
      </p:sp>
      <p:pic>
        <p:nvPicPr>
          <p:cNvPr id="19461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233613" y="1870075"/>
            <a:ext cx="40846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第一部分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97" y="6425331"/>
            <a:ext cx="1213165" cy="240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49" y="473898"/>
            <a:ext cx="7886700" cy="768096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連貫發展的學習表現：以閱讀為例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細明體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829668"/>
              </p:ext>
            </p:extLst>
          </p:nvPr>
        </p:nvGraphicFramePr>
        <p:xfrm>
          <a:off x="264711" y="1248230"/>
          <a:ext cx="8614575" cy="449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9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29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29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29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29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60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第一學習階段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第二學習階段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第三學習階段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 smtClean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第四學習階段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 smtClean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第五學習階段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116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3-Ⅰ-1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</a:t>
                      </a:r>
                      <a:r>
                        <a:rPr lang="zh-TW" altLang="zh-TW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拼讀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母音及子音。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3-Ⅰ-2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</a:t>
                      </a:r>
                      <a:r>
                        <a:rPr lang="zh-TW" altLang="zh-TW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拼讀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單、雙音節及重音。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3-Ⅰ-3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</a:t>
                      </a:r>
                      <a:r>
                        <a:rPr lang="zh-TW" altLang="zh-TW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讀出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所學的語詞。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3-Ⅱ-1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</a:t>
                      </a:r>
                      <a:r>
                        <a:rPr lang="zh-TW" altLang="zh-TW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正確拼讀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多音節語詞及其重音位置。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3-Ⅱ-2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</a:t>
                      </a:r>
                      <a:r>
                        <a:rPr lang="zh-TW" altLang="zh-TW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讀懂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所學的語詞。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3-Ⅲ-1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</a:t>
                      </a:r>
                      <a:r>
                        <a:rPr lang="zh-TW" altLang="zh-TW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讀懂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重疊詞及其意義。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3-Ⅲ-2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</a:t>
                      </a:r>
                      <a:r>
                        <a:rPr lang="zh-TW" altLang="zh-TW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讀懂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簡單句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zh-TW" altLang="zh-TW" sz="2000" kern="120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3-Ⅳ-1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</a:t>
                      </a:r>
                      <a:r>
                        <a:rPr lang="zh-TW" altLang="zh-TW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讀懂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衍生詞及</a:t>
                      </a:r>
                      <a:r>
                        <a:rPr lang="zh-TW" altLang="zh-TW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其意義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3-Ⅳ-2  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</a:t>
                      </a:r>
                      <a:r>
                        <a:rPr lang="zh-TW" altLang="zh-TW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讀懂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詞根及詞綴的</a:t>
                      </a:r>
                      <a:r>
                        <a:rPr lang="zh-TW" altLang="zh-TW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意義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3-Ⅳ-3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</a:t>
                      </a:r>
                      <a:r>
                        <a:rPr lang="zh-TW" altLang="zh-TW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讀懂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複合句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zh-TW" altLang="zh-TW" sz="2000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3-Ⅴ-1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</a:t>
                      </a:r>
                      <a:r>
                        <a:rPr lang="zh-TW" altLang="zh-TW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讀懂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本族各</a:t>
                      </a:r>
                      <a:r>
                        <a:rPr lang="zh-TW" altLang="zh-TW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方言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別同一語詞的</a:t>
                      </a:r>
                      <a:r>
                        <a:rPr lang="zh-TW" altLang="zh-TW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不同說法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3-Ⅴ-2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</a:t>
                      </a:r>
                      <a:r>
                        <a:rPr lang="zh-TW" altLang="zh-TW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讀懂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本族各方言別不同部落的</a:t>
                      </a:r>
                      <a:r>
                        <a:rPr lang="zh-TW" altLang="zh-TW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習慣用語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3-Ⅴ-3  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</a:t>
                      </a:r>
                      <a:r>
                        <a:rPr lang="zh-TW" altLang="zh-TW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讀懂複雜句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30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9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74958"/>
            <a:ext cx="9144000" cy="849441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連貫發展的學習內容：以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Ａ語文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Ａｃ句型為例</a:t>
            </a:r>
            <a:endParaRPr lang="zh-TW" altLang="en-US" sz="3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386253"/>
              </p:ext>
            </p:extLst>
          </p:nvPr>
        </p:nvGraphicFramePr>
        <p:xfrm>
          <a:off x="246744" y="1563915"/>
          <a:ext cx="8729825" cy="4009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59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59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459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459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3609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第一學習階段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第二學習階段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 smtClean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第三學習階段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 smtClean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第四學習階段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 smtClean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第五學習階段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3477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Ac-Ⅰ-1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簡易</a:t>
                      </a:r>
                      <a:r>
                        <a:rPr lang="zh-TW" altLang="zh-TW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生活用語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Ac-Ⅰ-2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zh-TW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問候語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Ac-Ⅱ-1  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句子的重音。</a:t>
                      </a:r>
                      <a:endParaRPr lang="zh-TW" altLang="zh-TW" sz="2000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Ac-Ⅲ-1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zh-TW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簡單句</a:t>
                      </a:r>
                      <a:endParaRPr lang="en-US" altLang="zh-TW" sz="2000" b="1" u="sng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（一個獨立的</a:t>
                      </a:r>
                      <a:r>
                        <a:rPr lang="zh-TW" altLang="zh-TW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完整句子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，包含主詞、動詞、受詞等）。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Ac-Ⅳ-1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zh-TW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複合句</a:t>
                      </a:r>
                      <a:endParaRPr lang="en-US" altLang="zh-TW" sz="2000" b="1" u="sng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（連接兩個獨立的句子）。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Ac-Ⅴ-1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zh-TW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複雜句</a:t>
                      </a:r>
                      <a:endParaRPr lang="en-US" altLang="zh-TW" sz="2000" b="1" u="sng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（認知、從屬、連動、樞紐等結構）。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Ac-Ⅴ-2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本族各方言別</a:t>
                      </a:r>
                      <a:r>
                        <a:rPr lang="zh-TW" altLang="zh-TW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不同部落的習慣用語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31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0265" y="63758"/>
            <a:ext cx="9144000" cy="849441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跨領域統整的課程</a:t>
            </a:r>
            <a:endParaRPr lang="zh-TW" altLang="en-US" sz="3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32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  <p:pic>
        <p:nvPicPr>
          <p:cNvPr id="93" name="圖片 9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18" y="1098417"/>
            <a:ext cx="8085434" cy="527028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矩形 93"/>
          <p:cNvSpPr/>
          <p:nvPr/>
        </p:nvSpPr>
        <p:spPr>
          <a:xfrm>
            <a:off x="1175024" y="795923"/>
            <a:ext cx="72378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可與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語文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語文、</a:t>
            </a:r>
            <a:r>
              <a:rPr lang="zh-TW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自然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科學</a:t>
            </a:r>
            <a:r>
              <a:rPr lang="zh-TW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社會、</a:t>
            </a:r>
            <a:r>
              <a:rPr lang="zh-TW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藝術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領域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科目連結。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5679" y="6246125"/>
            <a:ext cx="707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摘自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原住民族語文課程綱要課程手冊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 「柒、教學單元案例 」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87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三</a:t>
            </a:r>
            <a:r>
              <a:rPr lang="zh-TW" altLang="en-US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、多元</a:t>
            </a: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適性的課綱</a:t>
            </a:r>
          </a:p>
        </p:txBody>
      </p:sp>
      <p:sp>
        <p:nvSpPr>
          <p:cNvPr id="62467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AF2A69F-4ED0-45E6-AB00-B660198010AD}" type="slidenum">
              <a:rPr lang="zh-TW" altLang="en-US" sz="12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zh-TW" altLang="en-US" sz="1200" dirty="0" smtClean="0">
              <a:solidFill>
                <a:schemeClr val="bg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" t="6598" r="5464" b="11615"/>
          <a:stretch>
            <a:fillRect/>
          </a:stretch>
        </p:blipFill>
        <p:spPr bwMode="auto">
          <a:xfrm rot="987121">
            <a:off x="7340746" y="384231"/>
            <a:ext cx="1549107" cy="142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1904" y="193956"/>
            <a:ext cx="8316686" cy="97879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時間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規劃</a:t>
            </a:r>
            <a:endParaRPr lang="zh-TW" altLang="en-US" sz="3200" b="1" spc="400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912127720"/>
              </p:ext>
            </p:extLst>
          </p:nvPr>
        </p:nvGraphicFramePr>
        <p:xfrm>
          <a:off x="602902" y="694960"/>
          <a:ext cx="7954690" cy="5618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42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6C55282-D15D-4B25-B2F4-47E5427360CF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zh-TW" altLang="en-US" sz="1200" dirty="0">
              <a:solidFill>
                <a:srgbClr val="898989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02901" y="5895463"/>
            <a:ext cx="80547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原住民族地區及原住民重點學校的領域學習課程，可依原住民族學生學習需求及民族語言文化差異進行彈性調整，實施原住民族教育。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949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63" y="572706"/>
            <a:ext cx="7886700" cy="801688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實施要點（一）課程發展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716696" y="1819191"/>
            <a:ext cx="79628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 2" panose="05020102010507070707" pitchFamily="18" charset="2"/>
              </a:rPr>
              <a:t>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依照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16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族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42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語別發展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，考量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學生需求、家長期望、部落特性、學校條件等相關因素，結合全體教師和部落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社區資源，建立部落參與機制，發展學校本位課程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63538" lvl="0" indent="-363538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 2" panose="05020102010507070707" pitchFamily="18" charset="2"/>
              </a:rPr>
              <a:t></a:t>
            </a:r>
            <a:r>
              <a:rPr lang="x-none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原住民族地區學校及原住民族重點學校的領域學習課程</a:t>
            </a:r>
            <a:r>
              <a:rPr lang="x-none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，可依原住民族學生或學校的需求，及民族語言文化差異進行彈性調整，實施原住民族教育。</a:t>
            </a:r>
            <a:endParaRPr lang="zh-TW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34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7225" y="552876"/>
            <a:ext cx="7886700" cy="801688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實施要點（二）教材編選</a:t>
            </a:r>
          </a:p>
        </p:txBody>
      </p:sp>
      <p:sp>
        <p:nvSpPr>
          <p:cNvPr id="3" name="矩形 2"/>
          <p:cNvSpPr/>
          <p:nvPr/>
        </p:nvSpPr>
        <p:spPr>
          <a:xfrm>
            <a:off x="929811" y="1850997"/>
            <a:ext cx="7341528" cy="3124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lvl="0" indent="-449263">
              <a:lnSpc>
                <a:spcPts val="4000"/>
              </a:lnSpc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 2" panose="05020102010507070707" pitchFamily="18" charset="2"/>
              </a:rPr>
              <a:t></a:t>
            </a:r>
            <a:r>
              <a:rPr lang="x-none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x-none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內容可包含神話傳說故事暨文學</a:t>
            </a:r>
            <a:r>
              <a:rPr lang="x-none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、唸謠及歌曲、依語境說話的藝術及表達技巧、</a:t>
            </a:r>
            <a:r>
              <a:rPr lang="x-none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社會制度組織及性別分工、</a:t>
            </a:r>
            <a:r>
              <a:rPr lang="x-none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藝術與樂舞、</a:t>
            </a:r>
            <a:r>
              <a:rPr lang="x-none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環境生態保育、</a:t>
            </a:r>
            <a:r>
              <a:rPr lang="x-none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傳統生活技能、傳統信仰與祭儀、</a:t>
            </a:r>
            <a:r>
              <a:rPr lang="x-none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民族重要節日、國家指定之原住民族有形及無形文化資產等。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35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7050" y="325438"/>
            <a:ext cx="8345488" cy="800100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實施要點（三）教學實施與學習評量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196162"/>
              </p:ext>
            </p:extLst>
          </p:nvPr>
        </p:nvGraphicFramePr>
        <p:xfrm>
          <a:off x="527050" y="1125537"/>
          <a:ext cx="8042792" cy="5137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9636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38539DA-DB2D-4F94-AC00-F698556135EB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7716" y="353219"/>
            <a:ext cx="7886700" cy="974725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議題適切融入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說明</a:t>
            </a:r>
          </a:p>
        </p:txBody>
      </p:sp>
      <p:sp>
        <p:nvSpPr>
          <p:cNvPr id="7168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5055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2079F0-BE34-4A2B-A664-7D34D0C4EE31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9" name="流程圖: 替代處理程序 8"/>
          <p:cNvSpPr/>
          <p:nvPr/>
        </p:nvSpPr>
        <p:spPr>
          <a:xfrm>
            <a:off x="445214" y="1866899"/>
            <a:ext cx="3590068" cy="3851729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304800">
              <a:lnSpc>
                <a:spcPts val="2600"/>
              </a:lnSpc>
              <a:spcAft>
                <a:spcPts val="0"/>
              </a:spcAft>
            </a:pPr>
            <a:r>
              <a:rPr lang="zh-TW" altLang="zh-TW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本科目課程</a:t>
            </a:r>
            <a:r>
              <a:rPr lang="zh-TW" altLang="zh-TW" kern="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綱要「附錄二」明列「性別平等教育、人權教育、環境教育、海洋教育」議題之學習主題與實質內涵。除了全面融入原住民族教育議題之外</a:t>
            </a:r>
            <a:r>
              <a:rPr lang="zh-TW" altLang="zh-TW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，多元</a:t>
            </a:r>
            <a:r>
              <a:rPr lang="zh-TW" altLang="zh-TW" kern="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文化教育、生命教育、品德教育、戶外教育、家庭教育、資訊教育、閱讀素養教育等議題內涵的融入</a:t>
            </a:r>
            <a:r>
              <a:rPr lang="zh-TW" altLang="en-US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亦能深化</a:t>
            </a:r>
            <a:r>
              <a:rPr lang="zh-TW" altLang="zh-TW" kern="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與拓展本科目的學習。 </a:t>
            </a:r>
          </a:p>
        </p:txBody>
      </p:sp>
      <p:sp>
        <p:nvSpPr>
          <p:cNvPr id="10" name="流程圖: 文件 9"/>
          <p:cNvSpPr/>
          <p:nvPr/>
        </p:nvSpPr>
        <p:spPr>
          <a:xfrm>
            <a:off x="4284377" y="1327944"/>
            <a:ext cx="4220039" cy="5542756"/>
          </a:xfrm>
          <a:prstGeom prst="flowChartDocument">
            <a:avLst/>
          </a:prstGeom>
          <a:ln w="28575"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20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本科目</a:t>
            </a:r>
            <a:r>
              <a:rPr lang="zh-TW" altLang="zh-TW" sz="20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依據原住民族文化的屬性、民族差異、居住地區等條件規劃彈性教學方式，營造民族文化的族語學習環境，以自然的方式學習族語。</a:t>
            </a:r>
            <a:endParaRPr lang="en-US" altLang="zh-TW" sz="2000" kern="1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0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zh-TW" altLang="zh-TW" sz="20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配合</a:t>
            </a:r>
            <a:r>
              <a:rPr lang="zh-TW" altLang="zh-TW" sz="2000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議題融入的作法，結合學生的文化經驗、生活情境或時事，善用多元的教學方法，透過體驗、省思、實踐的歷程，增進學生學習品質及培養探究、思辨與實踐的能力，進而以原住民族語文探討論當代原住民族教育議題</a:t>
            </a:r>
            <a:r>
              <a:rPr lang="zh-TW" altLang="zh-TW" sz="20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kern="1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438150"/>
            <a:ext cx="7886700" cy="78581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議題適切融入</a:t>
            </a:r>
            <a:r>
              <a:rPr lang="zh-TW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示例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舉隅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940751"/>
              </p:ext>
            </p:extLst>
          </p:nvPr>
        </p:nvGraphicFramePr>
        <p:xfrm>
          <a:off x="368301" y="1304817"/>
          <a:ext cx="8508571" cy="441662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6573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3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20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673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785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2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議題</a:t>
                      </a:r>
                      <a:endParaRPr lang="zh-TW" sz="20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主題</a:t>
                      </a:r>
                      <a:endParaRPr lang="zh-TW" sz="20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議題實質內涵</a:t>
                      </a:r>
                      <a:endParaRPr lang="zh-TW" sz="20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融入課程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綱要</a:t>
                      </a:r>
                      <a:r>
                        <a:rPr lang="en-US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重點之示例</a:t>
                      </a:r>
                      <a:endParaRPr lang="zh-TW" sz="20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sz="20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0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8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人權教育</a:t>
                      </a:r>
                      <a:endParaRPr lang="zh-TW" sz="1600" b="0" kern="8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1600" b="0" kern="8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人權與生活實踐</a:t>
                      </a:r>
                      <a:endParaRPr lang="zh-TW" sz="1600" b="0" kern="8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1295" indent="-201295" algn="just">
                        <a:spcAft>
                          <a:spcPts val="0"/>
                        </a:spcAft>
                      </a:pPr>
                      <a:r>
                        <a:rPr lang="zh-TW" sz="1600" b="0" kern="8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</a:t>
                      </a:r>
                      <a:r>
                        <a:rPr lang="en-US" sz="1600" b="0" kern="8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E5</a:t>
                      </a:r>
                      <a:r>
                        <a:rPr lang="zh-TW" sz="1600" b="0" kern="8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欣賞、包容個別差異 並尊重自己與他人的權利。</a:t>
                      </a:r>
                      <a:endParaRPr lang="zh-TW" sz="16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201295" indent="-201295" algn="just">
                        <a:spcAft>
                          <a:spcPts val="0"/>
                        </a:spcAft>
                      </a:pPr>
                      <a:r>
                        <a:rPr lang="zh-TW" sz="1600" b="0" kern="8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</a:t>
                      </a:r>
                      <a:r>
                        <a:rPr lang="en-US" sz="1600" b="0" kern="8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J5</a:t>
                      </a:r>
                      <a:r>
                        <a:rPr lang="zh-TW" sz="1600" b="0" kern="8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了解社會上有不同 的群體和文化，尊 重並欣賞其差異。</a:t>
                      </a:r>
                      <a:endParaRPr lang="zh-TW" sz="16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201295" indent="-201295" algn="just">
                        <a:spcAft>
                          <a:spcPts val="0"/>
                        </a:spcAft>
                      </a:pPr>
                      <a:r>
                        <a:rPr lang="zh-TW" sz="1600" b="0" kern="8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</a:t>
                      </a:r>
                      <a:r>
                        <a:rPr lang="en-US" sz="1600" b="0" kern="8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U5</a:t>
                      </a:r>
                      <a:r>
                        <a:rPr lang="zh-TW" sz="1600" b="0" kern="8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理解世界上有不同的國家、族群和文化，並尊重其文化權。</a:t>
                      </a:r>
                      <a:endParaRPr lang="zh-TW" sz="16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 indent="-201295" algn="just">
                        <a:spcAft>
                          <a:spcPts val="0"/>
                        </a:spcAft>
                      </a:pPr>
                      <a:r>
                        <a:rPr lang="en-US" sz="1600" b="0" kern="8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5-</a:t>
                      </a:r>
                      <a:r>
                        <a:rPr lang="zh-TW" sz="1600" b="0" kern="8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Ⅲ</a:t>
                      </a:r>
                      <a:r>
                        <a:rPr lang="en-US" sz="1600" b="0" kern="8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-6</a:t>
                      </a:r>
                      <a:r>
                        <a:rPr lang="zh-TW" sz="1600" b="0" kern="8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能透過部落踏查，樂於了解進而認同「我的家人</a:t>
                      </a:r>
                      <a:r>
                        <a:rPr lang="en-US" sz="1600" b="0" kern="8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600" b="0" kern="8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家族」、「我的部落</a:t>
                      </a:r>
                      <a:r>
                        <a:rPr lang="en-US" sz="1600" b="0" kern="8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600" b="0" kern="8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社區」、「我的山川、河（湖、潭）海」等的文化脈絡。</a:t>
                      </a:r>
                      <a:endParaRPr lang="zh-TW" sz="16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201295" indent="-201295" algn="just">
                        <a:spcAft>
                          <a:spcPts val="0"/>
                        </a:spcAft>
                      </a:pPr>
                      <a:r>
                        <a:rPr lang="en-US" sz="1600" b="0" kern="8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5-</a:t>
                      </a:r>
                      <a:r>
                        <a:rPr lang="zh-TW" sz="1600" b="0" kern="8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Ⅳ</a:t>
                      </a:r>
                      <a:r>
                        <a:rPr lang="en-US" sz="1600" b="0" kern="8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zh-TW" sz="1600" b="0" kern="8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能樂於了解並尊重他人的生活經驗，促進相互分享與社會共有、共榮、共好。</a:t>
                      </a:r>
                      <a:endParaRPr lang="zh-TW" sz="16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201295" indent="-201295" algn="just">
                        <a:spcAft>
                          <a:spcPts val="0"/>
                        </a:spcAft>
                      </a:pPr>
                      <a:r>
                        <a:rPr lang="en-US" sz="1600" b="0" kern="8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5-</a:t>
                      </a:r>
                      <a:r>
                        <a:rPr lang="zh-TW" sz="1600" b="0" kern="8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Ⅴ</a:t>
                      </a:r>
                      <a:r>
                        <a:rPr lang="en-US" sz="1600" b="0" kern="8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-14</a:t>
                      </a:r>
                      <a:r>
                        <a:rPr lang="zh-TW" sz="1600" b="0" kern="8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能了解民族語文多樣性，樂於主動理解尊重各國文化及風俗民情，並適切回應。</a:t>
                      </a:r>
                      <a:endParaRPr lang="zh-TW" sz="16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3985" indent="-133985" algn="just">
                        <a:lnSpc>
                          <a:spcPts val="2100"/>
                        </a:lnSpc>
                      </a:pPr>
                      <a:r>
                        <a:rPr lang="en-US" sz="1600" b="0" kern="8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1600" b="0" kern="8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透過部落踏查，學生喜愛並認同我的家人</a:t>
                      </a:r>
                      <a:r>
                        <a:rPr lang="en-US" sz="1600" b="0" kern="8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600" b="0" kern="8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家族，關心部落</a:t>
                      </a:r>
                      <a:r>
                        <a:rPr lang="en-US" sz="1600" b="0" kern="8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600" b="0" kern="8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社區，土地、山川、河（湖、潭）海等傳統領域議題。</a:t>
                      </a:r>
                      <a:endParaRPr lang="zh-TW" sz="16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33985" indent="-133985" algn="just">
                        <a:lnSpc>
                          <a:spcPts val="2100"/>
                        </a:lnSpc>
                      </a:pPr>
                      <a:r>
                        <a:rPr lang="en-US" sz="1600" b="0" kern="8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sz="1600" b="0" kern="8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從自我理解與認同出發，學生也應該進一步建構部落自治的概念，並參與部落學校、青年會、祭典等文化活動。</a:t>
                      </a:r>
                      <a:endParaRPr lang="zh-TW" sz="16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33985" indent="-133985" algn="just">
                        <a:lnSpc>
                          <a:spcPts val="2100"/>
                        </a:lnSpc>
                      </a:pPr>
                      <a:r>
                        <a:rPr lang="en-US" sz="1600" b="0" kern="8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sz="1600" b="0" kern="8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學生能了解並尊重其他人與其個別的生活經驗，促進更美好多元的社會，進而實踐原住民族崇尚共有、共榮的生活方式</a:t>
                      </a:r>
                      <a:r>
                        <a:rPr lang="zh-TW" sz="1600" b="0" kern="8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sz="16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68301" y="5947912"/>
            <a:ext cx="767389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摘自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原住民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族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語文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課程綱要課程手冊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「陸、原住民族</a:t>
            </a:r>
            <a:r>
              <a:rPr lang="zh-TW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語文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之議題融入說明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72730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91F094E-672E-4DAA-88B9-05ABD5A68678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39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國民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基本教育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課程綱要理念與特色</a:t>
            </a:r>
            <a:endParaRPr lang="zh-TW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3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5D9F667-02FB-4FCE-85D2-DA64F60AF373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0291" y="453710"/>
            <a:ext cx="8239125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十二年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國教課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綱發布區</a:t>
            </a:r>
            <a:endParaRPr lang="zh-TW" altLang="en-US" sz="3600" b="1" spc="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7" name="資料庫圖表 6"/>
          <p:cNvGraphicFramePr/>
          <p:nvPr>
            <p:extLst/>
          </p:nvPr>
        </p:nvGraphicFramePr>
        <p:xfrm>
          <a:off x="2854023" y="2184335"/>
          <a:ext cx="3831020" cy="3558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681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50088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3BC69FC-1A1C-407D-AAA1-A2DD7B8F5F2D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40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112" y="2372679"/>
            <a:ext cx="2113705" cy="211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3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7300" y="2701925"/>
            <a:ext cx="7886700" cy="1325563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國教</a:t>
            </a:r>
            <a:r>
              <a:rPr lang="zh-TW" alt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院</a:t>
            </a:r>
            <a:r>
              <a:rPr lang="zh-TW" alt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研發</a:t>
            </a:r>
            <a:r>
              <a:rPr lang="en-US" altLang="zh-TW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綱實施支持資源</a:t>
            </a:r>
          </a:p>
        </p:txBody>
      </p:sp>
      <p:sp>
        <p:nvSpPr>
          <p:cNvPr id="7373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407AFE-E38B-4A3D-99D6-7DCFF3BDAB28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5" name="Rectangle 37"/>
          <p:cNvSpPr/>
          <p:nvPr/>
        </p:nvSpPr>
        <p:spPr>
          <a:xfrm>
            <a:off x="8675688" y="3216275"/>
            <a:ext cx="477837" cy="476250"/>
          </a:xfrm>
          <a:prstGeom prst="rect">
            <a:avLst/>
          </a:prstGeom>
          <a:solidFill>
            <a:srgbClr val="7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 smtClean="0">
                <a:solidFill>
                  <a:srgbClr val="70001D"/>
                </a:solidFill>
                <a:latin typeface="Simple-Line-Icons" pitchFamily="2" charset="2"/>
              </a:rPr>
              <a:t></a:t>
            </a:r>
            <a:endParaRPr lang="en-US" altLang="zh-TW" dirty="0" smtClean="0">
              <a:solidFill>
                <a:srgbClr val="70001D"/>
              </a:solidFill>
            </a:endParaRPr>
          </a:p>
        </p:txBody>
      </p:sp>
      <p:pic>
        <p:nvPicPr>
          <p:cNvPr id="73733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233613" y="1870075"/>
            <a:ext cx="40846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</a:t>
            </a:r>
          </a:p>
        </p:txBody>
      </p:sp>
      <p:pic>
        <p:nvPicPr>
          <p:cNvPr id="73735" name="圖片 4"/>
          <p:cNvPicPr>
            <a:picLocks noChangeAspect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5137150"/>
            <a:ext cx="77311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15065"/>
            <a:ext cx="9144000" cy="1325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課綱實施相關資源</a:t>
            </a:r>
            <a:r>
              <a:rPr lang="en-US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-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課程手冊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27183" y="1196501"/>
            <a:ext cx="4665663" cy="4469565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ts val="3000"/>
              </a:lnSpc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file"/>
              </a:rPr>
              <a:t>壹、發展沿革與特色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3000"/>
              </a:lnSpc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file"/>
              </a:rPr>
              <a:t>貳、課程架構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3000"/>
              </a:lnSpc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file"/>
              </a:rPr>
              <a:t>參、核心素養與學習重點呼應說明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3000"/>
              </a:lnSpc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file"/>
              </a:rPr>
              <a:t>肆、學習重點解析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3000"/>
              </a:lnSpc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hlinkfile"/>
              </a:rPr>
              <a:t>伍、素養導向教材編寫原則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3000"/>
              </a:lnSpc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file"/>
              </a:rPr>
              <a:t>陸、議題融入說明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3000"/>
              </a:lnSpc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9" action="ppaction://hlinkfile"/>
              </a:rPr>
              <a:t>柒、教學單元案例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3000"/>
              </a:lnSpc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0" action="ppaction://hlinkfile"/>
              </a:rPr>
              <a:t>捌</a:t>
            </a:r>
            <a:r>
              <a:rPr lang="en-US" altLang="zh-TW" sz="2400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0" action="ppaction://hlinkfile"/>
              </a:rPr>
              <a:t>、</a:t>
            </a:r>
            <a:r>
              <a:rPr lang="en-US" altLang="zh-TW" sz="2400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1" action="ppaction://hlinkfile"/>
              </a:rPr>
              <a:t>課綱</a:t>
            </a:r>
            <a:r>
              <a:rPr lang="en-US" altLang="zh-TW" sz="2400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1" action="ppaction://hlinkfile"/>
              </a:rPr>
              <a:t> </a:t>
            </a:r>
            <a:r>
              <a:rPr lang="en-US" altLang="zh-TW" sz="24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1" action="ppaction://hlinkfile"/>
              </a:rPr>
              <a:t>Q &amp; </a:t>
            </a:r>
            <a:r>
              <a:rPr lang="en-US" altLang="zh-TW" sz="2400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1" action="ppaction://hlinkfile"/>
              </a:rPr>
              <a:t>A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475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E5DFE7A-D1BD-4A23-BF3A-80517B4E86BE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522413" y="6169025"/>
            <a:ext cx="65722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網址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:http://12cur.naer.edu.tw/category/post/279</a:t>
            </a:r>
          </a:p>
        </p:txBody>
      </p:sp>
      <p:pic>
        <p:nvPicPr>
          <p:cNvPr id="74759" name="圖片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187">
            <a:off x="1208088" y="6169025"/>
            <a:ext cx="369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914" y="1196501"/>
            <a:ext cx="3346315" cy="474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7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圓角化同側角落矩形 12"/>
          <p:cNvSpPr/>
          <p:nvPr/>
        </p:nvSpPr>
        <p:spPr>
          <a:xfrm>
            <a:off x="4514995" y="4441901"/>
            <a:ext cx="4006434" cy="1538001"/>
          </a:xfrm>
          <a:prstGeom prst="round2SameRect">
            <a:avLst>
              <a:gd name="adj1" fmla="val 8000"/>
              <a:gd name="adj2" fmla="val 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6225" y="102024"/>
            <a:ext cx="8239125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更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多十二年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國教課綱</a:t>
            </a:r>
            <a:r>
              <a:rPr lang="en-US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lang="en-US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實施的參考資源</a:t>
            </a:r>
          </a:p>
        </p:txBody>
      </p:sp>
      <p:sp>
        <p:nvSpPr>
          <p:cNvPr id="7681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50088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3BC69FC-1A1C-407D-AAA1-A2DD7B8F5F2D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43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graphicFrame>
        <p:nvGraphicFramePr>
          <p:cNvPr id="15" name="資料庫圖表 14"/>
          <p:cNvGraphicFramePr/>
          <p:nvPr>
            <p:extLst>
              <p:ext uri="{D42A27DB-BD31-4B8C-83A1-F6EECF244321}">
                <p14:modId xmlns:p14="http://schemas.microsoft.com/office/powerpoint/2010/main" val="637210163"/>
              </p:ext>
            </p:extLst>
          </p:nvPr>
        </p:nvGraphicFramePr>
        <p:xfrm>
          <a:off x="417785" y="2347500"/>
          <a:ext cx="3831020" cy="4356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圖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43" y="2702247"/>
            <a:ext cx="2109789" cy="210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字方塊 10"/>
          <p:cNvSpPr txBox="1">
            <a:spLocks noChangeArrowheads="1"/>
          </p:cNvSpPr>
          <p:nvPr/>
        </p:nvSpPr>
        <p:spPr bwMode="auto">
          <a:xfrm>
            <a:off x="575932" y="1534321"/>
            <a:ext cx="3514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協力同行</a:t>
            </a:r>
            <a:r>
              <a:rPr lang="en-US" altLang="zh-TW" sz="2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走進十二年國教課程綱要網站</a:t>
            </a:r>
            <a:endParaRPr lang="zh-TW" altLang="en-US" sz="24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0"/>
          <p:cNvSpPr txBox="1">
            <a:spLocks noChangeArrowheads="1"/>
          </p:cNvSpPr>
          <p:nvPr/>
        </p:nvSpPr>
        <p:spPr bwMode="auto">
          <a:xfrm>
            <a:off x="4858590" y="1820036"/>
            <a:ext cx="3514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spcAft>
                <a:spcPts val="0"/>
              </a:spcAft>
              <a:buNone/>
            </a:pPr>
            <a:r>
              <a:rPr lang="zh-TW" altLang="en-US" sz="20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其他參考資源</a:t>
            </a:r>
            <a:endParaRPr lang="en-US" altLang="zh-TW" sz="20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圓角化同側角落矩形 23"/>
          <p:cNvSpPr/>
          <p:nvPr/>
        </p:nvSpPr>
        <p:spPr>
          <a:xfrm>
            <a:off x="4514995" y="2443368"/>
            <a:ext cx="4006434" cy="1535246"/>
          </a:xfrm>
          <a:prstGeom prst="round2SameRect">
            <a:avLst>
              <a:gd name="adj1" fmla="val 8000"/>
              <a:gd name="adj2" fmla="val 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矩形 3"/>
          <p:cNvSpPr/>
          <p:nvPr/>
        </p:nvSpPr>
        <p:spPr>
          <a:xfrm>
            <a:off x="4514995" y="2727410"/>
            <a:ext cx="2949056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800100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族語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樂園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hlinkClick r:id="rId9"/>
            </a:endParaRPr>
          </a:p>
          <a:p>
            <a:pPr marL="273050" defTabSz="80010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9"/>
              </a:rPr>
              <a:t>http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9"/>
              </a:rPr>
              <a:t>://web.klokah.tw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9"/>
              </a:rPr>
              <a:t>/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3050" defTabSz="80010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3050" defTabSz="80010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defTabSz="800100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defTabSz="800100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語九階教材電子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10"/>
              </a:rPr>
              <a:t>http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10"/>
              </a:rPr>
              <a:t>://ebook.alcd.tw/</a:t>
            </a:r>
            <a:endParaRPr lang="en-US" altLang="zh-TW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271" y="2648187"/>
            <a:ext cx="1082235" cy="108223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26" y="4614210"/>
            <a:ext cx="1056589" cy="1056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文本框 32"/>
          <p:cNvSpPr txBox="1">
            <a:spLocks noChangeArrowheads="1"/>
          </p:cNvSpPr>
          <p:nvPr/>
        </p:nvSpPr>
        <p:spPr bwMode="auto">
          <a:xfrm rot="180406">
            <a:off x="4578350" y="2432050"/>
            <a:ext cx="21526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600" dirty="0">
                <a:solidFill>
                  <a:schemeClr val="bg1"/>
                </a:solidFill>
                <a:latin typeface="Eraser"/>
                <a:ea typeface="SimSun" panose="02010600030101010101" pitchFamily="2" charset="-122"/>
              </a:rPr>
              <a:t>Thanks</a:t>
            </a:r>
            <a:endParaRPr lang="zh-CN" altLang="en-US" sz="6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60344" y="2585327"/>
            <a:ext cx="49808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4200"/>
              </a:spcBef>
              <a:spcAft>
                <a:spcPts val="0"/>
              </a:spcAft>
              <a:defRPr/>
            </a:pPr>
            <a:r>
              <a:rPr lang="zh-TW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</a:t>
            </a:r>
            <a:r>
              <a:rPr lang="zh-TW" altLang="en-US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聆聽  敬請</a:t>
            </a:r>
            <a:r>
              <a:rPr lang="zh-TW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指教</a:t>
            </a:r>
          </a:p>
        </p:txBody>
      </p:sp>
      <p:pic>
        <p:nvPicPr>
          <p:cNvPr id="77828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5864225"/>
            <a:ext cx="28384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投影片編號版面配置區 3"/>
          <p:cNvSpPr txBox="1">
            <a:spLocks/>
          </p:cNvSpPr>
          <p:nvPr/>
        </p:nvSpPr>
        <p:spPr bwMode="auto">
          <a:xfrm>
            <a:off x="6911503" y="6527260"/>
            <a:ext cx="2154676" cy="3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44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4294967295"/>
          </p:nvPr>
        </p:nvGraphicFramePr>
        <p:xfrm>
          <a:off x="642910" y="1000294"/>
          <a:ext cx="8352928" cy="502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7" name="投影片編號版面配置區 3"/>
          <p:cNvSpPr txBox="1">
            <a:spLocks noGrp="1"/>
          </p:cNvSpPr>
          <p:nvPr/>
        </p:nvSpPr>
        <p:spPr bwMode="auto">
          <a:xfrm>
            <a:off x="705167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F1CE2EE-5432-4B5D-AD5A-03018AC49998}" type="slidenum">
              <a:rPr lang="zh-TW" altLang="en-US" sz="1200">
                <a:solidFill>
                  <a:srgbClr val="89898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zh-TW" altLang="en-US" sz="1200">
              <a:solidFill>
                <a:srgbClr val="89898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1508" name="AutoShape 9"/>
          <p:cNvSpPr>
            <a:spLocks noChangeArrowheads="1"/>
          </p:cNvSpPr>
          <p:nvPr/>
        </p:nvSpPr>
        <p:spPr bwMode="auto">
          <a:xfrm>
            <a:off x="322262" y="5141299"/>
            <a:ext cx="2160588" cy="1008063"/>
          </a:xfrm>
          <a:prstGeom prst="roundRect">
            <a:avLst>
              <a:gd name="adj" fmla="val 16667"/>
            </a:avLst>
          </a:prstGeom>
          <a:solidFill>
            <a:srgbClr val="D78F8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啟發生命潛能</a:t>
            </a:r>
          </a:p>
        </p:txBody>
      </p:sp>
      <p:sp>
        <p:nvSpPr>
          <p:cNvPr id="21509" name="AutoShape 10"/>
          <p:cNvSpPr>
            <a:spLocks noChangeArrowheads="1"/>
          </p:cNvSpPr>
          <p:nvPr/>
        </p:nvSpPr>
        <p:spPr bwMode="auto">
          <a:xfrm>
            <a:off x="2519062" y="5137307"/>
            <a:ext cx="2089150" cy="1008063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zh-TW" sz="1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zh-TW" altLang="en-US" sz="23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陶養生活知能</a:t>
            </a:r>
          </a:p>
        </p:txBody>
      </p:sp>
      <p:sp>
        <p:nvSpPr>
          <p:cNvPr id="21510" name="AutoShape 11"/>
          <p:cNvSpPr>
            <a:spLocks noChangeArrowheads="1"/>
          </p:cNvSpPr>
          <p:nvPr/>
        </p:nvSpPr>
        <p:spPr bwMode="auto">
          <a:xfrm>
            <a:off x="4670597" y="5137307"/>
            <a:ext cx="2087562" cy="1008063"/>
          </a:xfrm>
          <a:prstGeom prst="roundRect">
            <a:avLst>
              <a:gd name="adj" fmla="val 16667"/>
            </a:avLst>
          </a:prstGeom>
          <a:solidFill>
            <a:srgbClr val="67B9CF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促進生涯發展</a:t>
            </a:r>
          </a:p>
        </p:txBody>
      </p:sp>
      <p:sp>
        <p:nvSpPr>
          <p:cNvPr id="21511" name="AutoShape 12"/>
          <p:cNvSpPr>
            <a:spLocks noChangeArrowheads="1"/>
          </p:cNvSpPr>
          <p:nvPr/>
        </p:nvSpPr>
        <p:spPr bwMode="auto">
          <a:xfrm>
            <a:off x="6804025" y="5137307"/>
            <a:ext cx="2073275" cy="1008063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涵育公民責任</a:t>
            </a:r>
          </a:p>
        </p:txBody>
      </p:sp>
      <p:sp>
        <p:nvSpPr>
          <p:cNvPr id="21512" name="文字方塊 9"/>
          <p:cNvSpPr txBox="1">
            <a:spLocks noChangeArrowheads="1"/>
          </p:cNvSpPr>
          <p:nvPr/>
        </p:nvSpPr>
        <p:spPr bwMode="auto">
          <a:xfrm>
            <a:off x="131763" y="1302772"/>
            <a:ext cx="68421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理念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願景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3" name="標題 1"/>
          <p:cNvSpPr>
            <a:spLocks noGrp="1"/>
          </p:cNvSpPr>
          <p:nvPr>
            <p:ph type="title" idx="4294967295"/>
          </p:nvPr>
        </p:nvSpPr>
        <p:spPr>
          <a:xfrm>
            <a:off x="468313" y="292100"/>
            <a:ext cx="8229600" cy="722313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總綱的理念與目標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F4EED-F24C-420D-B541-F5B5D702392D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363" y="534988"/>
            <a:ext cx="4757737" cy="9953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核心素養界定</a:t>
            </a:r>
          </a:p>
        </p:txBody>
      </p:sp>
      <p:sp>
        <p:nvSpPr>
          <p:cNvPr id="23555" name="Shape 117"/>
          <p:cNvSpPr>
            <a:spLocks/>
          </p:cNvSpPr>
          <p:nvPr/>
        </p:nvSpPr>
        <p:spPr bwMode="auto">
          <a:xfrm>
            <a:off x="4527550" y="900113"/>
            <a:ext cx="379413" cy="377825"/>
          </a:xfrm>
          <a:custGeom>
            <a:avLst/>
            <a:gdLst>
              <a:gd name="T0" fmla="*/ 16945830 w 120000"/>
              <a:gd name="T1" fmla="*/ 0 h 120000"/>
              <a:gd name="T2" fmla="*/ 12850143 w 120000"/>
              <a:gd name="T3" fmla="*/ 874454 h 120000"/>
              <a:gd name="T4" fmla="*/ 8993280 w 120000"/>
              <a:gd name="T5" fmla="*/ 2643664 h 120000"/>
              <a:gd name="T6" fmla="*/ 5537760 w 120000"/>
              <a:gd name="T7" fmla="*/ 5308372 h 120000"/>
              <a:gd name="T8" fmla="*/ 2790013 w 120000"/>
              <a:gd name="T9" fmla="*/ 8669015 h 120000"/>
              <a:gd name="T10" fmla="*/ 950787 w 120000"/>
              <a:gd name="T11" fmla="*/ 12428780 h 120000"/>
              <a:gd name="T12" fmla="*/ 20194 w 120000"/>
              <a:gd name="T13" fmla="*/ 16430189 h 120000"/>
              <a:gd name="T14" fmla="*/ 0 w 120000"/>
              <a:gd name="T15" fmla="*/ 20515158 h 120000"/>
              <a:gd name="T16" fmla="*/ 890735 w 120000"/>
              <a:gd name="T17" fmla="*/ 24525521 h 120000"/>
              <a:gd name="T18" fmla="*/ 2693984 w 120000"/>
              <a:gd name="T19" fmla="*/ 28303822 h 120000"/>
              <a:gd name="T20" fmla="*/ 5410758 w 120000"/>
              <a:gd name="T21" fmla="*/ 31691627 h 120000"/>
              <a:gd name="T22" fmla="*/ 8847057 w 120000"/>
              <a:gd name="T23" fmla="*/ 34382081 h 120000"/>
              <a:gd name="T24" fmla="*/ 12689926 w 120000"/>
              <a:gd name="T25" fmla="*/ 36183132 h 120000"/>
              <a:gd name="T26" fmla="*/ 16778313 w 120000"/>
              <a:gd name="T27" fmla="*/ 37093442 h 120000"/>
              <a:gd name="T28" fmla="*/ 20951167 w 120000"/>
              <a:gd name="T29" fmla="*/ 37112327 h 120000"/>
              <a:gd name="T30" fmla="*/ 25047455 w 120000"/>
              <a:gd name="T31" fmla="*/ 36237567 h 120000"/>
              <a:gd name="T32" fmla="*/ 28905807 w 120000"/>
              <a:gd name="T33" fmla="*/ 34468348 h 120000"/>
              <a:gd name="T34" fmla="*/ 32365529 w 120000"/>
              <a:gd name="T35" fmla="*/ 31803649 h 120000"/>
              <a:gd name="T36" fmla="*/ 35112264 w 120000"/>
              <a:gd name="T37" fmla="*/ 28443094 h 120000"/>
              <a:gd name="T38" fmla="*/ 36950001 w 120000"/>
              <a:gd name="T39" fmla="*/ 24683329 h 120000"/>
              <a:gd name="T40" fmla="*/ 37878004 w 120000"/>
              <a:gd name="T41" fmla="*/ 20681920 h 120000"/>
              <a:gd name="T42" fmla="*/ 37895701 w 120000"/>
              <a:gd name="T43" fmla="*/ 16596961 h 120000"/>
              <a:gd name="T44" fmla="*/ 37002474 w 120000"/>
              <a:gd name="T45" fmla="*/ 12586213 h 120000"/>
              <a:gd name="T46" fmla="*/ 35197227 w 120000"/>
              <a:gd name="T47" fmla="*/ 8808288 h 120000"/>
              <a:gd name="T48" fmla="*/ 32479852 w 120000"/>
              <a:gd name="T49" fmla="*/ 5420391 h 120000"/>
              <a:gd name="T50" fmla="*/ 29047733 w 120000"/>
              <a:gd name="T51" fmla="*/ 2730028 h 120000"/>
              <a:gd name="T52" fmla="*/ 25206385 w 120000"/>
              <a:gd name="T53" fmla="*/ 928889 h 120000"/>
              <a:gd name="T54" fmla="*/ 21118554 w 120000"/>
              <a:gd name="T55" fmla="*/ 18290 h 120000"/>
              <a:gd name="T56" fmla="*/ 16945830 w 120000"/>
              <a:gd name="T57" fmla="*/ 0 h 12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0000"/>
              <a:gd name="T88" fmla="*/ 0 h 120000"/>
              <a:gd name="T89" fmla="*/ 120000 w 120000"/>
              <a:gd name="T90" fmla="*/ 120000 h 1200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0000" h="120000" extrusionOk="0">
                <a:moveTo>
                  <a:pt x="53630" y="0"/>
                </a:moveTo>
                <a:lnTo>
                  <a:pt x="40668" y="2826"/>
                </a:lnTo>
                <a:lnTo>
                  <a:pt x="28462" y="8544"/>
                </a:lnTo>
                <a:lnTo>
                  <a:pt x="17526" y="17156"/>
                </a:lnTo>
                <a:lnTo>
                  <a:pt x="8830" y="28017"/>
                </a:lnTo>
                <a:lnTo>
                  <a:pt x="3009" y="40168"/>
                </a:lnTo>
                <a:lnTo>
                  <a:pt x="64" y="53100"/>
                </a:lnTo>
                <a:lnTo>
                  <a:pt x="0" y="66302"/>
                </a:lnTo>
                <a:lnTo>
                  <a:pt x="2819" y="79263"/>
                </a:lnTo>
                <a:lnTo>
                  <a:pt x="8526" y="91474"/>
                </a:lnTo>
                <a:lnTo>
                  <a:pt x="17124" y="102423"/>
                </a:lnTo>
                <a:lnTo>
                  <a:pt x="27999" y="111118"/>
                </a:lnTo>
                <a:lnTo>
                  <a:pt x="40161" y="116939"/>
                </a:lnTo>
                <a:lnTo>
                  <a:pt x="53100" y="119881"/>
                </a:lnTo>
                <a:lnTo>
                  <a:pt x="66306" y="119942"/>
                </a:lnTo>
                <a:lnTo>
                  <a:pt x="79270" y="117115"/>
                </a:lnTo>
                <a:lnTo>
                  <a:pt x="91481" y="111397"/>
                </a:lnTo>
                <a:lnTo>
                  <a:pt x="102430" y="102785"/>
                </a:lnTo>
                <a:lnTo>
                  <a:pt x="111123" y="91924"/>
                </a:lnTo>
                <a:lnTo>
                  <a:pt x="116939" y="79773"/>
                </a:lnTo>
                <a:lnTo>
                  <a:pt x="119876" y="66841"/>
                </a:lnTo>
                <a:lnTo>
                  <a:pt x="119932" y="53639"/>
                </a:lnTo>
                <a:lnTo>
                  <a:pt x="117105" y="40677"/>
                </a:lnTo>
                <a:lnTo>
                  <a:pt x="111392" y="28467"/>
                </a:lnTo>
                <a:lnTo>
                  <a:pt x="102792" y="17518"/>
                </a:lnTo>
                <a:lnTo>
                  <a:pt x="91930" y="8823"/>
                </a:lnTo>
                <a:lnTo>
                  <a:pt x="79773" y="3002"/>
                </a:lnTo>
                <a:lnTo>
                  <a:pt x="66836" y="59"/>
                </a:lnTo>
                <a:lnTo>
                  <a:pt x="53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8" name="Shape 118"/>
          <p:cNvSpPr/>
          <p:nvPr/>
        </p:nvSpPr>
        <p:spPr>
          <a:xfrm>
            <a:off x="4268788" y="1228725"/>
            <a:ext cx="187325" cy="1873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294" y="0"/>
                </a:moveTo>
                <a:lnTo>
                  <a:pt x="37700" y="4295"/>
                </a:lnTo>
                <a:lnTo>
                  <a:pt x="17806" y="17399"/>
                </a:lnTo>
                <a:lnTo>
                  <a:pt x="4505" y="37202"/>
                </a:lnTo>
                <a:lnTo>
                  <a:pt x="0" y="59765"/>
                </a:lnTo>
                <a:lnTo>
                  <a:pt x="4295" y="82359"/>
                </a:lnTo>
                <a:lnTo>
                  <a:pt x="17399" y="102254"/>
                </a:lnTo>
                <a:lnTo>
                  <a:pt x="37202" y="115508"/>
                </a:lnTo>
                <a:lnTo>
                  <a:pt x="59765" y="120000"/>
                </a:lnTo>
                <a:lnTo>
                  <a:pt x="82359" y="115719"/>
                </a:lnTo>
                <a:lnTo>
                  <a:pt x="102254" y="102660"/>
                </a:lnTo>
                <a:lnTo>
                  <a:pt x="115508" y="82858"/>
                </a:lnTo>
                <a:lnTo>
                  <a:pt x="120000" y="60294"/>
                </a:lnTo>
                <a:lnTo>
                  <a:pt x="115719" y="37700"/>
                </a:lnTo>
                <a:lnTo>
                  <a:pt x="102660" y="17806"/>
                </a:lnTo>
                <a:lnTo>
                  <a:pt x="82858" y="4505"/>
                </a:lnTo>
                <a:lnTo>
                  <a:pt x="6029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fontAlgn="auto" hangingPunct="1"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57" name="Shape 119"/>
          <p:cNvSpPr>
            <a:spLocks/>
          </p:cNvSpPr>
          <p:nvPr/>
        </p:nvSpPr>
        <p:spPr bwMode="auto">
          <a:xfrm>
            <a:off x="4532313" y="1358900"/>
            <a:ext cx="187325" cy="187325"/>
          </a:xfrm>
          <a:custGeom>
            <a:avLst/>
            <a:gdLst>
              <a:gd name="T0" fmla="*/ 558350 w 120000"/>
              <a:gd name="T1" fmla="*/ 0 h 120000"/>
              <a:gd name="T2" fmla="*/ 348908 w 120000"/>
              <a:gd name="T3" fmla="*/ 39816 h 120000"/>
              <a:gd name="T4" fmla="*/ 164495 w 120000"/>
              <a:gd name="T5" fmla="*/ 161288 h 120000"/>
              <a:gd name="T6" fmla="*/ 41619 w 120000"/>
              <a:gd name="T7" fmla="*/ 344858 h 120000"/>
              <a:gd name="T8" fmla="*/ 0 w 120000"/>
              <a:gd name="T9" fmla="*/ 554015 h 120000"/>
              <a:gd name="T10" fmla="*/ 39669 w 120000"/>
              <a:gd name="T11" fmla="*/ 763456 h 120000"/>
              <a:gd name="T12" fmla="*/ 160720 w 120000"/>
              <a:gd name="T13" fmla="*/ 947879 h 120000"/>
              <a:gd name="T14" fmla="*/ 344296 w 120000"/>
              <a:gd name="T15" fmla="*/ 1070742 h 120000"/>
              <a:gd name="T16" fmla="*/ 553455 w 120000"/>
              <a:gd name="T17" fmla="*/ 1112381 h 120000"/>
              <a:gd name="T18" fmla="*/ 762894 w 120000"/>
              <a:gd name="T19" fmla="*/ 1072696 h 120000"/>
              <a:gd name="T20" fmla="*/ 947306 w 120000"/>
              <a:gd name="T21" fmla="*/ 951647 h 120000"/>
              <a:gd name="T22" fmla="*/ 1070601 w 120000"/>
              <a:gd name="T23" fmla="*/ 768084 h 120000"/>
              <a:gd name="T24" fmla="*/ 1112381 w 120000"/>
              <a:gd name="T25" fmla="*/ 558914 h 120000"/>
              <a:gd name="T26" fmla="*/ 1072561 w 120000"/>
              <a:gd name="T27" fmla="*/ 349472 h 120000"/>
              <a:gd name="T28" fmla="*/ 951076 w 120000"/>
              <a:gd name="T29" fmla="*/ 165060 h 120000"/>
              <a:gd name="T30" fmla="*/ 767520 w 120000"/>
              <a:gd name="T31" fmla="*/ 41758 h 120000"/>
              <a:gd name="T32" fmla="*/ 558350 w 120000"/>
              <a:gd name="T33" fmla="*/ 0 h 1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000"/>
              <a:gd name="T52" fmla="*/ 0 h 120000"/>
              <a:gd name="T53" fmla="*/ 120000 w 120000"/>
              <a:gd name="T54" fmla="*/ 120000 h 1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000" h="120000" extrusionOk="0">
                <a:moveTo>
                  <a:pt x="60233" y="0"/>
                </a:moveTo>
                <a:lnTo>
                  <a:pt x="37639" y="4295"/>
                </a:lnTo>
                <a:lnTo>
                  <a:pt x="17745" y="17399"/>
                </a:lnTo>
                <a:lnTo>
                  <a:pt x="4490" y="37202"/>
                </a:lnTo>
                <a:lnTo>
                  <a:pt x="0" y="59765"/>
                </a:lnTo>
                <a:lnTo>
                  <a:pt x="4279" y="82359"/>
                </a:lnTo>
                <a:lnTo>
                  <a:pt x="17338" y="102254"/>
                </a:lnTo>
                <a:lnTo>
                  <a:pt x="37141" y="115508"/>
                </a:lnTo>
                <a:lnTo>
                  <a:pt x="59705" y="120000"/>
                </a:lnTo>
                <a:lnTo>
                  <a:pt x="82298" y="115719"/>
                </a:lnTo>
                <a:lnTo>
                  <a:pt x="102192" y="102660"/>
                </a:lnTo>
                <a:lnTo>
                  <a:pt x="115493" y="82858"/>
                </a:lnTo>
                <a:lnTo>
                  <a:pt x="120000" y="60294"/>
                </a:lnTo>
                <a:lnTo>
                  <a:pt x="115704" y="37700"/>
                </a:lnTo>
                <a:lnTo>
                  <a:pt x="102599" y="17806"/>
                </a:lnTo>
                <a:lnTo>
                  <a:pt x="82797" y="4505"/>
                </a:lnTo>
                <a:lnTo>
                  <a:pt x="6023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3558" name="Shape 121"/>
          <p:cNvSpPr>
            <a:spLocks/>
          </p:cNvSpPr>
          <p:nvPr/>
        </p:nvSpPr>
        <p:spPr bwMode="auto">
          <a:xfrm>
            <a:off x="6873875" y="4192588"/>
            <a:ext cx="317500" cy="315912"/>
          </a:xfrm>
          <a:custGeom>
            <a:avLst/>
            <a:gdLst>
              <a:gd name="T0" fmla="*/ 7767270 w 120000"/>
              <a:gd name="T1" fmla="*/ 0 h 120000"/>
              <a:gd name="T2" fmla="*/ 5312757 w 120000"/>
              <a:gd name="T3" fmla="*/ 386568 h 120000"/>
              <a:gd name="T4" fmla="*/ 3180599 w 120000"/>
              <a:gd name="T5" fmla="*/ 1463289 h 120000"/>
              <a:gd name="T6" fmla="*/ 1499002 w 120000"/>
              <a:gd name="T7" fmla="*/ 3104991 h 120000"/>
              <a:gd name="T8" fmla="*/ 395965 w 120000"/>
              <a:gd name="T9" fmla="*/ 5186946 h 120000"/>
              <a:gd name="T10" fmla="*/ 0 w 120000"/>
              <a:gd name="T11" fmla="*/ 7583923 h 120000"/>
              <a:gd name="T12" fmla="*/ 395965 w 120000"/>
              <a:gd name="T13" fmla="*/ 9981066 h 120000"/>
              <a:gd name="T14" fmla="*/ 1499002 w 120000"/>
              <a:gd name="T15" fmla="*/ 12062852 h 120000"/>
              <a:gd name="T16" fmla="*/ 3180599 w 120000"/>
              <a:gd name="T17" fmla="*/ 13704721 h 120000"/>
              <a:gd name="T18" fmla="*/ 5312757 w 120000"/>
              <a:gd name="T19" fmla="*/ 14781333 h 120000"/>
              <a:gd name="T20" fmla="*/ 7767270 w 120000"/>
              <a:gd name="T21" fmla="*/ 15167988 h 120000"/>
              <a:gd name="T22" fmla="*/ 10221635 w 120000"/>
              <a:gd name="T23" fmla="*/ 14781333 h 120000"/>
              <a:gd name="T24" fmla="*/ 12353645 w 120000"/>
              <a:gd name="T25" fmla="*/ 13704721 h 120000"/>
              <a:gd name="T26" fmla="*/ 14035381 w 120000"/>
              <a:gd name="T27" fmla="*/ 12062852 h 120000"/>
              <a:gd name="T28" fmla="*/ 15138278 w 120000"/>
              <a:gd name="T29" fmla="*/ 9981066 h 120000"/>
              <a:gd name="T30" fmla="*/ 15534537 w 120000"/>
              <a:gd name="T31" fmla="*/ 7583923 h 120000"/>
              <a:gd name="T32" fmla="*/ 15138278 w 120000"/>
              <a:gd name="T33" fmla="*/ 5186946 h 120000"/>
              <a:gd name="T34" fmla="*/ 14035381 w 120000"/>
              <a:gd name="T35" fmla="*/ 3104991 h 120000"/>
              <a:gd name="T36" fmla="*/ 12353645 w 120000"/>
              <a:gd name="T37" fmla="*/ 1463289 h 120000"/>
              <a:gd name="T38" fmla="*/ 10221635 w 120000"/>
              <a:gd name="T39" fmla="*/ 386568 h 120000"/>
              <a:gd name="T40" fmla="*/ 7767270 w 120000"/>
              <a:gd name="T41" fmla="*/ 0 h 12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0000"/>
              <a:gd name="T64" fmla="*/ 0 h 120000"/>
              <a:gd name="T65" fmla="*/ 120000 w 120000"/>
              <a:gd name="T66" fmla="*/ 120000 h 1200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0000" h="120000" extrusionOk="0">
                <a:moveTo>
                  <a:pt x="59904" y="0"/>
                </a:moveTo>
                <a:lnTo>
                  <a:pt x="40974" y="3057"/>
                </a:lnTo>
                <a:lnTo>
                  <a:pt x="24530" y="11572"/>
                </a:lnTo>
                <a:lnTo>
                  <a:pt x="11561" y="24555"/>
                </a:lnTo>
                <a:lnTo>
                  <a:pt x="3054" y="41019"/>
                </a:lnTo>
                <a:lnTo>
                  <a:pt x="0" y="59975"/>
                </a:lnTo>
                <a:lnTo>
                  <a:pt x="3054" y="78932"/>
                </a:lnTo>
                <a:lnTo>
                  <a:pt x="11561" y="95395"/>
                </a:lnTo>
                <a:lnTo>
                  <a:pt x="24530" y="108379"/>
                </a:lnTo>
                <a:lnTo>
                  <a:pt x="40974" y="116893"/>
                </a:lnTo>
                <a:lnTo>
                  <a:pt x="59904" y="119951"/>
                </a:lnTo>
                <a:lnTo>
                  <a:pt x="78833" y="116893"/>
                </a:lnTo>
                <a:lnTo>
                  <a:pt x="95276" y="108379"/>
                </a:lnTo>
                <a:lnTo>
                  <a:pt x="108246" y="95395"/>
                </a:lnTo>
                <a:lnTo>
                  <a:pt x="116752" y="78932"/>
                </a:lnTo>
                <a:lnTo>
                  <a:pt x="119808" y="59975"/>
                </a:lnTo>
                <a:lnTo>
                  <a:pt x="116752" y="41019"/>
                </a:lnTo>
                <a:lnTo>
                  <a:pt x="108246" y="24555"/>
                </a:lnTo>
                <a:lnTo>
                  <a:pt x="95276" y="11572"/>
                </a:lnTo>
                <a:lnTo>
                  <a:pt x="78833" y="3057"/>
                </a:lnTo>
                <a:lnTo>
                  <a:pt x="59904" y="0"/>
                </a:lnTo>
                <a:close/>
              </a:path>
            </a:pathLst>
          </a:custGeom>
          <a:solidFill>
            <a:srgbClr val="76C2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3559" name="Shape 122"/>
          <p:cNvSpPr>
            <a:spLocks/>
          </p:cNvSpPr>
          <p:nvPr/>
        </p:nvSpPr>
        <p:spPr bwMode="auto">
          <a:xfrm>
            <a:off x="7262813" y="4014788"/>
            <a:ext cx="177800" cy="177800"/>
          </a:xfrm>
          <a:custGeom>
            <a:avLst/>
            <a:gdLst>
              <a:gd name="T0" fmla="*/ 428144 w 120000"/>
              <a:gd name="T1" fmla="*/ 0 h 120000"/>
              <a:gd name="T2" fmla="*/ 261413 w 120000"/>
              <a:gd name="T3" fmla="*/ 33640 h 120000"/>
              <a:gd name="T4" fmla="*/ 125331 w 120000"/>
              <a:gd name="T5" fmla="*/ 125393 h 120000"/>
              <a:gd name="T6" fmla="*/ 33610 w 120000"/>
              <a:gd name="T7" fmla="*/ 261493 h 120000"/>
              <a:gd name="T8" fmla="*/ 0 w 120000"/>
              <a:gd name="T9" fmla="*/ 428144 h 120000"/>
              <a:gd name="T10" fmla="*/ 33610 w 120000"/>
              <a:gd name="T11" fmla="*/ 594793 h 120000"/>
              <a:gd name="T12" fmla="*/ 125331 w 120000"/>
              <a:gd name="T13" fmla="*/ 730891 h 120000"/>
              <a:gd name="T14" fmla="*/ 261413 w 120000"/>
              <a:gd name="T15" fmla="*/ 822645 h 120000"/>
              <a:gd name="T16" fmla="*/ 428144 w 120000"/>
              <a:gd name="T17" fmla="*/ 856295 h 120000"/>
              <a:gd name="T18" fmla="*/ 594870 w 120000"/>
              <a:gd name="T19" fmla="*/ 822645 h 120000"/>
              <a:gd name="T20" fmla="*/ 730952 w 120000"/>
              <a:gd name="T21" fmla="*/ 730891 h 120000"/>
              <a:gd name="T22" fmla="*/ 822673 w 120000"/>
              <a:gd name="T23" fmla="*/ 594793 h 120000"/>
              <a:gd name="T24" fmla="*/ 856295 w 120000"/>
              <a:gd name="T25" fmla="*/ 428144 h 120000"/>
              <a:gd name="T26" fmla="*/ 822673 w 120000"/>
              <a:gd name="T27" fmla="*/ 261493 h 120000"/>
              <a:gd name="T28" fmla="*/ 730952 w 120000"/>
              <a:gd name="T29" fmla="*/ 125393 h 120000"/>
              <a:gd name="T30" fmla="*/ 594870 w 120000"/>
              <a:gd name="T31" fmla="*/ 33640 h 120000"/>
              <a:gd name="T32" fmla="*/ 428144 w 120000"/>
              <a:gd name="T33" fmla="*/ 0 h 1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000"/>
              <a:gd name="T52" fmla="*/ 0 h 120000"/>
              <a:gd name="T53" fmla="*/ 120000 w 120000"/>
              <a:gd name="T54" fmla="*/ 120000 h 1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000" h="120000" extrusionOk="0">
                <a:moveTo>
                  <a:pt x="59957" y="0"/>
                </a:moveTo>
                <a:lnTo>
                  <a:pt x="36608" y="4711"/>
                </a:lnTo>
                <a:lnTo>
                  <a:pt x="17551" y="17560"/>
                </a:lnTo>
                <a:lnTo>
                  <a:pt x="4707" y="36619"/>
                </a:lnTo>
                <a:lnTo>
                  <a:pt x="0" y="59957"/>
                </a:lnTo>
                <a:lnTo>
                  <a:pt x="4707" y="83294"/>
                </a:lnTo>
                <a:lnTo>
                  <a:pt x="17551" y="102353"/>
                </a:lnTo>
                <a:lnTo>
                  <a:pt x="36608" y="115202"/>
                </a:lnTo>
                <a:lnTo>
                  <a:pt x="59957" y="119914"/>
                </a:lnTo>
                <a:lnTo>
                  <a:pt x="83305" y="115202"/>
                </a:lnTo>
                <a:lnTo>
                  <a:pt x="102362" y="102353"/>
                </a:lnTo>
                <a:lnTo>
                  <a:pt x="115206" y="83294"/>
                </a:lnTo>
                <a:lnTo>
                  <a:pt x="119914" y="59957"/>
                </a:lnTo>
                <a:lnTo>
                  <a:pt x="115206" y="36619"/>
                </a:lnTo>
                <a:lnTo>
                  <a:pt x="102362" y="17560"/>
                </a:lnTo>
                <a:lnTo>
                  <a:pt x="83305" y="4711"/>
                </a:lnTo>
                <a:lnTo>
                  <a:pt x="59957" y="0"/>
                </a:lnTo>
                <a:close/>
              </a:path>
            </a:pathLst>
          </a:custGeom>
          <a:solidFill>
            <a:srgbClr val="76C2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3560" name="Shape 123"/>
          <p:cNvSpPr>
            <a:spLocks/>
          </p:cNvSpPr>
          <p:nvPr/>
        </p:nvSpPr>
        <p:spPr bwMode="auto">
          <a:xfrm>
            <a:off x="8413750" y="1360488"/>
            <a:ext cx="203200" cy="204787"/>
          </a:xfrm>
          <a:custGeom>
            <a:avLst/>
            <a:gdLst>
              <a:gd name="T0" fmla="*/ 963874 w 120000"/>
              <a:gd name="T1" fmla="*/ 0 h 120000"/>
              <a:gd name="T2" fmla="*/ 628796 w 120000"/>
              <a:gd name="T3" fmla="*/ 15164 h 120000"/>
              <a:gd name="T4" fmla="*/ 326104 w 120000"/>
              <a:gd name="T5" fmla="*/ 164215 h 120000"/>
              <a:gd name="T6" fmla="*/ 109935 w 120000"/>
              <a:gd name="T7" fmla="*/ 413680 h 120000"/>
              <a:gd name="T8" fmla="*/ 0 w 120000"/>
              <a:gd name="T9" fmla="*/ 729286 h 120000"/>
              <a:gd name="T10" fmla="*/ 16043 w 120000"/>
              <a:gd name="T11" fmla="*/ 1076763 h 120000"/>
              <a:gd name="T12" fmla="*/ 160360 w 120000"/>
              <a:gd name="T13" fmla="*/ 1391091 h 120000"/>
              <a:gd name="T14" fmla="*/ 401505 w 120000"/>
              <a:gd name="T15" fmla="*/ 1616321 h 120000"/>
              <a:gd name="T16" fmla="*/ 706281 w 120000"/>
              <a:gd name="T17" fmla="*/ 1731704 h 120000"/>
              <a:gd name="T18" fmla="*/ 1041503 w 120000"/>
              <a:gd name="T19" fmla="*/ 1716525 h 120000"/>
              <a:gd name="T20" fmla="*/ 1344200 w 120000"/>
              <a:gd name="T21" fmla="*/ 1567494 h 120000"/>
              <a:gd name="T22" fmla="*/ 1560385 w 120000"/>
              <a:gd name="T23" fmla="*/ 1318026 h 120000"/>
              <a:gd name="T24" fmla="*/ 1670319 w 120000"/>
              <a:gd name="T25" fmla="*/ 1002405 h 120000"/>
              <a:gd name="T26" fmla="*/ 1654268 w 120000"/>
              <a:gd name="T27" fmla="*/ 654933 h 120000"/>
              <a:gd name="T28" fmla="*/ 1509500 w 120000"/>
              <a:gd name="T29" fmla="*/ 340598 h 120000"/>
              <a:gd name="T30" fmla="*/ 1268413 w 120000"/>
              <a:gd name="T31" fmla="*/ 115375 h 120000"/>
              <a:gd name="T32" fmla="*/ 963874 w 120000"/>
              <a:gd name="T33" fmla="*/ 0 h 1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000"/>
              <a:gd name="T52" fmla="*/ 0 h 120000"/>
              <a:gd name="T53" fmla="*/ 120000 w 120000"/>
              <a:gd name="T54" fmla="*/ 120000 h 1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000" h="120000" extrusionOk="0">
                <a:moveTo>
                  <a:pt x="69232" y="0"/>
                </a:moveTo>
                <a:lnTo>
                  <a:pt x="45165" y="1048"/>
                </a:lnTo>
                <a:lnTo>
                  <a:pt x="23423" y="11345"/>
                </a:lnTo>
                <a:lnTo>
                  <a:pt x="7896" y="28580"/>
                </a:lnTo>
                <a:lnTo>
                  <a:pt x="0" y="50384"/>
                </a:lnTo>
                <a:lnTo>
                  <a:pt x="1152" y="74390"/>
                </a:lnTo>
                <a:lnTo>
                  <a:pt x="11518" y="96106"/>
                </a:lnTo>
                <a:lnTo>
                  <a:pt x="28839" y="111666"/>
                </a:lnTo>
                <a:lnTo>
                  <a:pt x="50730" y="119638"/>
                </a:lnTo>
                <a:lnTo>
                  <a:pt x="74808" y="118589"/>
                </a:lnTo>
                <a:lnTo>
                  <a:pt x="96550" y="108293"/>
                </a:lnTo>
                <a:lnTo>
                  <a:pt x="112078" y="91058"/>
                </a:lnTo>
                <a:lnTo>
                  <a:pt x="119974" y="69253"/>
                </a:lnTo>
                <a:lnTo>
                  <a:pt x="118821" y="45247"/>
                </a:lnTo>
                <a:lnTo>
                  <a:pt x="108423" y="23531"/>
                </a:lnTo>
                <a:lnTo>
                  <a:pt x="91106" y="7971"/>
                </a:lnTo>
                <a:lnTo>
                  <a:pt x="69232" y="0"/>
                </a:lnTo>
                <a:close/>
              </a:path>
            </a:pathLst>
          </a:custGeom>
          <a:solidFill>
            <a:srgbClr val="FC60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3561" name="Shape 124"/>
          <p:cNvSpPr>
            <a:spLocks/>
          </p:cNvSpPr>
          <p:nvPr/>
        </p:nvSpPr>
        <p:spPr bwMode="auto">
          <a:xfrm>
            <a:off x="8175625" y="1354138"/>
            <a:ext cx="100013" cy="98425"/>
          </a:xfrm>
          <a:custGeom>
            <a:avLst/>
            <a:gdLst>
              <a:gd name="T0" fmla="*/ 27982 w 120000"/>
              <a:gd name="T1" fmla="*/ 0 h 120000"/>
              <a:gd name="T2" fmla="*/ 18314 w 120000"/>
              <a:gd name="T3" fmla="*/ 452 h 120000"/>
              <a:gd name="T4" fmla="*/ 9521 w 120000"/>
              <a:gd name="T5" fmla="*/ 4309 h 120000"/>
              <a:gd name="T6" fmla="*/ 3226 w 120000"/>
              <a:gd name="T7" fmla="*/ 10746 h 120000"/>
              <a:gd name="T8" fmla="*/ 0 w 120000"/>
              <a:gd name="T9" fmla="*/ 18875 h 120000"/>
              <a:gd name="T10" fmla="*/ 415 w 120000"/>
              <a:gd name="T11" fmla="*/ 27807 h 120000"/>
              <a:gd name="T12" fmla="*/ 4555 w 120000"/>
              <a:gd name="T13" fmla="*/ 35860 h 120000"/>
              <a:gd name="T14" fmla="*/ 11487 w 120000"/>
              <a:gd name="T15" fmla="*/ 41599 h 120000"/>
              <a:gd name="T16" fmla="*/ 20276 w 120000"/>
              <a:gd name="T17" fmla="*/ 44512 h 120000"/>
              <a:gd name="T18" fmla="*/ 29981 w 120000"/>
              <a:gd name="T19" fmla="*/ 44084 h 120000"/>
              <a:gd name="T20" fmla="*/ 38738 w 120000"/>
              <a:gd name="T21" fmla="*/ 40203 h 120000"/>
              <a:gd name="T22" fmla="*/ 45015 w 120000"/>
              <a:gd name="T23" fmla="*/ 33768 h 120000"/>
              <a:gd name="T24" fmla="*/ 48235 w 120000"/>
              <a:gd name="T25" fmla="*/ 25652 h 120000"/>
              <a:gd name="T26" fmla="*/ 47818 w 120000"/>
              <a:gd name="T27" fmla="*/ 16728 h 120000"/>
              <a:gd name="T28" fmla="*/ 43680 w 120000"/>
              <a:gd name="T29" fmla="*/ 8668 h 120000"/>
              <a:gd name="T30" fmla="*/ 36754 w 120000"/>
              <a:gd name="T31" fmla="*/ 2914 h 120000"/>
              <a:gd name="T32" fmla="*/ 27982 w 120000"/>
              <a:gd name="T33" fmla="*/ 0 h 1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000"/>
              <a:gd name="T52" fmla="*/ 0 h 120000"/>
              <a:gd name="T53" fmla="*/ 120000 w 120000"/>
              <a:gd name="T54" fmla="*/ 120000 h 1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000" h="120000" extrusionOk="0">
                <a:moveTo>
                  <a:pt x="69585" y="0"/>
                </a:moveTo>
                <a:lnTo>
                  <a:pt x="45541" y="1218"/>
                </a:lnTo>
                <a:lnTo>
                  <a:pt x="23677" y="11607"/>
                </a:lnTo>
                <a:lnTo>
                  <a:pt x="8022" y="28948"/>
                </a:lnTo>
                <a:lnTo>
                  <a:pt x="0" y="50847"/>
                </a:lnTo>
                <a:lnTo>
                  <a:pt x="1034" y="74910"/>
                </a:lnTo>
                <a:lnTo>
                  <a:pt x="11325" y="96603"/>
                </a:lnTo>
                <a:lnTo>
                  <a:pt x="28565" y="112064"/>
                </a:lnTo>
                <a:lnTo>
                  <a:pt x="50421" y="119910"/>
                </a:lnTo>
                <a:lnTo>
                  <a:pt x="74554" y="118757"/>
                </a:lnTo>
                <a:lnTo>
                  <a:pt x="96329" y="108302"/>
                </a:lnTo>
                <a:lnTo>
                  <a:pt x="111940" y="90967"/>
                </a:lnTo>
                <a:lnTo>
                  <a:pt x="119946" y="69104"/>
                </a:lnTo>
                <a:lnTo>
                  <a:pt x="118909" y="45064"/>
                </a:lnTo>
                <a:lnTo>
                  <a:pt x="108619" y="23350"/>
                </a:lnTo>
                <a:lnTo>
                  <a:pt x="91396" y="7852"/>
                </a:lnTo>
                <a:lnTo>
                  <a:pt x="69585" y="0"/>
                </a:lnTo>
                <a:close/>
              </a:path>
            </a:pathLst>
          </a:custGeom>
          <a:solidFill>
            <a:srgbClr val="FC60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grpSp>
        <p:nvGrpSpPr>
          <p:cNvPr id="23562" name="群組 32"/>
          <p:cNvGrpSpPr>
            <a:grpSpLocks/>
          </p:cNvGrpSpPr>
          <p:nvPr/>
        </p:nvGrpSpPr>
        <p:grpSpPr bwMode="auto">
          <a:xfrm>
            <a:off x="4749800" y="1009650"/>
            <a:ext cx="1836738" cy="1836738"/>
            <a:chOff x="661423" y="2239808"/>
            <a:chExt cx="1837470" cy="1837470"/>
          </a:xfrm>
        </p:grpSpPr>
        <p:pic>
          <p:nvPicPr>
            <p:cNvPr id="23574" name="圖片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423" y="2239808"/>
              <a:ext cx="1837470" cy="1837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5" name="文字方塊 21"/>
            <p:cNvSpPr txBox="1">
              <a:spLocks noChangeArrowheads="1"/>
            </p:cNvSpPr>
            <p:nvPr/>
          </p:nvSpPr>
          <p:spPr bwMode="auto">
            <a:xfrm>
              <a:off x="921026" y="3504999"/>
              <a:ext cx="755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知識</a:t>
              </a:r>
            </a:p>
          </p:txBody>
        </p:sp>
      </p:grpSp>
      <p:grpSp>
        <p:nvGrpSpPr>
          <p:cNvPr id="23563" name="群組 34"/>
          <p:cNvGrpSpPr>
            <a:grpSpLocks/>
          </p:cNvGrpSpPr>
          <p:nvPr/>
        </p:nvGrpSpPr>
        <p:grpSpPr bwMode="auto">
          <a:xfrm>
            <a:off x="4991100" y="2479675"/>
            <a:ext cx="2030413" cy="2030413"/>
            <a:chOff x="1049801" y="3874331"/>
            <a:chExt cx="2030510" cy="2030510"/>
          </a:xfrm>
        </p:grpSpPr>
        <p:pic>
          <p:nvPicPr>
            <p:cNvPr id="23572" name="圖片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801" y="3874331"/>
              <a:ext cx="2030510" cy="2030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3" name="文字方塊 23"/>
            <p:cNvSpPr txBox="1">
              <a:spLocks noChangeArrowheads="1"/>
            </p:cNvSpPr>
            <p:nvPr/>
          </p:nvSpPr>
          <p:spPr bwMode="auto">
            <a:xfrm>
              <a:off x="1908810" y="5482891"/>
              <a:ext cx="755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能力</a:t>
              </a:r>
            </a:p>
          </p:txBody>
        </p:sp>
      </p:grpSp>
      <p:grpSp>
        <p:nvGrpSpPr>
          <p:cNvPr id="23564" name="群組 33"/>
          <p:cNvGrpSpPr>
            <a:grpSpLocks/>
          </p:cNvGrpSpPr>
          <p:nvPr/>
        </p:nvGrpSpPr>
        <p:grpSpPr bwMode="auto">
          <a:xfrm>
            <a:off x="6172200" y="1201738"/>
            <a:ext cx="2117725" cy="2117725"/>
            <a:chOff x="2347501" y="2292275"/>
            <a:chExt cx="2117428" cy="2117428"/>
          </a:xfrm>
        </p:grpSpPr>
        <p:pic>
          <p:nvPicPr>
            <p:cNvPr id="23570" name="圖片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01" y="2292275"/>
              <a:ext cx="2117428" cy="211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1" name="文字方塊 22"/>
            <p:cNvSpPr txBox="1">
              <a:spLocks noChangeArrowheads="1"/>
            </p:cNvSpPr>
            <p:nvPr/>
          </p:nvSpPr>
          <p:spPr bwMode="auto">
            <a:xfrm>
              <a:off x="3468689" y="3798830"/>
              <a:ext cx="755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態度</a:t>
              </a:r>
            </a:p>
          </p:txBody>
        </p:sp>
      </p:grpSp>
      <p:cxnSp>
        <p:nvCxnSpPr>
          <p:cNvPr id="37" name="直線接點 36"/>
          <p:cNvCxnSpPr/>
          <p:nvPr/>
        </p:nvCxnSpPr>
        <p:spPr>
          <a:xfrm>
            <a:off x="166688" y="1458913"/>
            <a:ext cx="3162300" cy="0"/>
          </a:xfrm>
          <a:prstGeom prst="line">
            <a:avLst/>
          </a:prstGeom>
          <a:ln w="57150">
            <a:solidFill>
              <a:srgbClr val="76C2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325438" y="1570038"/>
            <a:ext cx="31623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7" name="矩形 26"/>
          <p:cNvSpPr>
            <a:spLocks noChangeArrowheads="1"/>
          </p:cNvSpPr>
          <p:nvPr/>
        </p:nvSpPr>
        <p:spPr bwMode="auto">
          <a:xfrm>
            <a:off x="160338" y="1782763"/>
            <a:ext cx="4572000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「核心素養」的涵義是指一個人為</a:t>
            </a:r>
            <a:r>
              <a:rPr lang="zh-TW" altLang="zh-TW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適應現在生活及面對未來挑戰</a:t>
            </a: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，所應具備的</a:t>
            </a:r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知識</a:t>
            </a: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包含技能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態度</a:t>
            </a: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568" name="矩形 2"/>
          <p:cNvSpPr>
            <a:spLocks noChangeArrowheads="1"/>
          </p:cNvSpPr>
          <p:nvPr/>
        </p:nvSpPr>
        <p:spPr bwMode="auto">
          <a:xfrm>
            <a:off x="249238" y="4103688"/>
            <a:ext cx="457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與十二年國教的關係：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每一位接受十二年國民基本教育的學生，所應具備的基本且共同的素養。</a:t>
            </a:r>
            <a:endParaRPr lang="en-US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在總綱與領綱中的功能：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強化各教育階段、課程總綱與領域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科目之間的</a:t>
            </a: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連貫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，以及各領域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科目彼此之間的</a:t>
            </a: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統整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56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4FE3B84-F0E0-4330-AFC1-3D682B3F88B3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7"/>
          <p:cNvSpPr>
            <a:spLocks noChangeArrowheads="1"/>
          </p:cNvSpPr>
          <p:nvPr/>
        </p:nvSpPr>
        <p:spPr bwMode="auto">
          <a:xfrm>
            <a:off x="179388" y="1343025"/>
            <a:ext cx="88661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核心素養強調培養以人為本的「終身學習者」，包括：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603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2406650"/>
            <a:ext cx="1912937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2406650"/>
            <a:ext cx="1912938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5" name="群組 10"/>
          <p:cNvGrpSpPr>
            <a:grpSpLocks/>
          </p:cNvGrpSpPr>
          <p:nvPr/>
        </p:nvGrpSpPr>
        <p:grpSpPr bwMode="auto">
          <a:xfrm>
            <a:off x="6442075" y="2406650"/>
            <a:ext cx="1911350" cy="1912938"/>
            <a:chOff x="6185509" y="1914145"/>
            <a:chExt cx="1912212" cy="1912212"/>
          </a:xfrm>
        </p:grpSpPr>
        <p:grpSp>
          <p:nvGrpSpPr>
            <p:cNvPr id="25616" name="群組 6"/>
            <p:cNvGrpSpPr>
              <a:grpSpLocks/>
            </p:cNvGrpSpPr>
            <p:nvPr/>
          </p:nvGrpSpPr>
          <p:grpSpPr bwMode="auto">
            <a:xfrm>
              <a:off x="6185509" y="1914145"/>
              <a:ext cx="1912212" cy="1912212"/>
              <a:chOff x="6185509" y="1914145"/>
              <a:chExt cx="1912212" cy="1912212"/>
            </a:xfrm>
          </p:grpSpPr>
          <p:pic>
            <p:nvPicPr>
              <p:cNvPr id="25618" name="圖片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5509" y="1914145"/>
                <a:ext cx="1912212" cy="1912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矩形 5"/>
              <p:cNvSpPr/>
              <p:nvPr/>
            </p:nvSpPr>
            <p:spPr>
              <a:xfrm>
                <a:off x="6730268" y="2231525"/>
                <a:ext cx="1060928" cy="1121937"/>
              </a:xfrm>
              <a:prstGeom prst="rect">
                <a:avLst/>
              </a:prstGeom>
              <a:solidFill>
                <a:srgbClr val="4F5D73"/>
              </a:solidFill>
              <a:ln w="76200">
                <a:solidFill>
                  <a:srgbClr val="4F5D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6423741" y="2309283"/>
                <a:ext cx="1059341" cy="1121936"/>
              </a:xfrm>
              <a:prstGeom prst="rect">
                <a:avLst/>
              </a:prstGeom>
              <a:solidFill>
                <a:srgbClr val="4F5D73"/>
              </a:solidFill>
              <a:ln w="76200">
                <a:solidFill>
                  <a:srgbClr val="4F5D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576210" y="2380693"/>
                <a:ext cx="1060928" cy="1121937"/>
              </a:xfrm>
              <a:prstGeom prst="rect">
                <a:avLst/>
              </a:prstGeom>
              <a:solidFill>
                <a:srgbClr val="4F5D73"/>
              </a:solidFill>
              <a:ln w="76200">
                <a:solidFill>
                  <a:srgbClr val="4F5D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pic>
          <p:nvPicPr>
            <p:cNvPr id="25617" name="圖片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8916" y="2057552"/>
              <a:ext cx="1625397" cy="16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6" name="矩形 11"/>
          <p:cNvSpPr>
            <a:spLocks noChangeArrowheads="1"/>
          </p:cNvSpPr>
          <p:nvPr/>
        </p:nvSpPr>
        <p:spPr bwMode="auto">
          <a:xfrm>
            <a:off x="766763" y="4319588"/>
            <a:ext cx="19669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自主行動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607" name="矩形 12"/>
          <p:cNvSpPr>
            <a:spLocks noChangeArrowheads="1"/>
          </p:cNvSpPr>
          <p:nvPr/>
        </p:nvSpPr>
        <p:spPr bwMode="auto">
          <a:xfrm>
            <a:off x="3629025" y="4319588"/>
            <a:ext cx="19685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溝通互動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608" name="矩形 13"/>
          <p:cNvSpPr>
            <a:spLocks noChangeArrowheads="1"/>
          </p:cNvSpPr>
          <p:nvPr/>
        </p:nvSpPr>
        <p:spPr bwMode="auto">
          <a:xfrm>
            <a:off x="6437313" y="4257675"/>
            <a:ext cx="19685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社會參與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609" name="圖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t="11015" r="73772" b="78975"/>
          <a:stretch>
            <a:fillRect/>
          </a:stretch>
        </p:blipFill>
        <p:spPr bwMode="auto">
          <a:xfrm>
            <a:off x="157163" y="6388100"/>
            <a:ext cx="1219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圖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8" t="11681" r="43912" b="78810"/>
          <a:stretch>
            <a:fillRect/>
          </a:stretch>
        </p:blipFill>
        <p:spPr bwMode="auto">
          <a:xfrm>
            <a:off x="1547813" y="6388100"/>
            <a:ext cx="10493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圖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38" t="11253" r="5399" b="79237"/>
          <a:stretch>
            <a:fillRect/>
          </a:stretch>
        </p:blipFill>
        <p:spPr bwMode="auto">
          <a:xfrm>
            <a:off x="2770188" y="6381750"/>
            <a:ext cx="13763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標題 1"/>
          <p:cNvSpPr txBox="1">
            <a:spLocks/>
          </p:cNvSpPr>
          <p:nvPr/>
        </p:nvSpPr>
        <p:spPr>
          <a:xfrm>
            <a:off x="179388" y="209550"/>
            <a:ext cx="4970462" cy="7191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</a:t>
            </a:r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三面九項</a:t>
            </a:r>
          </a:p>
        </p:txBody>
      </p:sp>
      <p:cxnSp>
        <p:nvCxnSpPr>
          <p:cNvPr id="19" name="直線接點 18"/>
          <p:cNvCxnSpPr/>
          <p:nvPr/>
        </p:nvCxnSpPr>
        <p:spPr>
          <a:xfrm>
            <a:off x="0" y="976313"/>
            <a:ext cx="5194300" cy="0"/>
          </a:xfrm>
          <a:prstGeom prst="line">
            <a:avLst/>
          </a:prstGeom>
          <a:ln w="57150">
            <a:solidFill>
              <a:srgbClr val="76C2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158750" y="1089025"/>
            <a:ext cx="5205413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5" name="投影片編號版面配置區 20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8493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DB3839D-E7FA-4C8A-8132-15A8B710F77A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52425" y="17463"/>
            <a:ext cx="2647950" cy="9969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0" y="976313"/>
            <a:ext cx="3162300" cy="0"/>
          </a:xfrm>
          <a:prstGeom prst="line">
            <a:avLst/>
          </a:prstGeom>
          <a:ln w="57150">
            <a:solidFill>
              <a:srgbClr val="76C2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158750" y="1089025"/>
            <a:ext cx="31623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29" name="群組 4"/>
          <p:cNvGrpSpPr>
            <a:grpSpLocks/>
          </p:cNvGrpSpPr>
          <p:nvPr/>
        </p:nvGrpSpPr>
        <p:grpSpPr bwMode="auto">
          <a:xfrm>
            <a:off x="1881188" y="17463"/>
            <a:ext cx="8007350" cy="6340475"/>
            <a:chOff x="1460660" y="229374"/>
            <a:chExt cx="8006723" cy="6340361"/>
          </a:xfrm>
        </p:grpSpPr>
        <p:grpSp>
          <p:nvGrpSpPr>
            <p:cNvPr id="26639" name="群組 41"/>
            <p:cNvGrpSpPr>
              <a:grpSpLocks/>
            </p:cNvGrpSpPr>
            <p:nvPr/>
          </p:nvGrpSpPr>
          <p:grpSpPr bwMode="auto">
            <a:xfrm>
              <a:off x="1460660" y="774395"/>
              <a:ext cx="8006723" cy="5352869"/>
              <a:chOff x="596502" y="1126087"/>
              <a:chExt cx="8006723" cy="5352869"/>
            </a:xfrm>
          </p:grpSpPr>
          <p:graphicFrame>
            <p:nvGraphicFramePr>
              <p:cNvPr id="26675" name="圖表 14"/>
              <p:cNvGraphicFramePr>
                <a:graphicFrameLocks/>
              </p:cNvGraphicFramePr>
              <p:nvPr/>
            </p:nvGraphicFramePr>
            <p:xfrm>
              <a:off x="545702" y="1075287"/>
              <a:ext cx="8108323" cy="54544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911" name="圖表" r:id="rId4" imgW="8114479" imgH="5456393" progId="Excel.Chart.8">
                      <p:embed/>
                    </p:oleObj>
                  </mc:Choice>
                  <mc:Fallback>
                    <p:oleObj name="圖表" r:id="rId4" imgW="8114479" imgH="5456393" progId="Excel.Chart.8">
                      <p:embed/>
                      <p:pic>
                        <p:nvPicPr>
                          <p:cNvPr id="0" name="圖表 14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5702" y="1075287"/>
                            <a:ext cx="8108323" cy="54544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676" name="文字方塊 19"/>
              <p:cNvSpPr txBox="1">
                <a:spLocks noChangeArrowheads="1"/>
              </p:cNvSpPr>
              <p:nvPr/>
            </p:nvSpPr>
            <p:spPr bwMode="auto">
              <a:xfrm>
                <a:off x="2286177" y="2419435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系統思考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解決問題</a:t>
                </a:r>
              </a:p>
            </p:txBody>
          </p:sp>
          <p:sp>
            <p:nvSpPr>
              <p:cNvPr id="26677" name="文字方塊 20"/>
              <p:cNvSpPr txBox="1">
                <a:spLocks noChangeArrowheads="1"/>
              </p:cNvSpPr>
              <p:nvPr/>
            </p:nvSpPr>
            <p:spPr bwMode="auto">
              <a:xfrm>
                <a:off x="3414543" y="1509951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規劃執行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創新應變</a:t>
                </a:r>
              </a:p>
            </p:txBody>
          </p:sp>
          <p:sp>
            <p:nvSpPr>
              <p:cNvPr id="26678" name="文字方塊 21"/>
              <p:cNvSpPr txBox="1">
                <a:spLocks noChangeArrowheads="1"/>
              </p:cNvSpPr>
              <p:nvPr/>
            </p:nvSpPr>
            <p:spPr bwMode="auto">
              <a:xfrm>
                <a:off x="4776705" y="1509951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符號運用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溝通表達</a:t>
                </a:r>
              </a:p>
            </p:txBody>
          </p:sp>
          <p:sp>
            <p:nvSpPr>
              <p:cNvPr id="26679" name="文字方塊 22"/>
              <p:cNvSpPr txBox="1">
                <a:spLocks noChangeArrowheads="1"/>
              </p:cNvSpPr>
              <p:nvPr/>
            </p:nvSpPr>
            <p:spPr bwMode="auto">
              <a:xfrm>
                <a:off x="5937892" y="2419435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科技資訊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媒體素養</a:t>
                </a:r>
              </a:p>
            </p:txBody>
          </p:sp>
          <p:sp>
            <p:nvSpPr>
              <p:cNvPr id="26680" name="文字方塊 23"/>
              <p:cNvSpPr txBox="1">
                <a:spLocks noChangeArrowheads="1"/>
              </p:cNvSpPr>
              <p:nvPr/>
            </p:nvSpPr>
            <p:spPr bwMode="auto">
              <a:xfrm>
                <a:off x="6115842" y="3802520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藝術涵養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美感素養</a:t>
                </a:r>
              </a:p>
            </p:txBody>
          </p:sp>
          <p:sp>
            <p:nvSpPr>
              <p:cNvPr id="26681" name="文字方塊 24"/>
              <p:cNvSpPr txBox="1">
                <a:spLocks noChangeArrowheads="1"/>
              </p:cNvSpPr>
              <p:nvPr/>
            </p:nvSpPr>
            <p:spPr bwMode="auto">
              <a:xfrm>
                <a:off x="5450064" y="5018206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道德實踐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公民意識</a:t>
                </a:r>
              </a:p>
            </p:txBody>
          </p:sp>
          <p:sp>
            <p:nvSpPr>
              <p:cNvPr id="26682" name="文字方塊 25"/>
              <p:cNvSpPr txBox="1">
                <a:spLocks noChangeArrowheads="1"/>
              </p:cNvSpPr>
              <p:nvPr/>
            </p:nvSpPr>
            <p:spPr bwMode="auto">
              <a:xfrm>
                <a:off x="4115712" y="5485969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人際關係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團隊合作</a:t>
                </a:r>
              </a:p>
            </p:txBody>
          </p:sp>
          <p:sp>
            <p:nvSpPr>
              <p:cNvPr id="26683" name="文字方塊 26"/>
              <p:cNvSpPr txBox="1">
                <a:spLocks noChangeArrowheads="1"/>
              </p:cNvSpPr>
              <p:nvPr/>
            </p:nvSpPr>
            <p:spPr bwMode="auto">
              <a:xfrm>
                <a:off x="2781360" y="5018206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多元文化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國際理解</a:t>
                </a:r>
              </a:p>
            </p:txBody>
          </p:sp>
          <p:sp>
            <p:nvSpPr>
              <p:cNvPr id="26684" name="文字方塊 27"/>
              <p:cNvSpPr txBox="1">
                <a:spLocks noChangeArrowheads="1"/>
              </p:cNvSpPr>
              <p:nvPr/>
            </p:nvSpPr>
            <p:spPr bwMode="auto">
              <a:xfrm>
                <a:off x="2062015" y="3822033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身心素質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自我精進</a:t>
                </a:r>
              </a:p>
            </p:txBody>
          </p:sp>
        </p:grpSp>
        <p:grpSp>
          <p:nvGrpSpPr>
            <p:cNvPr id="26640" name="群組 42"/>
            <p:cNvGrpSpPr>
              <a:grpSpLocks/>
            </p:cNvGrpSpPr>
            <p:nvPr/>
          </p:nvGrpSpPr>
          <p:grpSpPr bwMode="auto">
            <a:xfrm>
              <a:off x="3317166" y="1699245"/>
              <a:ext cx="4293707" cy="3522829"/>
              <a:chOff x="7651353" y="3535609"/>
              <a:chExt cx="4293707" cy="3522829"/>
            </a:xfrm>
          </p:grpSpPr>
          <p:graphicFrame>
            <p:nvGraphicFramePr>
              <p:cNvPr id="26662" name="圖表 18"/>
              <p:cNvGraphicFramePr>
                <a:graphicFrameLocks/>
              </p:cNvGraphicFramePr>
              <p:nvPr/>
            </p:nvGraphicFramePr>
            <p:xfrm>
              <a:off x="7600553" y="3484809"/>
              <a:ext cx="4395307" cy="3624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912" name="圖表" r:id="rId6" imgW="4401693" imgH="3633531" progId="Excel.Chart.8">
                      <p:embed/>
                    </p:oleObj>
                  </mc:Choice>
                  <mc:Fallback>
                    <p:oleObj name="圖表" r:id="rId6" imgW="4401693" imgH="3633531" progId="Excel.Chart.8">
                      <p:embed/>
                      <p:pic>
                        <p:nvPicPr>
                          <p:cNvPr id="0" name="圖表 18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00553" y="3484809"/>
                            <a:ext cx="4395307" cy="3624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" name="文字方塊 28"/>
              <p:cNvSpPr txBox="1"/>
              <p:nvPr/>
            </p:nvSpPr>
            <p:spPr>
              <a:xfrm>
                <a:off x="8348934" y="5283543"/>
                <a:ext cx="439704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0" name="文字方塊 29"/>
              <p:cNvSpPr txBox="1"/>
              <p:nvPr/>
            </p:nvSpPr>
            <p:spPr>
              <a:xfrm>
                <a:off x="8421954" y="4751740"/>
                <a:ext cx="438116" cy="3381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主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1" name="文字方塊 30"/>
              <p:cNvSpPr txBox="1"/>
              <p:nvPr/>
            </p:nvSpPr>
            <p:spPr>
              <a:xfrm>
                <a:off x="8685458" y="4283436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行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9156909" y="3958004"/>
                <a:ext cx="438116" cy="3381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動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" name="文字方塊 32"/>
              <p:cNvSpPr txBox="1"/>
              <p:nvPr/>
            </p:nvSpPr>
            <p:spPr>
              <a:xfrm>
                <a:off x="9877578" y="3958004"/>
                <a:ext cx="439703" cy="3381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溝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10395062" y="4283436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通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" name="文字方塊 34"/>
              <p:cNvSpPr txBox="1"/>
              <p:nvPr/>
            </p:nvSpPr>
            <p:spPr>
              <a:xfrm>
                <a:off x="10731586" y="4751740"/>
                <a:ext cx="438116" cy="3381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互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6" name="文字方塊 35"/>
              <p:cNvSpPr txBox="1"/>
              <p:nvPr/>
            </p:nvSpPr>
            <p:spPr>
              <a:xfrm>
                <a:off x="10698251" y="5283543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動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7" name="文字方塊 36"/>
              <p:cNvSpPr txBox="1"/>
              <p:nvPr/>
            </p:nvSpPr>
            <p:spPr>
              <a:xfrm>
                <a:off x="10318868" y="6045529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9906151" y="6420172"/>
                <a:ext cx="438116" cy="33971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參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9212467" y="6410648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會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8701332" y="6055054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社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6641" name="群組 45"/>
            <p:cNvGrpSpPr>
              <a:grpSpLocks/>
            </p:cNvGrpSpPr>
            <p:nvPr/>
          </p:nvGrpSpPr>
          <p:grpSpPr bwMode="auto">
            <a:xfrm>
              <a:off x="4652872" y="2648681"/>
              <a:ext cx="1601663" cy="1614458"/>
              <a:chOff x="3788714" y="3000373"/>
              <a:chExt cx="1601663" cy="1614458"/>
            </a:xfrm>
          </p:grpSpPr>
          <p:sp>
            <p:nvSpPr>
              <p:cNvPr id="44" name="橢圓 43"/>
              <p:cNvSpPr/>
              <p:nvPr/>
            </p:nvSpPr>
            <p:spPr>
              <a:xfrm>
                <a:off x="3788714" y="3000373"/>
                <a:ext cx="1601663" cy="161445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45" name="文字方塊 44"/>
              <p:cNvSpPr txBox="1"/>
              <p:nvPr/>
            </p:nvSpPr>
            <p:spPr>
              <a:xfrm>
                <a:off x="3887131" y="3576625"/>
                <a:ext cx="1454037" cy="4001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000" b="1" dirty="0">
                    <a:solidFill>
                      <a:schemeClr val="accent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終身</a:t>
                </a:r>
                <a:r>
                  <a:rPr lang="zh-TW" altLang="en-US" sz="2000" b="1" dirty="0" smtClean="0">
                    <a:solidFill>
                      <a:schemeClr val="accent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學習者</a:t>
                </a:r>
                <a:endParaRPr lang="zh-TW" altLang="en-US" sz="20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6642" name="群組 60"/>
            <p:cNvGrpSpPr>
              <a:grpSpLocks/>
            </p:cNvGrpSpPr>
            <p:nvPr/>
          </p:nvGrpSpPr>
          <p:grpSpPr bwMode="auto">
            <a:xfrm>
              <a:off x="3897198" y="229374"/>
              <a:ext cx="3293806" cy="964060"/>
              <a:chOff x="3756521" y="581066"/>
              <a:chExt cx="3293806" cy="964060"/>
            </a:xfrm>
          </p:grpSpPr>
          <p:sp>
            <p:nvSpPr>
              <p:cNvPr id="56" name="手繪多邊形 55"/>
              <p:cNvSpPr/>
              <p:nvPr/>
            </p:nvSpPr>
            <p:spPr>
              <a:xfrm>
                <a:off x="3756604" y="581066"/>
                <a:ext cx="3293805" cy="639751"/>
              </a:xfrm>
              <a:custGeom>
                <a:avLst/>
                <a:gdLst>
                  <a:gd name="connsiteX0" fmla="*/ 0 w 3293806"/>
                  <a:gd name="connsiteY0" fmla="*/ 610576 h 640073"/>
                  <a:gd name="connsiteX1" fmla="*/ 98322 w 3293806"/>
                  <a:gd name="connsiteY1" fmla="*/ 541750 h 640073"/>
                  <a:gd name="connsiteX2" fmla="*/ 304800 w 3293806"/>
                  <a:gd name="connsiteY2" fmla="*/ 384434 h 640073"/>
                  <a:gd name="connsiteX3" fmla="*/ 589935 w 3293806"/>
                  <a:gd name="connsiteY3" fmla="*/ 236950 h 640073"/>
                  <a:gd name="connsiteX4" fmla="*/ 806245 w 3293806"/>
                  <a:gd name="connsiteY4" fmla="*/ 158292 h 640073"/>
                  <a:gd name="connsiteX5" fmla="*/ 1140542 w 3293806"/>
                  <a:gd name="connsiteY5" fmla="*/ 50137 h 640073"/>
                  <a:gd name="connsiteX6" fmla="*/ 1553496 w 3293806"/>
                  <a:gd name="connsiteY6" fmla="*/ 976 h 640073"/>
                  <a:gd name="connsiteX7" fmla="*/ 1779638 w 3293806"/>
                  <a:gd name="connsiteY7" fmla="*/ 20641 h 640073"/>
                  <a:gd name="connsiteX8" fmla="*/ 2113935 w 3293806"/>
                  <a:gd name="connsiteY8" fmla="*/ 59970 h 640073"/>
                  <a:gd name="connsiteX9" fmla="*/ 2566219 w 3293806"/>
                  <a:gd name="connsiteY9" fmla="*/ 177957 h 640073"/>
                  <a:gd name="connsiteX10" fmla="*/ 2880851 w 3293806"/>
                  <a:gd name="connsiteY10" fmla="*/ 364770 h 640073"/>
                  <a:gd name="connsiteX11" fmla="*/ 3106993 w 3293806"/>
                  <a:gd name="connsiteY11" fmla="*/ 512253 h 640073"/>
                  <a:gd name="connsiteX12" fmla="*/ 3293806 w 3293806"/>
                  <a:gd name="connsiteY12" fmla="*/ 640073 h 640073"/>
                  <a:gd name="connsiteX13" fmla="*/ 3293806 w 3293806"/>
                  <a:gd name="connsiteY13" fmla="*/ 640073 h 64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93806" h="640073">
                    <a:moveTo>
                      <a:pt x="0" y="610576"/>
                    </a:moveTo>
                    <a:cubicBezTo>
                      <a:pt x="23761" y="595008"/>
                      <a:pt x="47522" y="579440"/>
                      <a:pt x="98322" y="541750"/>
                    </a:cubicBezTo>
                    <a:cubicBezTo>
                      <a:pt x="149122" y="504060"/>
                      <a:pt x="222865" y="435234"/>
                      <a:pt x="304800" y="384434"/>
                    </a:cubicBezTo>
                    <a:cubicBezTo>
                      <a:pt x="386735" y="333634"/>
                      <a:pt x="506361" y="274640"/>
                      <a:pt x="589935" y="236950"/>
                    </a:cubicBezTo>
                    <a:cubicBezTo>
                      <a:pt x="673509" y="199260"/>
                      <a:pt x="714477" y="189427"/>
                      <a:pt x="806245" y="158292"/>
                    </a:cubicBezTo>
                    <a:cubicBezTo>
                      <a:pt x="898013" y="127157"/>
                      <a:pt x="1016000" y="76356"/>
                      <a:pt x="1140542" y="50137"/>
                    </a:cubicBezTo>
                    <a:cubicBezTo>
                      <a:pt x="1265084" y="23918"/>
                      <a:pt x="1446980" y="5892"/>
                      <a:pt x="1553496" y="976"/>
                    </a:cubicBezTo>
                    <a:cubicBezTo>
                      <a:pt x="1660012" y="-3940"/>
                      <a:pt x="1686232" y="10809"/>
                      <a:pt x="1779638" y="20641"/>
                    </a:cubicBezTo>
                    <a:cubicBezTo>
                      <a:pt x="1873045" y="30473"/>
                      <a:pt x="1982838" y="33751"/>
                      <a:pt x="2113935" y="59970"/>
                    </a:cubicBezTo>
                    <a:cubicBezTo>
                      <a:pt x="2245032" y="86189"/>
                      <a:pt x="2438400" y="127157"/>
                      <a:pt x="2566219" y="177957"/>
                    </a:cubicBezTo>
                    <a:cubicBezTo>
                      <a:pt x="2694038" y="228757"/>
                      <a:pt x="2790722" y="309054"/>
                      <a:pt x="2880851" y="364770"/>
                    </a:cubicBezTo>
                    <a:cubicBezTo>
                      <a:pt x="2970980" y="420486"/>
                      <a:pt x="3038167" y="466369"/>
                      <a:pt x="3106993" y="512253"/>
                    </a:cubicBezTo>
                    <a:cubicBezTo>
                      <a:pt x="3175819" y="558137"/>
                      <a:pt x="3293806" y="640073"/>
                      <a:pt x="3293806" y="640073"/>
                    </a:cubicBezTo>
                    <a:lnTo>
                      <a:pt x="3293806" y="640073"/>
                    </a:lnTo>
                  </a:path>
                </a:pathLst>
              </a:custGeom>
              <a:noFill/>
              <a:ln w="76200">
                <a:prstDash val="solid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58" name="文字方塊 57"/>
              <p:cNvSpPr txBox="1"/>
              <p:nvPr/>
            </p:nvSpPr>
            <p:spPr>
              <a:xfrm>
                <a:off x="3921691" y="1174781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 </a:t>
                </a:r>
              </a:p>
            </p:txBody>
          </p:sp>
          <p:sp>
            <p:nvSpPr>
              <p:cNvPr id="62" name="文字方塊 61"/>
              <p:cNvSpPr txBox="1"/>
              <p:nvPr/>
            </p:nvSpPr>
            <p:spPr>
              <a:xfrm>
                <a:off x="4728078" y="885861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 </a:t>
                </a:r>
              </a:p>
            </p:txBody>
          </p:sp>
          <p:sp>
            <p:nvSpPr>
              <p:cNvPr id="63" name="文字方塊 62"/>
              <p:cNvSpPr txBox="1"/>
              <p:nvPr/>
            </p:nvSpPr>
            <p:spPr>
              <a:xfrm>
                <a:off x="5524940" y="885861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 </a:t>
                </a:r>
              </a:p>
            </p:txBody>
          </p:sp>
          <p:sp>
            <p:nvSpPr>
              <p:cNvPr id="64" name="文字方塊 63"/>
              <p:cNvSpPr txBox="1"/>
              <p:nvPr/>
            </p:nvSpPr>
            <p:spPr>
              <a:xfrm>
                <a:off x="6317041" y="1173193"/>
                <a:ext cx="428591" cy="36988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 </a:t>
                </a:r>
              </a:p>
            </p:txBody>
          </p:sp>
        </p:grpSp>
        <p:grpSp>
          <p:nvGrpSpPr>
            <p:cNvPr id="26643" name="群組 73"/>
            <p:cNvGrpSpPr>
              <a:grpSpLocks/>
            </p:cNvGrpSpPr>
            <p:nvPr/>
          </p:nvGrpSpPr>
          <p:grpSpPr bwMode="auto">
            <a:xfrm>
              <a:off x="2427915" y="3194198"/>
              <a:ext cx="1580831" cy="3293806"/>
              <a:chOff x="2306546" y="3567189"/>
              <a:chExt cx="1580831" cy="3293806"/>
            </a:xfrm>
          </p:grpSpPr>
          <p:sp>
            <p:nvSpPr>
              <p:cNvPr id="57" name="手繪多邊形 56"/>
              <p:cNvSpPr/>
              <p:nvPr/>
            </p:nvSpPr>
            <p:spPr>
              <a:xfrm rot="14485936">
                <a:off x="1156644" y="4899669"/>
                <a:ext cx="3294003" cy="630188"/>
              </a:xfrm>
              <a:custGeom>
                <a:avLst/>
                <a:gdLst>
                  <a:gd name="connsiteX0" fmla="*/ 0 w 3293806"/>
                  <a:gd name="connsiteY0" fmla="*/ 610576 h 640073"/>
                  <a:gd name="connsiteX1" fmla="*/ 98322 w 3293806"/>
                  <a:gd name="connsiteY1" fmla="*/ 541750 h 640073"/>
                  <a:gd name="connsiteX2" fmla="*/ 304800 w 3293806"/>
                  <a:gd name="connsiteY2" fmla="*/ 384434 h 640073"/>
                  <a:gd name="connsiteX3" fmla="*/ 589935 w 3293806"/>
                  <a:gd name="connsiteY3" fmla="*/ 236950 h 640073"/>
                  <a:gd name="connsiteX4" fmla="*/ 806245 w 3293806"/>
                  <a:gd name="connsiteY4" fmla="*/ 158292 h 640073"/>
                  <a:gd name="connsiteX5" fmla="*/ 1140542 w 3293806"/>
                  <a:gd name="connsiteY5" fmla="*/ 50137 h 640073"/>
                  <a:gd name="connsiteX6" fmla="*/ 1553496 w 3293806"/>
                  <a:gd name="connsiteY6" fmla="*/ 976 h 640073"/>
                  <a:gd name="connsiteX7" fmla="*/ 1779638 w 3293806"/>
                  <a:gd name="connsiteY7" fmla="*/ 20641 h 640073"/>
                  <a:gd name="connsiteX8" fmla="*/ 2113935 w 3293806"/>
                  <a:gd name="connsiteY8" fmla="*/ 59970 h 640073"/>
                  <a:gd name="connsiteX9" fmla="*/ 2566219 w 3293806"/>
                  <a:gd name="connsiteY9" fmla="*/ 177957 h 640073"/>
                  <a:gd name="connsiteX10" fmla="*/ 2880851 w 3293806"/>
                  <a:gd name="connsiteY10" fmla="*/ 364770 h 640073"/>
                  <a:gd name="connsiteX11" fmla="*/ 3106993 w 3293806"/>
                  <a:gd name="connsiteY11" fmla="*/ 512253 h 640073"/>
                  <a:gd name="connsiteX12" fmla="*/ 3293806 w 3293806"/>
                  <a:gd name="connsiteY12" fmla="*/ 640073 h 640073"/>
                  <a:gd name="connsiteX13" fmla="*/ 3293806 w 3293806"/>
                  <a:gd name="connsiteY13" fmla="*/ 640073 h 64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93806" h="640073">
                    <a:moveTo>
                      <a:pt x="0" y="610576"/>
                    </a:moveTo>
                    <a:cubicBezTo>
                      <a:pt x="23761" y="595008"/>
                      <a:pt x="47522" y="579440"/>
                      <a:pt x="98322" y="541750"/>
                    </a:cubicBezTo>
                    <a:cubicBezTo>
                      <a:pt x="149122" y="504060"/>
                      <a:pt x="222865" y="435234"/>
                      <a:pt x="304800" y="384434"/>
                    </a:cubicBezTo>
                    <a:cubicBezTo>
                      <a:pt x="386735" y="333634"/>
                      <a:pt x="506361" y="274640"/>
                      <a:pt x="589935" y="236950"/>
                    </a:cubicBezTo>
                    <a:cubicBezTo>
                      <a:pt x="673509" y="199260"/>
                      <a:pt x="714477" y="189427"/>
                      <a:pt x="806245" y="158292"/>
                    </a:cubicBezTo>
                    <a:cubicBezTo>
                      <a:pt x="898013" y="127157"/>
                      <a:pt x="1016000" y="76356"/>
                      <a:pt x="1140542" y="50137"/>
                    </a:cubicBezTo>
                    <a:cubicBezTo>
                      <a:pt x="1265084" y="23918"/>
                      <a:pt x="1446980" y="5892"/>
                      <a:pt x="1553496" y="976"/>
                    </a:cubicBezTo>
                    <a:cubicBezTo>
                      <a:pt x="1660012" y="-3940"/>
                      <a:pt x="1686232" y="10809"/>
                      <a:pt x="1779638" y="20641"/>
                    </a:cubicBezTo>
                    <a:cubicBezTo>
                      <a:pt x="1873045" y="30473"/>
                      <a:pt x="1982838" y="33751"/>
                      <a:pt x="2113935" y="59970"/>
                    </a:cubicBezTo>
                    <a:cubicBezTo>
                      <a:pt x="2245032" y="86189"/>
                      <a:pt x="2438400" y="127157"/>
                      <a:pt x="2566219" y="177957"/>
                    </a:cubicBezTo>
                    <a:cubicBezTo>
                      <a:pt x="2694038" y="228757"/>
                      <a:pt x="2790722" y="309054"/>
                      <a:pt x="2880851" y="364770"/>
                    </a:cubicBezTo>
                    <a:cubicBezTo>
                      <a:pt x="2970980" y="420486"/>
                      <a:pt x="3038167" y="466369"/>
                      <a:pt x="3106993" y="512253"/>
                    </a:cubicBezTo>
                    <a:cubicBezTo>
                      <a:pt x="3175819" y="558137"/>
                      <a:pt x="3293806" y="640073"/>
                      <a:pt x="3293806" y="640073"/>
                    </a:cubicBezTo>
                    <a:lnTo>
                      <a:pt x="3293806" y="640073"/>
                    </a:lnTo>
                  </a:path>
                </a:pathLst>
              </a:custGeom>
              <a:noFill/>
              <a:ln w="76200">
                <a:prstDash val="solid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65" name="文字方塊 64"/>
              <p:cNvSpPr txBox="1"/>
              <p:nvPr/>
            </p:nvSpPr>
            <p:spPr>
              <a:xfrm>
                <a:off x="2306002" y="3988441"/>
                <a:ext cx="428591" cy="3682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 </a:t>
                </a:r>
              </a:p>
            </p:txBody>
          </p:sp>
          <p:sp>
            <p:nvSpPr>
              <p:cNvPr id="66" name="文字方塊 65"/>
              <p:cNvSpPr txBox="1"/>
              <p:nvPr/>
            </p:nvSpPr>
            <p:spPr>
              <a:xfrm>
                <a:off x="2445691" y="4726616"/>
                <a:ext cx="428591" cy="3682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 </a:t>
                </a:r>
              </a:p>
            </p:txBody>
          </p:sp>
          <p:sp>
            <p:nvSpPr>
              <p:cNvPr id="67" name="文字方塊 66"/>
              <p:cNvSpPr txBox="1"/>
              <p:nvPr/>
            </p:nvSpPr>
            <p:spPr>
              <a:xfrm>
                <a:off x="2874282" y="5434629"/>
                <a:ext cx="428591" cy="3682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 </a:t>
                </a:r>
              </a:p>
            </p:txBody>
          </p:sp>
          <p:sp>
            <p:nvSpPr>
              <p:cNvPr id="68" name="文字方塊 67"/>
              <p:cNvSpPr txBox="1"/>
              <p:nvPr/>
            </p:nvSpPr>
            <p:spPr>
              <a:xfrm>
                <a:off x="3458437" y="5934682"/>
                <a:ext cx="428591" cy="3682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 </a:t>
                </a:r>
              </a:p>
            </p:txBody>
          </p:sp>
        </p:grpSp>
        <p:grpSp>
          <p:nvGrpSpPr>
            <p:cNvPr id="26644" name="群組 72"/>
            <p:cNvGrpSpPr>
              <a:grpSpLocks/>
            </p:cNvGrpSpPr>
            <p:nvPr/>
          </p:nvGrpSpPr>
          <p:grpSpPr bwMode="auto">
            <a:xfrm>
              <a:off x="6976497" y="3275929"/>
              <a:ext cx="1541098" cy="3293806"/>
              <a:chOff x="6835820" y="3627621"/>
              <a:chExt cx="1541098" cy="3293806"/>
            </a:xfrm>
          </p:grpSpPr>
          <p:sp>
            <p:nvSpPr>
              <p:cNvPr id="54" name="手繪多邊形 53"/>
              <p:cNvSpPr/>
              <p:nvPr/>
            </p:nvSpPr>
            <p:spPr>
              <a:xfrm rot="6963265">
                <a:off x="6256621" y="4954570"/>
                <a:ext cx="3294004" cy="639712"/>
              </a:xfrm>
              <a:custGeom>
                <a:avLst/>
                <a:gdLst>
                  <a:gd name="connsiteX0" fmla="*/ 0 w 3293806"/>
                  <a:gd name="connsiteY0" fmla="*/ 610576 h 640073"/>
                  <a:gd name="connsiteX1" fmla="*/ 98322 w 3293806"/>
                  <a:gd name="connsiteY1" fmla="*/ 541750 h 640073"/>
                  <a:gd name="connsiteX2" fmla="*/ 304800 w 3293806"/>
                  <a:gd name="connsiteY2" fmla="*/ 384434 h 640073"/>
                  <a:gd name="connsiteX3" fmla="*/ 589935 w 3293806"/>
                  <a:gd name="connsiteY3" fmla="*/ 236950 h 640073"/>
                  <a:gd name="connsiteX4" fmla="*/ 806245 w 3293806"/>
                  <a:gd name="connsiteY4" fmla="*/ 158292 h 640073"/>
                  <a:gd name="connsiteX5" fmla="*/ 1140542 w 3293806"/>
                  <a:gd name="connsiteY5" fmla="*/ 50137 h 640073"/>
                  <a:gd name="connsiteX6" fmla="*/ 1553496 w 3293806"/>
                  <a:gd name="connsiteY6" fmla="*/ 976 h 640073"/>
                  <a:gd name="connsiteX7" fmla="*/ 1779638 w 3293806"/>
                  <a:gd name="connsiteY7" fmla="*/ 20641 h 640073"/>
                  <a:gd name="connsiteX8" fmla="*/ 2113935 w 3293806"/>
                  <a:gd name="connsiteY8" fmla="*/ 59970 h 640073"/>
                  <a:gd name="connsiteX9" fmla="*/ 2566219 w 3293806"/>
                  <a:gd name="connsiteY9" fmla="*/ 177957 h 640073"/>
                  <a:gd name="connsiteX10" fmla="*/ 2880851 w 3293806"/>
                  <a:gd name="connsiteY10" fmla="*/ 364770 h 640073"/>
                  <a:gd name="connsiteX11" fmla="*/ 3106993 w 3293806"/>
                  <a:gd name="connsiteY11" fmla="*/ 512253 h 640073"/>
                  <a:gd name="connsiteX12" fmla="*/ 3293806 w 3293806"/>
                  <a:gd name="connsiteY12" fmla="*/ 640073 h 640073"/>
                  <a:gd name="connsiteX13" fmla="*/ 3293806 w 3293806"/>
                  <a:gd name="connsiteY13" fmla="*/ 640073 h 64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93806" h="640073">
                    <a:moveTo>
                      <a:pt x="0" y="610576"/>
                    </a:moveTo>
                    <a:cubicBezTo>
                      <a:pt x="23761" y="595008"/>
                      <a:pt x="47522" y="579440"/>
                      <a:pt x="98322" y="541750"/>
                    </a:cubicBezTo>
                    <a:cubicBezTo>
                      <a:pt x="149122" y="504060"/>
                      <a:pt x="222865" y="435234"/>
                      <a:pt x="304800" y="384434"/>
                    </a:cubicBezTo>
                    <a:cubicBezTo>
                      <a:pt x="386735" y="333634"/>
                      <a:pt x="506361" y="274640"/>
                      <a:pt x="589935" y="236950"/>
                    </a:cubicBezTo>
                    <a:cubicBezTo>
                      <a:pt x="673509" y="199260"/>
                      <a:pt x="714477" y="189427"/>
                      <a:pt x="806245" y="158292"/>
                    </a:cubicBezTo>
                    <a:cubicBezTo>
                      <a:pt x="898013" y="127157"/>
                      <a:pt x="1016000" y="76356"/>
                      <a:pt x="1140542" y="50137"/>
                    </a:cubicBezTo>
                    <a:cubicBezTo>
                      <a:pt x="1265084" y="23918"/>
                      <a:pt x="1446980" y="5892"/>
                      <a:pt x="1553496" y="976"/>
                    </a:cubicBezTo>
                    <a:cubicBezTo>
                      <a:pt x="1660012" y="-3940"/>
                      <a:pt x="1686232" y="10809"/>
                      <a:pt x="1779638" y="20641"/>
                    </a:cubicBezTo>
                    <a:cubicBezTo>
                      <a:pt x="1873045" y="30473"/>
                      <a:pt x="1982838" y="33751"/>
                      <a:pt x="2113935" y="59970"/>
                    </a:cubicBezTo>
                    <a:cubicBezTo>
                      <a:pt x="2245032" y="86189"/>
                      <a:pt x="2438400" y="127157"/>
                      <a:pt x="2566219" y="177957"/>
                    </a:cubicBezTo>
                    <a:cubicBezTo>
                      <a:pt x="2694038" y="228757"/>
                      <a:pt x="2790722" y="309054"/>
                      <a:pt x="2880851" y="364770"/>
                    </a:cubicBezTo>
                    <a:cubicBezTo>
                      <a:pt x="2970980" y="420486"/>
                      <a:pt x="3038167" y="466369"/>
                      <a:pt x="3106993" y="512253"/>
                    </a:cubicBezTo>
                    <a:cubicBezTo>
                      <a:pt x="3175819" y="558137"/>
                      <a:pt x="3293806" y="640073"/>
                      <a:pt x="3293806" y="640073"/>
                    </a:cubicBezTo>
                    <a:lnTo>
                      <a:pt x="3293806" y="640073"/>
                    </a:lnTo>
                  </a:path>
                </a:pathLst>
              </a:custGeom>
              <a:noFill/>
              <a:ln w="76200">
                <a:prstDash val="solid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69" name="文字方塊 68"/>
              <p:cNvSpPr txBox="1"/>
              <p:nvPr/>
            </p:nvSpPr>
            <p:spPr>
              <a:xfrm>
                <a:off x="7948864" y="3743309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 </a:t>
                </a:r>
              </a:p>
            </p:txBody>
          </p:sp>
          <p:sp>
            <p:nvSpPr>
              <p:cNvPr id="70" name="文字方塊 69"/>
              <p:cNvSpPr txBox="1"/>
              <p:nvPr/>
            </p:nvSpPr>
            <p:spPr>
              <a:xfrm>
                <a:off x="7806000" y="4444971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 </a:t>
                </a:r>
              </a:p>
            </p:txBody>
          </p:sp>
          <p:sp>
            <p:nvSpPr>
              <p:cNvPr id="71" name="文字方塊 70"/>
              <p:cNvSpPr txBox="1"/>
              <p:nvPr/>
            </p:nvSpPr>
            <p:spPr>
              <a:xfrm>
                <a:off x="7380583" y="5310143"/>
                <a:ext cx="428591" cy="36988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 </a:t>
                </a: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6836113" y="5894332"/>
                <a:ext cx="428591" cy="36988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 </a:t>
                </a:r>
              </a:p>
            </p:txBody>
          </p:sp>
        </p:grpSp>
      </p:grpSp>
      <p:sp>
        <p:nvSpPr>
          <p:cNvPr id="26630" name="矩形 1"/>
          <p:cNvSpPr>
            <a:spLocks noChangeArrowheads="1"/>
          </p:cNvSpPr>
          <p:nvPr/>
        </p:nvSpPr>
        <p:spPr bwMode="auto">
          <a:xfrm>
            <a:off x="4349750" y="6013450"/>
            <a:ext cx="3262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zh-TW" sz="2000" b="1">
                <a:solidFill>
                  <a:srgbClr val="1F4E79"/>
                </a:solidFill>
                <a:ea typeface="微軟正黑體" panose="020B0604030504040204" pitchFamily="34" charset="-120"/>
              </a:rPr>
              <a:t>核心素養的滾動圓輪意象</a:t>
            </a:r>
            <a:r>
              <a:rPr lang="zh-TW" altLang="en-US" sz="2000" b="1">
                <a:solidFill>
                  <a:srgbClr val="1F4E79"/>
                </a:solidFill>
                <a:ea typeface="微軟正黑體" panose="020B0604030504040204" pitchFamily="34" charset="-120"/>
              </a:rPr>
              <a:t>圖</a:t>
            </a:r>
            <a:endParaRPr lang="zh-TW" altLang="en-US" sz="2000" b="1">
              <a:solidFill>
                <a:srgbClr val="1F4E79"/>
              </a:solidFill>
            </a:endParaRPr>
          </a:p>
        </p:txBody>
      </p:sp>
      <p:sp>
        <p:nvSpPr>
          <p:cNvPr id="26631" name="矩形 54"/>
          <p:cNvSpPr>
            <a:spLocks noChangeArrowheads="1"/>
          </p:cNvSpPr>
          <p:nvPr/>
        </p:nvSpPr>
        <p:spPr bwMode="auto">
          <a:xfrm>
            <a:off x="88900" y="1290638"/>
            <a:ext cx="23526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整全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動態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有機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相互連結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交互運用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632" name="矩形 8"/>
          <p:cNvSpPr>
            <a:spLocks noChangeArrowheads="1"/>
          </p:cNvSpPr>
          <p:nvPr/>
        </p:nvSpPr>
        <p:spPr bwMode="auto">
          <a:xfrm>
            <a:off x="-63500" y="5270500"/>
            <a:ext cx="4587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zh-TW" altLang="en-US" sz="3200" u="sng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生活情境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涵育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在生活情境整合活用</a:t>
            </a:r>
          </a:p>
        </p:txBody>
      </p:sp>
      <p:sp>
        <p:nvSpPr>
          <p:cNvPr id="11" name="矩形 10"/>
          <p:cNvSpPr/>
          <p:nvPr/>
        </p:nvSpPr>
        <p:spPr>
          <a:xfrm flipH="1">
            <a:off x="5873750" y="1690688"/>
            <a:ext cx="22225" cy="8413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59" name="矩形 58"/>
          <p:cNvSpPr/>
          <p:nvPr/>
        </p:nvSpPr>
        <p:spPr>
          <a:xfrm>
            <a:off x="5873750" y="1844675"/>
            <a:ext cx="22225" cy="85725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60" name="矩形 59"/>
          <p:cNvSpPr/>
          <p:nvPr/>
        </p:nvSpPr>
        <p:spPr>
          <a:xfrm>
            <a:off x="5873750" y="1995488"/>
            <a:ext cx="22225" cy="8413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75" name="矩形 74"/>
          <p:cNvSpPr/>
          <p:nvPr/>
        </p:nvSpPr>
        <p:spPr>
          <a:xfrm>
            <a:off x="5875338" y="2170113"/>
            <a:ext cx="20637" cy="8413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76" name="矩形 75"/>
          <p:cNvSpPr/>
          <p:nvPr/>
        </p:nvSpPr>
        <p:spPr>
          <a:xfrm>
            <a:off x="5873750" y="2332038"/>
            <a:ext cx="22225" cy="8413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6638" name="投影片編號版面配置區 1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7541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35C60C5-607A-45B9-8E43-D6F15840E77B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「階梯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3" y="111213"/>
            <a:ext cx="3988175" cy="398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矩形 3"/>
          <p:cNvSpPr>
            <a:spLocks noChangeArrowheads="1"/>
          </p:cNvSpPr>
          <p:nvPr/>
        </p:nvSpPr>
        <p:spPr bwMode="auto">
          <a:xfrm>
            <a:off x="4224338" y="3031376"/>
            <a:ext cx="4919662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核心素養的培養是學習者在學習過程中</a:t>
            </a:r>
            <a:r>
              <a:rPr lang="zh-TW" altLang="en-US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不斷積累的歷程</a:t>
            </a:r>
            <a:endParaRPr lang="en-US" altLang="zh-TW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676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D91C73-7D82-43D5-A661-123D10D86B4F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10257</TotalTime>
  <Words>3346</Words>
  <Application>Microsoft Office PowerPoint</Application>
  <PresentationFormat>如螢幕大小 (4:3)</PresentationFormat>
  <Paragraphs>600</Paragraphs>
  <Slides>44</Slides>
  <Notes>41</Notes>
  <HiddenSlides>0</HiddenSlides>
  <MMClips>0</MMClips>
  <ScaleCrop>false</ScaleCrop>
  <HeadingPairs>
    <vt:vector size="8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62" baseType="lpstr">
      <vt:lpstr>Calibri</vt:lpstr>
      <vt:lpstr>Times New Roman</vt:lpstr>
      <vt:lpstr>Calibri Light</vt:lpstr>
      <vt:lpstr>Wingdings</vt:lpstr>
      <vt:lpstr>SimSun</vt:lpstr>
      <vt:lpstr>標楷體</vt:lpstr>
      <vt:lpstr>Microsoft YaHei</vt:lpstr>
      <vt:lpstr>Wingdings 2</vt:lpstr>
      <vt:lpstr>Eraser</vt:lpstr>
      <vt:lpstr>Adobe 繁黑體 Std B</vt:lpstr>
      <vt:lpstr>新細明體</vt:lpstr>
      <vt:lpstr>微軟正黑體</vt:lpstr>
      <vt:lpstr>Simple-Line-Icons</vt:lpstr>
      <vt:lpstr>細明體</vt:lpstr>
      <vt:lpstr>Arial</vt:lpstr>
      <vt:lpstr>Office 佈景主題</vt:lpstr>
      <vt:lpstr>2_Office 佈景主題</vt:lpstr>
      <vt:lpstr>圖表</vt:lpstr>
      <vt:lpstr>協力同行 解析實踐        </vt:lpstr>
      <vt:lpstr>PowerPoint 簡報</vt:lpstr>
      <vt:lpstr>十二年國民基本教育課程綱要 總綱重要理念與內涵</vt:lpstr>
      <vt:lpstr>一、 十二年國民基本教育 課程綱要理念與特色</vt:lpstr>
      <vt:lpstr>總綱的理念與目標</vt:lpstr>
      <vt:lpstr>核心素養界定</vt:lpstr>
      <vt:lpstr>PowerPoint 簡報</vt:lpstr>
      <vt:lpstr>核心素養</vt:lpstr>
      <vt:lpstr>PowerPoint 簡報</vt:lpstr>
      <vt:lpstr>PowerPoint 簡報</vt:lpstr>
      <vt:lpstr>PowerPoint 簡報</vt:lpstr>
      <vt:lpstr>二、 十二年國民基本教育 課程綱要總綱課程架構</vt:lpstr>
      <vt:lpstr>PowerPoint 簡報</vt:lpstr>
      <vt:lpstr>PowerPoint 簡報</vt:lpstr>
      <vt:lpstr>PowerPoint 簡報</vt:lpstr>
      <vt:lpstr>十二年國教課綱強調學校本位課程發展</vt:lpstr>
      <vt:lpstr>原住民族語文課程綱要 重要理念與內涵</vt:lpstr>
      <vt:lpstr>語文領域的共同理念</vt:lpstr>
      <vt:lpstr>原住民族語文課綱的理念與目標</vt:lpstr>
      <vt:lpstr>面對未來，原住民族語文的教學是…</vt:lpstr>
      <vt:lpstr>PowerPoint 簡報</vt:lpstr>
      <vt:lpstr>一、素養導向的課綱</vt:lpstr>
      <vt:lpstr>核心素養舉隅</vt:lpstr>
      <vt:lpstr>課綱核心素養與學習重點的呼應</vt:lpstr>
      <vt:lpstr>課綱核心素養與學習重點雙向細目表舉隅</vt:lpstr>
      <vt:lpstr>素養導向的課程設計</vt:lpstr>
      <vt:lpstr>二、連貫統整的課綱</vt:lpstr>
      <vt:lpstr>PowerPoint 簡報</vt:lpstr>
      <vt:lpstr>各教育階段學習重點設計原則</vt:lpstr>
      <vt:lpstr>連貫發展的學習表現：以閱讀為例</vt:lpstr>
      <vt:lpstr>連貫發展的學習內容：以Ａ語文-Ａｃ句型為例</vt:lpstr>
      <vt:lpstr>跨領域統整的課程</vt:lpstr>
      <vt:lpstr>三、多元適性的課綱</vt:lpstr>
      <vt:lpstr>時間規劃</vt:lpstr>
      <vt:lpstr>實施要點（一）課程發展</vt:lpstr>
      <vt:lpstr>實施要點（二）教材編選</vt:lpstr>
      <vt:lpstr>實施要點（三）教學實施與學習評量</vt:lpstr>
      <vt:lpstr>議題適切融入說明</vt:lpstr>
      <vt:lpstr>議題適切融入示例舉隅</vt:lpstr>
      <vt:lpstr>十二年國教課綱發布區</vt:lpstr>
      <vt:lpstr>國教院研發 之課綱實施支持資源</vt:lpstr>
      <vt:lpstr>課綱實施相關資源-課程手冊</vt:lpstr>
      <vt:lpstr>更多十二年國教課綱 實施的參考資源</vt:lpstr>
      <vt:lpstr>PowerPoint 簡報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國家教育研究院簡報版型</dc:title>
  <dc:creator>國家教育研究院綜合規劃室</dc:creator>
  <cp:lastModifiedBy>lin</cp:lastModifiedBy>
  <cp:revision>960</cp:revision>
  <cp:lastPrinted>2018-03-20T02:06:49Z</cp:lastPrinted>
  <dcterms:created xsi:type="dcterms:W3CDTF">2015-05-12T09:09:43Z</dcterms:created>
  <dcterms:modified xsi:type="dcterms:W3CDTF">2018-12-17T02:15:32Z</dcterms:modified>
</cp:coreProperties>
</file>