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895" r:id="rId3"/>
  </p:sldMasterIdLst>
  <p:notesMasterIdLst>
    <p:notesMasterId r:id="rId50"/>
  </p:notesMasterIdLst>
  <p:handoutMasterIdLst>
    <p:handoutMasterId r:id="rId51"/>
  </p:handoutMasterIdLst>
  <p:sldIdLst>
    <p:sldId id="696" r:id="rId4"/>
    <p:sldId id="517" r:id="rId5"/>
    <p:sldId id="697" r:id="rId6"/>
    <p:sldId id="657" r:id="rId7"/>
    <p:sldId id="611" r:id="rId8"/>
    <p:sldId id="637" r:id="rId9"/>
    <p:sldId id="638" r:id="rId10"/>
    <p:sldId id="639" r:id="rId11"/>
    <p:sldId id="640" r:id="rId12"/>
    <p:sldId id="641" r:id="rId13"/>
    <p:sldId id="728" r:id="rId14"/>
    <p:sldId id="603" r:id="rId15"/>
    <p:sldId id="569" r:id="rId16"/>
    <p:sldId id="570" r:id="rId17"/>
    <p:sldId id="642" r:id="rId18"/>
    <p:sldId id="689" r:id="rId19"/>
    <p:sldId id="698" r:id="rId20"/>
    <p:sldId id="750" r:id="rId21"/>
    <p:sldId id="751" r:id="rId22"/>
    <p:sldId id="753" r:id="rId23"/>
    <p:sldId id="754" r:id="rId24"/>
    <p:sldId id="758" r:id="rId25"/>
    <p:sldId id="755" r:id="rId26"/>
    <p:sldId id="756" r:id="rId27"/>
    <p:sldId id="759" r:id="rId28"/>
    <p:sldId id="760" r:id="rId29"/>
    <p:sldId id="761" r:id="rId30"/>
    <p:sldId id="769" r:id="rId31"/>
    <p:sldId id="762" r:id="rId32"/>
    <p:sldId id="763" r:id="rId33"/>
    <p:sldId id="781" r:id="rId34"/>
    <p:sldId id="764" r:id="rId35"/>
    <p:sldId id="782" r:id="rId36"/>
    <p:sldId id="783" r:id="rId37"/>
    <p:sldId id="766" r:id="rId38"/>
    <p:sldId id="767" r:id="rId39"/>
    <p:sldId id="784" r:id="rId40"/>
    <p:sldId id="775" r:id="rId41"/>
    <p:sldId id="776" r:id="rId42"/>
    <p:sldId id="779" r:id="rId43"/>
    <p:sldId id="780" r:id="rId44"/>
    <p:sldId id="778" r:id="rId45"/>
    <p:sldId id="699" r:id="rId46"/>
    <p:sldId id="690" r:id="rId47"/>
    <p:sldId id="668" r:id="rId48"/>
    <p:sldId id="623" r:id="rId4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SimSun" panose="02010600030101010101" pitchFamily="2" charset="-122"/>
      <p:regular r:id="rId58"/>
    </p:embeddedFont>
    <p:embeddedFont>
      <p:font typeface="標楷體" panose="03000509000000000000" pitchFamily="65" charset="-120"/>
      <p:regular r:id="rId59"/>
    </p:embeddedFont>
    <p:embeddedFont>
      <p:font typeface="Microsoft YaHei" panose="020B0503020204020204" pitchFamily="34" charset="-122"/>
      <p:regular r:id="rId60"/>
      <p:bold r:id="rId61"/>
    </p:embeddedFont>
    <p:embeddedFont>
      <p:font typeface="微軟正黑體" panose="020B0604030504040204" pitchFamily="34" charset="-120"/>
      <p:regular r:id="rId62"/>
      <p:bold r:id="rId63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0000FF"/>
    <a:srgbClr val="ED7D31"/>
    <a:srgbClr val="FF9966"/>
    <a:srgbClr val="FF9900"/>
    <a:srgbClr val="FF7C80"/>
    <a:srgbClr val="B2003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7395" autoAdjust="0"/>
  </p:normalViewPr>
  <p:slideViewPr>
    <p:cSldViewPr snapToGrid="0">
      <p:cViewPr varScale="1">
        <p:scale>
          <a:sx n="94" d="100"/>
          <a:sy n="94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10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6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v.moe.edu.tw/" TargetMode="External"/><Relationship Id="rId2" Type="http://schemas.openxmlformats.org/officeDocument/2006/relationships/hyperlink" Target="https://www.naer.edu.tw/files/15-1000-13641,c1587-1.php?Lang=zh-tw" TargetMode="External"/><Relationship Id="rId1" Type="http://schemas.openxmlformats.org/officeDocument/2006/relationships/hyperlink" Target="https://www.naer.edu.tw/files/11-1000-1625.php?Lang=zh-tw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成就每一個孩子—適性揚才、終身學習</a:t>
          </a:r>
          <a:r>
            <a:rPr 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」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</a:t>
          </a: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149443" custLinFactNeighborX="709" custLinFactNeighborY="12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938" custLinFactNeighborY="-18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1400000" custLinFactNeighborX="16477" custLinFactNeighborY="-14675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課程手冊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統整教學案例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66BBF1D2-84F6-44F8-9777-F53353C6BF60}">
      <dgm:prSet phldrT="[文字]" custT="1"/>
      <dgm:spPr/>
      <dgm:t>
        <a:bodyPr/>
        <a:lstStyle/>
        <a:p>
          <a:r>
            <a:rPr lang="zh-TW" altLang="en-US" sz="21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教學影片示例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6430B0-C4F3-4FAC-9870-6EEB4A5B9B1F}" type="parTrans" cxnId="{7F612183-A326-469C-BFC9-6DE28F274552}">
      <dgm:prSet/>
      <dgm:spPr/>
      <dgm:t>
        <a:bodyPr/>
        <a:lstStyle/>
        <a:p>
          <a:endParaRPr lang="zh-TW" altLang="en-US"/>
        </a:p>
      </dgm:t>
    </dgm:pt>
    <dgm:pt modelId="{51745C13-A3F6-4CA9-98F8-23F42CA15025}" type="sibTrans" cxnId="{7F612183-A326-469C-BFC9-6DE28F274552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2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2" custScaleY="196910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2" custScaleX="187415" custScaleY="124924" custLinFactX="100000" custLinFactNeighborX="146937" custLinFactNeighborY="-46254"/>
      <dgm:spPr/>
      <dgm:t>
        <a:bodyPr/>
        <a:lstStyle/>
        <a:p>
          <a:endParaRPr lang="zh-TW" altLang="en-US"/>
        </a:p>
      </dgm:t>
    </dgm:pt>
    <dgm:pt modelId="{52C4C641-DD25-48CD-9649-E28D1E84228A}" type="pres">
      <dgm:prSet presAssocID="{3D746652-0E0E-4525-B0FD-7820FB83578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52974FD-0080-4E47-8F68-74AC35EBB8DA}" type="pres">
      <dgm:prSet presAssocID="{66BBF1D2-84F6-44F8-9777-F53353C6BF60}" presName="compNode" presStyleCnt="0"/>
      <dgm:spPr/>
    </dgm:pt>
    <dgm:pt modelId="{54B1779A-C27B-4C8B-A005-94F961E1E877}" type="pres">
      <dgm:prSet presAssocID="{66BBF1D2-84F6-44F8-9777-F53353C6BF60}" presName="childRect" presStyleLbl="bgAcc1" presStyleIdx="1" presStyleCnt="2" custLinFactNeighborY="-4742">
        <dgm:presLayoutVars>
          <dgm:bulletEnabled val="1"/>
        </dgm:presLayoutVars>
      </dgm:prSet>
      <dgm:spPr/>
    </dgm:pt>
    <dgm:pt modelId="{950ABF11-01C1-42D3-B24F-FD2512D0F430}" type="pres">
      <dgm:prSet presAssocID="{66BBF1D2-84F6-44F8-9777-F53353C6BF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28F23E-61BE-47FC-B571-6E6471E84B7A}" type="pres">
      <dgm:prSet presAssocID="{66BBF1D2-84F6-44F8-9777-F53353C6BF60}" presName="parentRect" presStyleLbl="alignNode1" presStyleIdx="1" presStyleCnt="2" custLinFactNeighborX="-226" custLinFactNeighborY="-17383"/>
      <dgm:spPr/>
      <dgm:t>
        <a:bodyPr/>
        <a:lstStyle/>
        <a:p>
          <a:endParaRPr lang="zh-TW" altLang="en-US"/>
        </a:p>
      </dgm:t>
    </dgm:pt>
    <dgm:pt modelId="{3A6E1B93-5CED-4903-82BF-34402A594524}" type="pres">
      <dgm:prSet presAssocID="{66BBF1D2-84F6-44F8-9777-F53353C6BF60}" presName="adorn" presStyleLbl="fgAccFollowNode1" presStyleIdx="1" presStyleCnt="2" custLinFactX="-11697" custLinFactY="-57044" custLinFactNeighborX="-100000" custLinFactNeighborY="-100000"/>
      <dgm:spPr/>
      <dgm:t>
        <a:bodyPr/>
        <a:lstStyle/>
        <a:p>
          <a:endParaRPr lang="zh-TW" altLang="en-US"/>
        </a:p>
      </dgm:t>
    </dgm:pt>
  </dgm:ptLst>
  <dgm:cxnLst>
    <dgm:cxn modelId="{6176CCA2-1A98-4AB3-9DE4-4136C6647940}" type="presOf" srcId="{3CF7EB20-C397-4A88-880D-3F215D7F9EEF}" destId="{E9A83FCE-84E4-48F4-9525-F9B997E206DE}" srcOrd="1" destOrd="0" presId="urn:microsoft.com/office/officeart/2005/8/layout/bList2#1"/>
    <dgm:cxn modelId="{7F612183-A326-469C-BFC9-6DE28F274552}" srcId="{8E85B550-3702-40D9-A427-07AF6FCFAC24}" destId="{66BBF1D2-84F6-44F8-9777-F53353C6BF60}" srcOrd="1" destOrd="0" parTransId="{EA6430B0-C4F3-4FAC-9870-6EEB4A5B9B1F}" sibTransId="{51745C13-A3F6-4CA9-98F8-23F42CA15025}"/>
    <dgm:cxn modelId="{EAD8CC8B-208F-4EF4-B8E2-ACDD5F313C40}" type="presOf" srcId="{3CF7EB20-C397-4A88-880D-3F215D7F9EEF}" destId="{1B837A30-6E8B-43DE-867C-3442812939C1}" srcOrd="0" destOrd="0" presId="urn:microsoft.com/office/officeart/2005/8/layout/bList2#1"/>
    <dgm:cxn modelId="{CA501DAC-9AA8-406F-918C-F5D0A7064605}" type="presOf" srcId="{8E85B550-3702-40D9-A427-07AF6FCFAC24}" destId="{A35310C1-D341-4080-BAC2-F1991AC5AD34}" srcOrd="0" destOrd="0" presId="urn:microsoft.com/office/officeart/2005/8/layout/bList2#1"/>
    <dgm:cxn modelId="{A2376134-3A1D-4AC3-801F-FCD801A348A9}" type="presOf" srcId="{66BBF1D2-84F6-44F8-9777-F53353C6BF60}" destId="{F128F23E-61BE-47FC-B571-6E6471E84B7A}" srcOrd="1" destOrd="0" presId="urn:microsoft.com/office/officeart/2005/8/layout/bList2#1"/>
    <dgm:cxn modelId="{E86A7816-EA9E-488A-A2AF-364D7D4A91A1}" type="presOf" srcId="{66BBF1D2-84F6-44F8-9777-F53353C6BF60}" destId="{950ABF11-01C1-42D3-B24F-FD2512D0F430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B2CA458D-D3E5-446B-8F61-F7EF901CE085}" type="presOf" srcId="{3D746652-0E0E-4525-B0FD-7820FB83578D}" destId="{52C4C641-DD25-48CD-9649-E28D1E84228A}" srcOrd="0" destOrd="0" presId="urn:microsoft.com/office/officeart/2005/8/layout/bList2#1"/>
    <dgm:cxn modelId="{843291DE-8423-42EB-A82E-234E595AD02B}" type="presParOf" srcId="{A35310C1-D341-4080-BAC2-F1991AC5AD34}" destId="{91B1B8B2-4071-4BB8-B7DA-3D6A1216383E}" srcOrd="0" destOrd="0" presId="urn:microsoft.com/office/officeart/2005/8/layout/bList2#1"/>
    <dgm:cxn modelId="{3D274455-28E5-4AF9-8F39-1970B848C3FC}" type="presParOf" srcId="{91B1B8B2-4071-4BB8-B7DA-3D6A1216383E}" destId="{B848A202-CF9D-4C10-8601-0750009DA951}" srcOrd="0" destOrd="0" presId="urn:microsoft.com/office/officeart/2005/8/layout/bList2#1"/>
    <dgm:cxn modelId="{A01D2C2C-5DAC-4492-8316-A06A648ADE94}" type="presParOf" srcId="{91B1B8B2-4071-4BB8-B7DA-3D6A1216383E}" destId="{1B837A30-6E8B-43DE-867C-3442812939C1}" srcOrd="1" destOrd="0" presId="urn:microsoft.com/office/officeart/2005/8/layout/bList2#1"/>
    <dgm:cxn modelId="{0E93B75F-2AAC-4A41-94CA-36247EAE10BE}" type="presParOf" srcId="{91B1B8B2-4071-4BB8-B7DA-3D6A1216383E}" destId="{E9A83FCE-84E4-48F4-9525-F9B997E206DE}" srcOrd="2" destOrd="0" presId="urn:microsoft.com/office/officeart/2005/8/layout/bList2#1"/>
    <dgm:cxn modelId="{2C4DD582-A279-4CF2-8AE8-9AAD7C321F56}" type="presParOf" srcId="{91B1B8B2-4071-4BB8-B7DA-3D6A1216383E}" destId="{5346BA52-849F-4A7D-8B52-170149EAECD6}" srcOrd="3" destOrd="0" presId="urn:microsoft.com/office/officeart/2005/8/layout/bList2#1"/>
    <dgm:cxn modelId="{49D94422-751A-4936-BA49-B6A901E9E15F}" type="presParOf" srcId="{A35310C1-D341-4080-BAC2-F1991AC5AD34}" destId="{52C4C641-DD25-48CD-9649-E28D1E84228A}" srcOrd="1" destOrd="0" presId="urn:microsoft.com/office/officeart/2005/8/layout/bList2#1"/>
    <dgm:cxn modelId="{BC0FC3A2-AC2D-425F-9D81-2A76DE987295}" type="presParOf" srcId="{A35310C1-D341-4080-BAC2-F1991AC5AD34}" destId="{852974FD-0080-4E47-8F68-74AC35EBB8DA}" srcOrd="2" destOrd="0" presId="urn:microsoft.com/office/officeart/2005/8/layout/bList2#1"/>
    <dgm:cxn modelId="{ABE5E034-1CE4-45B3-9BAA-70CECF5B98BD}" type="presParOf" srcId="{852974FD-0080-4E47-8F68-74AC35EBB8DA}" destId="{54B1779A-C27B-4C8B-A005-94F961E1E877}" srcOrd="0" destOrd="0" presId="urn:microsoft.com/office/officeart/2005/8/layout/bList2#1"/>
    <dgm:cxn modelId="{70D7DCDA-9353-4AD5-98E0-F46553BD31A0}" type="presParOf" srcId="{852974FD-0080-4E47-8F68-74AC35EBB8DA}" destId="{950ABF11-01C1-42D3-B24F-FD2512D0F430}" srcOrd="1" destOrd="0" presId="urn:microsoft.com/office/officeart/2005/8/layout/bList2#1"/>
    <dgm:cxn modelId="{EC6DCBE5-4530-4F58-A017-013C73BF631F}" type="presParOf" srcId="{852974FD-0080-4E47-8F68-74AC35EBB8DA}" destId="{F128F23E-61BE-47FC-B571-6E6471E84B7A}" srcOrd="2" destOrd="0" presId="urn:microsoft.com/office/officeart/2005/8/layout/bList2#1"/>
    <dgm:cxn modelId="{D70E46FD-B0CB-465C-BB19-0BA207AFC960}" type="presParOf" srcId="{852974FD-0080-4E47-8F68-74AC35EBB8DA}" destId="{3A6E1B93-5CED-4903-82BF-34402A59452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  <a:endParaRPr lang="zh-TW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  <a:endParaRPr lang="zh-TW" altLang="en-US" sz="32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  <dgm:t>
        <a:bodyPr/>
        <a:lstStyle/>
        <a:p>
          <a:endParaRPr lang="zh-TW" altLang="en-US"/>
        </a:p>
      </dgm:t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  <dgm:t>
        <a:bodyPr/>
        <a:lstStyle/>
        <a:p>
          <a:endParaRPr lang="zh-TW" altLang="en-US"/>
        </a:p>
      </dgm:t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  <dgm:t>
        <a:bodyPr/>
        <a:lstStyle/>
        <a:p>
          <a:endParaRPr lang="zh-TW" altLang="en-US"/>
        </a:p>
      </dgm:t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  <dgm:t>
        <a:bodyPr/>
        <a:lstStyle/>
        <a:p>
          <a:endParaRPr lang="zh-TW" altLang="en-US"/>
        </a:p>
      </dgm:t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  <dgm:t>
        <a:bodyPr/>
        <a:lstStyle/>
        <a:p>
          <a:endParaRPr lang="zh-TW" altLang="en-US"/>
        </a:p>
      </dgm:t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C075E598-ACEF-4B13-AEF5-DD31851D1E57}" type="presOf" srcId="{996D5AF9-97C7-47C9-96C2-64410583F2E6}" destId="{8412900E-D6C5-4453-BE45-A6AE4056D28A}" srcOrd="0" destOrd="0" presId="urn:microsoft.com/office/officeart/2005/8/layout/cycle6"/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6E0ACA32-A677-49AD-91BF-8A8469A49DFF}" type="presOf" srcId="{61EDC155-5360-4CA4-806D-D8C6FB3B2857}" destId="{79125D34-94AF-44A6-BADF-7753F4A6D10A}" srcOrd="0" destOrd="0" presId="urn:microsoft.com/office/officeart/2005/8/layout/cycle6"/>
    <dgm:cxn modelId="{D3CEC3BF-85FE-4A5E-9BB7-F9E2C7EB1EDF}" type="presOf" srcId="{6AB2EDB3-28AF-45A5-A42D-68C8C052E00A}" destId="{D7EAB9C6-C45F-4D48-B1CC-4A0FF9D6906E}" srcOrd="0" destOrd="0" presId="urn:microsoft.com/office/officeart/2005/8/layout/cycle6"/>
    <dgm:cxn modelId="{AFF1CB7D-76C0-4331-BC3E-F5A65134C7CD}" type="presOf" srcId="{C7DD9E4B-77D6-40EA-BCCC-4874D6074DFE}" destId="{AE477167-8651-4BAD-BED5-3E43C2D01E7D}" srcOrd="0" destOrd="0" presId="urn:microsoft.com/office/officeart/2005/8/layout/cycle6"/>
    <dgm:cxn modelId="{346522E1-B822-4631-BEB3-E0533B88B45C}" type="presOf" srcId="{E7969807-8FF3-413E-8D75-0D90F2FC8CAB}" destId="{EF7D8736-F10C-4F96-8413-249B49891B2E}" srcOrd="0" destOrd="0" presId="urn:microsoft.com/office/officeart/2005/8/layout/cycle6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0C28B567-9918-4C2E-97C2-18831F20E5FA}" type="presOf" srcId="{2BCC0CAC-D7E7-4970-AB78-731692792365}" destId="{5FA76436-0714-40A9-BFE4-71D927E2F895}" srcOrd="0" destOrd="0" presId="urn:microsoft.com/office/officeart/2005/8/layout/cycle6"/>
    <dgm:cxn modelId="{E1CF9227-6310-4D72-951F-F33C73C74DD3}" type="presOf" srcId="{D5271E6C-6569-4BA8-877E-2B14038D8612}" destId="{BE1EE3AD-6C86-43EE-BE46-EEAD2F8AC26F}" srcOrd="0" destOrd="0" presId="urn:microsoft.com/office/officeart/2005/8/layout/cycle6"/>
    <dgm:cxn modelId="{7F6E5985-2B83-4E78-8CD9-98B207CAEF15}" type="presOf" srcId="{403D9C47-D833-4004-AABE-BD01E43A4962}" destId="{3CB1B4FD-ADB1-4BBE-93D6-851FAB81D2A0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CFC829EE-4C77-45C7-A303-D4158EA03E18}" type="presOf" srcId="{92152AA2-639A-444C-8D39-958A84DB1990}" destId="{8E78EEC7-8339-4245-AE14-50F6EA9EAEB0}" srcOrd="0" destOrd="0" presId="urn:microsoft.com/office/officeart/2005/8/layout/cycle6"/>
    <dgm:cxn modelId="{D2A35B51-E8FF-464F-8652-E99C887C8377}" type="presOf" srcId="{DF0AC922-2C11-4E62-AD05-110195B8C28A}" destId="{AC5E532D-E9A8-4E51-8C37-264AA576B324}" srcOrd="0" destOrd="0" presId="urn:microsoft.com/office/officeart/2005/8/layout/cycle6"/>
    <dgm:cxn modelId="{45B850BA-89A8-4431-8A3A-1D2F650DE2A6}" type="presOf" srcId="{11320812-6503-441E-879E-13341694427E}" destId="{8ABF3B8D-0461-4746-B6F8-993FB7EA6B3C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FD2A86A6-028A-4CCF-9A0D-00DDE128F5B4}" type="presParOf" srcId="{AE477167-8651-4BAD-BED5-3E43C2D01E7D}" destId="{5FA76436-0714-40A9-BFE4-71D927E2F895}" srcOrd="0" destOrd="0" presId="urn:microsoft.com/office/officeart/2005/8/layout/cycle6"/>
    <dgm:cxn modelId="{C90FFE2E-A896-433B-8704-2AAADE1478D5}" type="presParOf" srcId="{AE477167-8651-4BAD-BED5-3E43C2D01E7D}" destId="{B1931809-C88C-46FB-97FA-03D0915DB6F3}" srcOrd="1" destOrd="0" presId="urn:microsoft.com/office/officeart/2005/8/layout/cycle6"/>
    <dgm:cxn modelId="{4CB5356B-3D35-4938-95C9-1D5EDFF87AB5}" type="presParOf" srcId="{AE477167-8651-4BAD-BED5-3E43C2D01E7D}" destId="{8E78EEC7-8339-4245-AE14-50F6EA9EAEB0}" srcOrd="2" destOrd="0" presId="urn:microsoft.com/office/officeart/2005/8/layout/cycle6"/>
    <dgm:cxn modelId="{FB992C37-6265-40F0-8F95-451B9826AD48}" type="presParOf" srcId="{AE477167-8651-4BAD-BED5-3E43C2D01E7D}" destId="{79125D34-94AF-44A6-BADF-7753F4A6D10A}" srcOrd="3" destOrd="0" presId="urn:microsoft.com/office/officeart/2005/8/layout/cycle6"/>
    <dgm:cxn modelId="{CE074CF7-BE57-4BF3-9B83-27AFA13DB4C0}" type="presParOf" srcId="{AE477167-8651-4BAD-BED5-3E43C2D01E7D}" destId="{759F6153-CC25-4878-A559-34B03E7E470C}" srcOrd="4" destOrd="0" presId="urn:microsoft.com/office/officeart/2005/8/layout/cycle6"/>
    <dgm:cxn modelId="{9877546F-9566-4F19-B924-910BE1A7096B}" type="presParOf" srcId="{AE477167-8651-4BAD-BED5-3E43C2D01E7D}" destId="{EF7D8736-F10C-4F96-8413-249B49891B2E}" srcOrd="5" destOrd="0" presId="urn:microsoft.com/office/officeart/2005/8/layout/cycle6"/>
    <dgm:cxn modelId="{8506F5F4-4FF6-4812-8E9F-3455CD3974E5}" type="presParOf" srcId="{AE477167-8651-4BAD-BED5-3E43C2D01E7D}" destId="{D7EAB9C6-C45F-4D48-B1CC-4A0FF9D6906E}" srcOrd="6" destOrd="0" presId="urn:microsoft.com/office/officeart/2005/8/layout/cycle6"/>
    <dgm:cxn modelId="{D047CD5C-7A19-4519-9E10-792BD87BFE59}" type="presParOf" srcId="{AE477167-8651-4BAD-BED5-3E43C2D01E7D}" destId="{72164AEA-5017-4518-88E2-F079E99BD046}" srcOrd="7" destOrd="0" presId="urn:microsoft.com/office/officeart/2005/8/layout/cycle6"/>
    <dgm:cxn modelId="{73DF049D-207D-4B93-9CCA-1C6C1B920570}" type="presParOf" srcId="{AE477167-8651-4BAD-BED5-3E43C2D01E7D}" destId="{AC5E532D-E9A8-4E51-8C37-264AA576B324}" srcOrd="8" destOrd="0" presId="urn:microsoft.com/office/officeart/2005/8/layout/cycle6"/>
    <dgm:cxn modelId="{86741119-2BF5-477F-A9B4-1CBBB46C2495}" type="presParOf" srcId="{AE477167-8651-4BAD-BED5-3E43C2D01E7D}" destId="{8ABF3B8D-0461-4746-B6F8-993FB7EA6B3C}" srcOrd="9" destOrd="0" presId="urn:microsoft.com/office/officeart/2005/8/layout/cycle6"/>
    <dgm:cxn modelId="{CBFABB64-29A3-4D82-B62A-62923FBB51F2}" type="presParOf" srcId="{AE477167-8651-4BAD-BED5-3E43C2D01E7D}" destId="{6AC098AC-DC82-49C3-B090-4F37775428B4}" srcOrd="10" destOrd="0" presId="urn:microsoft.com/office/officeart/2005/8/layout/cycle6"/>
    <dgm:cxn modelId="{FED0AEBE-B8B2-45B8-A681-7F25DD24CB3D}" type="presParOf" srcId="{AE477167-8651-4BAD-BED5-3E43C2D01E7D}" destId="{8412900E-D6C5-4453-BE45-A6AE4056D28A}" srcOrd="11" destOrd="0" presId="urn:microsoft.com/office/officeart/2005/8/layout/cycle6"/>
    <dgm:cxn modelId="{AFD629C4-96A7-4EA4-BBA9-B132CB4505DF}" type="presParOf" srcId="{AE477167-8651-4BAD-BED5-3E43C2D01E7D}" destId="{3CB1B4FD-ADB1-4BBE-93D6-851FAB81D2A0}" srcOrd="12" destOrd="0" presId="urn:microsoft.com/office/officeart/2005/8/layout/cycle6"/>
    <dgm:cxn modelId="{46F7811F-5404-4DA4-8894-877CE626588E}" type="presParOf" srcId="{AE477167-8651-4BAD-BED5-3E43C2D01E7D}" destId="{D83DEDF0-C66C-40C8-96CA-69D807E79074}" srcOrd="13" destOrd="0" presId="urn:microsoft.com/office/officeart/2005/8/layout/cycle6"/>
    <dgm:cxn modelId="{0D49B5DA-A72E-46CA-9341-ADE0F381A497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整性主題</a:t>
          </a:r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統整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自然科學、社會、藝術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綜合活動</a:t>
          </a: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四個領域。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關注學童學習與發展的歷程。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從能力導向到素養導向，</a:t>
          </a:r>
          <a:r>
            <a:rPr lang="zh-TW" altLang="en-US" sz="2000" strike="noStrik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</a:t>
          </a:r>
          <a:r>
            <a: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兒童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的特性出發。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2B3DEC23-5A37-4DF6-8A00-FDDF9A6B4C09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以學童學習為本，規劃與實踐課程。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35EC43-AA9F-4402-A01F-78B2CA945E01}" type="parTrans" cxnId="{2956DE4E-7040-4773-ACF2-FF83F05BF7BC}">
      <dgm:prSet/>
      <dgm:spPr/>
      <dgm:t>
        <a:bodyPr/>
        <a:lstStyle/>
        <a:p>
          <a:endParaRPr lang="zh-TW" altLang="en-US"/>
        </a:p>
      </dgm:t>
    </dgm:pt>
    <dgm:pt modelId="{E6C5019B-7179-47AF-8FFB-04A2B55F534D}" type="sibTrans" cxnId="{2956DE4E-7040-4773-ACF2-FF83F05BF7BC}">
      <dgm:prSet/>
      <dgm:spPr/>
      <dgm:t>
        <a:bodyPr/>
        <a:lstStyle/>
        <a:p>
          <a:endParaRPr lang="zh-TW" altLang="en-US"/>
        </a:p>
      </dgm:t>
    </dgm:pt>
    <dgm:pt modelId="{F4B5639D-348F-4365-AFA8-00AE0CF198FB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發展具創意的主題統整教學活動。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5D832-B206-4228-A785-8739F21B7BE8}" type="parTrans" cxnId="{569A8CD2-E617-4C02-AC32-EFF093AC7740}">
      <dgm:prSet/>
      <dgm:spPr/>
      <dgm:t>
        <a:bodyPr/>
        <a:lstStyle/>
        <a:p>
          <a:endParaRPr lang="zh-TW" altLang="en-US"/>
        </a:p>
      </dgm:t>
    </dgm:pt>
    <dgm:pt modelId="{2AC8BA36-7E6F-4BD3-9B83-203D948EEA80}" type="sibTrans" cxnId="{569A8CD2-E617-4C02-AC32-EFF093AC7740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D616E94-0005-40F8-A36F-C62FAE5DF49F}" type="pres">
      <dgm:prSet presAssocID="{565FAF34-BF8C-481F-9B4E-D4D673EE154C}" presName="linNode" presStyleCnt="0"/>
      <dgm:spPr/>
      <dgm:t>
        <a:bodyPr/>
        <a:lstStyle/>
        <a:p>
          <a:endParaRPr lang="zh-TW" altLang="en-US"/>
        </a:p>
      </dgm:t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34A7-E0AF-483A-964B-92FC98C888B6}" type="pres">
      <dgm:prSet presAssocID="{B54A34BE-6025-47CB-9E7F-A0E07B4F1F5A}" presName="spacing" presStyleCnt="0"/>
      <dgm:spPr/>
      <dgm:t>
        <a:bodyPr/>
        <a:lstStyle/>
        <a:p>
          <a:endParaRPr lang="zh-TW" altLang="en-US"/>
        </a:p>
      </dgm:t>
    </dgm:pt>
    <dgm:pt modelId="{DDE71D74-26D6-433D-912D-AED68929E8DE}" type="pres">
      <dgm:prSet presAssocID="{571B79F9-22CE-4BCF-B3E4-DCCB2711C635}" presName="linNode" presStyleCnt="0"/>
      <dgm:spPr/>
      <dgm:t>
        <a:bodyPr/>
        <a:lstStyle/>
        <a:p>
          <a:endParaRPr lang="zh-TW" altLang="en-US"/>
        </a:p>
      </dgm:t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303D5-5406-448C-91BC-551963E19710}" type="pres">
      <dgm:prSet presAssocID="{571B79F9-22CE-4BCF-B3E4-DCCB2711C635}" presName="childShp" presStyleLbl="bgAccFollowNode1" presStyleIdx="1" presStyleCnt="2" custLinFactNeighborX="-2724" custLinFactNeighborY="26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B82DD7FB-D075-46BA-A93F-8BC89C8167C6}" srcId="{571B79F9-22CE-4BCF-B3E4-DCCB2711C635}" destId="{6444BB72-3AB7-4C7B-839B-FB12307A7000}" srcOrd="2" destOrd="0" parTransId="{2631AF48-913F-4C73-9888-B548BF841679}" sibTransId="{34201A53-70D6-449D-A32D-34DDD30CC54F}"/>
    <dgm:cxn modelId="{59FFD5CC-AB1A-41D5-B58D-20745BDB73FB}" type="presOf" srcId="{565FAF34-BF8C-481F-9B4E-D4D673EE154C}" destId="{2CB5F0A6-FEAF-4CDC-9494-9705B8448794}" srcOrd="0" destOrd="0" presId="urn:microsoft.com/office/officeart/2005/8/layout/vList6"/>
    <dgm:cxn modelId="{2956DE4E-7040-4773-ACF2-FF83F05BF7BC}" srcId="{571B79F9-22CE-4BCF-B3E4-DCCB2711C635}" destId="{2B3DEC23-5A37-4DF6-8A00-FDDF9A6B4C09}" srcOrd="0" destOrd="0" parTransId="{8235EC43-AA9F-4402-A01F-78B2CA945E01}" sibTransId="{E6C5019B-7179-47AF-8FFB-04A2B55F534D}"/>
    <dgm:cxn modelId="{E304F67D-21D7-4306-B5A5-5208B30D78A7}" type="presOf" srcId="{CF788870-7A9E-48F7-93F4-5A4686CC4FB0}" destId="{77E6BA97-39DF-4F4E-A175-4D17A253BD25}" srcOrd="0" destOrd="1" presId="urn:microsoft.com/office/officeart/2005/8/layout/vList6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25B4F958-A197-4B78-942B-DEA384CFFC6D}" type="presOf" srcId="{F4B5639D-348F-4365-AFA8-00AE0CF198FB}" destId="{B80303D5-5406-448C-91BC-551963E19710}" srcOrd="0" destOrd="1" presId="urn:microsoft.com/office/officeart/2005/8/layout/vList6"/>
    <dgm:cxn modelId="{3682DC6E-3184-42C2-A3C5-E42252263354}" type="presOf" srcId="{14F76185-7AB5-46E9-9C8A-62CF2C136D02}" destId="{FAB129EF-45A5-4C5A-B113-1223D9D1579D}" srcOrd="0" destOrd="0" presId="urn:microsoft.com/office/officeart/2005/8/layout/vList6"/>
    <dgm:cxn modelId="{569A8CD2-E617-4C02-AC32-EFF093AC7740}" srcId="{571B79F9-22CE-4BCF-B3E4-DCCB2711C635}" destId="{F4B5639D-348F-4365-AFA8-00AE0CF198FB}" srcOrd="1" destOrd="0" parTransId="{BA85D832-B206-4228-A785-8739F21B7BE8}" sibTransId="{2AC8BA36-7E6F-4BD3-9B83-203D948EEA80}"/>
    <dgm:cxn modelId="{9756410D-3E63-4736-8F28-CB9E8EDE2B3B}" type="presOf" srcId="{6444BB72-3AB7-4C7B-839B-FB12307A7000}" destId="{B80303D5-5406-448C-91BC-551963E19710}" srcOrd="0" destOrd="2" presId="urn:microsoft.com/office/officeart/2005/8/layout/vList6"/>
    <dgm:cxn modelId="{219FFD20-7860-49B0-BAD5-555BEC693FF2}" type="presOf" srcId="{2B3DEC23-5A37-4DF6-8A00-FDDF9A6B4C09}" destId="{B80303D5-5406-448C-91BC-551963E19710}" srcOrd="0" destOrd="0" presId="urn:microsoft.com/office/officeart/2005/8/layout/vList6"/>
    <dgm:cxn modelId="{81E1BA2B-7185-407C-BF71-CB70F2A75FC6}" type="presOf" srcId="{8A571F04-E3CD-45AE-91FB-F1C5555C344D}" destId="{77E6BA97-39DF-4F4E-A175-4D17A253BD25}" srcOrd="0" destOrd="0" presId="urn:microsoft.com/office/officeart/2005/8/layout/vList6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0551578B-5F7B-4AB8-BBAF-E5FED0F9C570}" type="presOf" srcId="{571B79F9-22CE-4BCF-B3E4-DCCB2711C635}" destId="{0C768078-C5F3-4244-B551-EBA97A49AD13}" srcOrd="0" destOrd="0" presId="urn:microsoft.com/office/officeart/2005/8/layout/vList6"/>
    <dgm:cxn modelId="{18B852A1-876B-41C2-A6E5-98736527F3B7}" type="presParOf" srcId="{FAB129EF-45A5-4C5A-B113-1223D9D1579D}" destId="{9D616E94-0005-40F8-A36F-C62FAE5DF49F}" srcOrd="0" destOrd="0" presId="urn:microsoft.com/office/officeart/2005/8/layout/vList6"/>
    <dgm:cxn modelId="{F5C50F38-02D6-44D6-A286-1781CA2CA3FE}" type="presParOf" srcId="{9D616E94-0005-40F8-A36F-C62FAE5DF49F}" destId="{2CB5F0A6-FEAF-4CDC-9494-9705B8448794}" srcOrd="0" destOrd="0" presId="urn:microsoft.com/office/officeart/2005/8/layout/vList6"/>
    <dgm:cxn modelId="{A575E882-4BE8-41DB-97AB-E90A91F4F124}" type="presParOf" srcId="{9D616E94-0005-40F8-A36F-C62FAE5DF49F}" destId="{77E6BA97-39DF-4F4E-A175-4D17A253BD25}" srcOrd="1" destOrd="0" presId="urn:microsoft.com/office/officeart/2005/8/layout/vList6"/>
    <dgm:cxn modelId="{5EE1704B-C4E6-4373-A8BF-971BDDA952F9}" type="presParOf" srcId="{FAB129EF-45A5-4C5A-B113-1223D9D1579D}" destId="{678834A7-E0AF-483A-964B-92FC98C888B6}" srcOrd="1" destOrd="0" presId="urn:microsoft.com/office/officeart/2005/8/layout/vList6"/>
    <dgm:cxn modelId="{552771E7-F754-451B-8686-2621EF56EF56}" type="presParOf" srcId="{FAB129EF-45A5-4C5A-B113-1223D9D1579D}" destId="{DDE71D74-26D6-433D-912D-AED68929E8DE}" srcOrd="2" destOrd="0" presId="urn:microsoft.com/office/officeart/2005/8/layout/vList6"/>
    <dgm:cxn modelId="{8E0D785F-F8CB-4EB3-9519-0EE5D50928B8}" type="presParOf" srcId="{DDE71D74-26D6-433D-912D-AED68929E8DE}" destId="{0C768078-C5F3-4244-B551-EBA97A49AD13}" srcOrd="0" destOrd="0" presId="urn:microsoft.com/office/officeart/2005/8/layout/vList6"/>
    <dgm:cxn modelId="{A611CECF-A0A8-43B7-BBD6-113D20D313FF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5D65122-9616-4C9E-A13D-5E8431968977}">
      <dgm:prSet phldrT="[文字]" custT="1"/>
      <dgm:spPr/>
      <dgm:t>
        <a:bodyPr/>
        <a:lstStyle/>
        <a:p>
          <a:pPr lvl="0" defTabSz="1422400">
            <a:spcBef>
              <a:spcPct val="0"/>
            </a:spcBef>
            <a:spcAft>
              <a:spcPts val="0"/>
            </a:spcAft>
          </a:pPr>
          <a:endParaRPr lang="en-US" altLang="zh-TW" sz="3200" b="1" dirty="0" smtClean="0">
            <a:solidFill>
              <a:srgbClr val="B2003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1422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2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國民小學</a:t>
          </a:r>
          <a:endParaRPr lang="en-US" altLang="zh-TW" sz="3200" b="1" dirty="0" smtClean="0">
            <a:solidFill>
              <a:srgbClr val="B2003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（一、二年級）</a:t>
          </a:r>
          <a:endParaRPr lang="en-US" altLang="zh-TW" sz="28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1422400">
            <a:spcBef>
              <a:spcPct val="0"/>
            </a:spcBef>
            <a:spcAft>
              <a:spcPts val="0"/>
            </a:spcAft>
          </a:pPr>
          <a:endParaRPr lang="zh-TW" altLang="en-US" sz="3200" b="1" dirty="0">
            <a:solidFill>
              <a:srgbClr val="B2003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2D6D93-F1EB-43E0-8AE0-915AB0185688}" type="par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8220D-9716-446F-9507-1497EE8C33EA}" type="sib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0A7DD-501B-46FE-B457-0BF6BE1E8EB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週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E9092-73A8-4DC4-A6E1-788DF4DA88A9}" type="par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A5F77-CFCB-45FA-B7B7-A3B18B4A0C16}" type="sib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D25CE2-78B6-4395-B992-A16949618F89}">
      <dgm:prSet phldrT="[文字]" custT="1"/>
      <dgm:spPr>
        <a:solidFill>
          <a:schemeClr val="accent4"/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以「自然科學」、「社會」、「藝術」與「綜合活動」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</a:t>
          </a:r>
          <a:r>
            <a:rPr 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為主要範疇的統整課程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96FABB-052B-4D2B-BBDB-ED6B67299026}" type="parTrans" cxnId="{756693BF-8F65-43AD-B672-B0119594344B}">
      <dgm:prSet/>
      <dgm:spPr/>
      <dgm:t>
        <a:bodyPr/>
        <a:lstStyle/>
        <a:p>
          <a:endParaRPr lang="zh-TW" altLang="en-US"/>
        </a:p>
      </dgm:t>
    </dgm:pt>
    <dgm:pt modelId="{5C03AFE4-3624-4561-BEF8-60FDB758DFBF}" type="sibTrans" cxnId="{756693BF-8F65-43AD-B672-B0119594344B}">
      <dgm:prSet/>
      <dgm:spPr/>
      <dgm:t>
        <a:bodyPr/>
        <a:lstStyle/>
        <a:p>
          <a:endParaRPr lang="zh-TW" altLang="en-US"/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A2623-A40D-44B2-A7CA-139C3EBAF4A8}" type="pres">
      <dgm:prSet presAssocID="{35D65122-9616-4C9E-A13D-5E8431968977}" presName="compNode" presStyleCnt="0"/>
      <dgm:spPr/>
    </dgm:pt>
    <dgm:pt modelId="{61217F66-653C-49F4-A987-079B384F527F}" type="pres">
      <dgm:prSet presAssocID="{35D65122-9616-4C9E-A13D-5E8431968977}" presName="aNode" presStyleLbl="bgShp" presStyleIdx="0" presStyleCnt="1" custScaleX="97369" custScaleY="91383" custLinFactNeighborX="0" custLinFactNeighborY="6886"/>
      <dgm:spPr/>
      <dgm:t>
        <a:bodyPr/>
        <a:lstStyle/>
        <a:p>
          <a:endParaRPr lang="zh-TW" altLang="en-US"/>
        </a:p>
      </dgm:t>
    </dgm:pt>
    <dgm:pt modelId="{46F406A0-5354-4900-BE55-FE097670693B}" type="pres">
      <dgm:prSet presAssocID="{35D65122-9616-4C9E-A13D-5E8431968977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30A0C1BD-4B92-4BF7-855B-B79BB274DD9E}" type="pres">
      <dgm:prSet presAssocID="{35D65122-9616-4C9E-A13D-5E8431968977}" presName="compChildNode" presStyleCnt="0"/>
      <dgm:spPr/>
    </dgm:pt>
    <dgm:pt modelId="{1B870B52-27EB-4921-8663-260E5A697C9F}" type="pres">
      <dgm:prSet presAssocID="{35D65122-9616-4C9E-A13D-5E8431968977}" presName="theInnerList" presStyleCnt="0"/>
      <dgm:spPr/>
    </dgm:pt>
    <dgm:pt modelId="{636D18B9-0BEA-4EB7-BBA0-ED0C6E69AAAE}" type="pres">
      <dgm:prSet presAssocID="{37A0A7DD-501B-46FE-B457-0BF6BE1E8EB4}" presName="childNode" presStyleLbl="node1" presStyleIdx="0" presStyleCnt="2" custScaleX="73221" custScaleY="61931" custLinFactY="5329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B974E8-44B0-4F69-9CEC-E01B3D3FB0C4}" type="pres">
      <dgm:prSet presAssocID="{37A0A7DD-501B-46FE-B457-0BF6BE1E8EB4}" presName="aSpace2" presStyleCnt="0"/>
      <dgm:spPr/>
    </dgm:pt>
    <dgm:pt modelId="{B7435F4C-127F-40F1-8168-8C0C17CD4B7D}" type="pres">
      <dgm:prSet presAssocID="{C3D25CE2-78B6-4395-B992-A16949618F89}" presName="childNode" presStyleLbl="node1" presStyleIdx="1" presStyleCnt="2" custScaleY="68883" custLinFactNeighborY="429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D8E882-D0A6-4EEC-B325-C973F9B1F570}" type="presOf" srcId="{35D65122-9616-4C9E-A13D-5E8431968977}" destId="{46F406A0-5354-4900-BE55-FE097670693B}" srcOrd="1" destOrd="0" presId="urn:microsoft.com/office/officeart/2005/8/layout/lProcess2"/>
    <dgm:cxn modelId="{765087EB-BB82-41B5-8A03-008637D224ED}" type="presOf" srcId="{37A0A7DD-501B-46FE-B457-0BF6BE1E8EB4}" destId="{636D18B9-0BEA-4EB7-BBA0-ED0C6E69AAAE}" srcOrd="0" destOrd="0" presId="urn:microsoft.com/office/officeart/2005/8/layout/lProcess2"/>
    <dgm:cxn modelId="{CDB806B6-E68C-4F66-A0D2-150632758721}" type="presOf" srcId="{C3D25CE2-78B6-4395-B992-A16949618F89}" destId="{B7435F4C-127F-40F1-8168-8C0C17CD4B7D}" srcOrd="0" destOrd="0" presId="urn:microsoft.com/office/officeart/2005/8/layout/lProcess2"/>
    <dgm:cxn modelId="{219B6132-B846-456D-AA1D-2E6AD75C37B1}" srcId="{35D65122-9616-4C9E-A13D-5E8431968977}" destId="{37A0A7DD-501B-46FE-B457-0BF6BE1E8EB4}" srcOrd="0" destOrd="0" parTransId="{7C8E9092-73A8-4DC4-A6E1-788DF4DA88A9}" sibTransId="{942A5F77-CFCB-45FA-B7B7-A3B18B4A0C16}"/>
    <dgm:cxn modelId="{59559430-1E03-4F63-81D6-15E53EDFA86E}" srcId="{F0BF1ECD-3E69-4189-A4C5-0D02B03B8AED}" destId="{35D65122-9616-4C9E-A13D-5E8431968977}" srcOrd="0" destOrd="0" parTransId="{A32D6D93-F1EB-43E0-8AE0-915AB0185688}" sibTransId="{4CD8220D-9716-446F-9507-1497EE8C33EA}"/>
    <dgm:cxn modelId="{756693BF-8F65-43AD-B672-B0119594344B}" srcId="{35D65122-9616-4C9E-A13D-5E8431968977}" destId="{C3D25CE2-78B6-4395-B992-A16949618F89}" srcOrd="1" destOrd="0" parTransId="{7F96FABB-052B-4D2B-BBDB-ED6B67299026}" sibTransId="{5C03AFE4-3624-4561-BEF8-60FDB758DFBF}"/>
    <dgm:cxn modelId="{34FABFBA-BC45-46C4-A090-878474CB2797}" type="presOf" srcId="{35D65122-9616-4C9E-A13D-5E8431968977}" destId="{61217F66-653C-49F4-A987-079B384F527F}" srcOrd="0" destOrd="0" presId="urn:microsoft.com/office/officeart/2005/8/layout/lProcess2"/>
    <dgm:cxn modelId="{BBEA9BAC-A450-465F-BC90-B61827D4B2A8}" type="presOf" srcId="{F0BF1ECD-3E69-4189-A4C5-0D02B03B8AED}" destId="{F6116FEB-2B4C-4644-9C6B-95906CBCA69F}" srcOrd="0" destOrd="0" presId="urn:microsoft.com/office/officeart/2005/8/layout/lProcess2"/>
    <dgm:cxn modelId="{80B91C78-CE20-4296-881B-6B6EC42ECA9D}" type="presParOf" srcId="{F6116FEB-2B4C-4644-9C6B-95906CBCA69F}" destId="{B1DA2623-A40D-44B2-A7CA-139C3EBAF4A8}" srcOrd="0" destOrd="0" presId="urn:microsoft.com/office/officeart/2005/8/layout/lProcess2"/>
    <dgm:cxn modelId="{9D06FA5F-6365-478A-BA12-B3F599D8DC28}" type="presParOf" srcId="{B1DA2623-A40D-44B2-A7CA-139C3EBAF4A8}" destId="{61217F66-653C-49F4-A987-079B384F527F}" srcOrd="0" destOrd="0" presId="urn:microsoft.com/office/officeart/2005/8/layout/lProcess2"/>
    <dgm:cxn modelId="{DB773242-BFD5-4337-9EED-89946C7F1505}" type="presParOf" srcId="{B1DA2623-A40D-44B2-A7CA-139C3EBAF4A8}" destId="{46F406A0-5354-4900-BE55-FE097670693B}" srcOrd="1" destOrd="0" presId="urn:microsoft.com/office/officeart/2005/8/layout/lProcess2"/>
    <dgm:cxn modelId="{13A385CA-6783-49AA-8E33-6896B138A553}" type="presParOf" srcId="{B1DA2623-A40D-44B2-A7CA-139C3EBAF4A8}" destId="{30A0C1BD-4B92-4BF7-855B-B79BB274DD9E}" srcOrd="2" destOrd="0" presId="urn:microsoft.com/office/officeart/2005/8/layout/lProcess2"/>
    <dgm:cxn modelId="{307B671E-A783-49F4-8AA9-09348F0762B5}" type="presParOf" srcId="{30A0C1BD-4B92-4BF7-855B-B79BB274DD9E}" destId="{1B870B52-27EB-4921-8663-260E5A697C9F}" srcOrd="0" destOrd="0" presId="urn:microsoft.com/office/officeart/2005/8/layout/lProcess2"/>
    <dgm:cxn modelId="{514FFBC8-F2D6-4A6B-AC4D-FEED81400778}" type="presParOf" srcId="{1B870B52-27EB-4921-8663-260E5A697C9F}" destId="{636D18B9-0BEA-4EB7-BBA0-ED0C6E69AAAE}" srcOrd="0" destOrd="0" presId="urn:microsoft.com/office/officeart/2005/8/layout/lProcess2"/>
    <dgm:cxn modelId="{81A705A4-1956-4A03-8C1E-24DBB07EF3F3}" type="presParOf" srcId="{1B870B52-27EB-4921-8663-260E5A697C9F}" destId="{26B974E8-44B0-4F69-9CEC-E01B3D3FB0C4}" srcOrd="1" destOrd="0" presId="urn:microsoft.com/office/officeart/2005/8/layout/lProcess2"/>
    <dgm:cxn modelId="{41B8B14D-10AA-4626-9EDC-B98D3BF206BB}" type="presParOf" srcId="{1B870B52-27EB-4921-8663-260E5A697C9F}" destId="{B7435F4C-127F-40F1-8168-8C0C17CD4B7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52F66-2678-4844-81FF-F1B21137C99C}" type="doc">
      <dgm:prSet loTypeId="urn:microsoft.com/office/officeart/2005/8/layout/radial6" loCatId="cycle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6DC922E7-E22E-4263-8ABF-CC0CB23289AE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生活課程</a:t>
          </a:r>
          <a:endParaRPr lang="en-US" altLang="zh-TW" sz="28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學習重點</a:t>
          </a:r>
          <a:endParaRPr lang="en-US" altLang="zh-TW" sz="28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七個主題軸</a:t>
          </a:r>
          <a:endParaRPr lang="zh-TW" alt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37672C-45CE-4B50-84ED-28D096234A88}" type="parTrans" cxnId="{D5495297-F737-45B9-8E6F-EC63914D48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E2CDCA-05EF-4AE4-A3BE-8CC70796CBA2}" type="sibTrans" cxnId="{D5495297-F737-45B9-8E6F-EC63914D48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E0ED73-0C73-49B9-BB69-4C30B8F7EB66}">
      <dgm:prSet phldrT="[文字]" custT="1"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悅納</a:t>
          </a:r>
          <a:endParaRPr lang="en-US" altLang="zh-TW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自己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B6558D-1443-4A2B-BDE6-8052A049C456}" type="parTrans" cxnId="{D542B5C8-9440-4D00-8882-5B4A203B05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5BDBCF-833F-414A-AD9B-D59D5E66C6A7}" type="sibTrans" cxnId="{D542B5C8-9440-4D00-8882-5B4A203B05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D43C95-AEF9-4175-8A85-CEE0BD3F2F01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探究</a:t>
          </a:r>
          <a:endParaRPr lang="en-US" altLang="zh-TW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事理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3EEC5-F1BA-401A-9BF5-FF85BA20785C}" type="parTrans" cxnId="{CDDAD28C-298E-41F2-BB3F-A71192D9BE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6F5220-F976-4EF1-A899-DEAD64348673}" type="sibTrans" cxnId="{CDDAD28C-298E-41F2-BB3F-A71192D9BE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FADAE4-F989-45BF-9125-D2FDF85AB00C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樂於</a:t>
          </a:r>
          <a:endParaRPr lang="en-US" altLang="zh-TW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7CCBF0-3105-4072-8E1F-93861A7386B6}" type="parTrans" cxnId="{EDC29CE2-CD17-41D8-8BC3-3349C02A56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B702C5-1357-4845-B81F-118798FBFA29}" type="sibTrans" cxnId="{EDC29CE2-CD17-41D8-8BC3-3349C02A56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B04CA3-0EEB-4043-AB96-2807D54B47D3}">
      <dgm:prSet phldrT="[文字]" custT="1"/>
      <dgm:spPr>
        <a:solidFill>
          <a:srgbClr val="B686DA"/>
        </a:solidFill>
      </dgm:spPr>
      <dgm:t>
        <a:bodyPr lIns="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表達想法與</a:t>
          </a:r>
          <a:endParaRPr lang="en-US" altLang="zh-TW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創新實踐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3961D5-214E-44AC-977A-5A2D710691D9}" type="parTrans" cxnId="{12EE6DE0-46D6-4F97-8394-C31D1F0D8E2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81D926-CD26-4C6E-9590-DDF335EE1F17}" type="sibTrans" cxnId="{12EE6DE0-46D6-4F97-8394-C31D1F0D8E2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873C7A-9806-4B44-8875-421864B438B5}">
      <dgm:prSet custT="1"/>
      <dgm:spPr/>
      <dgm:t>
        <a:bodyPr lIns="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美的感知與欣賞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E69880-0145-435B-B54C-538B6BE63BA8}" type="parTrans" cxnId="{DE88152E-A1EA-4BBD-A9B1-79CAFE7361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48DE18-950C-44CE-B7FC-6A4DB58B271C}" type="sibTrans" cxnId="{DE88152E-A1EA-4BBD-A9B1-79CAFE7361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CC171E-B324-4905-BB65-103D5E68DAF5}">
      <dgm:prSet custT="1"/>
      <dgm:spPr/>
      <dgm:t>
        <a:bodyPr lIns="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表現合宜的行為與態度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4ADB9D-CCD8-4982-BBBE-68414B679ED3}" type="parTrans" cxnId="{E8217EB3-862F-45B1-8093-19749B53EA7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26802A-F6AE-4C36-BEED-D4189176F6EB}" type="sibTrans" cxnId="{E8217EB3-862F-45B1-8093-19749B53EA7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6CA887-8A32-4DF9-9A6A-63FB39B519A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與人</a:t>
          </a:r>
          <a:endParaRPr lang="en-US" altLang="zh-TW" sz="24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合作</a:t>
          </a:r>
          <a:endParaRPr lang="zh-TW" alt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D48952-07CE-4D9E-BA52-4D545E3C5E3B}" type="parTrans" cxnId="{9A51D77A-3E85-4430-899A-D2F9470DF7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AB85C9-E2D8-46C6-AF8E-4E46AB5EDACE}" type="sibTrans" cxnId="{9A51D77A-3E85-4430-899A-D2F9470DF7A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814102-5A69-46E2-9B1E-ABCECAC8CFB1}" type="pres">
      <dgm:prSet presAssocID="{17352F66-2678-4844-81FF-F1B21137C9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DAB49E-0CFC-410D-A20E-2E3D8DD5887A}" type="pres">
      <dgm:prSet presAssocID="{6DC922E7-E22E-4263-8ABF-CC0CB23289AE}" presName="centerShape" presStyleLbl="node0" presStyleIdx="0" presStyleCnt="1" custScaleX="144072" custScaleY="127103"/>
      <dgm:spPr/>
      <dgm:t>
        <a:bodyPr/>
        <a:lstStyle/>
        <a:p>
          <a:endParaRPr lang="zh-TW" altLang="en-US"/>
        </a:p>
      </dgm:t>
    </dgm:pt>
    <dgm:pt modelId="{CFF62437-3E68-41BF-A9F9-23FD4F5D2C26}" type="pres">
      <dgm:prSet presAssocID="{B3E0ED73-0C73-49B9-BB69-4C30B8F7EB66}" presName="node" presStyleLbl="node1" presStyleIdx="0" presStyleCnt="7" custScaleX="123874" custScaleY="123874" custRadScaleRad="92221" custRadScaleInc="-6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F54BA-E829-4C45-B39F-024C861678E5}" type="pres">
      <dgm:prSet presAssocID="{B3E0ED73-0C73-49B9-BB69-4C30B8F7EB66}" presName="dummy" presStyleCnt="0"/>
      <dgm:spPr/>
      <dgm:t>
        <a:bodyPr/>
        <a:lstStyle/>
        <a:p>
          <a:endParaRPr lang="zh-TW" altLang="en-US"/>
        </a:p>
      </dgm:t>
    </dgm:pt>
    <dgm:pt modelId="{8CAFA864-DAEE-4B76-9940-13AD5B541C91}" type="pres">
      <dgm:prSet presAssocID="{F65BDBCF-833F-414A-AD9B-D59D5E66C6A7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320C1CAE-1FF3-4904-8E09-D33284F8D280}" type="pres">
      <dgm:prSet presAssocID="{45D43C95-AEF9-4175-8A85-CEE0BD3F2F01}" presName="node" presStyleLbl="node1" presStyleIdx="1" presStyleCnt="7" custScaleX="123874" custScaleY="123874" custRadScaleRad="102396" custRadScaleInc="-77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EC5989-4127-4CFB-A108-5A513BB93D35}" type="pres">
      <dgm:prSet presAssocID="{45D43C95-AEF9-4175-8A85-CEE0BD3F2F01}" presName="dummy" presStyleCnt="0"/>
      <dgm:spPr/>
      <dgm:t>
        <a:bodyPr/>
        <a:lstStyle/>
        <a:p>
          <a:endParaRPr lang="zh-TW" altLang="en-US"/>
        </a:p>
      </dgm:t>
    </dgm:pt>
    <dgm:pt modelId="{245EB297-457A-4F8C-BB28-35DCDFEC0227}" type="pres">
      <dgm:prSet presAssocID="{5E6F5220-F976-4EF1-A899-DEAD64348673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076D5803-0DD7-49A8-952E-F219F791A7C9}" type="pres">
      <dgm:prSet presAssocID="{E9FADAE4-F989-45BF-9125-D2FDF85AB00C}" presName="node" presStyleLbl="node1" presStyleIdx="2" presStyleCnt="7" custScaleX="123874" custScaleY="123874" custRadScaleRad="99638" custRadScaleInc="-1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EBB2E3-EDD4-4F37-9BD1-7E45427EAFBC}" type="pres">
      <dgm:prSet presAssocID="{E9FADAE4-F989-45BF-9125-D2FDF85AB00C}" presName="dummy" presStyleCnt="0"/>
      <dgm:spPr/>
      <dgm:t>
        <a:bodyPr/>
        <a:lstStyle/>
        <a:p>
          <a:endParaRPr lang="zh-TW" altLang="en-US"/>
        </a:p>
      </dgm:t>
    </dgm:pt>
    <dgm:pt modelId="{AF265641-19BD-4ABE-B3CE-415E43949549}" type="pres">
      <dgm:prSet presAssocID="{56B702C5-1357-4845-B81F-118798FBFA29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E047F604-B602-49A1-8CF4-DB115A47BBEC}" type="pres">
      <dgm:prSet presAssocID="{9EB04CA3-0EEB-4043-AB96-2807D54B47D3}" presName="node" presStyleLbl="node1" presStyleIdx="3" presStyleCnt="7" custScaleX="123874" custScaleY="123874" custRadScaleRad="101792" custRadScaleInc="-267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470CC6-ED3F-4662-9FEA-010AF2639F81}" type="pres">
      <dgm:prSet presAssocID="{9EB04CA3-0EEB-4043-AB96-2807D54B47D3}" presName="dummy" presStyleCnt="0"/>
      <dgm:spPr/>
      <dgm:t>
        <a:bodyPr/>
        <a:lstStyle/>
        <a:p>
          <a:endParaRPr lang="zh-TW" altLang="en-US"/>
        </a:p>
      </dgm:t>
    </dgm:pt>
    <dgm:pt modelId="{32D9CE66-8D6C-4BE9-AD14-DA092A201208}" type="pres">
      <dgm:prSet presAssocID="{5B81D926-CD26-4C6E-9590-DDF335EE1F17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2A4E414B-43D5-42AC-A775-00871E788402}" type="pres">
      <dgm:prSet presAssocID="{75873C7A-9806-4B44-8875-421864B438B5}" presName="node" presStyleLbl="node1" presStyleIdx="4" presStyleCnt="7" custScaleX="124127" custScaleY="124127" custRadScaleRad="98428" custRadScaleInc="31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59CC6C-3DDE-4CAB-8570-5084903EAA23}" type="pres">
      <dgm:prSet presAssocID="{75873C7A-9806-4B44-8875-421864B438B5}" presName="dummy" presStyleCnt="0"/>
      <dgm:spPr/>
      <dgm:t>
        <a:bodyPr/>
        <a:lstStyle/>
        <a:p>
          <a:endParaRPr lang="zh-TW" altLang="en-US"/>
        </a:p>
      </dgm:t>
    </dgm:pt>
    <dgm:pt modelId="{E40A2823-77CB-4E09-8014-599DF2D112D2}" type="pres">
      <dgm:prSet presAssocID="{2D48DE18-950C-44CE-B7FC-6A4DB58B271C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5A564FA2-4609-4CA9-9B6A-1D7272559FCD}" type="pres">
      <dgm:prSet presAssocID="{39CC171E-B324-4905-BB65-103D5E68DAF5}" presName="node" presStyleLbl="node1" presStyleIdx="5" presStyleCnt="7" custScaleX="124127" custScaleY="124000" custRadScaleRad="101208" custRadScaleInc="46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914A78-2415-4095-A142-678FC8267CA9}" type="pres">
      <dgm:prSet presAssocID="{39CC171E-B324-4905-BB65-103D5E68DAF5}" presName="dummy" presStyleCnt="0"/>
      <dgm:spPr/>
      <dgm:t>
        <a:bodyPr/>
        <a:lstStyle/>
        <a:p>
          <a:endParaRPr lang="zh-TW" altLang="en-US"/>
        </a:p>
      </dgm:t>
    </dgm:pt>
    <dgm:pt modelId="{68318E2C-23CE-4B06-BB63-8A719C9806DA}" type="pres">
      <dgm:prSet presAssocID="{8A26802A-F6AE-4C36-BEED-D4189176F6EB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9E9C1528-2FEF-4B04-9D76-C86095C806D3}" type="pres">
      <dgm:prSet presAssocID="{FF6CA887-8A32-4DF9-9A6A-63FB39B519A7}" presName="node" presStyleLbl="node1" presStyleIdx="6" presStyleCnt="7" custScaleX="123874" custScaleY="123874" custRadScaleRad="102627" custRadScaleInc="-12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994182-8F49-47EA-8074-4CDD0C17ED63}" type="pres">
      <dgm:prSet presAssocID="{FF6CA887-8A32-4DF9-9A6A-63FB39B519A7}" presName="dummy" presStyleCnt="0"/>
      <dgm:spPr/>
      <dgm:t>
        <a:bodyPr/>
        <a:lstStyle/>
        <a:p>
          <a:endParaRPr lang="zh-TW" altLang="en-US"/>
        </a:p>
      </dgm:t>
    </dgm:pt>
    <dgm:pt modelId="{904AD03D-E7EC-42BD-9AF6-ACE4291BAB15}" type="pres">
      <dgm:prSet presAssocID="{85AB85C9-E2D8-46C6-AF8E-4E46AB5EDACE}" presName="sibTrans" presStyleLbl="sibTrans2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C4C02D2B-8C57-4737-BD67-220333E04608}" type="presOf" srcId="{56B702C5-1357-4845-B81F-118798FBFA29}" destId="{AF265641-19BD-4ABE-B3CE-415E43949549}" srcOrd="0" destOrd="0" presId="urn:microsoft.com/office/officeart/2005/8/layout/radial6"/>
    <dgm:cxn modelId="{CE052F99-D6F4-4F52-8116-F31C4697A019}" type="presOf" srcId="{5E6F5220-F976-4EF1-A899-DEAD64348673}" destId="{245EB297-457A-4F8C-BB28-35DCDFEC0227}" srcOrd="0" destOrd="0" presId="urn:microsoft.com/office/officeart/2005/8/layout/radial6"/>
    <dgm:cxn modelId="{9A51D77A-3E85-4430-899A-D2F9470DF7A6}" srcId="{6DC922E7-E22E-4263-8ABF-CC0CB23289AE}" destId="{FF6CA887-8A32-4DF9-9A6A-63FB39B519A7}" srcOrd="6" destOrd="0" parTransId="{6AD48952-07CE-4D9E-BA52-4D545E3C5E3B}" sibTransId="{85AB85C9-E2D8-46C6-AF8E-4E46AB5EDACE}"/>
    <dgm:cxn modelId="{5670A62E-D306-4F9A-93DB-7DC70BA23BAE}" type="presOf" srcId="{B3E0ED73-0C73-49B9-BB69-4C30B8F7EB66}" destId="{CFF62437-3E68-41BF-A9F9-23FD4F5D2C26}" srcOrd="0" destOrd="0" presId="urn:microsoft.com/office/officeart/2005/8/layout/radial6"/>
    <dgm:cxn modelId="{D542B5C8-9440-4D00-8882-5B4A203B0583}" srcId="{6DC922E7-E22E-4263-8ABF-CC0CB23289AE}" destId="{B3E0ED73-0C73-49B9-BB69-4C30B8F7EB66}" srcOrd="0" destOrd="0" parTransId="{5CB6558D-1443-4A2B-BDE6-8052A049C456}" sibTransId="{F65BDBCF-833F-414A-AD9B-D59D5E66C6A7}"/>
    <dgm:cxn modelId="{9DF222E5-D1B8-40BD-8F46-1D14AE2DA46A}" type="presOf" srcId="{2D48DE18-950C-44CE-B7FC-6A4DB58B271C}" destId="{E40A2823-77CB-4E09-8014-599DF2D112D2}" srcOrd="0" destOrd="0" presId="urn:microsoft.com/office/officeart/2005/8/layout/radial6"/>
    <dgm:cxn modelId="{DAB8DEDE-4616-400F-A81D-168518C82B6B}" type="presOf" srcId="{9EB04CA3-0EEB-4043-AB96-2807D54B47D3}" destId="{E047F604-B602-49A1-8CF4-DB115A47BBEC}" srcOrd="0" destOrd="0" presId="urn:microsoft.com/office/officeart/2005/8/layout/radial6"/>
    <dgm:cxn modelId="{D75696A5-0E63-4AFB-AA23-4E8A6B15BD0A}" type="presOf" srcId="{E9FADAE4-F989-45BF-9125-D2FDF85AB00C}" destId="{076D5803-0DD7-49A8-952E-F219F791A7C9}" srcOrd="0" destOrd="0" presId="urn:microsoft.com/office/officeart/2005/8/layout/radial6"/>
    <dgm:cxn modelId="{DE88152E-A1EA-4BBD-A9B1-79CAFE7361B7}" srcId="{6DC922E7-E22E-4263-8ABF-CC0CB23289AE}" destId="{75873C7A-9806-4B44-8875-421864B438B5}" srcOrd="4" destOrd="0" parTransId="{48E69880-0145-435B-B54C-538B6BE63BA8}" sibTransId="{2D48DE18-950C-44CE-B7FC-6A4DB58B271C}"/>
    <dgm:cxn modelId="{EDC29CE2-CD17-41D8-8BC3-3349C02A5684}" srcId="{6DC922E7-E22E-4263-8ABF-CC0CB23289AE}" destId="{E9FADAE4-F989-45BF-9125-D2FDF85AB00C}" srcOrd="2" destOrd="0" parTransId="{367CCBF0-3105-4072-8E1F-93861A7386B6}" sibTransId="{56B702C5-1357-4845-B81F-118798FBFA29}"/>
    <dgm:cxn modelId="{ACC2C024-CE54-444C-AD42-957FC700445E}" type="presOf" srcId="{17352F66-2678-4844-81FF-F1B21137C99C}" destId="{73814102-5A69-46E2-9B1E-ABCECAC8CFB1}" srcOrd="0" destOrd="0" presId="urn:microsoft.com/office/officeart/2005/8/layout/radial6"/>
    <dgm:cxn modelId="{DDF9E153-BB6D-4D77-8F9E-5781B7DE8E40}" type="presOf" srcId="{85AB85C9-E2D8-46C6-AF8E-4E46AB5EDACE}" destId="{904AD03D-E7EC-42BD-9AF6-ACE4291BAB15}" srcOrd="0" destOrd="0" presId="urn:microsoft.com/office/officeart/2005/8/layout/radial6"/>
    <dgm:cxn modelId="{BABA98BD-5A11-4143-8260-4D963719300F}" type="presOf" srcId="{F65BDBCF-833F-414A-AD9B-D59D5E66C6A7}" destId="{8CAFA864-DAEE-4B76-9940-13AD5B541C91}" srcOrd="0" destOrd="0" presId="urn:microsoft.com/office/officeart/2005/8/layout/radial6"/>
    <dgm:cxn modelId="{B10AB8A1-980A-4664-96B0-DABB6DF2D713}" type="presOf" srcId="{5B81D926-CD26-4C6E-9590-DDF335EE1F17}" destId="{32D9CE66-8D6C-4BE9-AD14-DA092A201208}" srcOrd="0" destOrd="0" presId="urn:microsoft.com/office/officeart/2005/8/layout/radial6"/>
    <dgm:cxn modelId="{017A9B3E-4FB6-4031-8094-DBD68DB8FCAA}" type="presOf" srcId="{75873C7A-9806-4B44-8875-421864B438B5}" destId="{2A4E414B-43D5-42AC-A775-00871E788402}" srcOrd="0" destOrd="0" presId="urn:microsoft.com/office/officeart/2005/8/layout/radial6"/>
    <dgm:cxn modelId="{E8217EB3-862F-45B1-8093-19749B53EA73}" srcId="{6DC922E7-E22E-4263-8ABF-CC0CB23289AE}" destId="{39CC171E-B324-4905-BB65-103D5E68DAF5}" srcOrd="5" destOrd="0" parTransId="{604ADB9D-CCD8-4982-BBBE-68414B679ED3}" sibTransId="{8A26802A-F6AE-4C36-BEED-D4189176F6EB}"/>
    <dgm:cxn modelId="{FDF5AC71-5300-4616-87BC-AF022091F8EA}" type="presOf" srcId="{8A26802A-F6AE-4C36-BEED-D4189176F6EB}" destId="{68318E2C-23CE-4B06-BB63-8A719C9806DA}" srcOrd="0" destOrd="0" presId="urn:microsoft.com/office/officeart/2005/8/layout/radial6"/>
    <dgm:cxn modelId="{5CA06B4C-C930-402D-A76D-CB668201517F}" type="presOf" srcId="{45D43C95-AEF9-4175-8A85-CEE0BD3F2F01}" destId="{320C1CAE-1FF3-4904-8E09-D33284F8D280}" srcOrd="0" destOrd="0" presId="urn:microsoft.com/office/officeart/2005/8/layout/radial6"/>
    <dgm:cxn modelId="{36C0457E-DEEB-49A5-BB26-CCBD0935AB36}" type="presOf" srcId="{FF6CA887-8A32-4DF9-9A6A-63FB39B519A7}" destId="{9E9C1528-2FEF-4B04-9D76-C86095C806D3}" srcOrd="0" destOrd="0" presId="urn:microsoft.com/office/officeart/2005/8/layout/radial6"/>
    <dgm:cxn modelId="{CDDAD28C-298E-41F2-BB3F-A71192D9BECA}" srcId="{6DC922E7-E22E-4263-8ABF-CC0CB23289AE}" destId="{45D43C95-AEF9-4175-8A85-CEE0BD3F2F01}" srcOrd="1" destOrd="0" parTransId="{5C23EEC5-F1BA-401A-9BF5-FF85BA20785C}" sibTransId="{5E6F5220-F976-4EF1-A899-DEAD64348673}"/>
    <dgm:cxn modelId="{098AB0DA-3A3E-4BC5-B178-7D1471C2794F}" type="presOf" srcId="{39CC171E-B324-4905-BB65-103D5E68DAF5}" destId="{5A564FA2-4609-4CA9-9B6A-1D7272559FCD}" srcOrd="0" destOrd="0" presId="urn:microsoft.com/office/officeart/2005/8/layout/radial6"/>
    <dgm:cxn modelId="{7AF0DBAD-689C-4621-B8F7-6E0924026113}" type="presOf" srcId="{6DC922E7-E22E-4263-8ABF-CC0CB23289AE}" destId="{56DAB49E-0CFC-410D-A20E-2E3D8DD5887A}" srcOrd="0" destOrd="0" presId="urn:microsoft.com/office/officeart/2005/8/layout/radial6"/>
    <dgm:cxn modelId="{D5495297-F737-45B9-8E6F-EC63914D4876}" srcId="{17352F66-2678-4844-81FF-F1B21137C99C}" destId="{6DC922E7-E22E-4263-8ABF-CC0CB23289AE}" srcOrd="0" destOrd="0" parTransId="{AF37672C-45CE-4B50-84ED-28D096234A88}" sibTransId="{5BE2CDCA-05EF-4AE4-A3BE-8CC70796CBA2}"/>
    <dgm:cxn modelId="{12EE6DE0-46D6-4F97-8394-C31D1F0D8E2F}" srcId="{6DC922E7-E22E-4263-8ABF-CC0CB23289AE}" destId="{9EB04CA3-0EEB-4043-AB96-2807D54B47D3}" srcOrd="3" destOrd="0" parTransId="{873961D5-214E-44AC-977A-5A2D710691D9}" sibTransId="{5B81D926-CD26-4C6E-9590-DDF335EE1F17}"/>
    <dgm:cxn modelId="{67E755B4-059D-426C-9F24-0B52B5514038}" type="presParOf" srcId="{73814102-5A69-46E2-9B1E-ABCECAC8CFB1}" destId="{56DAB49E-0CFC-410D-A20E-2E3D8DD5887A}" srcOrd="0" destOrd="0" presId="urn:microsoft.com/office/officeart/2005/8/layout/radial6"/>
    <dgm:cxn modelId="{88ED0CB4-2BA3-4969-B190-CECB624C470C}" type="presParOf" srcId="{73814102-5A69-46E2-9B1E-ABCECAC8CFB1}" destId="{CFF62437-3E68-41BF-A9F9-23FD4F5D2C26}" srcOrd="1" destOrd="0" presId="urn:microsoft.com/office/officeart/2005/8/layout/radial6"/>
    <dgm:cxn modelId="{3D781BF9-BEFC-4D77-ABB3-5A91FDA570DA}" type="presParOf" srcId="{73814102-5A69-46E2-9B1E-ABCECAC8CFB1}" destId="{B7DF54BA-E829-4C45-B39F-024C861678E5}" srcOrd="2" destOrd="0" presId="urn:microsoft.com/office/officeart/2005/8/layout/radial6"/>
    <dgm:cxn modelId="{977A6F73-A835-42E1-9F2E-359EA0DF2885}" type="presParOf" srcId="{73814102-5A69-46E2-9B1E-ABCECAC8CFB1}" destId="{8CAFA864-DAEE-4B76-9940-13AD5B541C91}" srcOrd="3" destOrd="0" presId="urn:microsoft.com/office/officeart/2005/8/layout/radial6"/>
    <dgm:cxn modelId="{B307219B-43AB-42B4-B6A8-BA4B2FA9306F}" type="presParOf" srcId="{73814102-5A69-46E2-9B1E-ABCECAC8CFB1}" destId="{320C1CAE-1FF3-4904-8E09-D33284F8D280}" srcOrd="4" destOrd="0" presId="urn:microsoft.com/office/officeart/2005/8/layout/radial6"/>
    <dgm:cxn modelId="{C3785B35-6EDF-48D3-AC59-04D3FAE761E4}" type="presParOf" srcId="{73814102-5A69-46E2-9B1E-ABCECAC8CFB1}" destId="{79EC5989-4127-4CFB-A108-5A513BB93D35}" srcOrd="5" destOrd="0" presId="urn:microsoft.com/office/officeart/2005/8/layout/radial6"/>
    <dgm:cxn modelId="{84DB175D-6D35-4C4E-8E10-EEA7FCA24F64}" type="presParOf" srcId="{73814102-5A69-46E2-9B1E-ABCECAC8CFB1}" destId="{245EB297-457A-4F8C-BB28-35DCDFEC0227}" srcOrd="6" destOrd="0" presId="urn:microsoft.com/office/officeart/2005/8/layout/radial6"/>
    <dgm:cxn modelId="{61C80D2D-7069-415D-AA5E-A1DF8C4FA219}" type="presParOf" srcId="{73814102-5A69-46E2-9B1E-ABCECAC8CFB1}" destId="{076D5803-0DD7-49A8-952E-F219F791A7C9}" srcOrd="7" destOrd="0" presId="urn:microsoft.com/office/officeart/2005/8/layout/radial6"/>
    <dgm:cxn modelId="{6D81F53D-787C-4576-8C5C-E0F5617E47C1}" type="presParOf" srcId="{73814102-5A69-46E2-9B1E-ABCECAC8CFB1}" destId="{F8EBB2E3-EDD4-4F37-9BD1-7E45427EAFBC}" srcOrd="8" destOrd="0" presId="urn:microsoft.com/office/officeart/2005/8/layout/radial6"/>
    <dgm:cxn modelId="{04536AA8-7C11-4F3A-90A3-4FA974488FBC}" type="presParOf" srcId="{73814102-5A69-46E2-9B1E-ABCECAC8CFB1}" destId="{AF265641-19BD-4ABE-B3CE-415E43949549}" srcOrd="9" destOrd="0" presId="urn:microsoft.com/office/officeart/2005/8/layout/radial6"/>
    <dgm:cxn modelId="{AF8E9869-306C-4C58-A943-2C6641985046}" type="presParOf" srcId="{73814102-5A69-46E2-9B1E-ABCECAC8CFB1}" destId="{E047F604-B602-49A1-8CF4-DB115A47BBEC}" srcOrd="10" destOrd="0" presId="urn:microsoft.com/office/officeart/2005/8/layout/radial6"/>
    <dgm:cxn modelId="{15DEDBC5-87C6-4C92-BCDA-9AE65B5B8D14}" type="presParOf" srcId="{73814102-5A69-46E2-9B1E-ABCECAC8CFB1}" destId="{80470CC6-ED3F-4662-9FEA-010AF2639F81}" srcOrd="11" destOrd="0" presId="urn:microsoft.com/office/officeart/2005/8/layout/radial6"/>
    <dgm:cxn modelId="{F96CE2C3-4EC7-4B5A-BEAA-259DF8ECC7A1}" type="presParOf" srcId="{73814102-5A69-46E2-9B1E-ABCECAC8CFB1}" destId="{32D9CE66-8D6C-4BE9-AD14-DA092A201208}" srcOrd="12" destOrd="0" presId="urn:microsoft.com/office/officeart/2005/8/layout/radial6"/>
    <dgm:cxn modelId="{5FA46A20-308C-42BC-B8DE-B9D5ACB1DAC4}" type="presParOf" srcId="{73814102-5A69-46E2-9B1E-ABCECAC8CFB1}" destId="{2A4E414B-43D5-42AC-A775-00871E788402}" srcOrd="13" destOrd="0" presId="urn:microsoft.com/office/officeart/2005/8/layout/radial6"/>
    <dgm:cxn modelId="{2E35CFCF-91F7-448B-B698-C3BF473F2FCF}" type="presParOf" srcId="{73814102-5A69-46E2-9B1E-ABCECAC8CFB1}" destId="{D759CC6C-3DDE-4CAB-8570-5084903EAA23}" srcOrd="14" destOrd="0" presId="urn:microsoft.com/office/officeart/2005/8/layout/radial6"/>
    <dgm:cxn modelId="{3DE65FB6-D33E-4F22-B1CC-3179201CBD53}" type="presParOf" srcId="{73814102-5A69-46E2-9B1E-ABCECAC8CFB1}" destId="{E40A2823-77CB-4E09-8014-599DF2D112D2}" srcOrd="15" destOrd="0" presId="urn:microsoft.com/office/officeart/2005/8/layout/radial6"/>
    <dgm:cxn modelId="{61832EAF-071E-48E4-914C-61A197F91E45}" type="presParOf" srcId="{73814102-5A69-46E2-9B1E-ABCECAC8CFB1}" destId="{5A564FA2-4609-4CA9-9B6A-1D7272559FCD}" srcOrd="16" destOrd="0" presId="urn:microsoft.com/office/officeart/2005/8/layout/radial6"/>
    <dgm:cxn modelId="{664A4A27-0AA8-48B5-9ABB-88A36A74C4DC}" type="presParOf" srcId="{73814102-5A69-46E2-9B1E-ABCECAC8CFB1}" destId="{3B914A78-2415-4095-A142-678FC8267CA9}" srcOrd="17" destOrd="0" presId="urn:microsoft.com/office/officeart/2005/8/layout/radial6"/>
    <dgm:cxn modelId="{0EC54430-675E-4D07-9C57-0F66417F438A}" type="presParOf" srcId="{73814102-5A69-46E2-9B1E-ABCECAC8CFB1}" destId="{68318E2C-23CE-4B06-BB63-8A719C9806DA}" srcOrd="18" destOrd="0" presId="urn:microsoft.com/office/officeart/2005/8/layout/radial6"/>
    <dgm:cxn modelId="{168359DA-BAB0-40D4-8A65-982D38A485E6}" type="presParOf" srcId="{73814102-5A69-46E2-9B1E-ABCECAC8CFB1}" destId="{9E9C1528-2FEF-4B04-9D76-C86095C806D3}" srcOrd="19" destOrd="0" presId="urn:microsoft.com/office/officeart/2005/8/layout/radial6"/>
    <dgm:cxn modelId="{94136761-062D-41ED-99D5-EE829F16ED25}" type="presParOf" srcId="{73814102-5A69-46E2-9B1E-ABCECAC8CFB1}" destId="{7D994182-8F49-47EA-8074-4CDD0C17ED63}" srcOrd="20" destOrd="0" presId="urn:microsoft.com/office/officeart/2005/8/layout/radial6"/>
    <dgm:cxn modelId="{D6D7DC6D-F063-4CC4-8FC3-732B3217C4F6}" type="presParOf" srcId="{73814102-5A69-46E2-9B1E-ABCECAC8CFB1}" destId="{904AD03D-E7EC-42BD-9AF6-ACE4291BAB1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73D79A-CED1-44B8-B2B1-8E6D4C745C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2AF841-F5F2-4C8F-8212-FE7DA35A701C}">
      <dgm:prSet phldrT="[文字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事物變化及生命成長現象的觀察與省思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52BA2D-BC84-45F4-B69A-E784455EA156}" type="parTrans" cxnId="{B36C496B-EF0B-4EC2-97D1-DC4C0D790E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A19B8C-3981-42BB-AF7F-EA68A963B328}" type="sibTrans" cxnId="{B36C496B-EF0B-4EC2-97D1-DC4C0D790E7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3A8658-C365-43D1-802A-48F4805CFFEA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A-I-1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生命成長現象的認識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B0FE13-ED94-4261-AE1C-5D361AF810EB}" type="parTrans" cxnId="{768D3937-7267-46D6-98D5-DFA643BCC0C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1D4CA5-CAF2-4D8D-9DC6-3F1E54213A3C}" type="sibTrans" cxnId="{768D3937-7267-46D6-98D5-DFA643BCC0C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61985F-EDC5-4396-AFAC-A95C949C9E5B}">
      <dgm:prSet phldrT="[文字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生活規範的實踐與省思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D246DC-0CBB-4879-8891-58491F659CB6}" type="parTrans" cxnId="{B79D796F-7358-484E-9563-29E88EEE1F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900C47-6DDE-4AA8-B5A3-76BC0DD9308C}" type="sibTrans" cxnId="{B79D796F-7358-484E-9563-29E88EEE1F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F52C84-DEF4-4A04-A384-93E2FFA4617C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E-I-1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生活習慣的養成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     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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E-I-2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生活規範的實踐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1E71DF-A3D3-4601-8129-323EF6A13DBF}" type="parTrans" cxnId="{A86777A3-8D27-4E6F-8731-CEFF663CBDD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5757A7-F1DA-45BC-B1FB-65669A08F2EC}" type="sibTrans" cxnId="{A86777A3-8D27-4E6F-8731-CEFF663CBDD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0BADD8-B0FF-4175-B5D8-5D96204417B4}">
      <dgm:prSet phldrT="[文字]"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自主學習策略的練習與覺察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CD1538-9869-4DB4-9EE4-75DB1A3CC34A}" type="parTrans" cxnId="{ECACCF75-D1D1-461F-A502-B516A15C8C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7F2173-1ABC-4B4F-BF52-84E6E8479BBA}" type="sibTrans" cxnId="{ECACCF75-D1D1-461F-A502-B516A15C8C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6A7DC0-C80A-47FC-A335-D7308E88416D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F-I-1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工作任務理解與工作目標設定的練習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3849FE-7CED-4608-8A38-01611E0AE97D}" type="parTrans" cxnId="{4FD64AC8-976C-41F3-8B80-035C4E2265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65E92A-55B3-4291-A77F-31A58B400418}" type="sibTrans" cxnId="{4FD64AC8-976C-41F3-8B80-035C4E2265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05605F-6C16-4D4F-BD07-B83836457AB9}">
      <dgm:prSet phldrT="[文字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環境之美的探索與愛護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EF1233-723B-41F0-A7C7-777C7EB774BE}" type="parTrans" cxnId="{3BD1AA8D-F020-4758-B7AA-9755E6F217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781F23-798D-4B92-8E95-5EC1937B5047}" type="sibTrans" cxnId="{3BD1AA8D-F020-4758-B7AA-9755E6F217A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B4E0EC-02E2-410B-896C-32F1403E5165}">
      <dgm:prSet phldrT="[文字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生活事物特性的探究與創新應用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9DC492-A139-4642-B61A-FE8C1F5E73E2}" type="parTrans" cxnId="{157C2776-389B-4982-9330-D3AFA233A6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FD0229-9761-4036-9DA1-7EE54FE90E8A}" type="sibTrans" cxnId="{157C2776-389B-4982-9330-D3AFA233A6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7BC798-E034-4704-A173-4DFEA0C66F6F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D.</a:t>
          </a:r>
          <a:r>
            <a:rPr 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人際關係的建立與溝通合作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DA38B7-E2E0-4A4B-99A8-9612F14EA779}" type="parTrans" cxnId="{F8844841-E81E-479F-8709-A3CBEF5BAD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4B4502-0581-491A-A18E-9F84927FA6D9}" type="sibTrans" cxnId="{F8844841-E81E-479F-8709-A3CBEF5BAD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A22F3B-60B2-4C5C-8ED8-DF2C103AE8A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B-I-1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自然環境之美的感受</a:t>
          </a:r>
          <a:endParaRPr lang="zh-TW" altLang="en-US" sz="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527659-852A-4198-90D2-4C0D0031CE0E}" type="parTrans" cxnId="{906FB67B-9194-462A-B17B-60416D5C3B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7BA0C5-02BA-4671-9D47-70BD8763AF6D}" type="sibTrans" cxnId="{906FB67B-9194-462A-B17B-60416D5C3B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D0AF3B-64D9-4DBC-802E-14F3D04452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C-I-1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事物特性與現象的探究</a:t>
          </a:r>
          <a:endParaRPr lang="zh-TW" altLang="en-US" sz="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CFEAD1-D282-42E3-9293-87913C0AF8B1}" type="parTrans" cxnId="{4FE23B9C-EF98-49E3-8345-038EBA48B6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DF85EC-7CF4-4964-8ECB-88866A2CDACB}" type="sibTrans" cxnId="{4FE23B9C-EF98-49E3-8345-038EBA48B6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8450C5-6B31-4151-B6F0-1BAAEFD37C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 sz="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9B8D08-D5C6-4B40-944C-CBAA23D1B863}" type="parTrans" cxnId="{149BE05F-D1B3-4490-90F7-45104C467C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646F6F-1167-4952-A401-8C35FEBE2B40}" type="sibTrans" cxnId="{149BE05F-D1B3-4490-90F7-45104C467C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11A45C-4284-444C-91DE-851B654F90D7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A-I-3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自我省思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209AD6-FF76-4D05-9653-FEE6CDC7E861}" type="parTrans" cxnId="{2E063023-9E16-4A00-8C8B-D0C088D3BD0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E10882-C669-4037-A7DD-C27F897E88DA}" type="sibTrans" cxnId="{2E063023-9E16-4A00-8C8B-D0C088D3BD0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876B74-CAB8-4EB1-8ABF-CACA73490F49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B-I-3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環境的探索與愛護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92536F-7307-4AFA-AF1D-C98011C6477F}" type="parTrans" cxnId="{69481EAF-F8E3-487C-9763-2C4F03AC74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C896E9-4B2A-4023-911A-7B4ED6F27299}" type="sibTrans" cxnId="{69481EAF-F8E3-487C-9763-2C4F03AC746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B5CAFF-8AAD-498E-AE82-FA7DDA47094E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D-I-1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自我與他人關係的認識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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D-I-2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情緒調整的學習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A55A13-260F-4EB7-8F00-70189F125327}" type="parTrans" cxnId="{8D3EF278-A770-4A42-BC5A-FE14CF9D44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B10DAB-D009-4B63-8EF8-DB06ABB48796}" type="sibTrans" cxnId="{8D3EF278-A770-4A42-BC5A-FE14CF9D44F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3ED697-B4CE-46F3-9456-A2970F4B2C09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D-I-3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聆聽與回應的表現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rPr>
            <a:t>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D-I-4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共同工作並相互協助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DA8F9-B585-44A4-B251-95F94F94F3DD}" type="parTrans" cxnId="{16186DEF-37D6-4366-91EC-A871FACBF1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43DA29B-FEAE-4CD9-95D3-DF50CCEBF17D}" type="sibTrans" cxnId="{16186DEF-37D6-4366-91EC-A871FACBF1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03AE04-DB9E-4C6E-B7B8-F8A57310756D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E-I-3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自我行為的檢視與調整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BCD05C-3BF1-4644-9D99-B3B29582AECF}" type="parTrans" cxnId="{6A16BE35-D862-4072-855D-2317697DB27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0885B5-36F7-4FAB-8FF8-5C012F93798D}" type="sibTrans" cxnId="{6A16BE35-D862-4072-855D-2317697DB27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4F0C4D-98D2-4B23-B6B7-4B2D93428B62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C-I-4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事理的應用與實踐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FF0794-B4B8-4E9F-8188-C486FEA28507}" type="parTrans" cxnId="{81D6CFC6-DFC3-4ABC-BF61-CEE5471B7F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75736D-06E3-4568-9519-2A04AF217277}" type="sibTrans" cxnId="{81D6CFC6-DFC3-4ABC-BF61-CEE5471B7F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FABB26-E08C-4F65-A440-5013CA8CC5C6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C-I-5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知識與方法的運用、組合與創新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D470A6-D184-4F57-A898-9885B23E8DFE}" type="parTrans" cxnId="{68DBBDF9-D657-4E2E-9736-3BBDF5B1FF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90928-6A22-42C9-89D2-430295D46000}" type="sibTrans" cxnId="{68DBBDF9-D657-4E2E-9736-3BBDF5B1FF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F614C6-8E73-4FEA-B226-BA2163B56BC4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F-I-2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不同解決問題方法或策略的提出與嘗試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B4D29A-B6F8-4627-9C70-328971F36F94}" type="parTrans" cxnId="{AB98FB30-A1CE-44C5-AFAE-13AD18C2FFE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F5417F-CB34-41E6-9BB6-A76F8FE05952}" type="sibTrans" cxnId="{AB98FB30-A1CE-44C5-AFAE-13AD18C2FFE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856CA5-B44C-449A-A66E-79E43D276073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F-I-3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時間分配及做事程序的規劃練習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47C8DA-1D16-4846-8B87-321184FA935D}" type="parTrans" cxnId="{FC2D0A52-E8B7-4951-9231-6357E472E9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22B535-3DF1-4E64-B1FD-4FECB6F966A9}" type="sibTrans" cxnId="{FC2D0A52-E8B7-4951-9231-6357E472E9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D5DE6E-4C6E-4E47-999F-278B9152CD08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F-I-4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對自己做事方法或策略的省思與改善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9B3C19-4F4F-4211-B67D-DA2B17DFF2DC}" type="parTrans" cxnId="{78DB8883-6673-4904-9F27-81304F219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AA8E37-8489-4501-8C9C-13337CC57883}" type="sibTrans" cxnId="{78DB8883-6673-4904-9F27-81304F21924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975003-F71D-4802-BEA8-62130FB2252D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C-I-3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探究生活事物的方法與技能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D6F3B4-6850-4E54-ADB8-36133229B745}" type="parTrans" cxnId="{76F76DC4-7E3F-4136-AF91-256AD5D6CC9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9B85E6-C869-4CCD-A440-F8D390026A81}" type="sibTrans" cxnId="{76F76DC4-7E3F-4136-AF91-256AD5D6CC9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782A68-671F-46C6-98B6-E6325DB2A0B5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B-I-2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社會環境之美的體認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61A53F-A8AC-4F14-A655-903309BF3298}" type="parTrans" cxnId="{F74E5AA8-3296-4137-A5D9-976B4B1D3CFD}">
      <dgm:prSet/>
      <dgm:spPr/>
      <dgm:t>
        <a:bodyPr/>
        <a:lstStyle/>
        <a:p>
          <a:endParaRPr lang="zh-TW" altLang="en-US"/>
        </a:p>
      </dgm:t>
    </dgm:pt>
    <dgm:pt modelId="{1BED3DFF-4044-491E-AA8F-D2E2C6578494}" type="sibTrans" cxnId="{F74E5AA8-3296-4137-A5D9-976B4B1D3CFD}">
      <dgm:prSet/>
      <dgm:spPr/>
      <dgm:t>
        <a:bodyPr/>
        <a:lstStyle/>
        <a:p>
          <a:endParaRPr lang="zh-TW" altLang="en-US"/>
        </a:p>
      </dgm:t>
    </dgm:pt>
    <dgm:pt modelId="{C35F6207-BFF8-44CD-BD7B-D1C5731B2402}">
      <dgm:prSet phldrT="[文字]"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A-I-2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事物變化現象的觀察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602549-2261-426B-821B-3FA777ADB1DF}" type="parTrans" cxnId="{0E808B66-BED0-4AA0-9844-A5F80F846484}">
      <dgm:prSet/>
      <dgm:spPr/>
      <dgm:t>
        <a:bodyPr/>
        <a:lstStyle/>
        <a:p>
          <a:endParaRPr lang="zh-TW" altLang="en-US"/>
        </a:p>
      </dgm:t>
    </dgm:pt>
    <dgm:pt modelId="{1DB3F3DA-950F-4B05-A418-57B7B8A2E358}" type="sibTrans" cxnId="{0E808B66-BED0-4AA0-9844-A5F80F846484}">
      <dgm:prSet/>
      <dgm:spPr/>
      <dgm:t>
        <a:bodyPr/>
        <a:lstStyle/>
        <a:p>
          <a:endParaRPr lang="zh-TW" altLang="en-US"/>
        </a:p>
      </dgm:t>
    </dgm:pt>
    <dgm:pt modelId="{40BE0627-3A39-424B-9A5B-38D4AFA8FA84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E-I-4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感謝的表達與服務工作的實踐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BD2FB5-A124-4A1D-99CE-E5732A1488AC}" type="parTrans" cxnId="{7B62A2D5-E345-4818-909F-395BB5DF5C98}">
      <dgm:prSet/>
      <dgm:spPr/>
      <dgm:t>
        <a:bodyPr/>
        <a:lstStyle/>
        <a:p>
          <a:endParaRPr lang="zh-TW" altLang="en-US"/>
        </a:p>
      </dgm:t>
    </dgm:pt>
    <dgm:pt modelId="{A5D8C0CB-A975-4AB7-9255-95C47092EC8A}" type="sibTrans" cxnId="{7B62A2D5-E345-4818-909F-395BB5DF5C98}">
      <dgm:prSet/>
      <dgm:spPr/>
      <dgm:t>
        <a:bodyPr/>
        <a:lstStyle/>
        <a:p>
          <a:endParaRPr lang="zh-TW" altLang="en-US"/>
        </a:p>
      </dgm:t>
    </dgm:pt>
    <dgm:pt modelId="{6342CF35-6A44-4B14-B654-1540D8A1FF32}">
      <dgm:prSet custT="1"/>
      <dgm:spPr/>
      <dgm:t>
        <a:bodyPr/>
        <a:lstStyle/>
        <a:p>
          <a:pPr>
            <a:lnSpc>
              <a:spcPts val="2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C-I-2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媒材特性與符號表徵的使用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0AB9EA-EE3E-417A-B06B-3B847EF3D243}" type="sibTrans" cxnId="{B4457096-0DAF-43C5-B562-318964C304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B7F8A0-CD44-45CC-8E99-892A74C0AB58}" type="parTrans" cxnId="{B4457096-0DAF-43C5-B562-318964C304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D4B71B-4C54-404C-93E9-7FEDB23D7C49}" type="pres">
      <dgm:prSet presAssocID="{CD73D79A-CED1-44B8-B2B1-8E6D4C745C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B780A6-E5B6-4C78-BDE1-FAB76F809FB4}" type="pres">
      <dgm:prSet presAssocID="{232AF841-F5F2-4C8F-8212-FE7DA35A701C}" presName="linNode" presStyleCnt="0"/>
      <dgm:spPr/>
    </dgm:pt>
    <dgm:pt modelId="{2872434A-F8AB-4C22-98DB-51C087650AD9}" type="pres">
      <dgm:prSet presAssocID="{232AF841-F5F2-4C8F-8212-FE7DA35A701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2747B4-1A5E-4B7D-8FBA-9FAAFC75055E}" type="pres">
      <dgm:prSet presAssocID="{232AF841-F5F2-4C8F-8212-FE7DA35A701C}" presName="descendantText" presStyleLbl="alignAccFollowNode1" presStyleIdx="0" presStyleCnt="6" custScaleY="104394" custLinFactNeighborX="1197" custLinFactNeighborY="-2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5C16A-A3AF-40D6-93CA-0BFBFF219D27}" type="pres">
      <dgm:prSet presAssocID="{E7A19B8C-3981-42BB-AF7F-EA68A963B328}" presName="sp" presStyleCnt="0"/>
      <dgm:spPr/>
    </dgm:pt>
    <dgm:pt modelId="{ADA2B079-3D16-42D6-A269-E741127806EC}" type="pres">
      <dgm:prSet presAssocID="{A405605F-6C16-4D4F-BD07-B83836457AB9}" presName="linNode" presStyleCnt="0"/>
      <dgm:spPr/>
    </dgm:pt>
    <dgm:pt modelId="{A3F5D701-B1F8-4C28-B9EF-7CD606C5F283}" type="pres">
      <dgm:prSet presAssocID="{A405605F-6C16-4D4F-BD07-B83836457AB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9700D2-6D96-4B52-B9D6-93F257BE0075}" type="pres">
      <dgm:prSet presAssocID="{A405605F-6C16-4D4F-BD07-B83836457AB9}" presName="descendantText" presStyleLbl="alignAccFollowNode1" presStyleIdx="1" presStyleCnt="6" custScaleY="116559" custLinFactNeighborX="324" custLinFactNeighborY="-11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0CA698-F8EA-4A35-BB71-8E7C13DA4AEC}" type="pres">
      <dgm:prSet presAssocID="{A0781F23-798D-4B92-8E95-5EC1937B5047}" presName="sp" presStyleCnt="0"/>
      <dgm:spPr/>
    </dgm:pt>
    <dgm:pt modelId="{E92A72BE-8358-42B1-A005-FA3BC9023B3B}" type="pres">
      <dgm:prSet presAssocID="{F2B4E0EC-02E2-410B-896C-32F1403E5165}" presName="linNode" presStyleCnt="0"/>
      <dgm:spPr/>
    </dgm:pt>
    <dgm:pt modelId="{9B70EB56-62DF-4C11-B682-88E5D1019C21}" type="pres">
      <dgm:prSet presAssocID="{F2B4E0EC-02E2-410B-896C-32F1403E516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47663C-2FB7-419B-ACFB-382E18839CC0}" type="pres">
      <dgm:prSet presAssocID="{F2B4E0EC-02E2-410B-896C-32F1403E5165}" presName="descendantText" presStyleLbl="alignAccFollowNode1" presStyleIdx="2" presStyleCnt="6" custScaleY="173476" custLinFactNeighborX="1295" custLinFactNeighborY="-86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A2576C-A840-48B0-AEA3-202A08929C62}" type="pres">
      <dgm:prSet presAssocID="{1BFD0229-9761-4036-9DA1-7EE54FE90E8A}" presName="sp" presStyleCnt="0"/>
      <dgm:spPr/>
    </dgm:pt>
    <dgm:pt modelId="{BE436523-A1B3-450E-BBB2-EA2B7C3B51FD}" type="pres">
      <dgm:prSet presAssocID="{D57BC798-E034-4704-A173-4DFEA0C66F6F}" presName="linNode" presStyleCnt="0"/>
      <dgm:spPr/>
    </dgm:pt>
    <dgm:pt modelId="{FC28B0C1-D5AC-4C7D-AEE5-0FA40E13F328}" type="pres">
      <dgm:prSet presAssocID="{D57BC798-E034-4704-A173-4DFEA0C66F6F}" presName="parentText" presStyleLbl="node1" presStyleIdx="3" presStyleCnt="6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FD513-2122-48F5-B689-C63B4854DBE1}" type="pres">
      <dgm:prSet presAssocID="{D57BC798-E034-4704-A173-4DFEA0C66F6F}" presName="descendantText" presStyleLbl="alignAccFollowNode1" presStyleIdx="3" presStyleCnt="6" custScaleY="1384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61DE0-A409-4E91-97A3-76E8A466C02B}" type="pres">
      <dgm:prSet presAssocID="{FE4B4502-0581-491A-A18E-9F84927FA6D9}" presName="sp" presStyleCnt="0"/>
      <dgm:spPr/>
    </dgm:pt>
    <dgm:pt modelId="{42F22DCF-0B53-4988-AEB5-2D5BD2BC0F0E}" type="pres">
      <dgm:prSet presAssocID="{2C61985F-EDC5-4396-AFAC-A95C949C9E5B}" presName="linNode" presStyleCnt="0"/>
      <dgm:spPr/>
    </dgm:pt>
    <dgm:pt modelId="{CCEE28D8-1157-4D35-985C-53423BD172BB}" type="pres">
      <dgm:prSet presAssocID="{2C61985F-EDC5-4396-AFAC-A95C949C9E5B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8A4A35-F84B-4511-B4D7-7DC8E74F8FBF}" type="pres">
      <dgm:prSet presAssocID="{2C61985F-EDC5-4396-AFAC-A95C949C9E5B}" presName="descendantText" presStyleLbl="alignAccFollowNode1" presStyleIdx="4" presStyleCnt="6" custScaleY="1190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F76273-38E8-469D-B94F-7931B3DCBB56}" type="pres">
      <dgm:prSet presAssocID="{B1900C47-6DDE-4AA8-B5A3-76BC0DD9308C}" presName="sp" presStyleCnt="0"/>
      <dgm:spPr/>
    </dgm:pt>
    <dgm:pt modelId="{145891AF-E359-4266-9F4A-1E27E740EC5B}" type="pres">
      <dgm:prSet presAssocID="{170BADD8-B0FF-4175-B5D8-5D96204417B4}" presName="linNode" presStyleCnt="0"/>
      <dgm:spPr/>
    </dgm:pt>
    <dgm:pt modelId="{85FE661F-FBB2-4CEF-88EF-6A6C94019F24}" type="pres">
      <dgm:prSet presAssocID="{170BADD8-B0FF-4175-B5D8-5D96204417B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CA6EB-99B0-4427-AAB4-A3BE572166CD}" type="pres">
      <dgm:prSet presAssocID="{170BADD8-B0FF-4175-B5D8-5D96204417B4}" presName="descendantText" presStyleLbl="alignAccFollowNode1" presStyleIdx="5" presStyleCnt="6" custScaleY="1506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063023-9E16-4A00-8C8B-D0C088D3BD0D}" srcId="{232AF841-F5F2-4C8F-8212-FE7DA35A701C}" destId="{FA11A45C-4284-444C-91DE-851B654F90D7}" srcOrd="2" destOrd="0" parTransId="{70209AD6-FF76-4D05-9653-FEE6CDC7E861}" sibTransId="{6AE10882-C669-4037-A7DD-C27F897E88DA}"/>
    <dgm:cxn modelId="{F8844841-E81E-479F-8709-A3CBEF5BADA1}" srcId="{CD73D79A-CED1-44B8-B2B1-8E6D4C745CA7}" destId="{D57BC798-E034-4704-A173-4DFEA0C66F6F}" srcOrd="3" destOrd="0" parTransId="{2DDA38B7-E2E0-4A4B-99A8-9612F14EA779}" sibTransId="{FE4B4502-0581-491A-A18E-9F84927FA6D9}"/>
    <dgm:cxn modelId="{532AC43C-E31F-4BE3-A41B-8CB46D479CD3}" type="presOf" srcId="{938450C5-6B31-4151-B6F0-1BAAEFD37C0C}" destId="{8E2FD513-2122-48F5-B689-C63B4854DBE1}" srcOrd="0" destOrd="0" presId="urn:microsoft.com/office/officeart/2005/8/layout/vList5"/>
    <dgm:cxn modelId="{515415B7-59ED-47AB-9595-98FE271D947E}" type="presOf" srcId="{2D782A68-671F-46C6-98B6-E6325DB2A0B5}" destId="{F39700D2-6D96-4B52-B9D6-93F257BE0075}" srcOrd="0" destOrd="1" presId="urn:microsoft.com/office/officeart/2005/8/layout/vList5"/>
    <dgm:cxn modelId="{B79D796F-7358-484E-9563-29E88EEE1F9B}" srcId="{CD73D79A-CED1-44B8-B2B1-8E6D4C745CA7}" destId="{2C61985F-EDC5-4396-AFAC-A95C949C9E5B}" srcOrd="4" destOrd="0" parTransId="{91D246DC-0CBB-4879-8891-58491F659CB6}" sibTransId="{B1900C47-6DDE-4AA8-B5A3-76BC0DD9308C}"/>
    <dgm:cxn modelId="{2C16121E-E3A9-4703-9282-0C33C93E9C07}" type="presOf" srcId="{232AF841-F5F2-4C8F-8212-FE7DA35A701C}" destId="{2872434A-F8AB-4C22-98DB-51C087650AD9}" srcOrd="0" destOrd="0" presId="urn:microsoft.com/office/officeart/2005/8/layout/vList5"/>
    <dgm:cxn modelId="{76D80E10-3BA0-4052-80B9-C6C437D78BE5}" type="presOf" srcId="{7F856CA5-B44C-449A-A66E-79E43D276073}" destId="{F00CA6EB-99B0-4427-AAB4-A3BE572166CD}" srcOrd="0" destOrd="2" presId="urn:microsoft.com/office/officeart/2005/8/layout/vList5"/>
    <dgm:cxn modelId="{81D6CFC6-DFC3-4ABC-BF61-CEE5471B7FC1}" srcId="{F2B4E0EC-02E2-410B-896C-32F1403E5165}" destId="{1F4F0C4D-98D2-4B23-B6B7-4B2D93428B62}" srcOrd="3" destOrd="0" parTransId="{FBFF0794-B4B8-4E9F-8188-C486FEA28507}" sibTransId="{3875736D-06E3-4568-9519-2A04AF217277}"/>
    <dgm:cxn modelId="{A668A7C0-8694-4A4F-860E-B456F2BC5497}" type="presOf" srcId="{6342CF35-6A44-4B14-B654-1540D8A1FF32}" destId="{9647663C-2FB7-419B-ACFB-382E18839CC0}" srcOrd="0" destOrd="1" presId="urn:microsoft.com/office/officeart/2005/8/layout/vList5"/>
    <dgm:cxn modelId="{AB98FB30-A1CE-44C5-AFAE-13AD18C2FFE9}" srcId="{170BADD8-B0FF-4175-B5D8-5D96204417B4}" destId="{FFF614C6-8E73-4FEA-B226-BA2163B56BC4}" srcOrd="1" destOrd="0" parTransId="{3DB4D29A-B6F8-4627-9C70-328971F36F94}" sibTransId="{51F5417F-CB34-41E6-9BB6-A76F8FE05952}"/>
    <dgm:cxn modelId="{76F76DC4-7E3F-4136-AF91-256AD5D6CC9C}" srcId="{F2B4E0EC-02E2-410B-896C-32F1403E5165}" destId="{7C975003-F71D-4802-BEA8-62130FB2252D}" srcOrd="2" destOrd="0" parTransId="{A0D6F3B4-6850-4E54-ADB8-36133229B745}" sibTransId="{349B85E6-C869-4CCD-A440-F8D390026A81}"/>
    <dgm:cxn modelId="{FC2D0A52-E8B7-4951-9231-6357E472E982}" srcId="{170BADD8-B0FF-4175-B5D8-5D96204417B4}" destId="{7F856CA5-B44C-449A-A66E-79E43D276073}" srcOrd="2" destOrd="0" parTransId="{C747C8DA-1D16-4846-8B87-321184FA935D}" sibTransId="{2122B535-3DF1-4E64-B1FD-4FECB6F966A9}"/>
    <dgm:cxn modelId="{8D3EF278-A770-4A42-BC5A-FE14CF9D44FF}" srcId="{D57BC798-E034-4704-A173-4DFEA0C66F6F}" destId="{2CB5CAFF-8AAD-498E-AE82-FA7DDA47094E}" srcOrd="1" destOrd="0" parTransId="{77A55A13-260F-4EB7-8F00-70189F125327}" sibTransId="{E6B10DAB-D009-4B63-8EF8-DB06ABB48796}"/>
    <dgm:cxn modelId="{55372FE0-A554-4602-9266-EBD361FDFDC7}" type="presOf" srcId="{FFF614C6-8E73-4FEA-B226-BA2163B56BC4}" destId="{F00CA6EB-99B0-4427-AAB4-A3BE572166CD}" srcOrd="0" destOrd="1" presId="urn:microsoft.com/office/officeart/2005/8/layout/vList5"/>
    <dgm:cxn modelId="{B912CFE7-ABC2-4BEE-A5E5-6DC5DF39DE17}" type="presOf" srcId="{A405605F-6C16-4D4F-BD07-B83836457AB9}" destId="{A3F5D701-B1F8-4C28-B9EF-7CD606C5F283}" srcOrd="0" destOrd="0" presId="urn:microsoft.com/office/officeart/2005/8/layout/vList5"/>
    <dgm:cxn modelId="{157C2776-389B-4982-9330-D3AFA233A635}" srcId="{CD73D79A-CED1-44B8-B2B1-8E6D4C745CA7}" destId="{F2B4E0EC-02E2-410B-896C-32F1403E5165}" srcOrd="2" destOrd="0" parTransId="{389DC492-A139-4642-B61A-FE8C1F5E73E2}" sibTransId="{1BFD0229-9761-4036-9DA1-7EE54FE90E8A}"/>
    <dgm:cxn modelId="{B6700C24-1014-4B84-ACBC-716EF90515F3}" type="presOf" srcId="{71F52C84-DEF4-4A04-A384-93E2FFA4617C}" destId="{178A4A35-F84B-4511-B4D7-7DC8E74F8FBF}" srcOrd="0" destOrd="0" presId="urn:microsoft.com/office/officeart/2005/8/layout/vList5"/>
    <dgm:cxn modelId="{6A16BE35-D862-4072-855D-2317697DB274}" srcId="{2C61985F-EDC5-4396-AFAC-A95C949C9E5B}" destId="{B903AE04-DB9E-4C6E-B7B8-F8A57310756D}" srcOrd="1" destOrd="0" parTransId="{F8BCD05C-3BF1-4644-9D99-B3B29582AECF}" sibTransId="{A70885B5-36F7-4FAB-8FF8-5C012F93798D}"/>
    <dgm:cxn modelId="{149BE05F-D1B3-4490-90F7-45104C467CA1}" srcId="{D57BC798-E034-4704-A173-4DFEA0C66F6F}" destId="{938450C5-6B31-4151-B6F0-1BAAEFD37C0C}" srcOrd="0" destOrd="0" parTransId="{9F9B8D08-D5C6-4B40-944C-CBAA23D1B863}" sibTransId="{B6646F6F-1167-4952-A401-8C35FEBE2B40}"/>
    <dgm:cxn modelId="{F74E5AA8-3296-4137-A5D9-976B4B1D3CFD}" srcId="{A405605F-6C16-4D4F-BD07-B83836457AB9}" destId="{2D782A68-671F-46C6-98B6-E6325DB2A0B5}" srcOrd="1" destOrd="0" parTransId="{2A61A53F-A8AC-4F14-A655-903309BF3298}" sibTransId="{1BED3DFF-4044-491E-AA8F-D2E2C6578494}"/>
    <dgm:cxn modelId="{A86777A3-8D27-4E6F-8731-CEFF663CBDDE}" srcId="{2C61985F-EDC5-4396-AFAC-A95C949C9E5B}" destId="{71F52C84-DEF4-4A04-A384-93E2FFA4617C}" srcOrd="0" destOrd="0" parTransId="{531E71DF-A3D3-4601-8129-323EF6A13DBF}" sibTransId="{175757A7-F1DA-45BC-B1FB-65669A08F2EC}"/>
    <dgm:cxn modelId="{201DD38C-F107-4BEB-9BF8-CDB565318F6D}" type="presOf" srcId="{D5D0AF3B-64D9-4DBC-802E-14F3D04452FC}" destId="{9647663C-2FB7-419B-ACFB-382E18839CC0}" srcOrd="0" destOrd="0" presId="urn:microsoft.com/office/officeart/2005/8/layout/vList5"/>
    <dgm:cxn modelId="{78DB8883-6673-4904-9F27-81304F21924A}" srcId="{170BADD8-B0FF-4175-B5D8-5D96204417B4}" destId="{9AD5DE6E-4C6E-4E47-999F-278B9152CD08}" srcOrd="3" destOrd="0" parTransId="{4F9B3C19-4F4F-4211-B67D-DA2B17DFF2DC}" sibTransId="{8AAA8E37-8489-4501-8C9C-13337CC57883}"/>
    <dgm:cxn modelId="{4FD64AC8-976C-41F3-8B80-035C4E226570}" srcId="{170BADD8-B0FF-4175-B5D8-5D96204417B4}" destId="{6A6A7DC0-C80A-47FC-A335-D7308E88416D}" srcOrd="0" destOrd="0" parTransId="{D23849FE-7CED-4608-8A38-01611E0AE97D}" sibTransId="{6165E92A-55B3-4291-A77F-31A58B400418}"/>
    <dgm:cxn modelId="{495A831A-FB8D-4ACF-8C47-1A076E083526}" type="presOf" srcId="{F2B4E0EC-02E2-410B-896C-32F1403E5165}" destId="{9B70EB56-62DF-4C11-B682-88E5D1019C21}" srcOrd="0" destOrd="0" presId="urn:microsoft.com/office/officeart/2005/8/layout/vList5"/>
    <dgm:cxn modelId="{3FB0A873-2BA4-4A92-97FC-1099FFE15C71}" type="presOf" srcId="{7C975003-F71D-4802-BEA8-62130FB2252D}" destId="{9647663C-2FB7-419B-ACFB-382E18839CC0}" srcOrd="0" destOrd="2" presId="urn:microsoft.com/office/officeart/2005/8/layout/vList5"/>
    <dgm:cxn modelId="{0E808B66-BED0-4AA0-9844-A5F80F846484}" srcId="{232AF841-F5F2-4C8F-8212-FE7DA35A701C}" destId="{C35F6207-BFF8-44CD-BD7B-D1C5731B2402}" srcOrd="1" destOrd="0" parTransId="{B3602549-2261-426B-821B-3FA777ADB1DF}" sibTransId="{1DB3F3DA-950F-4B05-A418-57B7B8A2E358}"/>
    <dgm:cxn modelId="{FD012674-2A24-4837-9328-1C37B9B447EA}" type="presOf" srcId="{A9FABB26-E08C-4F65-A440-5013CA8CC5C6}" destId="{9647663C-2FB7-419B-ACFB-382E18839CC0}" srcOrd="0" destOrd="4" presId="urn:microsoft.com/office/officeart/2005/8/layout/vList5"/>
    <dgm:cxn modelId="{D6245977-C563-4BA9-92A7-A2401E8504D3}" type="presOf" srcId="{2C61985F-EDC5-4396-AFAC-A95C949C9E5B}" destId="{CCEE28D8-1157-4D35-985C-53423BD172BB}" srcOrd="0" destOrd="0" presId="urn:microsoft.com/office/officeart/2005/8/layout/vList5"/>
    <dgm:cxn modelId="{69481EAF-F8E3-487C-9763-2C4F03AC7462}" srcId="{A405605F-6C16-4D4F-BD07-B83836457AB9}" destId="{FF876B74-CAB8-4EB1-8ABF-CACA73490F49}" srcOrd="2" destOrd="0" parTransId="{B992536F-7307-4AFA-AF1D-C98011C6477F}" sibTransId="{B5C896E9-4B2A-4023-911A-7B4ED6F27299}"/>
    <dgm:cxn modelId="{FF56F125-4466-4CE7-AFCF-C23EDF0862E8}" type="presOf" srcId="{9AD5DE6E-4C6E-4E47-999F-278B9152CD08}" destId="{F00CA6EB-99B0-4427-AAB4-A3BE572166CD}" srcOrd="0" destOrd="3" presId="urn:microsoft.com/office/officeart/2005/8/layout/vList5"/>
    <dgm:cxn modelId="{92C3B1F9-E032-41AC-BA7D-FD3F75AA20FC}" type="presOf" srcId="{8E3A8658-C365-43D1-802A-48F4805CFFEA}" destId="{072747B4-1A5E-4B7D-8FBA-9FAAFC75055E}" srcOrd="0" destOrd="0" presId="urn:microsoft.com/office/officeart/2005/8/layout/vList5"/>
    <dgm:cxn modelId="{3654D8C6-2806-4B8E-AEFF-DD7D4CE5B2BA}" type="presOf" srcId="{170BADD8-B0FF-4175-B5D8-5D96204417B4}" destId="{85FE661F-FBB2-4CEF-88EF-6A6C94019F24}" srcOrd="0" destOrd="0" presId="urn:microsoft.com/office/officeart/2005/8/layout/vList5"/>
    <dgm:cxn modelId="{D3E43086-19F1-4A4D-9692-DBFB7DF4FBC9}" type="presOf" srcId="{FF876B74-CAB8-4EB1-8ABF-CACA73490F49}" destId="{F39700D2-6D96-4B52-B9D6-93F257BE0075}" srcOrd="0" destOrd="2" presId="urn:microsoft.com/office/officeart/2005/8/layout/vList5"/>
    <dgm:cxn modelId="{795D2DDC-03BA-4ADA-B52D-93254A17DA8B}" type="presOf" srcId="{F13ED697-B4CE-46F3-9456-A2970F4B2C09}" destId="{8E2FD513-2122-48F5-B689-C63B4854DBE1}" srcOrd="0" destOrd="2" presId="urn:microsoft.com/office/officeart/2005/8/layout/vList5"/>
    <dgm:cxn modelId="{D77475D3-2C29-47FE-94B9-838F5D078038}" type="presOf" srcId="{FA11A45C-4284-444C-91DE-851B654F90D7}" destId="{072747B4-1A5E-4B7D-8FBA-9FAAFC75055E}" srcOrd="0" destOrd="2" presId="urn:microsoft.com/office/officeart/2005/8/layout/vList5"/>
    <dgm:cxn modelId="{ABA296BD-6F75-491D-B7BF-763FD83B7AF7}" type="presOf" srcId="{CD73D79A-CED1-44B8-B2B1-8E6D4C745CA7}" destId="{B4D4B71B-4C54-404C-93E9-7FEDB23D7C49}" srcOrd="0" destOrd="0" presId="urn:microsoft.com/office/officeart/2005/8/layout/vList5"/>
    <dgm:cxn modelId="{68DBBDF9-D657-4E2E-9736-3BBDF5B1FF1B}" srcId="{F2B4E0EC-02E2-410B-896C-32F1403E5165}" destId="{A9FABB26-E08C-4F65-A440-5013CA8CC5C6}" srcOrd="4" destOrd="0" parTransId="{0AD470A6-D184-4F57-A898-9885B23E8DFE}" sibTransId="{4E690928-6A22-42C9-89D2-430295D46000}"/>
    <dgm:cxn modelId="{16186DEF-37D6-4366-91EC-A871FACBF16F}" srcId="{D57BC798-E034-4704-A173-4DFEA0C66F6F}" destId="{F13ED697-B4CE-46F3-9456-A2970F4B2C09}" srcOrd="2" destOrd="0" parTransId="{994DA8F9-B585-44A4-B251-95F94F94F3DD}" sibTransId="{E43DA29B-FEAE-4CD9-95D3-DF50CCEBF17D}"/>
    <dgm:cxn modelId="{906FB67B-9194-462A-B17B-60416D5C3B70}" srcId="{A405605F-6C16-4D4F-BD07-B83836457AB9}" destId="{69A22F3B-60B2-4C5C-8ED8-DF2C103AE8A8}" srcOrd="0" destOrd="0" parTransId="{09527659-852A-4198-90D2-4C0D0031CE0E}" sibTransId="{487BA0C5-02BA-4671-9D47-70BD8763AF6D}"/>
    <dgm:cxn modelId="{B36C496B-EF0B-4EC2-97D1-DC4C0D790E7C}" srcId="{CD73D79A-CED1-44B8-B2B1-8E6D4C745CA7}" destId="{232AF841-F5F2-4C8F-8212-FE7DA35A701C}" srcOrd="0" destOrd="0" parTransId="{CC52BA2D-BC84-45F4-B69A-E784455EA156}" sibTransId="{E7A19B8C-3981-42BB-AF7F-EA68A963B328}"/>
    <dgm:cxn modelId="{9258BE2A-5B56-42EE-969A-CADB7D825742}" type="presOf" srcId="{69A22F3B-60B2-4C5C-8ED8-DF2C103AE8A8}" destId="{F39700D2-6D96-4B52-B9D6-93F257BE0075}" srcOrd="0" destOrd="0" presId="urn:microsoft.com/office/officeart/2005/8/layout/vList5"/>
    <dgm:cxn modelId="{D03C26E8-C79A-4615-8493-F96EE411646D}" type="presOf" srcId="{40BE0627-3A39-424B-9A5B-38D4AFA8FA84}" destId="{178A4A35-F84B-4511-B4D7-7DC8E74F8FBF}" srcOrd="0" destOrd="2" presId="urn:microsoft.com/office/officeart/2005/8/layout/vList5"/>
    <dgm:cxn modelId="{7B62A2D5-E345-4818-909F-395BB5DF5C98}" srcId="{2C61985F-EDC5-4396-AFAC-A95C949C9E5B}" destId="{40BE0627-3A39-424B-9A5B-38D4AFA8FA84}" srcOrd="2" destOrd="0" parTransId="{71BD2FB5-A124-4A1D-99CE-E5732A1488AC}" sibTransId="{A5D8C0CB-A975-4AB7-9255-95C47092EC8A}"/>
    <dgm:cxn modelId="{A47BAE26-2DDC-4316-AC67-2028EC8D60CC}" type="presOf" srcId="{1F4F0C4D-98D2-4B23-B6B7-4B2D93428B62}" destId="{9647663C-2FB7-419B-ACFB-382E18839CC0}" srcOrd="0" destOrd="3" presId="urn:microsoft.com/office/officeart/2005/8/layout/vList5"/>
    <dgm:cxn modelId="{BBA32730-CFF3-456D-9D97-B5BFACCA996D}" type="presOf" srcId="{2CB5CAFF-8AAD-498E-AE82-FA7DDA47094E}" destId="{8E2FD513-2122-48F5-B689-C63B4854DBE1}" srcOrd="0" destOrd="1" presId="urn:microsoft.com/office/officeart/2005/8/layout/vList5"/>
    <dgm:cxn modelId="{19C873F2-6E40-479B-956F-20847B66F141}" type="presOf" srcId="{D57BC798-E034-4704-A173-4DFEA0C66F6F}" destId="{FC28B0C1-D5AC-4C7D-AEE5-0FA40E13F328}" srcOrd="0" destOrd="0" presId="urn:microsoft.com/office/officeart/2005/8/layout/vList5"/>
    <dgm:cxn modelId="{3BD1AA8D-F020-4758-B7AA-9755E6F217A7}" srcId="{CD73D79A-CED1-44B8-B2B1-8E6D4C745CA7}" destId="{A405605F-6C16-4D4F-BD07-B83836457AB9}" srcOrd="1" destOrd="0" parTransId="{97EF1233-723B-41F0-A7C7-777C7EB774BE}" sibTransId="{A0781F23-798D-4B92-8E95-5EC1937B5047}"/>
    <dgm:cxn modelId="{75965679-D708-4E3B-A38D-3C413408EF9A}" type="presOf" srcId="{6A6A7DC0-C80A-47FC-A335-D7308E88416D}" destId="{F00CA6EB-99B0-4427-AAB4-A3BE572166CD}" srcOrd="0" destOrd="0" presId="urn:microsoft.com/office/officeart/2005/8/layout/vList5"/>
    <dgm:cxn modelId="{B4457096-0DAF-43C5-B562-318964C304DF}" srcId="{F2B4E0EC-02E2-410B-896C-32F1403E5165}" destId="{6342CF35-6A44-4B14-B654-1540D8A1FF32}" srcOrd="1" destOrd="0" parTransId="{1BB7F8A0-CD44-45CC-8E99-892A74C0AB58}" sibTransId="{5C0AB9EA-EE3E-417A-B06B-3B847EF3D243}"/>
    <dgm:cxn modelId="{4FE23B9C-EF98-49E3-8345-038EBA48B647}" srcId="{F2B4E0EC-02E2-410B-896C-32F1403E5165}" destId="{D5D0AF3B-64D9-4DBC-802E-14F3D04452FC}" srcOrd="0" destOrd="0" parTransId="{F8CFEAD1-D282-42E3-9293-87913C0AF8B1}" sibTransId="{A3DF85EC-7CF4-4964-8ECB-88866A2CDACB}"/>
    <dgm:cxn modelId="{768D3937-7267-46D6-98D5-DFA643BCC0C5}" srcId="{232AF841-F5F2-4C8F-8212-FE7DA35A701C}" destId="{8E3A8658-C365-43D1-802A-48F4805CFFEA}" srcOrd="0" destOrd="0" parTransId="{50B0FE13-ED94-4261-AE1C-5D361AF810EB}" sibTransId="{FC1D4CA5-CAF2-4D8D-9DC6-3F1E54213A3C}"/>
    <dgm:cxn modelId="{EE85FF90-A052-455E-BF8D-BC31135AE997}" type="presOf" srcId="{C35F6207-BFF8-44CD-BD7B-D1C5731B2402}" destId="{072747B4-1A5E-4B7D-8FBA-9FAAFC75055E}" srcOrd="0" destOrd="1" presId="urn:microsoft.com/office/officeart/2005/8/layout/vList5"/>
    <dgm:cxn modelId="{CEB06FE7-D125-4941-8A39-A4B45E0A9F33}" type="presOf" srcId="{B903AE04-DB9E-4C6E-B7B8-F8A57310756D}" destId="{178A4A35-F84B-4511-B4D7-7DC8E74F8FBF}" srcOrd="0" destOrd="1" presId="urn:microsoft.com/office/officeart/2005/8/layout/vList5"/>
    <dgm:cxn modelId="{ECACCF75-D1D1-461F-A502-B516A15C8C86}" srcId="{CD73D79A-CED1-44B8-B2B1-8E6D4C745CA7}" destId="{170BADD8-B0FF-4175-B5D8-5D96204417B4}" srcOrd="5" destOrd="0" parTransId="{E2CD1538-9869-4DB4-9EE4-75DB1A3CC34A}" sibTransId="{EA7F2173-1ABC-4B4F-BF52-84E6E8479BBA}"/>
    <dgm:cxn modelId="{9860A623-5CE9-43E0-ADC2-485FB4AEA719}" type="presParOf" srcId="{B4D4B71B-4C54-404C-93E9-7FEDB23D7C49}" destId="{DAB780A6-E5B6-4C78-BDE1-FAB76F809FB4}" srcOrd="0" destOrd="0" presId="urn:microsoft.com/office/officeart/2005/8/layout/vList5"/>
    <dgm:cxn modelId="{7353EE98-C736-4AAC-9AB7-C7F1DFA28B7E}" type="presParOf" srcId="{DAB780A6-E5B6-4C78-BDE1-FAB76F809FB4}" destId="{2872434A-F8AB-4C22-98DB-51C087650AD9}" srcOrd="0" destOrd="0" presId="urn:microsoft.com/office/officeart/2005/8/layout/vList5"/>
    <dgm:cxn modelId="{BA75F389-00CA-48BF-A76C-4EE08048C104}" type="presParOf" srcId="{DAB780A6-E5B6-4C78-BDE1-FAB76F809FB4}" destId="{072747B4-1A5E-4B7D-8FBA-9FAAFC75055E}" srcOrd="1" destOrd="0" presId="urn:microsoft.com/office/officeart/2005/8/layout/vList5"/>
    <dgm:cxn modelId="{31281271-AB5B-4AF1-8415-70D88013079A}" type="presParOf" srcId="{B4D4B71B-4C54-404C-93E9-7FEDB23D7C49}" destId="{3A85C16A-A3AF-40D6-93CA-0BFBFF219D27}" srcOrd="1" destOrd="0" presId="urn:microsoft.com/office/officeart/2005/8/layout/vList5"/>
    <dgm:cxn modelId="{442EBDF4-83BD-42D1-B947-926D2003D19A}" type="presParOf" srcId="{B4D4B71B-4C54-404C-93E9-7FEDB23D7C49}" destId="{ADA2B079-3D16-42D6-A269-E741127806EC}" srcOrd="2" destOrd="0" presId="urn:microsoft.com/office/officeart/2005/8/layout/vList5"/>
    <dgm:cxn modelId="{F5AEAECC-ECE4-42B6-BC15-1CC398B129D3}" type="presParOf" srcId="{ADA2B079-3D16-42D6-A269-E741127806EC}" destId="{A3F5D701-B1F8-4C28-B9EF-7CD606C5F283}" srcOrd="0" destOrd="0" presId="urn:microsoft.com/office/officeart/2005/8/layout/vList5"/>
    <dgm:cxn modelId="{A111F62A-8A97-416C-9759-823E833E4108}" type="presParOf" srcId="{ADA2B079-3D16-42D6-A269-E741127806EC}" destId="{F39700D2-6D96-4B52-B9D6-93F257BE0075}" srcOrd="1" destOrd="0" presId="urn:microsoft.com/office/officeart/2005/8/layout/vList5"/>
    <dgm:cxn modelId="{CE7873C5-DF5B-4E41-BEAB-C7AC576C7F75}" type="presParOf" srcId="{B4D4B71B-4C54-404C-93E9-7FEDB23D7C49}" destId="{0A0CA698-F8EA-4A35-BB71-8E7C13DA4AEC}" srcOrd="3" destOrd="0" presId="urn:microsoft.com/office/officeart/2005/8/layout/vList5"/>
    <dgm:cxn modelId="{A40556C4-2647-4B03-B9EE-0CB3586A7EA8}" type="presParOf" srcId="{B4D4B71B-4C54-404C-93E9-7FEDB23D7C49}" destId="{E92A72BE-8358-42B1-A005-FA3BC9023B3B}" srcOrd="4" destOrd="0" presId="urn:microsoft.com/office/officeart/2005/8/layout/vList5"/>
    <dgm:cxn modelId="{08F79D74-7725-437A-B8E2-E0008AD7C456}" type="presParOf" srcId="{E92A72BE-8358-42B1-A005-FA3BC9023B3B}" destId="{9B70EB56-62DF-4C11-B682-88E5D1019C21}" srcOrd="0" destOrd="0" presId="urn:microsoft.com/office/officeart/2005/8/layout/vList5"/>
    <dgm:cxn modelId="{548AFEBE-B8EE-49D6-B58B-C3F655AAC85C}" type="presParOf" srcId="{E92A72BE-8358-42B1-A005-FA3BC9023B3B}" destId="{9647663C-2FB7-419B-ACFB-382E18839CC0}" srcOrd="1" destOrd="0" presId="urn:microsoft.com/office/officeart/2005/8/layout/vList5"/>
    <dgm:cxn modelId="{E20093E6-23E9-464B-933F-CA5B596DFC89}" type="presParOf" srcId="{B4D4B71B-4C54-404C-93E9-7FEDB23D7C49}" destId="{A8A2576C-A840-48B0-AEA3-202A08929C62}" srcOrd="5" destOrd="0" presId="urn:microsoft.com/office/officeart/2005/8/layout/vList5"/>
    <dgm:cxn modelId="{E4835511-D2AE-4247-8606-5E1B06EB3821}" type="presParOf" srcId="{B4D4B71B-4C54-404C-93E9-7FEDB23D7C49}" destId="{BE436523-A1B3-450E-BBB2-EA2B7C3B51FD}" srcOrd="6" destOrd="0" presId="urn:microsoft.com/office/officeart/2005/8/layout/vList5"/>
    <dgm:cxn modelId="{CC0CE530-23EF-4F5D-B818-0ED2480F0F46}" type="presParOf" srcId="{BE436523-A1B3-450E-BBB2-EA2B7C3B51FD}" destId="{FC28B0C1-D5AC-4C7D-AEE5-0FA40E13F328}" srcOrd="0" destOrd="0" presId="urn:microsoft.com/office/officeart/2005/8/layout/vList5"/>
    <dgm:cxn modelId="{F44B4517-925C-4A34-AA6F-5A6F94EC0F56}" type="presParOf" srcId="{BE436523-A1B3-450E-BBB2-EA2B7C3B51FD}" destId="{8E2FD513-2122-48F5-B689-C63B4854DBE1}" srcOrd="1" destOrd="0" presId="urn:microsoft.com/office/officeart/2005/8/layout/vList5"/>
    <dgm:cxn modelId="{DA510110-22D0-4E65-90B4-2DCBBA6F5D6D}" type="presParOf" srcId="{B4D4B71B-4C54-404C-93E9-7FEDB23D7C49}" destId="{B0E61DE0-A409-4E91-97A3-76E8A466C02B}" srcOrd="7" destOrd="0" presId="urn:microsoft.com/office/officeart/2005/8/layout/vList5"/>
    <dgm:cxn modelId="{28B93CBE-9465-4C37-B91D-199B345A849B}" type="presParOf" srcId="{B4D4B71B-4C54-404C-93E9-7FEDB23D7C49}" destId="{42F22DCF-0B53-4988-AEB5-2D5BD2BC0F0E}" srcOrd="8" destOrd="0" presId="urn:microsoft.com/office/officeart/2005/8/layout/vList5"/>
    <dgm:cxn modelId="{679E2895-1B8B-4619-8A01-9EA0283A0986}" type="presParOf" srcId="{42F22DCF-0B53-4988-AEB5-2D5BD2BC0F0E}" destId="{CCEE28D8-1157-4D35-985C-53423BD172BB}" srcOrd="0" destOrd="0" presId="urn:microsoft.com/office/officeart/2005/8/layout/vList5"/>
    <dgm:cxn modelId="{8D786050-B452-46F2-89BA-1F95B520945D}" type="presParOf" srcId="{42F22DCF-0B53-4988-AEB5-2D5BD2BC0F0E}" destId="{178A4A35-F84B-4511-B4D7-7DC8E74F8FBF}" srcOrd="1" destOrd="0" presId="urn:microsoft.com/office/officeart/2005/8/layout/vList5"/>
    <dgm:cxn modelId="{4FE0ABA8-F18C-4EEE-811D-694C7C679C61}" type="presParOf" srcId="{B4D4B71B-4C54-404C-93E9-7FEDB23D7C49}" destId="{A7F76273-38E8-469D-B94F-7931B3DCBB56}" srcOrd="9" destOrd="0" presId="urn:microsoft.com/office/officeart/2005/8/layout/vList5"/>
    <dgm:cxn modelId="{85F1B456-85C2-41A7-8159-D2B28FCB2458}" type="presParOf" srcId="{B4D4B71B-4C54-404C-93E9-7FEDB23D7C49}" destId="{145891AF-E359-4266-9F4A-1E27E740EC5B}" srcOrd="10" destOrd="0" presId="urn:microsoft.com/office/officeart/2005/8/layout/vList5"/>
    <dgm:cxn modelId="{B75A20C6-B4F7-432B-8835-57827A414F3C}" type="presParOf" srcId="{145891AF-E359-4266-9F4A-1E27E740EC5B}" destId="{85FE661F-FBB2-4CEF-88EF-6A6C94019F24}" srcOrd="0" destOrd="0" presId="urn:microsoft.com/office/officeart/2005/8/layout/vList5"/>
    <dgm:cxn modelId="{2521D944-CC6D-4221-89E1-02D5F3ED53CA}" type="presParOf" srcId="{145891AF-E359-4266-9F4A-1E27E740EC5B}" destId="{F00CA6EB-99B0-4427-AAB4-A3BE572166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82550" indent="-82550"/>
          <a:r>
            <a:rPr lang="zh-TW" altLang="en-US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◆超越學科的統整課程</a:t>
          </a:r>
          <a:endParaRPr lang="en-US" altLang="zh-TW" sz="16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87313" indent="-87313"/>
          <a:r>
            <a:rPr lang="zh-TW" altLang="en-US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◆以主題教學做為課程發展與設計的主要模式</a:t>
          </a:r>
          <a:endParaRPr lang="en-US" altLang="zh-TW" sz="1600" b="1" dirty="0" smtClean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82550" indent="-82550"/>
          <a:r>
            <a:rPr lang="zh-TW" altLang="zh-TW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◆</a:t>
          </a:r>
          <a:r>
            <a:rPr lang="zh-TW" altLang="en-US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以學童真實生活情境或經驗為基礎發展課程</a:t>
          </a:r>
        </a:p>
        <a:p>
          <a:pPr algn="l"/>
          <a:endParaRPr lang="zh-TW" altLang="en-US" sz="1600" b="1" dirty="0">
            <a:solidFill>
              <a:schemeClr val="bg1"/>
            </a:solidFill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F86CFD23-9263-4C9F-8E71-09A8692BC735}">
      <dgm:prSet phldrT="[文字]" custT="1"/>
      <dgm:spPr/>
      <dgm:t>
        <a:bodyPr/>
        <a:lstStyle/>
        <a:p>
          <a:pPr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◆採用多元評量</a:t>
          </a:r>
        </a:p>
        <a:p>
          <a:pPr marL="82550" indent="-82550"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評量應與教學活動同步規劃與實施</a:t>
          </a:r>
        </a:p>
        <a:p>
          <a:pPr marL="82550" indent="-82550"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◆教師應於評量活動中看見學童的學習狀況並給予適當的回饋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82550" indent="-82550"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教學宜與真實生活情境相連結</a:t>
          </a:r>
          <a:endParaRPr lang="zh-TW" altLang="en-US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E279ADAE-9F27-4895-AE56-52C1BE2A126C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82550" indent="-82550" algn="l"/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因學生的心智特性、生活經驗與環境選擇與發展主題教學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87313" indent="-87313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◆考量學童生活經驗與在地資源， 發展主題教學方案</a:t>
          </a:r>
          <a:endParaRPr lang="zh-TW" altLang="en-US" sz="1600" b="1" dirty="0"/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108F1668-17B6-4333-BE48-78F108C061B2}">
      <dgm:prSet phldrT="[文字]" custT="1"/>
      <dgm:spPr>
        <a:solidFill>
          <a:srgbClr val="7030A0"/>
        </a:solidFill>
      </dgm:spPr>
      <dgm:t>
        <a:bodyPr/>
        <a:lstStyle/>
        <a:p>
          <a:pPr marL="82550" indent="-82550"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◆規劃與建置必要的教學資源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82550" indent="-82550"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◆提供課程實施必要的行政支援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87313" indent="-87313"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◆提供教師研習、進修活動及發展專業學習社群的資源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 custScaleX="114517"/>
      <dgm:spPr/>
    </dgm:pt>
    <dgm:pt modelId="{64D398DC-7ED7-4A5F-9E8C-97625429D767}" type="pres">
      <dgm:prSet presAssocID="{4C11BE9E-F1C3-42D4-A4A1-9AC0E9F28772}" presName="rect1" presStyleLbl="node1" presStyleIdx="0" presStyleCnt="4" custScaleX="144469" custScaleY="117763" custLinFactNeighborX="-16530" custLinFactNeighborY="-2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37016" custScaleY="117818" custLinFactNeighborX="11482" custLinFactNeighborY="-2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 custScaleX="144749" custScaleY="114739" custLinFactNeighborX="-17208" custLinFactNeighborY="3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 custScaleX="138387" custScaleY="116892" custLinFactNeighborX="12222" custLinFactNeighborY="1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FBD055-37DF-4F7A-A063-3F086A468F21}" type="presOf" srcId="{4C11BE9E-F1C3-42D4-A4A1-9AC0E9F28772}" destId="{40F848E6-9D8E-41AF-94DB-6B522D95D13E}" srcOrd="0" destOrd="0" presId="urn:microsoft.com/office/officeart/2005/8/layout/matrix2"/>
    <dgm:cxn modelId="{0D9CEDFC-FE73-4510-81AF-5908C40D6D48}" type="presOf" srcId="{E279ADAE-9F27-4895-AE56-52C1BE2A126C}" destId="{4D8234F9-9F73-4724-BB7F-C32516A26E00}" srcOrd="0" destOrd="0" presId="urn:microsoft.com/office/officeart/2005/8/layout/matrix2"/>
    <dgm:cxn modelId="{2553CC9E-35A4-4A5B-A510-5818A350D995}" srcId="{4C11BE9E-F1C3-42D4-A4A1-9AC0E9F28772}" destId="{F86CFD23-9263-4C9F-8E71-09A8692BC735}" srcOrd="1" destOrd="0" parTransId="{E37D22C7-3243-40E2-9FDB-C2AEE0CEDCDB}" sibTransId="{DEC5AC83-2329-4D1D-8082-8807B3D0E7BE}"/>
    <dgm:cxn modelId="{1FFD8247-6E63-49E6-AC1A-DBB469530A49}" type="presOf" srcId="{06096428-E25F-4BDF-8931-20C7ADB0ACCF}" destId="{64D398DC-7ED7-4A5F-9E8C-97625429D767}" srcOrd="0" destOrd="0" presId="urn:microsoft.com/office/officeart/2005/8/layout/matrix2"/>
    <dgm:cxn modelId="{53F3C3BE-51D7-4734-81A5-0BB7323ECC51}" srcId="{4C11BE9E-F1C3-42D4-A4A1-9AC0E9F28772}" destId="{108F1668-17B6-4333-BE48-78F108C061B2}" srcOrd="3" destOrd="0" parTransId="{3AB98BDA-86A4-4B2E-85DE-09BBA1C0DA31}" sibTransId="{29F46108-F7DE-41FE-9192-76523A53EC2D}"/>
    <dgm:cxn modelId="{7D955D98-8078-485E-B969-DC3092DB1172}" type="presOf" srcId="{108F1668-17B6-4333-BE48-78F108C061B2}" destId="{50476FD2-D7F2-42B7-83AF-240D9104DA9F}" srcOrd="0" destOrd="0" presId="urn:microsoft.com/office/officeart/2005/8/layout/matrix2"/>
    <dgm:cxn modelId="{62E5F4E6-FD6B-46EA-8491-0278389B53FD}" srcId="{4C11BE9E-F1C3-42D4-A4A1-9AC0E9F28772}" destId="{E279ADAE-9F27-4895-AE56-52C1BE2A126C}" srcOrd="2" destOrd="0" parTransId="{9FFDF808-DEB2-4096-9274-EE31C37427F3}" sibTransId="{0F9099FE-D998-4E65-A1A3-9706EB20C7E7}"/>
    <dgm:cxn modelId="{3333A028-0C73-49B3-BE44-E4684086C6EA}" type="presOf" srcId="{F86CFD23-9263-4C9F-8E71-09A8692BC735}" destId="{3E1C0797-91FC-42EF-9A95-307E7E9D6AC3}" srcOrd="0" destOrd="0" presId="urn:microsoft.com/office/officeart/2005/8/layout/matrix2"/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F3187794-DC0C-4601-AF3C-8B237E3EEB29}" type="presParOf" srcId="{40F848E6-9D8E-41AF-94DB-6B522D95D13E}" destId="{5AE2E8FC-5BC0-4E85-B88F-BEDA5CB751EC}" srcOrd="0" destOrd="0" presId="urn:microsoft.com/office/officeart/2005/8/layout/matrix2"/>
    <dgm:cxn modelId="{5A811263-255D-45B7-B7FF-C473CFF6B532}" type="presParOf" srcId="{40F848E6-9D8E-41AF-94DB-6B522D95D13E}" destId="{64D398DC-7ED7-4A5F-9E8C-97625429D767}" srcOrd="1" destOrd="0" presId="urn:microsoft.com/office/officeart/2005/8/layout/matrix2"/>
    <dgm:cxn modelId="{D44BF884-1125-4DE5-97E2-11DE89C16DF3}" type="presParOf" srcId="{40F848E6-9D8E-41AF-94DB-6B522D95D13E}" destId="{3E1C0797-91FC-42EF-9A95-307E7E9D6AC3}" srcOrd="2" destOrd="0" presId="urn:microsoft.com/office/officeart/2005/8/layout/matrix2"/>
    <dgm:cxn modelId="{3AC6A1E9-254E-4FB9-948E-BC48358863C0}" type="presParOf" srcId="{40F848E6-9D8E-41AF-94DB-6B522D95D13E}" destId="{4D8234F9-9F73-4724-BB7F-C32516A26E00}" srcOrd="3" destOrd="0" presId="urn:microsoft.com/office/officeart/2005/8/layout/matrix2"/>
    <dgm:cxn modelId="{95936BA7-EB9D-4628-AA88-213B5A52CF0B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8FEADDC3-BE66-41AB-80C6-51C6AA8BEFD0}" type="presOf" srcId="{3CF7EB20-C397-4A88-880D-3F215D7F9EEF}" destId="{1B837A30-6E8B-43DE-867C-3442812939C1}" srcOrd="0" destOrd="0" presId="urn:microsoft.com/office/officeart/2005/8/layout/bList2#1"/>
    <dgm:cxn modelId="{199DED44-7F30-42BC-A88A-3BD18F88474F}" type="presOf" srcId="{3CF7EB20-C397-4A88-880D-3F215D7F9EEF}" destId="{E9A83FCE-84E4-48F4-9525-F9B997E206DE}" srcOrd="1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62BC9E67-D85B-4960-B0FA-1040F7915EF3}" type="presOf" srcId="{8E85B550-3702-40D9-A427-07AF6FCFAC24}" destId="{A35310C1-D341-4080-BAC2-F1991AC5AD34}" srcOrd="0" destOrd="0" presId="urn:microsoft.com/office/officeart/2005/8/layout/bList2#1"/>
    <dgm:cxn modelId="{7D7198FF-CA79-4386-B18D-A468E23BC73B}" type="presParOf" srcId="{A35310C1-D341-4080-BAC2-F1991AC5AD34}" destId="{91B1B8B2-4071-4BB8-B7DA-3D6A1216383E}" srcOrd="0" destOrd="0" presId="urn:microsoft.com/office/officeart/2005/8/layout/bList2#1"/>
    <dgm:cxn modelId="{11DCF403-5A61-48BF-94AC-C4E62CCC9F5F}" type="presParOf" srcId="{91B1B8B2-4071-4BB8-B7DA-3D6A1216383E}" destId="{B848A202-CF9D-4C10-8601-0750009DA951}" srcOrd="0" destOrd="0" presId="urn:microsoft.com/office/officeart/2005/8/layout/bList2#1"/>
    <dgm:cxn modelId="{40C80B5C-1EEC-4344-958A-2FB7927538B3}" type="presParOf" srcId="{91B1B8B2-4071-4BB8-B7DA-3D6A1216383E}" destId="{1B837A30-6E8B-43DE-867C-3442812939C1}" srcOrd="1" destOrd="0" presId="urn:microsoft.com/office/officeart/2005/8/layout/bList2#1"/>
    <dgm:cxn modelId="{471F4126-39DA-4E4F-9301-3CEF251E86D9}" type="presParOf" srcId="{91B1B8B2-4071-4BB8-B7DA-3D6A1216383E}" destId="{E9A83FCE-84E4-48F4-9525-F9B997E206DE}" srcOrd="2" destOrd="0" presId="urn:microsoft.com/office/officeart/2005/8/layout/bList2#1"/>
    <dgm:cxn modelId="{FEE9F31D-AAA4-4AC0-89B8-F91A278A5214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15034"/>
            <a:ext cx="5439101" cy="4467546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657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470"/>
            <a:ext cx="2946246" cy="496571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9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A74CF-34C4-4BEF-BB2E-1B58F6E7B997}" type="slidenum">
              <a:rPr lang="zh-TW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zh-TW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4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215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09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8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請更換課程手冊的封面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348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23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46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740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405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5"/>
              </a:spcBef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488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三面與九項核心素養彼此之間係以「虛線」表示，彰顯核心素養的學習係整全式</a:t>
            </a:r>
            <a:r>
              <a:rPr lang="en-US" altLang="zh-TW" smtClean="0"/>
              <a:t>(holistic)</a:t>
            </a:r>
            <a:r>
              <a:rPr lang="zh-TW" altLang="zh-TW" smtClean="0"/>
              <a:t>、動態的</a:t>
            </a:r>
            <a:r>
              <a:rPr lang="en-US" altLang="zh-TW" smtClean="0"/>
              <a:t>(dynamaic)</a:t>
            </a:r>
            <a:r>
              <a:rPr lang="zh-TW" altLang="zh-TW" smtClean="0"/>
              <a:t>及有機的</a:t>
            </a:r>
            <a:r>
              <a:rPr lang="en-US" altLang="zh-TW" smtClean="0"/>
              <a:t>(organic)</a:t>
            </a:r>
            <a:r>
              <a:rPr lang="zh-TW" altLang="zh-TW" smtClean="0"/>
              <a:t>概念，儘管三面九項可分不同的面向與項目，但彼此之間是相互連結及交互運用。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 defTabSz="9113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defTabSz="91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554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5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2638-7F71-4BE2-963C-0991F88C2BB5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4CC8-90AA-4199-9944-A95FCE3087B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625B-A33F-4F0D-9E10-415F7B5A9D6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7D634DD-1DB5-497B-8ACF-3E85B9729D8B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600B539-C7B5-4C4D-A105-38F203E2A589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36E0EC0-3669-46E3-A31F-274873C894D4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998C3D8-BAF2-45A5-84CE-A1BC6E5A0262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26ADEB17-ED1A-4F4D-8361-D2232C59B7A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6EE146C-F56A-4B1E-AB76-AA8058141AF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2BB55EC-61B3-4F86-BFDF-02D614B91797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3629-5CA7-4749-96CE-EDCAD3CDCAC8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7B1372D-5DAD-4289-BAA1-1185031A3346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BE9C720-8351-4D2F-9C42-E1E711241B1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3F7FF2F-60C3-47B5-B230-23C4287943A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12C613E-10E4-4551-A8A1-DB88D0D3A44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674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21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83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6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35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7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FEEC-76B3-4058-95EE-2699BDADA510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26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91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8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19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4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2FEA-4377-4077-BB64-EAB228622121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D86C-F921-4F0E-9225-93125CD9328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4718-7770-4B50-91AD-FBB11BAFFDDA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D743-BAA4-493E-8A87-9F0005D10DAE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CF80-EBD5-46EB-AAE4-7C9C283CDE0D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6716-6EEB-4C61-890E-D71C648338D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19E17C-70FF-4FB5-A302-1220B1E949F3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65F57A-0367-4B56-81BD-A3C6C9EED325}" type="datetime1">
              <a:rPr lang="zh-TW" altLang="en-US" smtClean="0"/>
              <a:pPr>
                <a:defRPr/>
              </a:pPr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6C773F0-F0B9-4050-9F13-06FBA8FD5F60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2018/12/17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1F639B-C698-4AEE-93E9-03893E69E3BF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30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生活課程</a:t>
            </a:r>
            <a:endParaRPr lang="zh-TW" alt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826125" y="5029200"/>
            <a:ext cx="2346325" cy="1817688"/>
            <a:chOff x="5825797" y="5028616"/>
            <a:chExt cx="2346751" cy="1818286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825797" y="6476892"/>
              <a:ext cx="2133987" cy="370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6273800" y="2087563"/>
          <a:ext cx="2874963" cy="146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</a:t>
                      </a:r>
                      <a:r>
                        <a:rPr lang="zh-TW" alt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 dirty="0" smtClean="0">
              <a:solidFill>
                <a:srgbClr val="898989"/>
              </a:solidFill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500438" y="31432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888280" y="2102659"/>
            <a:ext cx="3290914" cy="252253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254000" y="274320"/>
            <a:ext cx="8544560" cy="64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十二年國教課綱特色在生活課程的展現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05475" y="1541463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重視學習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的歷程與差異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394450" y="3636963"/>
            <a:ext cx="2749550" cy="8032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根據學生個別差異，規劃培養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自主學習的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教材教法及課程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規劃指引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73700" y="5618163"/>
            <a:ext cx="3151188" cy="6064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課程與教學上力求反應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習者的需求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71438" y="5608320"/>
            <a:ext cx="4256722" cy="73056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與幼兒園和第二學習階段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的連貫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領域教學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與學習經驗的統整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-9525" y="1990725"/>
            <a:ext cx="3311525" cy="7191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加強師資培訓、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強化支持系統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4155" y="2376792"/>
            <a:ext cx="7886700" cy="13255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二、十二年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「新住民語文」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</a:rPr>
              <a:t>16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8080" y="3281680"/>
            <a:ext cx="8100695" cy="85344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生活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課程課程綱要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147199" y="3511296"/>
            <a:ext cx="7449612" cy="2454076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獲得學習的樂趣，展現自信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於生活中應用所學並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身體力行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欣賞歧異，發展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生活技能與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生活習慣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，能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關懷環境與尊重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發現生活之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美並應用於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147199" y="1320801"/>
            <a:ext cx="7449612" cy="1982724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以兒童為學習的主體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，從兒童的特性出發。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幫助學童拓展視野與能力。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奠定學童過真、善、美生活。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為繼續學習打下良好基礎。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生活課程課綱的理念與目標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313689" y="179998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313690" y="3770390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，生活課程的教學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14563283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8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8588" y="3922713"/>
            <a:ext cx="9461501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國小生活</a:t>
            </a: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國家教育研究院</a:t>
            </a: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 txBox="1">
            <a:spLocks/>
          </p:cNvSpPr>
          <p:nvPr/>
        </p:nvSpPr>
        <p:spPr>
          <a:xfrm>
            <a:off x="933490" y="4209026"/>
            <a:ext cx="1693595" cy="537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139473" y="4209026"/>
            <a:ext cx="3002937" cy="509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連貫統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127826" y="4746173"/>
            <a:ext cx="0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154057" y="4746173"/>
            <a:ext cx="10758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 txBox="1">
            <a:spLocks/>
          </p:cNvSpPr>
          <p:nvPr/>
        </p:nvSpPr>
        <p:spPr>
          <a:xfrm>
            <a:off x="503938" y="4810501"/>
            <a:ext cx="2480152" cy="161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連結日常經驗與未來生活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學習方法與策略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反思與自我調整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97166" y="568424"/>
            <a:ext cx="599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生活課程課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綱的特色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317268" y="4810500"/>
            <a:ext cx="2757334" cy="168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lang="en-US" altLang="zh-TW" sz="2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主題軸發展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學習表現、學習內容及參考素材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6219077" y="4748317"/>
            <a:ext cx="2679904" cy="180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1" indent="-174625"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結合生活情境與在地資源</a:t>
            </a:r>
          </a:p>
          <a:p>
            <a:pPr marL="174625" lvl="1" indent="-174625"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尊重學童差異</a:t>
            </a:r>
          </a:p>
          <a:p>
            <a:pPr marL="174625" lvl="1" indent="-174625">
              <a:lnSpc>
                <a:spcPts val="2500"/>
              </a:lnSpc>
              <a:spcBef>
                <a:spcPts val="600"/>
              </a:spcBef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教學與評量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多元創新</a:t>
            </a:r>
          </a:p>
        </p:txBody>
      </p:sp>
      <p:sp>
        <p:nvSpPr>
          <p:cNvPr id="1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20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38F2C6E9-90F1-496D-A4DF-BAA1ECEB4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" y="1572841"/>
            <a:ext cx="2372400" cy="23724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2B2935B0-C161-4017-890D-8A8ED362A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21" y="1535549"/>
            <a:ext cx="2409692" cy="240969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2D630F30-2497-47D1-8595-6DB60C9EF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4" y="1586216"/>
            <a:ext cx="2359025" cy="2359025"/>
          </a:xfrm>
          <a:prstGeom prst="rect">
            <a:avLst/>
          </a:prstGeom>
        </p:spPr>
      </p:pic>
      <p:sp>
        <p:nvSpPr>
          <p:cNvPr id="20" name="內容版面配置區 2"/>
          <p:cNvSpPr txBox="1">
            <a:spLocks/>
          </p:cNvSpPr>
          <p:nvPr/>
        </p:nvSpPr>
        <p:spPr>
          <a:xfrm>
            <a:off x="6248976" y="4152800"/>
            <a:ext cx="2620106" cy="509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多元適性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6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、素養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prstClr val="whit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dirty="0" smtClean="0">
              <a:solidFill>
                <a:prstClr val="white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B175C73E-0C77-4261-925D-244D9B9F0020}" type="slidenum">
              <a:rPr lang="zh-TW" altLang="en-US" smtClean="0">
                <a:latin typeface="+mn-lt"/>
                <a:ea typeface="微軟正黑體" panose="020B0604030504040204" pitchFamily="34" charset="-120"/>
              </a:rPr>
              <a:pPr>
                <a:defRPr/>
              </a:pPr>
              <a:t>22</a:t>
            </a:fld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95538" y="1851612"/>
            <a:ext cx="1806352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95538" y="4365104"/>
            <a:ext cx="1806352" cy="792088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34"/>
          <a:stretch/>
        </p:blipFill>
        <p:spPr>
          <a:xfrm>
            <a:off x="2286102" y="1327080"/>
            <a:ext cx="360040" cy="1841152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2758603" y="1053246"/>
            <a:ext cx="2047778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2771304" y="2550160"/>
            <a:ext cx="2166455" cy="80683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</p:txBody>
      </p:sp>
      <p:cxnSp>
        <p:nvCxnSpPr>
          <p:cNvPr id="9" name="直線單箭頭接點 8"/>
          <p:cNvCxnSpPr>
            <a:endCxn id="12" idx="0"/>
          </p:cNvCxnSpPr>
          <p:nvPr/>
        </p:nvCxnSpPr>
        <p:spPr>
          <a:xfrm rot="16200000" flipH="1">
            <a:off x="3472449" y="2168077"/>
            <a:ext cx="704826" cy="59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877267" y="20334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轉化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795192" y="3461311"/>
            <a:ext cx="0" cy="903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877267" y="36494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轉化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2771306" y="4365104"/>
            <a:ext cx="2047779" cy="792088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生活課程核心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</p:txBody>
      </p:sp>
      <p:cxnSp>
        <p:nvCxnSpPr>
          <p:cNvPr id="19" name="直線接點 18"/>
          <p:cNvCxnSpPr>
            <a:stCxn id="7" idx="3"/>
            <a:endCxn id="20" idx="1"/>
          </p:cNvCxnSpPr>
          <p:nvPr/>
        </p:nvCxnSpPr>
        <p:spPr>
          <a:xfrm>
            <a:off x="2201890" y="4761148"/>
            <a:ext cx="56941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5715421" y="3313599"/>
            <a:ext cx="2232248" cy="792088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理念與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5565540" y="5517232"/>
            <a:ext cx="3240360" cy="792088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生活課程學習重點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42" y="4203835"/>
            <a:ext cx="557206" cy="1245102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3989">
            <a:off x="4852022" y="3396196"/>
            <a:ext cx="557206" cy="1245102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0308">
            <a:off x="4806309" y="5041622"/>
            <a:ext cx="557206" cy="1245102"/>
          </a:xfrm>
          <a:prstGeom prst="rect">
            <a:avLst/>
          </a:prstGeom>
        </p:spPr>
      </p:pic>
      <p:sp>
        <p:nvSpPr>
          <p:cNvPr id="64" name="文字方塊 63"/>
          <p:cNvSpPr txBox="1"/>
          <p:nvPr/>
        </p:nvSpPr>
        <p:spPr>
          <a:xfrm>
            <a:off x="5007264" y="39957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7398525" y="4680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4353479" y="56920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23528" y="188646"/>
            <a:ext cx="7924119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核心</a:t>
            </a:r>
            <a:r>
              <a:rPr lang="zh-TW" altLang="en-US" sz="36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素養的轉化與</a:t>
            </a:r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發展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06381" y="899638"/>
            <a:ext cx="178219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自主行動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1298734" y="2836811"/>
            <a:ext cx="0" cy="129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92181"/>
              </p:ext>
            </p:extLst>
          </p:nvPr>
        </p:nvGraphicFramePr>
        <p:xfrm>
          <a:off x="82550" y="1014413"/>
          <a:ext cx="8640535" cy="319473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160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5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46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87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69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符號運用</a:t>
                      </a:r>
                      <a:endParaRPr lang="en-US" altLang="zh-TW" sz="20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與</a:t>
                      </a:r>
                      <a:endParaRPr lang="en-US" altLang="zh-TW" sz="2000" kern="1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溝通表達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具備理解及使用語言、文字、數理、肢體及藝術等各種符號進行表達、溝通及互動，並能了解與同理他人，應用在日常生活及工作上。</a:t>
                      </a:r>
                      <a:endParaRPr lang="zh-TW" sz="20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生活</a:t>
                      </a:r>
                      <a:r>
                        <a:rPr lang="en-US" altLang="zh-TW" sz="20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-E-B1</a:t>
                      </a:r>
                      <a:endParaRPr lang="zh-TW" altLang="en-US" sz="2000" kern="1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使用適切且多元的表徵符號，表達自己的想法、與人溝通，並能同理與尊重他人想法。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圓角矩形 28"/>
          <p:cNvSpPr/>
          <p:nvPr/>
        </p:nvSpPr>
        <p:spPr>
          <a:xfrm>
            <a:off x="3239860" y="4713060"/>
            <a:ext cx="1512887" cy="792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表達想法</a:t>
            </a:r>
            <a:endParaRPr lang="zh-TW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>
            <a:off x="4843235" y="4928960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167085" y="4713060"/>
            <a:ext cx="1512887" cy="792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與人溝通</a:t>
            </a:r>
            <a:endParaRPr lang="zh-TW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6778397" y="4928960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7211785" y="4713060"/>
            <a:ext cx="1511300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同理尊重</a:t>
            </a:r>
            <a:endParaRPr lang="zh-TW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65735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5" y="450396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</a:t>
            </a: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核心素養與學習重點的呼應</a:t>
            </a:r>
          </a:p>
        </p:txBody>
      </p:sp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215900" y="5565131"/>
            <a:ext cx="72571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生活課程課程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綱要課程手冊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9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56864"/>
              </p:ext>
            </p:extLst>
          </p:nvPr>
        </p:nvGraphicFramePr>
        <p:xfrm>
          <a:off x="215900" y="1689553"/>
          <a:ext cx="8712200" cy="3637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71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生活課程學</a:t>
                      </a:r>
                      <a:r>
                        <a:rPr lang="zh-TW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生活課程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8048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2-I-5</a:t>
                      </a: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運用各種探究事物的方法及技能，對訊息做適切的處理，並養成動手做的習慣。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261938">
                        <a:lnSpc>
                          <a:spcPts val="28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C.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生活事物特性的探究與創新應用</a:t>
                      </a:r>
                    </a:p>
                    <a:p>
                      <a:pPr marL="217488" indent="-217488">
                        <a:lnSpc>
                          <a:spcPts val="2800"/>
                        </a:lnSpc>
                        <a:tabLst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C-I-2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媒材特性與符號表徵的使用。</a:t>
                      </a:r>
                    </a:p>
                    <a:p>
                      <a:pPr marL="217488" indent="-217488">
                        <a:lnSpc>
                          <a:spcPts val="2800"/>
                        </a:lnSpc>
                        <a:tabLst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C-I-4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事理的應用與實踐。</a:t>
                      </a:r>
                    </a:p>
                    <a:p>
                      <a:pPr marL="217488" indent="-217488">
                        <a:lnSpc>
                          <a:spcPts val="2800"/>
                        </a:lnSpc>
                        <a:tabLst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C-I-5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知識與方法的運用、組合與創新。</a:t>
                      </a:r>
                      <a:endParaRPr lang="zh-TW" sz="18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生活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-E-B2</a:t>
                      </a:r>
                      <a:endParaRPr lang="zh-TW" altLang="en-US" sz="1800" b="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運用生活中隨手可得的媒材與工具，透過各種探究事物的方法及技能，對訊息做適切的處理。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安排學童在各種學習活動中，探討問題，使用工具蒐集資料，並能對訊息做分類、整理以及適齡的詮釋。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B175C73E-0C77-4261-925D-244D9B9F0020}" type="slidenum">
              <a:rPr lang="zh-TW" altLang="en-US" smtClean="0">
                <a:latin typeface="+mn-lt"/>
                <a:ea typeface="微軟正黑體" panose="020B0604030504040204" pitchFamily="34" charset="-120"/>
              </a:rPr>
              <a:pPr>
                <a:defRPr/>
              </a:pPr>
              <a:t>25</a:t>
            </a:fld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1012" y="439311"/>
            <a:ext cx="8615025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「生活課程」素養</a:t>
            </a:r>
            <a:r>
              <a:rPr lang="zh-TW" altLang="zh-TW" sz="36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導向教學</a:t>
            </a:r>
            <a:r>
              <a:rPr lang="zh-TW" altLang="zh-TW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模式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157639" y="1625335"/>
            <a:ext cx="2590800" cy="168365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學生是</a:t>
            </a:r>
            <a:endParaRPr lang="en-US" altLang="zh-TW" sz="24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自主的學習者</a:t>
            </a:r>
            <a:endParaRPr lang="zh-TW" altLang="en-US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517220" y="2075278"/>
            <a:ext cx="2109560" cy="78377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教與學的歷程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858334" y="2453619"/>
            <a:ext cx="580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>
            <a:off x="5695723" y="2467163"/>
            <a:ext cx="580571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rot="5400000" flipH="1">
            <a:off x="4145119" y="3418555"/>
            <a:ext cx="936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688451" y="3971357"/>
            <a:ext cx="7934779" cy="1715354"/>
            <a:chOff x="869520" y="4401064"/>
            <a:chExt cx="7934779" cy="1715354"/>
          </a:xfrm>
        </p:grpSpPr>
        <p:sp>
          <p:nvSpPr>
            <p:cNvPr id="42" name="橢圓 41"/>
            <p:cNvSpPr/>
            <p:nvPr/>
          </p:nvSpPr>
          <p:spPr>
            <a:xfrm>
              <a:off x="869520" y="4401064"/>
              <a:ext cx="1846086" cy="1715354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脈絡化的</a:t>
              </a:r>
              <a:endParaRPr lang="en-US" altLang="zh-TW" sz="20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學習情境</a:t>
              </a:r>
              <a:endPara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2362727" y="4401064"/>
              <a:ext cx="1846086" cy="1715354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教師交付或學生自訂的工作任務</a:t>
              </a:r>
              <a:endPara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3866670" y="4401064"/>
              <a:ext cx="1846086" cy="1715354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學生思考</a:t>
              </a:r>
              <a:endParaRPr lang="en-US" altLang="zh-TW" sz="20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或討論</a:t>
              </a:r>
              <a:endPara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5370958" y="4401064"/>
              <a:ext cx="1846086" cy="1715354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學生採取行動，嘗試達成任務的方法及策略</a:t>
              </a:r>
              <a:endPara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6958213" y="4401064"/>
              <a:ext cx="1846086" cy="1715354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學生反思</a:t>
              </a:r>
              <a:endParaRPr lang="en-US" altLang="zh-TW" sz="20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sz="2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自我調整</a:t>
              </a:r>
              <a:endParaRPr lang="zh-TW" altLang="en-US" sz="2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9" name="橢圓 48"/>
          <p:cNvSpPr/>
          <p:nvPr/>
        </p:nvSpPr>
        <p:spPr>
          <a:xfrm>
            <a:off x="6345237" y="1576128"/>
            <a:ext cx="2590800" cy="168365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者與協助者</a:t>
            </a:r>
          </a:p>
        </p:txBody>
      </p:sp>
    </p:spTree>
    <p:extLst>
      <p:ext uri="{BB962C8B-B14F-4D97-AF65-F5344CB8AC3E}">
        <p14:creationId xmlns:p14="http://schemas.microsoft.com/office/powerpoint/2010/main" val="42084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B175C73E-0C77-4261-925D-244D9B9F0020}" type="slidenum">
              <a:rPr lang="zh-TW" altLang="en-US" smtClean="0">
                <a:latin typeface="+mn-lt"/>
                <a:ea typeface="+mj-ea"/>
              </a:rPr>
              <a:pPr>
                <a:defRPr/>
              </a:pPr>
              <a:t>26</a:t>
            </a:fld>
            <a:endParaRPr lang="zh-TW" altLang="en-US" dirty="0">
              <a:latin typeface="+mn-lt"/>
              <a:ea typeface="+mj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1012" y="439311"/>
            <a:ext cx="8615025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36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「生活課程」</a:t>
            </a:r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素養</a:t>
            </a:r>
            <a:r>
              <a:rPr lang="zh-TW" altLang="en-US" sz="36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導向教學的</a:t>
            </a:r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特性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321012" y="1378857"/>
            <a:ext cx="8615025" cy="489131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教案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發展的程序是非線性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從學生的問題意識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開展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不斷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地交錯與接續「情境、任務、思考、學習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或策略使用、行動或反思」等元素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用教學策略促進學生素養發展以及自主學習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形成性評量關注學生學習的情況，給予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鼓勵與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回饋，促進素養形成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時常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反思學生表現目標達成的情形，調整教學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與目標。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、連貫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prstClr val="whit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dirty="0" smtClean="0">
              <a:solidFill>
                <a:prstClr val="white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6312046" y="958163"/>
            <a:ext cx="1549107" cy="14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5306"/>
            <a:ext cx="9144000" cy="97879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時間</a:t>
            </a:r>
            <a:r>
              <a:rPr lang="zh-TW" altLang="en-US" sz="40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規劃</a:t>
            </a:r>
            <a:endParaRPr lang="zh-TW" altLang="en-US" sz="40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6959766"/>
              </p:ext>
            </p:extLst>
          </p:nvPr>
        </p:nvGraphicFramePr>
        <p:xfrm>
          <a:off x="1888218" y="1448120"/>
          <a:ext cx="5367564" cy="466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 bwMode="auto">
          <a:xfrm>
            <a:off x="230081" y="508561"/>
            <a:ext cx="8636000" cy="97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學習重點的連貫發展  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08993" y="1718718"/>
            <a:ext cx="7278175" cy="3728825"/>
            <a:chOff x="913281" y="1364527"/>
            <a:chExt cx="7278175" cy="3728825"/>
          </a:xfrm>
        </p:grpSpPr>
        <p:sp>
          <p:nvSpPr>
            <p:cNvPr id="2" name="圓角矩形 1"/>
            <p:cNvSpPr/>
            <p:nvPr/>
          </p:nvSpPr>
          <p:spPr>
            <a:xfrm>
              <a:off x="3159186" y="2386898"/>
              <a:ext cx="2782079" cy="68418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zh-TW" altLang="en-US" sz="2800" b="1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</a:t>
              </a:r>
              <a:r>
                <a:rPr lang="zh-TW" altLang="en-US" sz="2800" b="1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主題軸</a:t>
              </a: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911676" y="1364527"/>
              <a:ext cx="3277101" cy="77606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800" b="1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生活課程學習重點</a:t>
              </a:r>
              <a:endPara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991103" y="3397128"/>
              <a:ext cx="3094514" cy="701124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表現</a:t>
              </a:r>
              <a:r>
                <a: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(30</a:t>
              </a: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</a:t>
              </a:r>
              <a:r>
                <a:rPr lang="en-US" altLang="zh-TW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096942" y="3408982"/>
              <a:ext cx="3094514" cy="68927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(23</a:t>
              </a: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913281" y="4266301"/>
              <a:ext cx="3250158" cy="790921"/>
            </a:xfrm>
            <a:prstGeom prst="roundRect">
              <a:avLst/>
            </a:prstGeom>
            <a:solidFill>
              <a:srgbClr val="0000F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表現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(73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4941298" y="4299249"/>
              <a:ext cx="3250158" cy="794103"/>
            </a:xfrm>
            <a:prstGeom prst="roundRect">
              <a:avLst/>
            </a:prstGeom>
            <a:solidFill>
              <a:srgbClr val="7030A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學習內容主題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(6</a:t>
              </a:r>
              <a:r>
                <a:rPr lang="zh-TW" altLang="en-US" sz="2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</a:t>
              </a:r>
              <a:r>
                <a:rPr lang="en-US" altLang="zh-TW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向右箭號 3"/>
            <p:cNvSpPr/>
            <p:nvPr/>
          </p:nvSpPr>
          <p:spPr>
            <a:xfrm>
              <a:off x="4359852" y="3592194"/>
              <a:ext cx="517259" cy="343358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H="1">
              <a:off x="2621874" y="3229079"/>
              <a:ext cx="479491" cy="518611"/>
            </a:xfrm>
            <a:prstGeom prst="straightConnector1">
              <a:avLst/>
            </a:prstGeom>
            <a:ln w="793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5883445" y="3229080"/>
              <a:ext cx="452990" cy="534793"/>
            </a:xfrm>
            <a:prstGeom prst="straightConnector1">
              <a:avLst/>
            </a:prstGeom>
            <a:ln w="793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749230"/>
              </p:ext>
            </p:extLst>
          </p:nvPr>
        </p:nvGraphicFramePr>
        <p:xfrm>
          <a:off x="272374" y="116732"/>
          <a:ext cx="8667345" cy="644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7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1797522" y="1358659"/>
            <a:ext cx="5530204" cy="4578678"/>
            <a:chOff x="3234671" y="1683308"/>
            <a:chExt cx="5611650" cy="4038984"/>
          </a:xfrm>
        </p:grpSpPr>
        <p:sp>
          <p:nvSpPr>
            <p:cNvPr id="7" name="圓角矩形 6"/>
            <p:cNvSpPr/>
            <p:nvPr/>
          </p:nvSpPr>
          <p:spPr>
            <a:xfrm>
              <a:off x="4109605" y="1683308"/>
              <a:ext cx="3709438" cy="9361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</a:t>
              </a:r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主題軸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3439053" y="3332582"/>
              <a:ext cx="5161280" cy="89934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800" dirty="0" smtClean="0">
                  <a:solidFill>
                    <a:prstClr val="white"/>
                  </a:solidFill>
                </a:rPr>
                <a:t> </a:t>
              </a:r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表現</a:t>
              </a:r>
              <a:r>
                <a:rPr lang="en-US" altLang="zh-TW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(30</a:t>
              </a:r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</a:t>
              </a:r>
              <a:r>
                <a:rPr lang="en-US" altLang="zh-TW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3234671" y="4716451"/>
              <a:ext cx="5611650" cy="10058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white"/>
                  </a:solidFill>
                </a:rPr>
                <a:t> </a:t>
              </a:r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表現</a:t>
              </a:r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  <a:r>
                <a:rPr lang="en-US" altLang="zh-TW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(73</a:t>
              </a:r>
              <a:r>
                <a:rPr lang="zh-TW" altLang="en-US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條</a:t>
              </a:r>
              <a:r>
                <a:rPr lang="en-US" altLang="zh-TW" sz="3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5964324" y="2619412"/>
              <a:ext cx="0" cy="700419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單箭頭接點 17"/>
          <p:cNvCxnSpPr/>
          <p:nvPr/>
        </p:nvCxnSpPr>
        <p:spPr>
          <a:xfrm rot="5400000">
            <a:off x="4188232" y="4530409"/>
            <a:ext cx="469384" cy="94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 txBox="1">
            <a:spLocks/>
          </p:cNvSpPr>
          <p:nvPr/>
        </p:nvSpPr>
        <p:spPr bwMode="auto">
          <a:xfrm>
            <a:off x="279801" y="394538"/>
            <a:ext cx="8636000" cy="7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學習表現</a:t>
            </a:r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架構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155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55642" y="828144"/>
            <a:ext cx="4532009" cy="40294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TW" altLang="en-US" sz="1800" dirty="0" smtClean="0">
                <a:solidFill>
                  <a:prstClr val="black"/>
                </a:solidFill>
              </a:rPr>
              <a:t>以</a:t>
            </a:r>
            <a:r>
              <a:rPr lang="zh-TW" altLang="en-US" sz="1800" dirty="0">
                <a:solidFill>
                  <a:prstClr val="black"/>
                </a:solidFill>
              </a:rPr>
              <a:t>主題</a:t>
            </a:r>
            <a:r>
              <a:rPr lang="zh-TW" altLang="en-US" sz="1800" dirty="0" smtClean="0">
                <a:solidFill>
                  <a:prstClr val="black"/>
                </a:solidFill>
              </a:rPr>
              <a:t>軸</a:t>
            </a:r>
            <a:r>
              <a:rPr lang="en-US" altLang="zh-TW" sz="1800" dirty="0" smtClean="0">
                <a:solidFill>
                  <a:prstClr val="black"/>
                </a:solidFill>
              </a:rPr>
              <a:t>4</a:t>
            </a:r>
            <a:r>
              <a:rPr lang="zh-TW" altLang="en-US" sz="1800" dirty="0" smtClean="0">
                <a:solidFill>
                  <a:prstClr val="black"/>
                </a:solidFill>
              </a:rPr>
              <a:t>「表達想法與創新實踐」為例</a:t>
            </a:r>
            <a:endParaRPr lang="zh-TW" alt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35525"/>
              </p:ext>
            </p:extLst>
          </p:nvPr>
        </p:nvGraphicFramePr>
        <p:xfrm>
          <a:off x="155642" y="1215739"/>
          <a:ext cx="8813260" cy="51078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25505"/>
                <a:gridCol w="2153641"/>
                <a:gridCol w="5234114"/>
              </a:tblGrid>
              <a:tr h="5358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主題軸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學習表現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學習表現說明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314118">
                <a:tc rowSpan="3">
                  <a:txBody>
                    <a:bodyPr/>
                    <a:lstStyle/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表達想法與創新實踐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使用不同的表徵符號表達自己的想法，並進行創作、分享及實踐。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4-I-1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利用各種生活的媒介與素材進行表現與創作，喚起豐富的想像力。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嘗試運用生活中的各種素材，進行遊戲與活動，表現自己的感受與想法。</a:t>
                      </a:r>
                    </a:p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從事藝術、文學、科學、社會等創作活動，以喚起豐富的想像力。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8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4-I-2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使用不同的表徵符號進行表現與分享，感受創作的樂趣。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嘗試將自己的感受或想法，以某種創作形式表現。</a:t>
                      </a:r>
                    </a:p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運用語文、數字、聲音、色彩、圖像、表情及肢體動作等表徵符號，表達自己的想法，感受創作的喜樂與滿足。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8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4-I-3</a:t>
                      </a:r>
                      <a:r>
                        <a:rPr lang="zh-TW" sz="20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運用各種表現與創造的方法與形式，美化生活、增加生活的趣味。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覺察生活中有許多表現與創作的機會。</a:t>
                      </a:r>
                    </a:p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運用探究人、事、物的方法，布置或改善生活環境。</a:t>
                      </a:r>
                    </a:p>
                    <a:p>
                      <a:pPr marL="273050" lvl="0" indent="-2730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運用藝術創作形式或作品，美化自己的生活，享受生活樂趣。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 bwMode="auto">
          <a:xfrm>
            <a:off x="244272" y="75335"/>
            <a:ext cx="8636000" cy="7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學習表現</a:t>
            </a:r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架構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171232" y="1147847"/>
            <a:ext cx="2782079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主題軸</a:t>
            </a: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185598" y="4231929"/>
            <a:ext cx="0" cy="36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角矩形 9"/>
          <p:cNvSpPr/>
          <p:nvPr/>
        </p:nvSpPr>
        <p:spPr>
          <a:xfrm>
            <a:off x="2519539" y="2818195"/>
            <a:ext cx="4389119" cy="955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內容主題</a:t>
            </a:r>
            <a:r>
              <a: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697338" y="4247334"/>
            <a:ext cx="4033520" cy="9753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prstClr val="white"/>
                </a:solidFill>
              </a:rPr>
              <a:t> 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(23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244272" y="75335"/>
            <a:ext cx="8636000" cy="7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學習內容架構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557610" y="2083951"/>
            <a:ext cx="0" cy="75318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5400000">
            <a:off x="4318194" y="4007918"/>
            <a:ext cx="469384" cy="94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037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19EC-D75B-4B17-9C97-C8B9AFC69699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61041784"/>
              </p:ext>
            </p:extLst>
          </p:nvPr>
        </p:nvGraphicFramePr>
        <p:xfrm>
          <a:off x="107505" y="733336"/>
          <a:ext cx="885361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下箭號圖說文字 7"/>
          <p:cNvSpPr/>
          <p:nvPr/>
        </p:nvSpPr>
        <p:spPr>
          <a:xfrm>
            <a:off x="611560" y="116632"/>
            <a:ext cx="1800200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學習內容主題 </a:t>
            </a:r>
          </a:p>
        </p:txBody>
      </p:sp>
      <p:sp>
        <p:nvSpPr>
          <p:cNvPr id="9" name="向下箭號圖說文字 8"/>
          <p:cNvSpPr/>
          <p:nvPr/>
        </p:nvSpPr>
        <p:spPr>
          <a:xfrm>
            <a:off x="5004048" y="130311"/>
            <a:ext cx="1440160" cy="6480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dirty="0" smtClean="0"/>
              <a:t>34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62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55642" y="735085"/>
            <a:ext cx="6012929" cy="40294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TW" altLang="en-US" sz="1800" dirty="0">
                <a:solidFill>
                  <a:prstClr val="black"/>
                </a:solidFill>
              </a:rPr>
              <a:t>以「</a:t>
            </a:r>
            <a:r>
              <a:rPr lang="en-US" altLang="zh-TW" sz="1800" dirty="0">
                <a:solidFill>
                  <a:prstClr val="black"/>
                </a:solidFill>
              </a:rPr>
              <a:t>A.</a:t>
            </a:r>
            <a:r>
              <a:rPr lang="zh-TW" altLang="zh-TW" sz="1800" dirty="0">
                <a:solidFill>
                  <a:prstClr val="black"/>
                </a:solidFill>
              </a:rPr>
              <a:t>事物變化及生命成長現象的觀察與省思</a:t>
            </a:r>
            <a:r>
              <a:rPr lang="zh-TW" altLang="en-US" sz="1800" dirty="0">
                <a:solidFill>
                  <a:prstClr val="black"/>
                </a:solidFill>
              </a:rPr>
              <a:t>」為</a:t>
            </a:r>
            <a:r>
              <a:rPr lang="zh-TW" altLang="en-US" sz="1800" dirty="0" smtClean="0">
                <a:solidFill>
                  <a:prstClr val="black"/>
                </a:solidFill>
              </a:rPr>
              <a:t>例</a:t>
            </a:r>
            <a:endParaRPr lang="zh-TW" alt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81319"/>
              </p:ext>
            </p:extLst>
          </p:nvPr>
        </p:nvGraphicFramePr>
        <p:xfrm>
          <a:off x="67011" y="1138027"/>
          <a:ext cx="8917331" cy="54659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08289"/>
                <a:gridCol w="1395139"/>
                <a:gridCol w="6313903"/>
              </a:tblGrid>
              <a:tr h="442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主題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學習</a:t>
                      </a: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內容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主題設計參考素材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883825">
                <a:tc rowSpan="3">
                  <a:txBody>
                    <a:bodyPr/>
                    <a:lstStyle/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A.</a:t>
                      </a:r>
                      <a:r>
                        <a:rPr lang="zh-TW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事物變化與生命成長現象的觀察與省思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A-I-1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生命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成長現象的認識。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透過系列的觀察活動或是種植與養殖的過程，知道生物的生長需要陽光、空氣、水與養分（食物），並會珍惜與關愛生物。</a:t>
                      </a:r>
                    </a:p>
                    <a:p>
                      <a:pPr marL="261938" lvl="0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透過紀錄或資料的蒐集，覺知自己成長與進步情形（如：學習、生活知能、身體成長等），並進一步珍愛生命。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38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A-I-2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事物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變化現象的觀察。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由系列的觀測資料，說出一個變動的事件（如：植物、動物成長的歷程、天氣的變化學校環境的變化等）。</a:t>
                      </a:r>
                    </a:p>
                    <a:p>
                      <a:pPr marL="261938" lvl="0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了解生活中的情境變化（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入學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、轉學、搬家、家庭關係、生活環境、生老病死的生命變化等）可能會改變生活，當無法適應變動時，能主動尋求或願意接受協助。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558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A-I-3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自我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省思。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lvl="0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知道自己不足之處（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方法、待人接物、情緒管理等），在主動尋求協助或接受他人的指導後，用自己的力量完成工作或任務。</a:t>
                      </a:r>
                    </a:p>
                    <a:p>
                      <a:pPr marL="261938" lvl="0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了解自己的正向想法與負向想法，思考可能的結果。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 bwMode="auto">
          <a:xfrm>
            <a:off x="244272" y="75335"/>
            <a:ext cx="8636000" cy="7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學習內容主題參考素材</a:t>
            </a:r>
            <a:endParaRPr lang="zh-TW" altLang="en-US" sz="3600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</a:t>
            </a:r>
            <a:r>
              <a:rPr lang="zh-TW" alt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、多元</a:t>
            </a: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prstClr val="whit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dirty="0" smtClean="0">
              <a:solidFill>
                <a:prstClr val="white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36002" y="287862"/>
            <a:ext cx="6172200" cy="8572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課程實施要點重要的特色</a:t>
            </a:r>
            <a:endParaRPr lang="zh-TW" altLang="en-US" sz="3000" b="1" spc="3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726907"/>
            <a:ext cx="154305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fld id="{284446CC-CCB0-46B9-A36C-CF00B8F9C15C}" type="slidenum">
              <a:rPr lang="zh-TW" altLang="en-US" sz="9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t>37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015298679"/>
              </p:ext>
            </p:extLst>
          </p:nvPr>
        </p:nvGraphicFramePr>
        <p:xfrm>
          <a:off x="955965" y="1039660"/>
          <a:ext cx="7298688" cy="581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250521" y="1956055"/>
            <a:ext cx="9559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7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sz="27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7746600" y="1956055"/>
            <a:ext cx="14715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700" b="1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7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27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250520" y="4940499"/>
            <a:ext cx="9559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endParaRPr lang="en-US" altLang="zh-TW" sz="27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en-US" sz="27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endParaRPr lang="en-US" altLang="zh-TW" sz="27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7908202" y="4940499"/>
            <a:ext cx="13638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7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7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endParaRPr lang="en-US" altLang="zh-TW" sz="27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707208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dirty="0">
                <a:solidFill>
                  <a:srgbClr val="898989"/>
                </a:solidFill>
              </a:rPr>
              <a:t>37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92" y="306614"/>
            <a:ext cx="7886700" cy="1058976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生活課程的多元評量形式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72085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sp>
        <p:nvSpPr>
          <p:cNvPr id="7" name="流程圖: 替代程序 1"/>
          <p:cNvSpPr/>
          <p:nvPr/>
        </p:nvSpPr>
        <p:spPr>
          <a:xfrm>
            <a:off x="797720" y="1511982"/>
            <a:ext cx="7552644" cy="198596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形成性評量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形成性評量的目的在於關懷與了解學童學習進展的情形，協助學童克服困難或引發其進一步學習。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程序 1"/>
          <p:cNvSpPr/>
          <p:nvPr/>
        </p:nvSpPr>
        <p:spPr>
          <a:xfrm>
            <a:off x="838655" y="3986894"/>
            <a:ext cx="7511709" cy="2210705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  <a:spcAft>
                <a:spcPts val="600"/>
              </a:spcAft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總結性評量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總結性評量在於了解學童「學習表現」達成的情形，透過連續的形成性評量歷程看見學童能力的增長，評斷其學習成效。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1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53219"/>
            <a:ext cx="7886700" cy="97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議題融入說明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05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079F0-BE34-4A2B-A664-7D34D0C4EE3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流程圖: 替代處理程序 8"/>
          <p:cNvSpPr/>
          <p:nvPr/>
        </p:nvSpPr>
        <p:spPr>
          <a:xfrm>
            <a:off x="508000" y="2266950"/>
            <a:ext cx="3637416" cy="31813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400"/>
              </a:lnSpc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議題融入生活課程之內容涵蓋議題之知識、情意與行動，重視對議題認知與敏感度之提升、價值觀與責任感之培養，以及生活實踐之履行。</a:t>
            </a:r>
          </a:p>
        </p:txBody>
      </p:sp>
      <p:sp>
        <p:nvSpPr>
          <p:cNvPr id="10" name="流程圖: 文件 9"/>
          <p:cNvSpPr/>
          <p:nvPr/>
        </p:nvSpPr>
        <p:spPr>
          <a:xfrm>
            <a:off x="4451350" y="1866900"/>
            <a:ext cx="4306888" cy="4535488"/>
          </a:xfrm>
          <a:prstGeom prst="flowChartDocumen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31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「附錄二」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除明列「性別平等教育、人權教育、環境教育、海洋教育」議題之學習主題與實質內涵外，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亦能呼應品德教育、戶外教育、法治教育、家庭教育、生涯規劃教育、多元文化教育、閱讀素養教育、國際教育等議題。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71686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t="37250" r="7040" b="11534"/>
          <a:stretch>
            <a:fillRect/>
          </a:stretch>
        </p:blipFill>
        <p:spPr bwMode="auto">
          <a:xfrm>
            <a:off x="658813" y="714375"/>
            <a:ext cx="174148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589735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一、十二年國民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基本教育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1353" y="65817"/>
            <a:ext cx="7886700" cy="78581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議題融入</a:t>
            </a:r>
            <a:r>
              <a:rPr lang="zh-TW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示例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舉隅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68979"/>
              </p:ext>
            </p:extLst>
          </p:nvPr>
        </p:nvGraphicFramePr>
        <p:xfrm>
          <a:off x="179388" y="851630"/>
          <a:ext cx="8775926" cy="52588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89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24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86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0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議題實質內涵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融入課程綱要學習重點之示例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6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性別平等教育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性別角色的突破與性別歧視的消除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5740" indent="-205740" algn="just">
                        <a:spcAft>
                          <a:spcPts val="0"/>
                        </a:spcAft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性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E3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覺察性別角色的刻板印象，了解家庭、學校與職業的分工，不應受性別的限制。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【學習表現】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174625" indent="-174625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1-I-1</a:t>
                      </a:r>
                      <a:r>
                        <a:rPr lang="zh-TW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探索並分享對自己及相關人、事、物的感受與想法。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190500" indent="-1905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2-I-3</a:t>
                      </a:r>
                      <a:r>
                        <a:rPr lang="zh-TW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探索生活中的人、事、物，並體會彼此之間會相互影響。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【學習內容】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A-I-1</a:t>
                      </a:r>
                      <a:r>
                        <a:rPr lang="zh-TW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生命成長現象的認識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C-I-1</a:t>
                      </a:r>
                      <a:r>
                        <a:rPr lang="zh-TW" sz="160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事物特性與現象的</a:t>
                      </a:r>
                      <a:r>
                        <a:rPr lang="zh-TW" sz="1600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探究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14300" marR="1143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海底總動員」影片中尼莫的媽媽因為意外而喪生，爸爸身兼母職，尼莫的生活起居完全由爸爸負責照顧，爸爸是一個謹慎小心且很會碎碎念的父親，對一般學生而言，父親的角色應該是怎樣形像的呢？而自己主要又是由誰來照顧呢？在家中，爸爸媽媽的角色設定有一定的刻板印象嗎？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2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環境教育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環境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倫理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14300" marR="1143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5740" indent="-205740" algn="just">
                        <a:spcAft>
                          <a:spcPts val="0"/>
                        </a:spcAft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E3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了解人與自然和諧共生，進而保護重要棲地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【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學習表現】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190500" indent="-1905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6-I-5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覺察人與環境的依存關係，進而珍惜資源，愛護環境、尊重生命。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【學習內容】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B-I-3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環境的探索與</a:t>
                      </a:r>
                      <a:r>
                        <a:rPr lang="zh-TW" sz="1600" b="0" kern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標楷體i.."/>
                        </a:rPr>
                        <a:t>愛護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14300" marR="1143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類因為探索大自然的美而親近海洋，但在親近海洋的同時，是否能同時思考對海洋環境所造成的干擾？尤其是對於海中生物的捕撈，例如影片中的尼莫，被潛水夫捕撈回去變成觀賞魚，這樣的行為是否恰當？人類因為自己的喜好，而干擾了海中生物的生存環境，另外，在捕撈的同時，是否也考慮到海洋的永續發展呢？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76" marR="68576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388" y="6154321"/>
            <a:ext cx="60019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生活課程課程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之「陸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、生活課程</a:t>
            </a:r>
            <a:r>
              <a:rPr lang="zh-TW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議題融入說明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議題融入教學示例可參閱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生活課程課程手冊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73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1F094E-672E-4DAA-88B9-05ABD5A6867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148" y="244633"/>
            <a:ext cx="8229600" cy="755270"/>
          </a:xfrm>
        </p:spPr>
        <p:txBody>
          <a:bodyPr/>
          <a:lstStyle/>
          <a:p>
            <a:pPr marL="52388" lvl="1" algn="ctr" defTabSz="488950">
              <a:spcAft>
                <a:spcPct val="15000"/>
              </a:spcAft>
              <a:defRPr/>
            </a:pPr>
            <a:r>
              <a:rPr lang="zh-TW" altLang="en-US" sz="3600" b="1" kern="12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議題</a:t>
            </a:r>
            <a:r>
              <a:rPr lang="zh-TW" altLang="en-US" sz="3600" b="1" kern="1200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融入的</a:t>
            </a:r>
            <a:r>
              <a:rPr lang="zh-TW" altLang="en-US" sz="3600" b="1" kern="1200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做法</a:t>
            </a:r>
            <a:endParaRPr lang="en-US" altLang="zh-TW" sz="4000" b="1" kern="1200" cap="all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9757" y="2064783"/>
            <a:ext cx="4369647" cy="2958196"/>
            <a:chOff x="2077974" y="1216607"/>
            <a:chExt cx="5155206" cy="3904927"/>
          </a:xfrm>
        </p:grpSpPr>
        <p:sp>
          <p:nvSpPr>
            <p:cNvPr id="10" name="Shape 796"/>
            <p:cNvSpPr>
              <a:spLocks noChangeArrowheads="1"/>
            </p:cNvSpPr>
            <p:nvPr/>
          </p:nvSpPr>
          <p:spPr bwMode="auto">
            <a:xfrm>
              <a:off x="4460481" y="2048055"/>
              <a:ext cx="2772699" cy="3073479"/>
            </a:xfrm>
            <a:prstGeom prst="ellipse">
              <a:avLst/>
            </a:prstGeom>
            <a:solidFill>
              <a:srgbClr val="3399FF">
                <a:alpha val="49803"/>
              </a:srgbClr>
            </a:solidFill>
            <a:ln w="25400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600" b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Shape 790"/>
            <p:cNvSpPr>
              <a:spLocks noChangeArrowheads="1"/>
            </p:cNvSpPr>
            <p:nvPr/>
          </p:nvSpPr>
          <p:spPr bwMode="auto">
            <a:xfrm>
              <a:off x="2077974" y="2048055"/>
              <a:ext cx="2749712" cy="3073479"/>
            </a:xfrm>
            <a:prstGeom prst="ellipse">
              <a:avLst/>
            </a:prstGeom>
            <a:solidFill>
              <a:srgbClr val="FF99FF">
                <a:alpha val="49411"/>
              </a:srgbClr>
            </a:solidFill>
            <a:ln w="25400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sz="1600" b="1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內容版面配置區 2"/>
            <p:cNvSpPr txBox="1">
              <a:spLocks/>
            </p:cNvSpPr>
            <p:nvPr/>
          </p:nvSpPr>
          <p:spPr bwMode="auto">
            <a:xfrm>
              <a:off x="2100378" y="1216607"/>
              <a:ext cx="2520232" cy="70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zh-TW" altLang="zh-TW" sz="2800" dirty="0" smtClean="0">
                  <a:solidFill>
                    <a:srgbClr val="FF66FF"/>
                  </a:solidFill>
                </a:rPr>
                <a:t>議題的產生</a:t>
              </a:r>
              <a:endParaRPr lang="zh-TW" altLang="zh-TW" sz="2800" dirty="0">
                <a:solidFill>
                  <a:srgbClr val="FF66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87084" y="2946638"/>
              <a:ext cx="1679030" cy="614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28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生活事件</a:t>
              </a:r>
              <a:endParaRPr lang="zh-TW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20980" y="3582154"/>
              <a:ext cx="1679030" cy="614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28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社會現象</a:t>
              </a:r>
              <a:endParaRPr lang="zh-TW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30030" y="1216607"/>
              <a:ext cx="2794841" cy="614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28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生活課程的素材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775070" y="3000844"/>
              <a:ext cx="2320381" cy="1120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28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r>
                <a:rPr lang="zh-TW" altLang="zh-TW" sz="28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的生活</a:t>
              </a:r>
              <a:endParaRPr lang="en-US" altLang="zh-TW" sz="28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zh-TW" sz="28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經驗</a:t>
              </a:r>
              <a:r>
                <a:rPr lang="zh-TW" altLang="en-US" sz="2800" dirty="0" smtClean="0">
                  <a:solidFill>
                    <a:prstClr val="black"/>
                  </a:solidFill>
                  <a:latin typeface="標楷體"/>
                  <a:ea typeface="標楷體"/>
                </a:rPr>
                <a:t>、</a:t>
              </a:r>
              <a:r>
                <a:rPr lang="zh-TW" altLang="zh-TW" sz="28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環境</a:t>
              </a:r>
              <a:endParaRPr lang="zh-TW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11073" y="4261497"/>
              <a:ext cx="483518" cy="397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dirty="0" smtClean="0">
                  <a:solidFill>
                    <a:prstClr val="black"/>
                  </a:solidFill>
                </a:rPr>
                <a:t>……</a:t>
              </a:r>
              <a:endParaRPr lang="zh-TW" alt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流程圖: 替代程序 1"/>
          <p:cNvSpPr/>
          <p:nvPr/>
        </p:nvSpPr>
        <p:spPr>
          <a:xfrm>
            <a:off x="4816972" y="1133392"/>
            <a:ext cx="4122018" cy="5064208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藉著配合教學活動的主題採多元方式融入，深化與拓展學習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的素材與問題意識引發切入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發展的歷程隱含著議題實質內涵的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1938" indent="-261938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z="2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案例連結之內涵，可能比課綱附錄二所列更多。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30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歡迎下載</a:t>
            </a:r>
            <a: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en-US" altLang="zh-TW" sz="3600" b="1" spc="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十二年國教生活課程課程綱要</a:t>
            </a:r>
            <a:r>
              <a:rPr lang="en-US" altLang="zh-TW" sz="3600" b="1" spc="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endParaRPr lang="zh-TW" altLang="en-US" sz="3600" b="1" spc="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88480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國家教育研究院研發之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 smtClean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 smtClean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00" y="331788"/>
            <a:ext cx="880745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生活課程課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2883" y="1466895"/>
            <a:ext cx="5180467" cy="46656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0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壹、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貳、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課程</a:t>
            </a:r>
            <a:r>
              <a:rPr lang="zh-TW" altLang="en-US" sz="2400" u="sng" cap="all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2400" u="sng" cap="all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參</a:t>
            </a: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伍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、素養導向</a:t>
            </a:r>
            <a:r>
              <a:rPr lang="zh-TW" altLang="en-US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教學及案例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編寫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陸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柒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</a:t>
            </a:r>
            <a:r>
              <a:rPr lang="zh-TW" altLang="en-US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主題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教學案例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捌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</a:t>
            </a:r>
            <a:r>
              <a:rPr lang="zh-TW" altLang="en-US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生活課程實施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銜接</a:t>
            </a:r>
            <a:r>
              <a:rPr lang="zh-TW" altLang="en-US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分析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與建議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玖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、課綱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 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Q &amp; A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zh-TW" altLang="en-US" sz="2000" dirty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22413" y="6169025"/>
            <a:ext cx="6572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:http://12cur.naer.edu.tw/category/post/279</a:t>
            </a:r>
          </a:p>
        </p:txBody>
      </p:sp>
      <p:pic>
        <p:nvPicPr>
          <p:cNvPr id="7475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1208088" y="61690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46" y="1355939"/>
            <a:ext cx="3276691" cy="466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438" y="13970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>
          <a:xfrm>
            <a:off x="1260475" y="3921125"/>
            <a:ext cx="2105025" cy="6334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TW" altLang="en-US" smtClean="0"/>
              <a:t>加入</a:t>
            </a:r>
            <a:r>
              <a:rPr lang="en-US" altLang="zh-TW" smtClean="0"/>
              <a:t>QR cord</a:t>
            </a:r>
            <a:endParaRPr lang="zh-TW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zh-TW" altLang="en-US" smtClean="0"/>
          </a:p>
        </p:txBody>
      </p:sp>
      <p:sp>
        <p:nvSpPr>
          <p:cNvPr id="76804" name="內容版面配置區 2"/>
          <p:cNvSpPr txBox="1">
            <a:spLocks/>
          </p:cNvSpPr>
          <p:nvPr/>
        </p:nvSpPr>
        <p:spPr bwMode="auto">
          <a:xfrm>
            <a:off x="5172075" y="3911600"/>
            <a:ext cx="21050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TW" altLang="en-US"/>
              <a:t>加入</a:t>
            </a:r>
            <a:r>
              <a:rPr lang="en-US" altLang="zh-TW"/>
              <a:t>QR cord</a:t>
            </a:r>
            <a:endParaRPr lang="zh-TW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21948562"/>
              </p:ext>
            </p:extLst>
          </p:nvPr>
        </p:nvGraphicFramePr>
        <p:xfrm>
          <a:off x="1322218" y="1764470"/>
          <a:ext cx="64140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6806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03450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2034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文字方塊 10"/>
          <p:cNvSpPr txBox="1">
            <a:spLocks noChangeArrowheads="1"/>
          </p:cNvSpPr>
          <p:nvPr/>
        </p:nvSpPr>
        <p:spPr bwMode="auto">
          <a:xfrm>
            <a:off x="904875" y="1443038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09" name="文字方塊 11"/>
          <p:cNvSpPr txBox="1">
            <a:spLocks noChangeArrowheads="1"/>
          </p:cNvSpPr>
          <p:nvPr/>
        </p:nvSpPr>
        <p:spPr bwMode="auto">
          <a:xfrm>
            <a:off x="4881563" y="1584325"/>
            <a:ext cx="2478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愛學網</a:t>
            </a: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46888" y="4545013"/>
            <a:ext cx="2020887" cy="1582737"/>
          </a:xfrm>
          <a:prstGeom prst="ellipse">
            <a:avLst/>
          </a:prstGeom>
          <a:blipFill rotWithShape="1">
            <a:blip r:embed="rId10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橢圓 14"/>
          <p:cNvSpPr/>
          <p:nvPr/>
        </p:nvSpPr>
        <p:spPr>
          <a:xfrm>
            <a:off x="2921000" y="4833486"/>
            <a:ext cx="2251075" cy="1631950"/>
          </a:xfrm>
          <a:prstGeom prst="ellipse">
            <a:avLst/>
          </a:prstGeom>
          <a:blipFill rotWithShape="1">
            <a:blip r:embed="rId11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8255" y="3851825"/>
            <a:ext cx="387826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敬請指教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276412"/>
            <a:ext cx="3438525" cy="25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3"/>
          <p:cNvSpPr txBox="1">
            <a:spLocks/>
          </p:cNvSpPr>
          <p:nvPr/>
        </p:nvSpPr>
        <p:spPr bwMode="auto">
          <a:xfrm>
            <a:off x="7050088" y="6492875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46</a:t>
            </a:r>
            <a:endParaRPr lang="zh-TW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250825" y="5445125"/>
            <a:ext cx="2160588" cy="1008063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482850" y="5445125"/>
            <a:ext cx="2089150" cy="100806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643438" y="5445125"/>
            <a:ext cx="2087562" cy="1008063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04025" y="5445125"/>
            <a:ext cx="2073275" cy="10080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474788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76440" y="6492875"/>
            <a:ext cx="2057400" cy="365125"/>
          </a:xfrm>
        </p:spPr>
        <p:txBody>
          <a:bodyPr/>
          <a:lstStyle/>
          <a:p>
            <a:pPr>
              <a:defRPr/>
            </a:pPr>
            <a:fld id="{99BF4EED-F24C-420D-B541-F5B5D702392D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83" name="圖表" r:id="rId4" imgW="8114479" imgH="5456393" progId="">
                      <p:embed/>
                    </p:oleObj>
                  </mc:Choice>
                  <mc:Fallback>
                    <p:oleObj name="圖表" r:id="rId4" imgW="8114479" imgH="5456393" progId="">
                      <p:embed/>
                      <p:pic>
                        <p:nvPicPr>
                          <p:cNvPr id="0" name="Picture 11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2" y="1075287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84" name="圖表" r:id="rId6" imgW="4401693" imgH="3633531" progId="">
                      <p:embed/>
                    </p:oleObj>
                  </mc:Choice>
                  <mc:Fallback>
                    <p:oleObj name="圖表" r:id="rId6" imgW="4401693" imgH="3633531" progId="">
                      <p:embed/>
                      <p:pic>
                        <p:nvPicPr>
                          <p:cNvPr id="0" name="Picture 12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00553" y="348480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31763"/>
            <a:ext cx="4619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3957638" y="3041650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10479</TotalTime>
  <Words>3521</Words>
  <Application>Microsoft Office PowerPoint</Application>
  <PresentationFormat>如螢幕大小 (4:3)</PresentationFormat>
  <Paragraphs>598</Paragraphs>
  <Slides>46</Slides>
  <Notes>17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63" baseType="lpstr">
      <vt:lpstr>Calibri</vt:lpstr>
      <vt:lpstr>Eraser</vt:lpstr>
      <vt:lpstr>Times New Roman</vt:lpstr>
      <vt:lpstr>Calibri Light</vt:lpstr>
      <vt:lpstr>Wingdings</vt:lpstr>
      <vt:lpstr>SimSun</vt:lpstr>
      <vt:lpstr>標楷體</vt:lpstr>
      <vt:lpstr>標楷體i..</vt:lpstr>
      <vt:lpstr>Microsoft YaHei</vt:lpstr>
      <vt:lpstr>新細明體</vt:lpstr>
      <vt:lpstr>微軟正黑體</vt:lpstr>
      <vt:lpstr>Simple-Line-Icons</vt:lpstr>
      <vt:lpstr>Arial</vt:lpstr>
      <vt:lpstr>Office 佈景主題</vt:lpstr>
      <vt:lpstr>2_Office 佈景主題</vt:lpstr>
      <vt:lpstr>1_Office 佈景主題</vt:lpstr>
      <vt:lpstr>圖表</vt:lpstr>
      <vt:lpstr>協力同行 解析實踐        </vt:lpstr>
      <vt:lpstr>PowerPoint 簡報</vt:lpstr>
      <vt:lpstr>十二年國民基本教育課程綱要 總綱重要理念與內涵</vt:lpstr>
      <vt:lpstr> 一、十二年國民基本教育         課程綱要理念與特色</vt:lpstr>
      <vt:lpstr>總綱的理念與目標</vt:lpstr>
      <vt:lpstr>核心素養界定</vt:lpstr>
      <vt:lpstr>PowerPoint 簡報</vt:lpstr>
      <vt:lpstr>核心素養</vt:lpstr>
      <vt:lpstr>PowerPoint 簡報</vt:lpstr>
      <vt:lpstr>PowerPoint 簡報</vt:lpstr>
      <vt:lpstr>PowerPoint 簡報</vt:lpstr>
      <vt:lpstr> 二、十二年國民基本教育             課程綱要總綱課程架構</vt:lpstr>
      <vt:lpstr>PowerPoint 簡報</vt:lpstr>
      <vt:lpstr>PowerPoint 簡報</vt:lpstr>
      <vt:lpstr>PowerPoint 簡報</vt:lpstr>
      <vt:lpstr>十二年國教課綱強調學校本位課程發展</vt:lpstr>
      <vt:lpstr>生活課程課程綱要 重要理念與內涵</vt:lpstr>
      <vt:lpstr>生活課程課綱的理念與目標</vt:lpstr>
      <vt:lpstr>面對未來，生活課程的教學是…</vt:lpstr>
      <vt:lpstr>PowerPoint 簡報</vt:lpstr>
      <vt:lpstr>一、素養導向的課綱</vt:lpstr>
      <vt:lpstr>PowerPoint 簡報</vt:lpstr>
      <vt:lpstr>課綱核心素養舉隅</vt:lpstr>
      <vt:lpstr>課綱核心素養與學習重點的呼應</vt:lpstr>
      <vt:lpstr>PowerPoint 簡報</vt:lpstr>
      <vt:lpstr>PowerPoint 簡報</vt:lpstr>
      <vt:lpstr>二、連貫統整的課綱</vt:lpstr>
      <vt:lpstr>時間規劃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三、多元適性的課綱</vt:lpstr>
      <vt:lpstr>生活課程實施要點重要的特色</vt:lpstr>
      <vt:lpstr>生活課程的多元評量形式</vt:lpstr>
      <vt:lpstr>議題融入說明</vt:lpstr>
      <vt:lpstr>議題融入示例舉隅</vt:lpstr>
      <vt:lpstr>議題融入的做法</vt:lpstr>
      <vt:lpstr>歡迎下載 -十二年國教生活課程課程綱要-</vt:lpstr>
      <vt:lpstr>國家教育研究院研發之 課綱實施支持資源</vt:lpstr>
      <vt:lpstr>生活課程課綱實施相關資源-課程手冊</vt:lpstr>
      <vt:lpstr>更多的十二年國教課綱 實施的參考資源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lin</cp:lastModifiedBy>
  <cp:revision>969</cp:revision>
  <cp:lastPrinted>2018-10-12T01:05:03Z</cp:lastPrinted>
  <dcterms:created xsi:type="dcterms:W3CDTF">2015-05-12T09:09:43Z</dcterms:created>
  <dcterms:modified xsi:type="dcterms:W3CDTF">2018-12-17T02:19:05Z</dcterms:modified>
</cp:coreProperties>
</file>