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4.xml" ContentType="application/vnd.openxmlformats-officedocument.presentationml.notesSlide+xml"/>
  <Override PartName="/ppt/theme/themeOverride9.xml" ContentType="application/vnd.openxmlformats-officedocument.themeOverr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0.xml" ContentType="application/vnd.openxmlformats-officedocument.themeOverride+xml"/>
  <Override PartName="/ppt/theme/themeOverride11.xml" ContentType="application/vnd.openxmlformats-officedocument.themeOverr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notesSlides/notesSlide7.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6.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7.xml" ContentType="application/vnd.openxmlformats-officedocument.themeOverr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6"/>
  </p:notesMasterIdLst>
  <p:handoutMasterIdLst>
    <p:handoutMasterId r:id="rId57"/>
  </p:handoutMasterIdLst>
  <p:sldIdLst>
    <p:sldId id="696" r:id="rId2"/>
    <p:sldId id="517" r:id="rId3"/>
    <p:sldId id="697" r:id="rId4"/>
    <p:sldId id="754" r:id="rId5"/>
    <p:sldId id="611" r:id="rId6"/>
    <p:sldId id="637" r:id="rId7"/>
    <p:sldId id="638" r:id="rId8"/>
    <p:sldId id="639" r:id="rId9"/>
    <p:sldId id="640" r:id="rId10"/>
    <p:sldId id="641" r:id="rId11"/>
    <p:sldId id="714" r:id="rId12"/>
    <p:sldId id="755" r:id="rId13"/>
    <p:sldId id="569" r:id="rId14"/>
    <p:sldId id="750" r:id="rId15"/>
    <p:sldId id="642" r:id="rId16"/>
    <p:sldId id="689" r:id="rId17"/>
    <p:sldId id="698" r:id="rId18"/>
    <p:sldId id="767" r:id="rId19"/>
    <p:sldId id="766" r:id="rId20"/>
    <p:sldId id="722" r:id="rId21"/>
    <p:sldId id="715" r:id="rId22"/>
    <p:sldId id="756" r:id="rId23"/>
    <p:sldId id="728" r:id="rId24"/>
    <p:sldId id="729" r:id="rId25"/>
    <p:sldId id="751" r:id="rId26"/>
    <p:sldId id="752" r:id="rId27"/>
    <p:sldId id="753" r:id="rId28"/>
    <p:sldId id="731" r:id="rId29"/>
    <p:sldId id="732" r:id="rId30"/>
    <p:sldId id="757" r:id="rId31"/>
    <p:sldId id="723" r:id="rId32"/>
    <p:sldId id="674" r:id="rId33"/>
    <p:sldId id="764" r:id="rId34"/>
    <p:sldId id="765" r:id="rId35"/>
    <p:sldId id="743" r:id="rId36"/>
    <p:sldId id="744" r:id="rId37"/>
    <p:sldId id="760" r:id="rId38"/>
    <p:sldId id="733" r:id="rId39"/>
    <p:sldId id="736" r:id="rId40"/>
    <p:sldId id="735" r:id="rId41"/>
    <p:sldId id="707" r:id="rId42"/>
    <p:sldId id="708" r:id="rId43"/>
    <p:sldId id="761" r:id="rId44"/>
    <p:sldId id="685" r:id="rId45"/>
    <p:sldId id="768" r:id="rId46"/>
    <p:sldId id="607" r:id="rId47"/>
    <p:sldId id="664" r:id="rId48"/>
    <p:sldId id="670" r:id="rId49"/>
    <p:sldId id="762" r:id="rId50"/>
    <p:sldId id="699" r:id="rId51"/>
    <p:sldId id="710" r:id="rId52"/>
    <p:sldId id="691" r:id="rId53"/>
    <p:sldId id="668" r:id="rId54"/>
    <p:sldId id="623" r:id="rId55"/>
  </p:sldIdLst>
  <p:sldSz cx="9144000" cy="6858000" type="screen4x3"/>
  <p:notesSz cx="6735763" cy="9869488"/>
  <p:embeddedFontLs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SimSun" panose="02010600030101010101" pitchFamily="2" charset="-122"/>
      <p:regular r:id="rId64"/>
    </p:embeddedFont>
    <p:embeddedFont>
      <p:font typeface="標楷體" panose="03000509000000000000" pitchFamily="65" charset="-120"/>
      <p:regular r:id="rId65"/>
    </p:embeddedFont>
    <p:embeddedFont>
      <p:font typeface="Microsoft YaHei" panose="020B0503020204020204" pitchFamily="34" charset="-122"/>
      <p:regular r:id="rId66"/>
      <p:bold r:id="rId67"/>
    </p:embeddedFont>
    <p:embeddedFont>
      <p:font typeface="微軟正黑體" panose="020B0604030504040204" pitchFamily="34" charset="-120"/>
      <p:regular r:id="rId68"/>
      <p:bold r:id="rId69"/>
    </p:embeddedFont>
  </p:embeddedFontLst>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41719C"/>
    <a:srgbClr val="0000FF"/>
    <a:srgbClr val="FFE389"/>
    <a:srgbClr val="FFD44B"/>
    <a:srgbClr val="FFC91D"/>
    <a:srgbClr val="FFC000"/>
    <a:srgbClr val="FFCCCC"/>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90931" autoAdjust="0"/>
  </p:normalViewPr>
  <p:slideViewPr>
    <p:cSldViewPr snapToGrid="0">
      <p:cViewPr varScale="1">
        <p:scale>
          <a:sx n="98" d="100"/>
          <a:sy n="98" d="100"/>
        </p:scale>
        <p:origin x="124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工作表1!$B$1</c:f>
              <c:strCache>
                <c:ptCount val="1"/>
                <c:pt idx="0">
                  <c:v>數列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elete val="1"/>
          </c:dLbls>
          <c:cat>
            <c:strRef>
              <c:f>工作表1!$A$2:$A$4</c:f>
              <c:strCache>
                <c:ptCount val="3"/>
                <c:pt idx="0">
                  <c:v>健康與體育</c:v>
                </c:pt>
                <c:pt idx="1">
                  <c:v>藝術與人文</c:v>
                </c:pt>
                <c:pt idx="2">
                  <c:v>綜合活動</c:v>
                </c:pt>
              </c:strCache>
            </c:strRef>
          </c:cat>
          <c:val>
            <c:numRef>
              <c:f>工作表1!$B$2:$B$4</c:f>
              <c:numCache>
                <c:formatCode>0.00%</c:formatCode>
                <c:ptCount val="3"/>
                <c:pt idx="0">
                  <c:v>0.54600000000000004</c:v>
                </c:pt>
                <c:pt idx="1">
                  <c:v>0.34399999999999997</c:v>
                </c:pt>
                <c:pt idx="2">
                  <c:v>0.28699999999999998</c:v>
                </c:pt>
              </c:numCache>
            </c:numRef>
          </c:val>
          <c:extLst xmlns:c16r2="http://schemas.microsoft.com/office/drawing/2015/06/chart">
            <c:ext xmlns:c16="http://schemas.microsoft.com/office/drawing/2014/chart" uri="{C3380CC4-5D6E-409C-BE32-E72D297353CC}">
              <c16:uniqueId val="{00000000-7D47-4AA9-B316-DE6995380308}"/>
            </c:ext>
          </c:extLst>
        </c:ser>
        <c:dLbls>
          <c:showLegendKey val="0"/>
          <c:showVal val="1"/>
          <c:showCatName val="0"/>
          <c:showSerName val="0"/>
          <c:showPercent val="0"/>
          <c:showBubbleSize val="0"/>
        </c:dLbls>
        <c:gapWidth val="150"/>
        <c:shape val="box"/>
        <c:axId val="276459680"/>
        <c:axId val="276460240"/>
        <c:axId val="0"/>
      </c:bar3DChart>
      <c:catAx>
        <c:axId val="276459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276460240"/>
        <c:crosses val="autoZero"/>
        <c:auto val="1"/>
        <c:lblAlgn val="ctr"/>
        <c:lblOffset val="100"/>
        <c:noMultiLvlLbl val="0"/>
      </c:catAx>
      <c:valAx>
        <c:axId val="2764602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2764596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0.xml.rels><?xml version="1.0" encoding="UTF-8" standalone="yes"?>
<Relationships xmlns="http://schemas.openxmlformats.org/package/2006/relationships"><Relationship Id="rId1" Type="http://schemas.openxmlformats.org/officeDocument/2006/relationships/hyperlink" Target="https://www.naer.edu.tw/files/15-1000-14113,c639-1.php?Lang=zh-tw"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AA8E9-73F6-42EC-9E56-B62F2A0A4935}"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zh-TW" altLang="en-US"/>
        </a:p>
      </dgm:t>
    </dgm:pt>
    <dgm:pt modelId="{A2ABD330-7A5C-4352-AD0A-611067BBC3E4}">
      <dgm:prSet phldrT="[文字]" custT="1"/>
      <dgm:spPr/>
      <dgm:t>
        <a:bodyPr/>
        <a:lstStyle/>
        <a:p>
          <a:pPr algn="l">
            <a:lnSpc>
              <a:spcPct val="90000"/>
            </a:lnSpc>
          </a:pPr>
          <a:r>
            <a:rPr lang="en-US" altLang="zh-TW" sz="2800" b="1" dirty="0">
              <a:latin typeface="微軟正黑體" panose="020B0604030504040204" pitchFamily="34" charset="-120"/>
              <a:ea typeface="微軟正黑體" panose="020B0604030504040204" pitchFamily="34" charset="-120"/>
            </a:rPr>
            <a:t>     </a:t>
          </a:r>
          <a:r>
            <a:rPr lang="zh-TW" sz="2800" b="1" dirty="0">
              <a:latin typeface="微軟正黑體" panose="020B0604030504040204" pitchFamily="34" charset="-120"/>
              <a:ea typeface="微軟正黑體" panose="020B0604030504040204" pitchFamily="34" charset="-120"/>
            </a:rPr>
            <a:t>「成就每一個孩子—適性揚才、終身學習」</a:t>
          </a:r>
          <a:r>
            <a:rPr lang="en-US" altLang="zh-TW" sz="2800" b="1" dirty="0">
              <a:latin typeface="微軟正黑體" panose="020B0604030504040204" pitchFamily="34" charset="-120"/>
              <a:ea typeface="微軟正黑體" panose="020B0604030504040204" pitchFamily="34" charset="-120"/>
            </a:rPr>
            <a:t/>
          </a:r>
          <a:br>
            <a:rPr lang="en-US" altLang="zh-TW" sz="2800" b="1" dirty="0">
              <a:latin typeface="微軟正黑體" panose="020B0604030504040204" pitchFamily="34" charset="-120"/>
              <a:ea typeface="微軟正黑體" panose="020B0604030504040204" pitchFamily="34" charset="-120"/>
            </a:rPr>
          </a:br>
          <a:r>
            <a:rPr lang="zh-TW" sz="2400" dirty="0">
              <a:latin typeface="微軟正黑體" panose="020B0604030504040204" pitchFamily="34" charset="-120"/>
              <a:ea typeface="微軟正黑體" panose="020B0604030504040204" pitchFamily="34" charset="-120"/>
            </a:rPr>
            <a:t>以尊重學生生命主體為起點，透過適性教育，激發學生生命的喜悅與生活的自信，提升學生學習的渴望與創新的勇氣，善盡國民責任並展現共生智慧，成為具有社會適應力與應變力的終身學習者</a:t>
          </a:r>
          <a:endParaRPr lang="zh-TW" altLang="en-US" sz="2400" dirty="0">
            <a:latin typeface="微軟正黑體" panose="020B0604030504040204" pitchFamily="34" charset="-120"/>
            <a:ea typeface="微軟正黑體" panose="020B0604030504040204" pitchFamily="34" charset="-120"/>
          </a:endParaRPr>
        </a:p>
      </dgm:t>
    </dgm:pt>
    <dgm:pt modelId="{A59EBCD0-57E8-4456-B224-61DB43AEEC87}" type="par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25229B6-6453-4881-8845-FC53A68F8914}" type="sib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2FEA7-0A9E-4A59-9422-9552F3E5A09D}">
      <dgm:prSet phldrT="[文字]" custT="1"/>
      <dgm:spPr>
        <a:solidFill>
          <a:srgbClr val="FFC000"/>
        </a:solidFill>
      </dgm:spPr>
      <dgm:t>
        <a:bodyPr/>
        <a:lstStyle/>
        <a:p>
          <a:r>
            <a:rPr lang="zh-TW" altLang="en-US" sz="3200" b="1" dirty="0">
              <a:latin typeface="微軟正黑體" panose="020B0604030504040204" pitchFamily="34" charset="-120"/>
              <a:ea typeface="微軟正黑體" panose="020B0604030504040204" pitchFamily="34" charset="-120"/>
            </a:rPr>
            <a:t>互動</a:t>
          </a:r>
          <a:endParaRPr lang="en-US" altLang="zh-TW" sz="3200" b="1" dirty="0">
            <a:latin typeface="微軟正黑體" panose="020B0604030504040204" pitchFamily="34" charset="-120"/>
            <a:ea typeface="微軟正黑體" panose="020B0604030504040204" pitchFamily="34" charset="-120"/>
          </a:endParaRPr>
        </a:p>
      </dgm:t>
    </dgm:pt>
    <dgm:pt modelId="{4C930BF6-1E33-40AD-AE88-FDDBE489BDBD}" type="par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54FBDCB-BC15-46AC-B041-A7C6C22FAEA1}" type="sib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B27F6-DBEF-4102-B2CD-27988E7FF3A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共好</a:t>
          </a:r>
          <a:endParaRPr lang="en-US" altLang="zh-TW" sz="3200" b="1" dirty="0">
            <a:latin typeface="微軟正黑體" panose="020B0604030504040204" pitchFamily="34" charset="-120"/>
            <a:ea typeface="微軟正黑體" panose="020B0604030504040204" pitchFamily="34" charset="-120"/>
          </a:endParaRPr>
        </a:p>
      </dgm:t>
    </dgm:pt>
    <dgm:pt modelId="{C6502067-9874-42FC-93DB-29D814FC9B9F}" type="sib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2C16AF-5CBD-4F26-81A4-35C711118237}" type="par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79AD74-B41F-440C-A7BC-50E206430FAA}">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自發</a:t>
          </a:r>
          <a:endParaRPr lang="en-US" altLang="zh-TW" sz="3200" b="1" dirty="0">
            <a:latin typeface="微軟正黑體" panose="020B0604030504040204" pitchFamily="34" charset="-120"/>
            <a:ea typeface="微軟正黑體" panose="020B0604030504040204" pitchFamily="34" charset="-120"/>
          </a:endParaRPr>
        </a:p>
      </dgm:t>
    </dgm:pt>
    <dgm:pt modelId="{13078DC5-2947-4556-9261-D084CCE8DD68}" type="sib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C654F4-D436-42DB-AC1D-6390DB4DA0E0}" type="par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9CEEBA-4B9D-4A5D-9F52-EED3C35E63C7}" type="pres">
      <dgm:prSet presAssocID="{6A4AA8E9-73F6-42EC-9E56-B62F2A0A4935}" presName="Name0" presStyleCnt="0">
        <dgm:presLayoutVars>
          <dgm:chPref val="1"/>
          <dgm:dir/>
          <dgm:animOne val="branch"/>
          <dgm:animLvl val="lvl"/>
          <dgm:resizeHandles/>
        </dgm:presLayoutVars>
      </dgm:prSet>
      <dgm:spPr/>
      <dgm:t>
        <a:bodyPr/>
        <a:lstStyle/>
        <a:p>
          <a:endParaRPr lang="zh-TW" altLang="en-US"/>
        </a:p>
      </dgm:t>
    </dgm:pt>
    <dgm:pt modelId="{FAED976B-1818-482F-8ABF-4EA433423C3F}" type="pres">
      <dgm:prSet presAssocID="{A2ABD330-7A5C-4352-AD0A-611067BBC3E4}" presName="vertOne" presStyleCnt="0"/>
      <dgm:spPr/>
    </dgm:pt>
    <dgm:pt modelId="{14327142-CA6F-47F8-A0AF-3A1C6094EB0E}" type="pres">
      <dgm:prSet presAssocID="{A2ABD330-7A5C-4352-AD0A-611067BBC3E4}" presName="txOne" presStyleLbl="node0" presStyleIdx="0" presStyleCnt="1" custScaleX="97130" custScaleY="2000000" custLinFactY="1183419" custLinFactNeighborX="-1180" custLinFactNeighborY="1200000">
        <dgm:presLayoutVars>
          <dgm:chPref val="3"/>
        </dgm:presLayoutVars>
      </dgm:prSet>
      <dgm:spPr/>
      <dgm:t>
        <a:bodyPr/>
        <a:lstStyle/>
        <a:p>
          <a:endParaRPr lang="zh-TW" altLang="en-US"/>
        </a:p>
      </dgm:t>
    </dgm:pt>
    <dgm:pt modelId="{09262C3D-7ABC-4EA8-800D-425DED7BFF74}" type="pres">
      <dgm:prSet presAssocID="{A2ABD330-7A5C-4352-AD0A-611067BBC3E4}" presName="parTransOne" presStyleCnt="0"/>
      <dgm:spPr/>
    </dgm:pt>
    <dgm:pt modelId="{8CD33B24-1370-4935-BF79-95DA8B2D2EE1}" type="pres">
      <dgm:prSet presAssocID="{A2ABD330-7A5C-4352-AD0A-611067BBC3E4}" presName="horzOne" presStyleCnt="0"/>
      <dgm:spPr/>
    </dgm:pt>
    <dgm:pt modelId="{ACFF57A6-3B58-43FF-9A20-23F3165618EE}" type="pres">
      <dgm:prSet presAssocID="{5F79AD74-B41F-440C-A7BC-50E206430FAA}" presName="vertTwo" presStyleCnt="0"/>
      <dgm:spPr/>
    </dgm:pt>
    <dgm:pt modelId="{B07CEB32-E64A-455C-9879-D89AAD088263}" type="pres">
      <dgm:prSet presAssocID="{5F79AD74-B41F-440C-A7BC-50E206430FAA}" presName="txTwo" presStyleLbl="node2" presStyleIdx="0" presStyleCnt="2" custScaleX="28053" custScaleY="939962" custLinFactY="-900000" custLinFactNeighborX="-13787" custLinFactNeighborY="-956607">
        <dgm:presLayoutVars>
          <dgm:chPref val="3"/>
        </dgm:presLayoutVars>
      </dgm:prSet>
      <dgm:spPr/>
      <dgm:t>
        <a:bodyPr/>
        <a:lstStyle/>
        <a:p>
          <a:endParaRPr lang="zh-TW" altLang="en-US"/>
        </a:p>
      </dgm:t>
    </dgm:pt>
    <dgm:pt modelId="{53C68292-17B5-4427-8FC3-A70EF64289C2}" type="pres">
      <dgm:prSet presAssocID="{5F79AD74-B41F-440C-A7BC-50E206430FAA}" presName="horzTwo" presStyleCnt="0"/>
      <dgm:spPr/>
    </dgm:pt>
    <dgm:pt modelId="{FD5A08D2-AABF-46BA-AD1F-779F24E39E63}" type="pres">
      <dgm:prSet presAssocID="{13078DC5-2947-4556-9261-D084CCE8DD68}" presName="sibSpaceTwo" presStyleCnt="0"/>
      <dgm:spPr/>
    </dgm:pt>
    <dgm:pt modelId="{78CDB0CD-9E21-4C0E-A642-979EF0A57785}" type="pres">
      <dgm:prSet presAssocID="{25B2FEA7-0A9E-4A59-9422-9552F3E5A09D}" presName="vertTwo" presStyleCnt="0"/>
      <dgm:spPr/>
    </dgm:pt>
    <dgm:pt modelId="{CF90D5DA-8C17-44FB-AF78-FCBF43B1E0EB}" type="pres">
      <dgm:prSet presAssocID="{25B2FEA7-0A9E-4A59-9422-9552F3E5A09D}" presName="txTwo" presStyleLbl="node2" presStyleIdx="1" presStyleCnt="2" custScaleX="30724" custScaleY="1002739" custLinFactY="-1708598" custLinFactNeighborX="-17938" custLinFactNeighborY="-1800000">
        <dgm:presLayoutVars>
          <dgm:chPref val="3"/>
        </dgm:presLayoutVars>
      </dgm:prSet>
      <dgm:spPr/>
      <dgm:t>
        <a:bodyPr/>
        <a:lstStyle/>
        <a:p>
          <a:endParaRPr lang="zh-TW" altLang="en-US"/>
        </a:p>
      </dgm:t>
    </dgm:pt>
    <dgm:pt modelId="{3F4AD737-5C29-4C48-B368-75910140274D}" type="pres">
      <dgm:prSet presAssocID="{25B2FEA7-0A9E-4A59-9422-9552F3E5A09D}" presName="parTransTwo" presStyleCnt="0"/>
      <dgm:spPr/>
    </dgm:pt>
    <dgm:pt modelId="{E1118B29-ABDB-4341-9B3C-3A80EBB33EBB}" type="pres">
      <dgm:prSet presAssocID="{25B2FEA7-0A9E-4A59-9422-9552F3E5A09D}" presName="horzTwo" presStyleCnt="0"/>
      <dgm:spPr/>
    </dgm:pt>
    <dgm:pt modelId="{46C496AA-C525-4F01-A03F-03F4A60D9FD7}" type="pres">
      <dgm:prSet presAssocID="{5FDB27F6-DBEF-4102-B2CD-27988E7FF3AB}" presName="vertThree" presStyleCnt="0"/>
      <dgm:spPr/>
    </dgm:pt>
    <dgm:pt modelId="{14611A2B-767B-4E4B-B9C1-A9DF36CD909B}" type="pres">
      <dgm:prSet presAssocID="{5FDB27F6-DBEF-4102-B2CD-27988E7FF3AB}" presName="txThree" presStyleLbl="node3" presStyleIdx="0" presStyleCnt="1" custScaleX="26902" custScaleY="1035011" custLinFactY="-1400000" custLinFactNeighborX="16477" custLinFactNeighborY="-1467569">
        <dgm:presLayoutVars>
          <dgm:chPref val="3"/>
        </dgm:presLayoutVars>
      </dgm:prSet>
      <dgm:spPr/>
      <dgm:t>
        <a:bodyPr/>
        <a:lstStyle/>
        <a:p>
          <a:endParaRPr lang="zh-TW" altLang="en-US"/>
        </a:p>
      </dgm:t>
    </dgm:pt>
    <dgm:pt modelId="{93BAA3A6-FB9C-4E62-B0C4-C32A4B4C31F9}" type="pres">
      <dgm:prSet presAssocID="{5FDB27F6-DBEF-4102-B2CD-27988E7FF3AB}" presName="horzThree" presStyleCnt="0"/>
      <dgm:spPr/>
    </dgm:pt>
  </dgm:ptLst>
  <dgm:cxnLst>
    <dgm:cxn modelId="{703BD2E2-BFDF-4AC7-9A80-5E01BD1638A3}" srcId="{25B2FEA7-0A9E-4A59-9422-9552F3E5A09D}" destId="{5FDB27F6-DBEF-4102-B2CD-27988E7FF3AB}" srcOrd="0" destOrd="0" parTransId="{3C2C16AF-5CBD-4F26-81A4-35C711118237}" sibTransId="{C6502067-9874-42FC-93DB-29D814FC9B9F}"/>
    <dgm:cxn modelId="{BA4F8371-5436-423F-BAF5-431F0190AE18}" type="presOf" srcId="{5FDB27F6-DBEF-4102-B2CD-27988E7FF3AB}" destId="{14611A2B-767B-4E4B-B9C1-A9DF36CD909B}" srcOrd="0" destOrd="0" presId="urn:microsoft.com/office/officeart/2005/8/layout/hierarchy4"/>
    <dgm:cxn modelId="{70FEFCE3-157D-419E-A6B3-4BDB33706B3D}" type="presOf" srcId="{A2ABD330-7A5C-4352-AD0A-611067BBC3E4}" destId="{14327142-CA6F-47F8-A0AF-3A1C6094EB0E}" srcOrd="0" destOrd="0" presId="urn:microsoft.com/office/officeart/2005/8/layout/hierarchy4"/>
    <dgm:cxn modelId="{3C8F1693-EC3A-4DC3-A686-70F01F33DFDF}" srcId="{A2ABD330-7A5C-4352-AD0A-611067BBC3E4}" destId="{5F79AD74-B41F-440C-A7BC-50E206430FAA}" srcOrd="0" destOrd="0" parTransId="{73C654F4-D436-42DB-AC1D-6390DB4DA0E0}" sibTransId="{13078DC5-2947-4556-9261-D084CCE8DD68}"/>
    <dgm:cxn modelId="{ED4C401B-BBB5-4497-A21C-CCF79503A036}" type="presOf" srcId="{25B2FEA7-0A9E-4A59-9422-9552F3E5A09D}" destId="{CF90D5DA-8C17-44FB-AF78-FCBF43B1E0EB}" srcOrd="0" destOrd="0" presId="urn:microsoft.com/office/officeart/2005/8/layout/hierarchy4"/>
    <dgm:cxn modelId="{165AC8CE-4FF8-485E-BEA0-18216D392B9B}" srcId="{6A4AA8E9-73F6-42EC-9E56-B62F2A0A4935}" destId="{A2ABD330-7A5C-4352-AD0A-611067BBC3E4}" srcOrd="0" destOrd="0" parTransId="{A59EBCD0-57E8-4456-B224-61DB43AEEC87}" sibTransId="{F25229B6-6453-4881-8845-FC53A68F8914}"/>
    <dgm:cxn modelId="{27217D27-8EE1-48B1-A53B-1F764B3B5724}" type="presOf" srcId="{5F79AD74-B41F-440C-A7BC-50E206430FAA}" destId="{B07CEB32-E64A-455C-9879-D89AAD088263}" srcOrd="0" destOrd="0" presId="urn:microsoft.com/office/officeart/2005/8/layout/hierarchy4"/>
    <dgm:cxn modelId="{C3FC4F13-89B5-4E2A-BE14-CEF0B1661518}" srcId="{A2ABD330-7A5C-4352-AD0A-611067BBC3E4}" destId="{25B2FEA7-0A9E-4A59-9422-9552F3E5A09D}" srcOrd="1" destOrd="0" parTransId="{4C930BF6-1E33-40AD-AE88-FDDBE489BDBD}" sibTransId="{654FBDCB-BC15-46AC-B041-A7C6C22FAEA1}"/>
    <dgm:cxn modelId="{619727A2-362C-4BED-BA7D-2EDF0BAF6F70}" type="presOf" srcId="{6A4AA8E9-73F6-42EC-9E56-B62F2A0A4935}" destId="{3A9CEEBA-4B9D-4A5D-9F52-EED3C35E63C7}" srcOrd="0" destOrd="0" presId="urn:microsoft.com/office/officeart/2005/8/layout/hierarchy4"/>
    <dgm:cxn modelId="{FEC5F0AB-4497-467C-A69F-9F59E1B4BF9D}" type="presParOf" srcId="{3A9CEEBA-4B9D-4A5D-9F52-EED3C35E63C7}" destId="{FAED976B-1818-482F-8ABF-4EA433423C3F}" srcOrd="0" destOrd="0" presId="urn:microsoft.com/office/officeart/2005/8/layout/hierarchy4"/>
    <dgm:cxn modelId="{DD227542-D8CF-4F97-ADA6-384FD6D44138}" type="presParOf" srcId="{FAED976B-1818-482F-8ABF-4EA433423C3F}" destId="{14327142-CA6F-47F8-A0AF-3A1C6094EB0E}" srcOrd="0" destOrd="0" presId="urn:microsoft.com/office/officeart/2005/8/layout/hierarchy4"/>
    <dgm:cxn modelId="{71A758BD-B50D-4FD9-9935-6A46268C1FBE}" type="presParOf" srcId="{FAED976B-1818-482F-8ABF-4EA433423C3F}" destId="{09262C3D-7ABC-4EA8-800D-425DED7BFF74}" srcOrd="1" destOrd="0" presId="urn:microsoft.com/office/officeart/2005/8/layout/hierarchy4"/>
    <dgm:cxn modelId="{CB6D53B1-8473-47A9-80DE-3CFF2E203DB5}" type="presParOf" srcId="{FAED976B-1818-482F-8ABF-4EA433423C3F}" destId="{8CD33B24-1370-4935-BF79-95DA8B2D2EE1}" srcOrd="2" destOrd="0" presId="urn:microsoft.com/office/officeart/2005/8/layout/hierarchy4"/>
    <dgm:cxn modelId="{A2D0479E-C1B4-410F-B661-84F10BBF6C38}" type="presParOf" srcId="{8CD33B24-1370-4935-BF79-95DA8B2D2EE1}" destId="{ACFF57A6-3B58-43FF-9A20-23F3165618EE}" srcOrd="0" destOrd="0" presId="urn:microsoft.com/office/officeart/2005/8/layout/hierarchy4"/>
    <dgm:cxn modelId="{9127CF73-2879-4F34-98E2-722A10E1038A}" type="presParOf" srcId="{ACFF57A6-3B58-43FF-9A20-23F3165618EE}" destId="{B07CEB32-E64A-455C-9879-D89AAD088263}" srcOrd="0" destOrd="0" presId="urn:microsoft.com/office/officeart/2005/8/layout/hierarchy4"/>
    <dgm:cxn modelId="{64AE108A-8244-4B82-9238-60B4FA35C70D}" type="presParOf" srcId="{ACFF57A6-3B58-43FF-9A20-23F3165618EE}" destId="{53C68292-17B5-4427-8FC3-A70EF64289C2}" srcOrd="1" destOrd="0" presId="urn:microsoft.com/office/officeart/2005/8/layout/hierarchy4"/>
    <dgm:cxn modelId="{997407D6-C8CC-471D-99CD-5925BA523408}" type="presParOf" srcId="{8CD33B24-1370-4935-BF79-95DA8B2D2EE1}" destId="{FD5A08D2-AABF-46BA-AD1F-779F24E39E63}" srcOrd="1" destOrd="0" presId="urn:microsoft.com/office/officeart/2005/8/layout/hierarchy4"/>
    <dgm:cxn modelId="{71C42B72-A153-4103-B05F-D43D02BCF9B5}" type="presParOf" srcId="{8CD33B24-1370-4935-BF79-95DA8B2D2EE1}" destId="{78CDB0CD-9E21-4C0E-A642-979EF0A57785}" srcOrd="2" destOrd="0" presId="urn:microsoft.com/office/officeart/2005/8/layout/hierarchy4"/>
    <dgm:cxn modelId="{55DFBCF5-6821-4B64-84CB-DEA9B0DD48AA}" type="presParOf" srcId="{78CDB0CD-9E21-4C0E-A642-979EF0A57785}" destId="{CF90D5DA-8C17-44FB-AF78-FCBF43B1E0EB}" srcOrd="0" destOrd="0" presId="urn:microsoft.com/office/officeart/2005/8/layout/hierarchy4"/>
    <dgm:cxn modelId="{12732B53-19D6-4DE3-A61B-477105BB0BA2}" type="presParOf" srcId="{78CDB0CD-9E21-4C0E-A642-979EF0A57785}" destId="{3F4AD737-5C29-4C48-B368-75910140274D}" srcOrd="1" destOrd="0" presId="urn:microsoft.com/office/officeart/2005/8/layout/hierarchy4"/>
    <dgm:cxn modelId="{9504EE62-86A7-4974-9F04-CAF5050D7190}" type="presParOf" srcId="{78CDB0CD-9E21-4C0E-A642-979EF0A57785}" destId="{E1118B29-ABDB-4341-9B3C-3A80EBB33EBB}" srcOrd="2" destOrd="0" presId="urn:microsoft.com/office/officeart/2005/8/layout/hierarchy4"/>
    <dgm:cxn modelId="{FDB1A114-5155-4AA1-983B-2E142E39CA80}" type="presParOf" srcId="{E1118B29-ABDB-4341-9B3C-3A80EBB33EBB}" destId="{46C496AA-C525-4F01-A03F-03F4A60D9FD7}" srcOrd="0" destOrd="0" presId="urn:microsoft.com/office/officeart/2005/8/layout/hierarchy4"/>
    <dgm:cxn modelId="{FA8CC672-33F5-48EC-A16F-A09CB82F02CB}" type="presParOf" srcId="{46C496AA-C525-4F01-A03F-03F4A60D9FD7}" destId="{14611A2B-767B-4E4B-B9C1-A9DF36CD909B}" srcOrd="0" destOrd="0" presId="urn:microsoft.com/office/officeart/2005/8/layout/hierarchy4"/>
    <dgm:cxn modelId="{34107ECA-D5DA-4411-A366-60A1963766F6}" type="presParOf" srcId="{46C496AA-C525-4F01-A03F-03F4A60D9FD7}" destId="{93BAA3A6-FB9C-4E62-B0C4-C32A4B4C31F9}"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85B550-3702-40D9-A427-07AF6FCFAC24}" type="doc">
      <dgm:prSet loTypeId="urn:microsoft.com/office/officeart/2005/8/layout/bList2#1"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a:latin typeface="微軟正黑體" panose="020B0604030504040204" pitchFamily="34" charset="-120"/>
              <a:ea typeface="微軟正黑體" panose="020B0604030504040204" pitchFamily="34" charset="-120"/>
            </a:rPr>
            <a:t>．</a:t>
          </a:r>
          <a:r>
            <a:rPr lang="zh-TW" altLang="en-US" sz="1800" b="1" u="sng" dirty="0">
              <a:solidFill>
                <a:schemeClr val="bg1"/>
              </a:solidFill>
              <a:latin typeface="微軟正黑體" panose="020B0604030504040204" pitchFamily="34" charset="-120"/>
              <a:ea typeface="微軟正黑體" panose="020B0604030504040204" pitchFamily="34" charset="-120"/>
              <a:hlinkClick xmlns:r="http://schemas.openxmlformats.org/officeDocument/2006/relationships" r:id="rId1"/>
            </a:rPr>
            <a:t>課程綱要</a:t>
          </a:r>
          <a:endParaRPr lang="zh-TW" altLang="en-US" sz="1800" b="1" u="sng" dirty="0">
            <a:solidFill>
              <a:schemeClr val="bg1"/>
            </a:solidFill>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1">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1" custScaleY="112306"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1" custFlipVert="1" custFlipHor="1" custScaleX="3992" custScaleY="3992" custLinFactX="100000" custLinFactY="-100000" custLinFactNeighborX="191203" custLinFactNeighborY="-167775"/>
      <dgm:spPr/>
    </dgm:pt>
  </dgm:ptLst>
  <dgm:cxnLst>
    <dgm:cxn modelId="{5C28B3CC-83B9-4048-9E0B-710A349715B4}" type="presOf" srcId="{3CF7EB20-C397-4A88-880D-3F215D7F9EEF}" destId="{E9A83FCE-84E4-48F4-9525-F9B997E206DE}" srcOrd="1" destOrd="0" presId="urn:microsoft.com/office/officeart/2005/8/layout/bList2#1"/>
    <dgm:cxn modelId="{F691F455-B6C4-487D-B459-B799DD5DDEDE}" type="presOf" srcId="{3CF7EB20-C397-4A88-880D-3F215D7F9EEF}" destId="{1B837A30-6E8B-43DE-867C-3442812939C1}" srcOrd="0" destOrd="0" presId="urn:microsoft.com/office/officeart/2005/8/layout/bList2#1"/>
    <dgm:cxn modelId="{A33E7E73-E2D0-4F05-B9C9-8208981FFB6F}" type="presOf" srcId="{8E85B550-3702-40D9-A427-07AF6FCFAC24}" destId="{A35310C1-D341-4080-BAC2-F1991AC5AD34}" srcOrd="0" destOrd="0" presId="urn:microsoft.com/office/officeart/2005/8/layout/bList2#1"/>
    <dgm:cxn modelId="{444B5B6C-CA21-4355-93C9-C2FC617A39E1}" srcId="{8E85B550-3702-40D9-A427-07AF6FCFAC24}" destId="{3CF7EB20-C397-4A88-880D-3F215D7F9EEF}" srcOrd="0" destOrd="0" parTransId="{CADC29C4-BF0A-4296-90DB-0D034898095D}" sibTransId="{3D746652-0E0E-4525-B0FD-7820FB83578D}"/>
    <dgm:cxn modelId="{60BAC4F4-8528-4EC9-8806-F2CA3A5F6BDE}" type="presParOf" srcId="{A35310C1-D341-4080-BAC2-F1991AC5AD34}" destId="{91B1B8B2-4071-4BB8-B7DA-3D6A1216383E}" srcOrd="0" destOrd="0" presId="urn:microsoft.com/office/officeart/2005/8/layout/bList2#1"/>
    <dgm:cxn modelId="{E59DD9ED-BDCD-4C1A-9422-4160C6F5BD9F}" type="presParOf" srcId="{91B1B8B2-4071-4BB8-B7DA-3D6A1216383E}" destId="{B848A202-CF9D-4C10-8601-0750009DA951}" srcOrd="0" destOrd="0" presId="urn:microsoft.com/office/officeart/2005/8/layout/bList2#1"/>
    <dgm:cxn modelId="{73230B50-99E5-43A3-A14A-E071729F59EF}" type="presParOf" srcId="{91B1B8B2-4071-4BB8-B7DA-3D6A1216383E}" destId="{1B837A30-6E8B-43DE-867C-3442812939C1}" srcOrd="1" destOrd="0" presId="urn:microsoft.com/office/officeart/2005/8/layout/bList2#1"/>
    <dgm:cxn modelId="{F5E508FF-700D-4C28-93B2-8282CC1C31A8}" type="presParOf" srcId="{91B1B8B2-4071-4BB8-B7DA-3D6A1216383E}" destId="{E9A83FCE-84E4-48F4-9525-F9B997E206DE}" srcOrd="2" destOrd="0" presId="urn:microsoft.com/office/officeart/2005/8/layout/bList2#1"/>
    <dgm:cxn modelId="{1CD403AC-D32E-458C-AED0-46009EF1517B}" type="presParOf" srcId="{91B1B8B2-4071-4BB8-B7DA-3D6A1216383E}" destId="{5346BA52-849F-4A7D-8B52-170149EAECD6}"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1FCAD4-28B9-461F-B2DF-EC329A564144}" type="doc">
      <dgm:prSet loTypeId="urn:microsoft.com/office/officeart/2005/8/layout/vList3#1" loCatId="list" qsTypeId="urn:microsoft.com/office/officeart/2005/8/quickstyle/simple1" qsCatId="simple" csTypeId="urn:microsoft.com/office/officeart/2005/8/colors/colorful1#4" csCatId="colorful" phldr="1"/>
      <dgm:spPr/>
      <dgm:t>
        <a:bodyPr/>
        <a:lstStyle/>
        <a:p>
          <a:endParaRPr lang="zh-TW" altLang="en-US"/>
        </a:p>
      </dgm:t>
    </dgm:pt>
    <dgm:pt modelId="{78D7CBC7-DA4D-4211-8539-E533437396F1}">
      <dgm:prSet custT="1"/>
      <dgm:spPr>
        <a:solidFill>
          <a:schemeClr val="bg2">
            <a:lumMod val="25000"/>
          </a:schemeClr>
        </a:solidFill>
      </dgm:spPr>
      <dgm:t>
        <a:bodyPr/>
        <a:lstStyle/>
        <a:p>
          <a:pPr algn="l" rtl="0"/>
          <a:endParaRPr lang="zh-TW" altLang="en-US" sz="1800" dirty="0">
            <a:solidFill>
              <a:schemeClr val="bg1"/>
            </a:solidFill>
            <a:latin typeface="微軟正黑體" panose="020B0604030504040204" pitchFamily="34" charset="-120"/>
            <a:ea typeface="微軟正黑體" panose="020B0604030504040204" pitchFamily="34" charset="-120"/>
          </a:endParaRPr>
        </a:p>
      </dgm:t>
    </dgm:pt>
    <dgm:pt modelId="{CC4FFD1B-B4B3-4242-9ED4-A2F00354B57A}" type="parTrans" cxnId="{4A0D9A16-C861-4A85-BF51-FF1745535142}">
      <dgm:prSet/>
      <dgm:spPr/>
      <dgm:t>
        <a:bodyPr/>
        <a:lstStyle/>
        <a:p>
          <a:endParaRPr lang="zh-TW" altLang="en-US"/>
        </a:p>
      </dgm:t>
    </dgm:pt>
    <dgm:pt modelId="{2D164A08-2A6A-4128-BF12-A57278C4532E}" type="sibTrans" cxnId="{4A0D9A16-C861-4A85-BF51-FF1745535142}">
      <dgm:prSet/>
      <dgm:spPr/>
      <dgm:t>
        <a:bodyPr/>
        <a:lstStyle/>
        <a:p>
          <a:endParaRPr lang="zh-TW" altLang="en-US"/>
        </a:p>
      </dgm:t>
    </dgm:pt>
    <dgm:pt modelId="{EC1049CC-3AEB-4FB6-9263-F5F1E9CDCEE2}">
      <dgm:prSet custT="1"/>
      <dgm:spPr/>
      <dgm:t>
        <a:bodyPr/>
        <a:lstStyle/>
        <a:p>
          <a:pPr algn="l" rtl="0"/>
          <a:endParaRPr lang="zh-TW" altLang="en-US" sz="1200" dirty="0">
            <a:solidFill>
              <a:schemeClr val="tx1">
                <a:lumMod val="95000"/>
                <a:lumOff val="5000"/>
              </a:schemeClr>
            </a:solidFill>
            <a:latin typeface="微軟正黑體" panose="020B0604030504040204" pitchFamily="34" charset="-120"/>
            <a:ea typeface="微軟正黑體" panose="020B0604030504040204" pitchFamily="34" charset="-120"/>
          </a:endParaRPr>
        </a:p>
      </dgm:t>
    </dgm:pt>
    <dgm:pt modelId="{5FD24DD8-AF8F-4EE6-9769-1A78B823A1CC}" type="parTrans" cxnId="{BC5E6261-C960-466B-9949-842534035D09}">
      <dgm:prSet/>
      <dgm:spPr/>
      <dgm:t>
        <a:bodyPr/>
        <a:lstStyle/>
        <a:p>
          <a:endParaRPr lang="zh-TW" altLang="en-US"/>
        </a:p>
      </dgm:t>
    </dgm:pt>
    <dgm:pt modelId="{869BB03E-7F60-44A3-AAFB-04C725D69A2A}" type="sibTrans" cxnId="{BC5E6261-C960-466B-9949-842534035D09}">
      <dgm:prSet/>
      <dgm:spPr/>
      <dgm:t>
        <a:bodyPr/>
        <a:lstStyle/>
        <a:p>
          <a:endParaRPr lang="zh-TW" altLang="en-US"/>
        </a:p>
      </dgm:t>
    </dgm:pt>
    <dgm:pt modelId="{A8DE8AFD-DF7F-4D4D-92CB-5CB56126B9CE}">
      <dgm:prSet/>
      <dgm:spPr>
        <a:solidFill>
          <a:schemeClr val="accent2">
            <a:lumMod val="50000"/>
          </a:schemeClr>
        </a:solidFill>
      </dgm:spPr>
      <dgm:t>
        <a:bodyPr/>
        <a:lstStyle/>
        <a:p>
          <a:pPr algn="l" rtl="0"/>
          <a:endParaRPr lang="zh-TW" dirty="0">
            <a:solidFill>
              <a:schemeClr val="bg1"/>
            </a:solidFill>
            <a:latin typeface="微軟正黑體" panose="020B0604030504040204" pitchFamily="34" charset="-120"/>
            <a:ea typeface="微軟正黑體" panose="020B0604030504040204" pitchFamily="34" charset="-120"/>
          </a:endParaRPr>
        </a:p>
      </dgm:t>
    </dgm:pt>
    <dgm:pt modelId="{F8F045DE-9854-4C74-961A-9A348DB9E4B9}" type="sibTrans" cxnId="{FF0E305B-92BD-431B-96CA-DC19A8CD708C}">
      <dgm:prSet/>
      <dgm:spPr/>
      <dgm:t>
        <a:bodyPr/>
        <a:lstStyle/>
        <a:p>
          <a:endParaRPr lang="zh-TW" altLang="en-US"/>
        </a:p>
      </dgm:t>
    </dgm:pt>
    <dgm:pt modelId="{18A37358-17F7-4FDA-9C2C-18877AEC2884}" type="parTrans" cxnId="{FF0E305B-92BD-431B-96CA-DC19A8CD708C}">
      <dgm:prSet/>
      <dgm:spPr/>
      <dgm:t>
        <a:bodyPr/>
        <a:lstStyle/>
        <a:p>
          <a:endParaRPr lang="zh-TW" altLang="en-US"/>
        </a:p>
      </dgm:t>
    </dgm:pt>
    <dgm:pt modelId="{6A03904C-1301-48DF-B036-A16A7D8007B5}" type="pres">
      <dgm:prSet presAssocID="{971FCAD4-28B9-461F-B2DF-EC329A564144}" presName="linearFlow" presStyleCnt="0">
        <dgm:presLayoutVars>
          <dgm:dir/>
          <dgm:resizeHandles val="exact"/>
        </dgm:presLayoutVars>
      </dgm:prSet>
      <dgm:spPr/>
      <dgm:t>
        <a:bodyPr/>
        <a:lstStyle/>
        <a:p>
          <a:endParaRPr lang="zh-TW" altLang="en-US"/>
        </a:p>
      </dgm:t>
    </dgm:pt>
    <dgm:pt modelId="{DECCB358-8864-4D29-A1D1-F6FC15D5F7D6}" type="pres">
      <dgm:prSet presAssocID="{A8DE8AFD-DF7F-4D4D-92CB-5CB56126B9CE}" presName="composite" presStyleCnt="0"/>
      <dgm:spPr/>
    </dgm:pt>
    <dgm:pt modelId="{89BF68EC-2454-4ECE-9A4D-CF3E1F91773A}" type="pres">
      <dgm:prSet presAssocID="{A8DE8AFD-DF7F-4D4D-92CB-5CB56126B9CE}" presName="imgShp" presStyleLbl="fgImgPlace1" presStyleIdx="0" presStyleCnt="3" custScaleX="89921" custScaleY="87704" custLinFactNeighborX="-42669" custLinFactNeighborY="5579"/>
      <dgm:spPr/>
    </dgm:pt>
    <dgm:pt modelId="{0DE2C55B-DEE1-4146-9072-BBCED4C28A4D}" type="pres">
      <dgm:prSet presAssocID="{A8DE8AFD-DF7F-4D4D-92CB-5CB56126B9CE}" presName="txShp" presStyleLbl="node1" presStyleIdx="0" presStyleCnt="3">
        <dgm:presLayoutVars>
          <dgm:bulletEnabled val="1"/>
        </dgm:presLayoutVars>
      </dgm:prSet>
      <dgm:spPr/>
      <dgm:t>
        <a:bodyPr/>
        <a:lstStyle/>
        <a:p>
          <a:endParaRPr lang="zh-TW" altLang="en-US"/>
        </a:p>
      </dgm:t>
    </dgm:pt>
    <dgm:pt modelId="{0F8CF5AD-E1C4-4AC0-9C99-27B9C062B037}" type="pres">
      <dgm:prSet presAssocID="{F8F045DE-9854-4C74-961A-9A348DB9E4B9}" presName="spacing" presStyleCnt="0"/>
      <dgm:spPr/>
    </dgm:pt>
    <dgm:pt modelId="{8A72CFC3-FFA7-445A-9B6C-AFDD94F3A162}" type="pres">
      <dgm:prSet presAssocID="{78D7CBC7-DA4D-4211-8539-E533437396F1}" presName="composite" presStyleCnt="0"/>
      <dgm:spPr/>
    </dgm:pt>
    <dgm:pt modelId="{2487BA08-FDC8-4647-93B5-D8A267561F0B}" type="pres">
      <dgm:prSet presAssocID="{78D7CBC7-DA4D-4211-8539-E533437396F1}" presName="imgShp" presStyleLbl="fgImgPlace1" presStyleIdx="1" presStyleCnt="3" custLinFactX="-83218" custLinFactY="100000" custLinFactNeighborX="-100000" custLinFactNeighborY="128868"/>
      <dgm:spPr/>
    </dgm:pt>
    <dgm:pt modelId="{8087AFCB-65F7-4648-8110-79EC459B21B6}" type="pres">
      <dgm:prSet presAssocID="{78D7CBC7-DA4D-4211-8539-E533437396F1}" presName="txShp" presStyleLbl="node1" presStyleIdx="1" presStyleCnt="3">
        <dgm:presLayoutVars>
          <dgm:bulletEnabled val="1"/>
        </dgm:presLayoutVars>
      </dgm:prSet>
      <dgm:spPr/>
      <dgm:t>
        <a:bodyPr/>
        <a:lstStyle/>
        <a:p>
          <a:endParaRPr lang="zh-TW" altLang="en-US"/>
        </a:p>
      </dgm:t>
    </dgm:pt>
    <dgm:pt modelId="{2D8F56D1-2C13-4CD8-A117-B01E692DDDDD}" type="pres">
      <dgm:prSet presAssocID="{2D164A08-2A6A-4128-BF12-A57278C4532E}" presName="spacing" presStyleCnt="0"/>
      <dgm:spPr/>
    </dgm:pt>
    <dgm:pt modelId="{4C40E3F4-0D4D-4DF1-B77C-9334396F34A0}" type="pres">
      <dgm:prSet presAssocID="{EC1049CC-3AEB-4FB6-9263-F5F1E9CDCEE2}" presName="composite" presStyleCnt="0"/>
      <dgm:spPr/>
    </dgm:pt>
    <dgm:pt modelId="{A8AB9FC9-78BD-47C2-AD90-39A3F8E27F4A}" type="pres">
      <dgm:prSet presAssocID="{EC1049CC-3AEB-4FB6-9263-F5F1E9CDCEE2}" presName="imgShp" presStyleLbl="fgImgPlace1" presStyleIdx="2" presStyleCnt="3" custScaleX="83074" custScaleY="81096" custLinFactNeighborX="-27435" custLinFactNeighborY="1339"/>
      <dgm:spPr/>
    </dgm:pt>
    <dgm:pt modelId="{4A458FBE-3A77-4AA3-8EEC-C7826B9A83C0}" type="pres">
      <dgm:prSet presAssocID="{EC1049CC-3AEB-4FB6-9263-F5F1E9CDCEE2}" presName="txShp" presStyleLbl="node1" presStyleIdx="2" presStyleCnt="3" custLinFactNeighborX="4838" custLinFactNeighborY="-3245">
        <dgm:presLayoutVars>
          <dgm:bulletEnabled val="1"/>
        </dgm:presLayoutVars>
      </dgm:prSet>
      <dgm:spPr/>
      <dgm:t>
        <a:bodyPr/>
        <a:lstStyle/>
        <a:p>
          <a:endParaRPr lang="zh-TW" altLang="en-US"/>
        </a:p>
      </dgm:t>
    </dgm:pt>
  </dgm:ptLst>
  <dgm:cxnLst>
    <dgm:cxn modelId="{B1B999FD-835F-4916-9918-E7464FE0F128}" type="presOf" srcId="{971FCAD4-28B9-461F-B2DF-EC329A564144}" destId="{6A03904C-1301-48DF-B036-A16A7D8007B5}" srcOrd="0" destOrd="0" presId="urn:microsoft.com/office/officeart/2005/8/layout/vList3#1"/>
    <dgm:cxn modelId="{7478500B-F548-41B0-A4F1-1221B6D7810A}" type="presOf" srcId="{78D7CBC7-DA4D-4211-8539-E533437396F1}" destId="{8087AFCB-65F7-4648-8110-79EC459B21B6}" srcOrd="0" destOrd="0" presId="urn:microsoft.com/office/officeart/2005/8/layout/vList3#1"/>
    <dgm:cxn modelId="{BC5E6261-C960-466B-9949-842534035D09}" srcId="{971FCAD4-28B9-461F-B2DF-EC329A564144}" destId="{EC1049CC-3AEB-4FB6-9263-F5F1E9CDCEE2}" srcOrd="2" destOrd="0" parTransId="{5FD24DD8-AF8F-4EE6-9769-1A78B823A1CC}" sibTransId="{869BB03E-7F60-44A3-AAFB-04C725D69A2A}"/>
    <dgm:cxn modelId="{173938B6-90C1-4566-9583-78A1457F9A51}" type="presOf" srcId="{EC1049CC-3AEB-4FB6-9263-F5F1E9CDCEE2}" destId="{4A458FBE-3A77-4AA3-8EEC-C7826B9A83C0}" srcOrd="0" destOrd="0" presId="urn:microsoft.com/office/officeart/2005/8/layout/vList3#1"/>
    <dgm:cxn modelId="{8A97DFC9-B423-46DF-A94D-59DA1782DB9B}" type="presOf" srcId="{A8DE8AFD-DF7F-4D4D-92CB-5CB56126B9CE}" destId="{0DE2C55B-DEE1-4146-9072-BBCED4C28A4D}" srcOrd="0" destOrd="0" presId="urn:microsoft.com/office/officeart/2005/8/layout/vList3#1"/>
    <dgm:cxn modelId="{FF0E305B-92BD-431B-96CA-DC19A8CD708C}" srcId="{971FCAD4-28B9-461F-B2DF-EC329A564144}" destId="{A8DE8AFD-DF7F-4D4D-92CB-5CB56126B9CE}" srcOrd="0" destOrd="0" parTransId="{18A37358-17F7-4FDA-9C2C-18877AEC2884}" sibTransId="{F8F045DE-9854-4C74-961A-9A348DB9E4B9}"/>
    <dgm:cxn modelId="{4A0D9A16-C861-4A85-BF51-FF1745535142}" srcId="{971FCAD4-28B9-461F-B2DF-EC329A564144}" destId="{78D7CBC7-DA4D-4211-8539-E533437396F1}" srcOrd="1" destOrd="0" parTransId="{CC4FFD1B-B4B3-4242-9ED4-A2F00354B57A}" sibTransId="{2D164A08-2A6A-4128-BF12-A57278C4532E}"/>
    <dgm:cxn modelId="{CD1F3C04-2F12-4CDC-A9A6-BDD36642FC3C}" type="presParOf" srcId="{6A03904C-1301-48DF-B036-A16A7D8007B5}" destId="{DECCB358-8864-4D29-A1D1-F6FC15D5F7D6}" srcOrd="0" destOrd="0" presId="urn:microsoft.com/office/officeart/2005/8/layout/vList3#1"/>
    <dgm:cxn modelId="{4289C52F-33D8-41F3-AF71-F2079E1D65D6}" type="presParOf" srcId="{DECCB358-8864-4D29-A1D1-F6FC15D5F7D6}" destId="{89BF68EC-2454-4ECE-9A4D-CF3E1F91773A}" srcOrd="0" destOrd="0" presId="urn:microsoft.com/office/officeart/2005/8/layout/vList3#1"/>
    <dgm:cxn modelId="{E019D358-C1E2-4978-BCBC-4EAD4E9B7B69}" type="presParOf" srcId="{DECCB358-8864-4D29-A1D1-F6FC15D5F7D6}" destId="{0DE2C55B-DEE1-4146-9072-BBCED4C28A4D}" srcOrd="1" destOrd="0" presId="urn:microsoft.com/office/officeart/2005/8/layout/vList3#1"/>
    <dgm:cxn modelId="{A50693DC-398D-4B6E-86EA-4E2C8B580D91}" type="presParOf" srcId="{6A03904C-1301-48DF-B036-A16A7D8007B5}" destId="{0F8CF5AD-E1C4-4AC0-9C99-27B9C062B037}" srcOrd="1" destOrd="0" presId="urn:microsoft.com/office/officeart/2005/8/layout/vList3#1"/>
    <dgm:cxn modelId="{E76E66B9-B88E-4C99-944B-4FBB92AA69B9}" type="presParOf" srcId="{6A03904C-1301-48DF-B036-A16A7D8007B5}" destId="{8A72CFC3-FFA7-445A-9B6C-AFDD94F3A162}" srcOrd="2" destOrd="0" presId="urn:microsoft.com/office/officeart/2005/8/layout/vList3#1"/>
    <dgm:cxn modelId="{25C3172D-1B80-4097-8322-D30796D4FF85}" type="presParOf" srcId="{8A72CFC3-FFA7-445A-9B6C-AFDD94F3A162}" destId="{2487BA08-FDC8-4647-93B5-D8A267561F0B}" srcOrd="0" destOrd="0" presId="urn:microsoft.com/office/officeart/2005/8/layout/vList3#1"/>
    <dgm:cxn modelId="{CAAB5D09-7800-4D67-B906-B1F68306114F}" type="presParOf" srcId="{8A72CFC3-FFA7-445A-9B6C-AFDD94F3A162}" destId="{8087AFCB-65F7-4648-8110-79EC459B21B6}" srcOrd="1" destOrd="0" presId="urn:microsoft.com/office/officeart/2005/8/layout/vList3#1"/>
    <dgm:cxn modelId="{85374745-EFA1-408D-8D6C-88EA1B0E36D6}" type="presParOf" srcId="{6A03904C-1301-48DF-B036-A16A7D8007B5}" destId="{2D8F56D1-2C13-4CD8-A117-B01E692DDDDD}" srcOrd="3" destOrd="0" presId="urn:microsoft.com/office/officeart/2005/8/layout/vList3#1"/>
    <dgm:cxn modelId="{6E5CB18A-7099-40D3-B6DD-019F2B5152C2}" type="presParOf" srcId="{6A03904C-1301-48DF-B036-A16A7D8007B5}" destId="{4C40E3F4-0D4D-4DF1-B77C-9334396F34A0}" srcOrd="4" destOrd="0" presId="urn:microsoft.com/office/officeart/2005/8/layout/vList3#1"/>
    <dgm:cxn modelId="{03F9BE37-D383-4922-B591-84A35E1A0677}" type="presParOf" srcId="{4C40E3F4-0D4D-4DF1-B77C-9334396F34A0}" destId="{A8AB9FC9-78BD-47C2-AD90-39A3F8E27F4A}" srcOrd="0" destOrd="0" presId="urn:microsoft.com/office/officeart/2005/8/layout/vList3#1"/>
    <dgm:cxn modelId="{B2E00194-B52E-4468-96D5-C7DD20399EF0}" type="presParOf" srcId="{4C40E3F4-0D4D-4DF1-B77C-9334396F34A0}" destId="{4A458FBE-3A77-4AA3-8EEC-C7826B9A83C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85B550-3702-40D9-A427-07AF6FCFAC24}" type="doc">
      <dgm:prSet loTypeId="urn:microsoft.com/office/officeart/2005/8/layout/bList2#1"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a:latin typeface="微軟正黑體" panose="020B0604030504040204" pitchFamily="34" charset="-120"/>
              <a:ea typeface="微軟正黑體" panose="020B0604030504040204" pitchFamily="34" charset="-120"/>
            </a:rPr>
            <a:t>．課程手冊、</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zh-TW" altLang="en-US" sz="1800" dirty="0">
              <a:latin typeface="微軟正黑體" panose="020B0604030504040204" pitchFamily="34" charset="-120"/>
              <a:ea typeface="微軟正黑體" panose="020B0604030504040204" pitchFamily="34" charset="-120"/>
            </a:rPr>
            <a:t>．教學模組示例、</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zh-TW" altLang="en-US" sz="1800" dirty="0">
              <a:latin typeface="微軟正黑體" panose="020B0604030504040204" pitchFamily="34" charset="-120"/>
              <a:ea typeface="微軟正黑體" panose="020B0604030504040204" pitchFamily="34" charset="-120"/>
            </a:rPr>
            <a:t>．素養導向紙筆  </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測驗範例試題</a:t>
          </a: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66BBF1D2-84F6-44F8-9777-F53353C6BF60}">
      <dgm:prSet phldrT="[文字]" custT="1"/>
      <dgm:spPr/>
      <dgm:t>
        <a:bodyPr/>
        <a:lstStyle/>
        <a:p>
          <a:r>
            <a:rPr lang="zh-TW" altLang="en-US" sz="21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教學影片示例</a:t>
          </a:r>
        </a:p>
      </dgm:t>
    </dgm:pt>
    <dgm:pt modelId="{EA6430B0-C4F3-4FAC-9870-6EEB4A5B9B1F}" type="parTrans" cxnId="{7F612183-A326-469C-BFC9-6DE28F274552}">
      <dgm:prSet/>
      <dgm:spPr/>
      <dgm:t>
        <a:bodyPr/>
        <a:lstStyle/>
        <a:p>
          <a:endParaRPr lang="zh-TW" altLang="en-US"/>
        </a:p>
      </dgm:t>
    </dgm:pt>
    <dgm:pt modelId="{51745C13-A3F6-4CA9-98F8-23F42CA15025}" type="sibTrans" cxnId="{7F612183-A326-469C-BFC9-6DE28F274552}">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2">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2" custScaleY="196910"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2" custScaleX="187415" custScaleY="124924" custLinFactX="100000" custLinFactNeighborX="146937" custLinFactNeighborY="-46254"/>
      <dgm:spPr/>
    </dgm:pt>
    <dgm:pt modelId="{52C4C641-DD25-48CD-9649-E28D1E84228A}" type="pres">
      <dgm:prSet presAssocID="{3D746652-0E0E-4525-B0FD-7820FB83578D}" presName="sibTrans" presStyleLbl="sibTrans2D1" presStyleIdx="0" presStyleCnt="0"/>
      <dgm:spPr/>
      <dgm:t>
        <a:bodyPr/>
        <a:lstStyle/>
        <a:p>
          <a:endParaRPr lang="zh-TW" altLang="en-US"/>
        </a:p>
      </dgm:t>
    </dgm:pt>
    <dgm:pt modelId="{852974FD-0080-4E47-8F68-74AC35EBB8DA}" type="pres">
      <dgm:prSet presAssocID="{66BBF1D2-84F6-44F8-9777-F53353C6BF60}" presName="compNode" presStyleCnt="0"/>
      <dgm:spPr/>
    </dgm:pt>
    <dgm:pt modelId="{54B1779A-C27B-4C8B-A005-94F961E1E877}" type="pres">
      <dgm:prSet presAssocID="{66BBF1D2-84F6-44F8-9777-F53353C6BF60}" presName="childRect" presStyleLbl="bgAcc1" presStyleIdx="1" presStyleCnt="2" custLinFactNeighborY="-4742">
        <dgm:presLayoutVars>
          <dgm:bulletEnabled val="1"/>
        </dgm:presLayoutVars>
      </dgm:prSet>
      <dgm:spPr/>
    </dgm:pt>
    <dgm:pt modelId="{950ABF11-01C1-42D3-B24F-FD2512D0F430}" type="pres">
      <dgm:prSet presAssocID="{66BBF1D2-84F6-44F8-9777-F53353C6BF60}" presName="parentText" presStyleLbl="node1" presStyleIdx="0" presStyleCnt="0">
        <dgm:presLayoutVars>
          <dgm:chMax val="0"/>
          <dgm:bulletEnabled val="1"/>
        </dgm:presLayoutVars>
      </dgm:prSet>
      <dgm:spPr/>
      <dgm:t>
        <a:bodyPr/>
        <a:lstStyle/>
        <a:p>
          <a:endParaRPr lang="zh-TW" altLang="en-US"/>
        </a:p>
      </dgm:t>
    </dgm:pt>
    <dgm:pt modelId="{F128F23E-61BE-47FC-B571-6E6471E84B7A}" type="pres">
      <dgm:prSet presAssocID="{66BBF1D2-84F6-44F8-9777-F53353C6BF60}" presName="parentRect" presStyleLbl="alignNode1" presStyleIdx="1" presStyleCnt="2" custLinFactNeighborX="-226" custLinFactNeighborY="-17383"/>
      <dgm:spPr/>
      <dgm:t>
        <a:bodyPr/>
        <a:lstStyle/>
        <a:p>
          <a:endParaRPr lang="zh-TW" altLang="en-US"/>
        </a:p>
      </dgm:t>
    </dgm:pt>
    <dgm:pt modelId="{3A6E1B93-5CED-4903-82BF-34402A594524}" type="pres">
      <dgm:prSet presAssocID="{66BBF1D2-84F6-44F8-9777-F53353C6BF60}" presName="adorn" presStyleLbl="fgAccFollowNode1" presStyleIdx="1" presStyleCnt="2" custLinFactX="-11697" custLinFactY="-57044" custLinFactNeighborX="-100000" custLinFactNeighborY="-100000"/>
      <dgm:spPr/>
    </dgm:pt>
  </dgm:ptLst>
  <dgm:cxnLst>
    <dgm:cxn modelId="{6176CCA2-1A98-4AB3-9DE4-4136C6647940}" type="presOf" srcId="{3CF7EB20-C397-4A88-880D-3F215D7F9EEF}" destId="{E9A83FCE-84E4-48F4-9525-F9B997E206DE}" srcOrd="1" destOrd="0" presId="urn:microsoft.com/office/officeart/2005/8/layout/bList2#1"/>
    <dgm:cxn modelId="{7F612183-A326-469C-BFC9-6DE28F274552}" srcId="{8E85B550-3702-40D9-A427-07AF6FCFAC24}" destId="{66BBF1D2-84F6-44F8-9777-F53353C6BF60}" srcOrd="1" destOrd="0" parTransId="{EA6430B0-C4F3-4FAC-9870-6EEB4A5B9B1F}" sibTransId="{51745C13-A3F6-4CA9-98F8-23F42CA15025}"/>
    <dgm:cxn modelId="{EAD8CC8B-208F-4EF4-B8E2-ACDD5F313C40}" type="presOf" srcId="{3CF7EB20-C397-4A88-880D-3F215D7F9EEF}" destId="{1B837A30-6E8B-43DE-867C-3442812939C1}" srcOrd="0" destOrd="0" presId="urn:microsoft.com/office/officeart/2005/8/layout/bList2#1"/>
    <dgm:cxn modelId="{CA501DAC-9AA8-406F-918C-F5D0A7064605}" type="presOf" srcId="{8E85B550-3702-40D9-A427-07AF6FCFAC24}" destId="{A35310C1-D341-4080-BAC2-F1991AC5AD34}" srcOrd="0" destOrd="0" presId="urn:microsoft.com/office/officeart/2005/8/layout/bList2#1"/>
    <dgm:cxn modelId="{A2376134-3A1D-4AC3-801F-FCD801A348A9}" type="presOf" srcId="{66BBF1D2-84F6-44F8-9777-F53353C6BF60}" destId="{F128F23E-61BE-47FC-B571-6E6471E84B7A}" srcOrd="1" destOrd="0" presId="urn:microsoft.com/office/officeart/2005/8/layout/bList2#1"/>
    <dgm:cxn modelId="{E86A7816-EA9E-488A-A2AF-364D7D4A91A1}" type="presOf" srcId="{66BBF1D2-84F6-44F8-9777-F53353C6BF60}" destId="{950ABF11-01C1-42D3-B24F-FD2512D0F430}" srcOrd="0" destOrd="0" presId="urn:microsoft.com/office/officeart/2005/8/layout/bList2#1"/>
    <dgm:cxn modelId="{444B5B6C-CA21-4355-93C9-C2FC617A39E1}" srcId="{8E85B550-3702-40D9-A427-07AF6FCFAC24}" destId="{3CF7EB20-C397-4A88-880D-3F215D7F9EEF}" srcOrd="0" destOrd="0" parTransId="{CADC29C4-BF0A-4296-90DB-0D034898095D}" sibTransId="{3D746652-0E0E-4525-B0FD-7820FB83578D}"/>
    <dgm:cxn modelId="{B2CA458D-D3E5-446B-8F61-F7EF901CE085}" type="presOf" srcId="{3D746652-0E0E-4525-B0FD-7820FB83578D}" destId="{52C4C641-DD25-48CD-9649-E28D1E84228A}" srcOrd="0" destOrd="0" presId="urn:microsoft.com/office/officeart/2005/8/layout/bList2#1"/>
    <dgm:cxn modelId="{843291DE-8423-42EB-A82E-234E595AD02B}" type="presParOf" srcId="{A35310C1-D341-4080-BAC2-F1991AC5AD34}" destId="{91B1B8B2-4071-4BB8-B7DA-3D6A1216383E}" srcOrd="0" destOrd="0" presId="urn:microsoft.com/office/officeart/2005/8/layout/bList2#1"/>
    <dgm:cxn modelId="{3D274455-28E5-4AF9-8F39-1970B848C3FC}" type="presParOf" srcId="{91B1B8B2-4071-4BB8-B7DA-3D6A1216383E}" destId="{B848A202-CF9D-4C10-8601-0750009DA951}" srcOrd="0" destOrd="0" presId="urn:microsoft.com/office/officeart/2005/8/layout/bList2#1"/>
    <dgm:cxn modelId="{A01D2C2C-5DAC-4492-8316-A06A648ADE94}" type="presParOf" srcId="{91B1B8B2-4071-4BB8-B7DA-3D6A1216383E}" destId="{1B837A30-6E8B-43DE-867C-3442812939C1}" srcOrd="1" destOrd="0" presId="urn:microsoft.com/office/officeart/2005/8/layout/bList2#1"/>
    <dgm:cxn modelId="{0E93B75F-2AAC-4A41-94CA-36247EAE10BE}" type="presParOf" srcId="{91B1B8B2-4071-4BB8-B7DA-3D6A1216383E}" destId="{E9A83FCE-84E4-48F4-9525-F9B997E206DE}" srcOrd="2" destOrd="0" presId="urn:microsoft.com/office/officeart/2005/8/layout/bList2#1"/>
    <dgm:cxn modelId="{2C4DD582-A279-4CF2-8AE8-9AAD7C321F56}" type="presParOf" srcId="{91B1B8B2-4071-4BB8-B7DA-3D6A1216383E}" destId="{5346BA52-849F-4A7D-8B52-170149EAECD6}" srcOrd="3" destOrd="0" presId="urn:microsoft.com/office/officeart/2005/8/layout/bList2#1"/>
    <dgm:cxn modelId="{49D94422-751A-4936-BA49-B6A901E9E15F}" type="presParOf" srcId="{A35310C1-D341-4080-BAC2-F1991AC5AD34}" destId="{52C4C641-DD25-48CD-9649-E28D1E84228A}" srcOrd="1" destOrd="0" presId="urn:microsoft.com/office/officeart/2005/8/layout/bList2#1"/>
    <dgm:cxn modelId="{BC0FC3A2-AC2D-425F-9D81-2A76DE987295}" type="presParOf" srcId="{A35310C1-D341-4080-BAC2-F1991AC5AD34}" destId="{852974FD-0080-4E47-8F68-74AC35EBB8DA}" srcOrd="2" destOrd="0" presId="urn:microsoft.com/office/officeart/2005/8/layout/bList2#1"/>
    <dgm:cxn modelId="{ABE5E034-1CE4-45B3-9BAA-70CECF5B98BD}" type="presParOf" srcId="{852974FD-0080-4E47-8F68-74AC35EBB8DA}" destId="{54B1779A-C27B-4C8B-A005-94F961E1E877}" srcOrd="0" destOrd="0" presId="urn:microsoft.com/office/officeart/2005/8/layout/bList2#1"/>
    <dgm:cxn modelId="{70D7DCDA-9353-4AD5-98E0-F46553BD31A0}" type="presParOf" srcId="{852974FD-0080-4E47-8F68-74AC35EBB8DA}" destId="{950ABF11-01C1-42D3-B24F-FD2512D0F430}" srcOrd="1" destOrd="0" presId="urn:microsoft.com/office/officeart/2005/8/layout/bList2#1"/>
    <dgm:cxn modelId="{EC6DCBE5-4530-4F58-A017-013C73BF631F}" type="presParOf" srcId="{852974FD-0080-4E47-8F68-74AC35EBB8DA}" destId="{F128F23E-61BE-47FC-B571-6E6471E84B7A}" srcOrd="2" destOrd="0" presId="urn:microsoft.com/office/officeart/2005/8/layout/bList2#1"/>
    <dgm:cxn modelId="{D70E46FD-B0CB-465C-BB19-0BA207AFC960}" type="presParOf" srcId="{852974FD-0080-4E47-8F68-74AC35EBB8DA}" destId="{3A6E1B93-5CED-4903-82BF-34402A594524}"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D9E4B-77D6-40EA-BCCC-4874D6074DFE}" type="doc">
      <dgm:prSet loTypeId="urn:microsoft.com/office/officeart/2005/8/layout/cycle6" loCatId="cycle" qsTypeId="urn:microsoft.com/office/officeart/2005/8/quickstyle/simple1#3" qsCatId="simple" csTypeId="urn:microsoft.com/office/officeart/2005/8/colors/colorful1#1" csCatId="colorful" phldr="1"/>
      <dgm:spPr/>
      <dgm:t>
        <a:bodyPr/>
        <a:lstStyle/>
        <a:p>
          <a:endParaRPr lang="zh-TW" altLang="en-US"/>
        </a:p>
      </dgm:t>
    </dgm:pt>
    <dgm:pt modelId="{2BCC0CAC-D7E7-4970-AB78-731692792365}">
      <dgm:prSet phldrT="[文字]" custT="1"/>
      <dgm:spPr>
        <a:solidFill>
          <a:srgbClr val="FFFF00"/>
        </a:solidFill>
        <a:ln w="28575">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素養導向</a:t>
          </a:r>
        </a:p>
      </dgm:t>
    </dgm:pt>
    <dgm:pt modelId="{CDB24D28-3A16-4CF8-A187-BB25E254E46A}" type="parTrans" cxnId="{06A69079-56E0-42FB-A97E-DA49EFA53EDF}">
      <dgm:prSet/>
      <dgm:spPr/>
      <dgm:t>
        <a:bodyPr/>
        <a:lstStyle/>
        <a:p>
          <a:endParaRPr lang="zh-TW" altLang="en-US"/>
        </a:p>
      </dgm:t>
    </dgm:pt>
    <dgm:pt modelId="{92152AA2-639A-444C-8D39-958A84DB1990}" type="sibTrans" cxnId="{06A69079-56E0-42FB-A97E-DA49EFA53EDF}">
      <dgm:prSet/>
      <dgm:spPr/>
      <dgm:t>
        <a:bodyPr/>
        <a:lstStyle/>
        <a:p>
          <a:endParaRPr lang="zh-TW" altLang="en-US">
            <a:latin typeface="標楷體" pitchFamily="65" charset="-120"/>
            <a:ea typeface="標楷體" pitchFamily="65" charset="-120"/>
          </a:endParaRPr>
        </a:p>
      </dgm:t>
    </dgm:pt>
    <dgm:pt modelId="{6AB2EDB3-28AF-45A5-A42D-68C8C052E00A}">
      <dgm:prSet phldrT="[文字]" custT="1"/>
      <dgm:spPr>
        <a:ln w="38100">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多元適性</a:t>
          </a:r>
        </a:p>
      </dgm:t>
    </dgm:pt>
    <dgm:pt modelId="{A230113F-057E-481D-9653-5D6A503F49DE}" type="parTrans" cxnId="{19ED4D35-2074-4CCE-BBEA-02EB9BF0F327}">
      <dgm:prSet/>
      <dgm:spPr/>
      <dgm:t>
        <a:bodyPr/>
        <a:lstStyle/>
        <a:p>
          <a:endParaRPr lang="zh-TW" altLang="en-US"/>
        </a:p>
      </dgm:t>
    </dgm:pt>
    <dgm:pt modelId="{DF0AC922-2C11-4E62-AD05-110195B8C28A}" type="sibTrans" cxnId="{19ED4D35-2074-4CCE-BBEA-02EB9BF0F327}">
      <dgm:prSet/>
      <dgm:spPr/>
      <dgm:t>
        <a:bodyPr/>
        <a:lstStyle/>
        <a:p>
          <a:endParaRPr lang="zh-TW" altLang="en-US">
            <a:latin typeface="標楷體" pitchFamily="65" charset="-120"/>
            <a:ea typeface="標楷體" pitchFamily="65" charset="-120"/>
          </a:endParaRPr>
        </a:p>
      </dgm:t>
    </dgm:pt>
    <dgm:pt modelId="{11320812-6503-441E-879E-13341694427E}">
      <dgm:prSet phldrT="[文字]" custT="1"/>
      <dgm:spPr>
        <a:solidFill>
          <a:srgbClr val="ED7D31"/>
        </a:solidFill>
        <a:ln w="28575">
          <a:solidFill>
            <a:srgbClr val="C00000"/>
          </a:solidFill>
        </a:ln>
      </dgm:spPr>
      <dgm:t>
        <a:bodyPr/>
        <a:lstStyle/>
        <a:p>
          <a:r>
            <a:rPr lang="zh-TW" altLang="en-US" sz="3200" b="0" dirty="0">
              <a:latin typeface="微軟正黑體" panose="020B0604030504040204" pitchFamily="34" charset="-120"/>
              <a:ea typeface="微軟正黑體" panose="020B0604030504040204" pitchFamily="34" charset="-120"/>
            </a:rPr>
            <a:t>連貫統整</a:t>
          </a:r>
        </a:p>
      </dgm:t>
    </dgm:pt>
    <dgm:pt modelId="{B94B57DA-5233-4C91-B37C-DA36AFFFF234}" type="parTrans" cxnId="{D0513952-2AEA-42BD-929A-3CF7682098E6}">
      <dgm:prSet/>
      <dgm:spPr/>
      <dgm:t>
        <a:bodyPr/>
        <a:lstStyle/>
        <a:p>
          <a:endParaRPr lang="zh-TW" altLang="en-US"/>
        </a:p>
      </dgm:t>
    </dgm:pt>
    <dgm:pt modelId="{996D5AF9-97C7-47C9-96C2-64410583F2E6}" type="sibTrans" cxnId="{D0513952-2AEA-42BD-929A-3CF7682098E6}">
      <dgm:prSet/>
      <dgm:spPr/>
      <dgm:t>
        <a:bodyPr/>
        <a:lstStyle/>
        <a:p>
          <a:endParaRPr lang="zh-TW" altLang="en-US">
            <a:latin typeface="標楷體" pitchFamily="65" charset="-120"/>
            <a:ea typeface="標楷體" pitchFamily="65" charset="-120"/>
          </a:endParaRPr>
        </a:p>
      </dgm:t>
    </dgm:pt>
    <dgm:pt modelId="{403D9C47-D833-4004-AABE-BD01E43A4962}">
      <dgm:prSet phldrT="[文字]" custT="1"/>
      <dgm:spPr>
        <a:solidFill>
          <a:schemeClr val="bg1">
            <a:lumMod val="65000"/>
          </a:schemeClr>
        </a:solidFill>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配套整合</a:t>
          </a:r>
        </a:p>
      </dgm:t>
    </dgm:pt>
    <dgm:pt modelId="{36955FE2-BDFA-41C9-8C37-54CCF216EA83}" type="parTrans" cxnId="{BF3D63B0-7444-48FB-9B0E-F07F9B4868F0}">
      <dgm:prSet/>
      <dgm:spPr/>
      <dgm:t>
        <a:bodyPr/>
        <a:lstStyle/>
        <a:p>
          <a:endParaRPr lang="zh-TW" altLang="en-US"/>
        </a:p>
      </dgm:t>
    </dgm:pt>
    <dgm:pt modelId="{D5271E6C-6569-4BA8-877E-2B14038D8612}" type="sibTrans" cxnId="{BF3D63B0-7444-48FB-9B0E-F07F9B4868F0}">
      <dgm:prSet/>
      <dgm:spPr/>
      <dgm:t>
        <a:bodyPr/>
        <a:lstStyle/>
        <a:p>
          <a:endParaRPr lang="zh-TW" altLang="en-US">
            <a:latin typeface="標楷體" pitchFamily="65" charset="-120"/>
            <a:ea typeface="標楷體" pitchFamily="65" charset="-120"/>
          </a:endParaRPr>
        </a:p>
      </dgm:t>
    </dgm:pt>
    <dgm:pt modelId="{61EDC155-5360-4CA4-806D-D8C6FB3B2857}">
      <dgm:prSet phldrT="[文字]" custT="1"/>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彈性活力</a:t>
          </a:r>
        </a:p>
      </dgm:t>
    </dgm:pt>
    <dgm:pt modelId="{E7969807-8FF3-413E-8D75-0D90F2FC8CAB}" type="sibTrans" cxnId="{E980B247-E9D3-454D-8132-C5033ABFF068}">
      <dgm:prSet/>
      <dgm:spPr/>
      <dgm:t>
        <a:bodyPr/>
        <a:lstStyle/>
        <a:p>
          <a:endParaRPr lang="zh-TW" altLang="en-US">
            <a:latin typeface="標楷體" pitchFamily="65" charset="-120"/>
            <a:ea typeface="標楷體" pitchFamily="65" charset="-120"/>
          </a:endParaRPr>
        </a:p>
      </dgm:t>
    </dgm:pt>
    <dgm:pt modelId="{22593FFA-88A8-44A3-A04D-AE8CFC2567D9}" type="parTrans" cxnId="{E980B247-E9D3-454D-8132-C5033ABFF068}">
      <dgm:prSet/>
      <dgm:spPr/>
      <dgm:t>
        <a:bodyPr/>
        <a:lstStyle/>
        <a:p>
          <a:endParaRPr lang="zh-TW" altLang="en-US"/>
        </a:p>
      </dgm:t>
    </dgm:pt>
    <dgm:pt modelId="{AE477167-8651-4BAD-BED5-3E43C2D01E7D}" type="pres">
      <dgm:prSet presAssocID="{C7DD9E4B-77D6-40EA-BCCC-4874D6074DFE}" presName="cycle" presStyleCnt="0">
        <dgm:presLayoutVars>
          <dgm:dir/>
          <dgm:resizeHandles val="exact"/>
        </dgm:presLayoutVars>
      </dgm:prSet>
      <dgm:spPr/>
      <dgm:t>
        <a:bodyPr/>
        <a:lstStyle/>
        <a:p>
          <a:endParaRPr lang="zh-TW" altLang="en-US"/>
        </a:p>
      </dgm:t>
    </dgm:pt>
    <dgm:pt modelId="{5FA76436-0714-40A9-BFE4-71D927E2F895}" type="pres">
      <dgm:prSet presAssocID="{2BCC0CAC-D7E7-4970-AB78-731692792365}" presName="node" presStyleLbl="node1" presStyleIdx="0" presStyleCnt="5" custScaleX="132479" custRadScaleRad="100228" custRadScaleInc="-10366">
        <dgm:presLayoutVars>
          <dgm:bulletEnabled val="1"/>
        </dgm:presLayoutVars>
      </dgm:prSet>
      <dgm:spPr/>
      <dgm:t>
        <a:bodyPr/>
        <a:lstStyle/>
        <a:p>
          <a:endParaRPr lang="zh-TW" altLang="en-US"/>
        </a:p>
      </dgm:t>
    </dgm:pt>
    <dgm:pt modelId="{B1931809-C88C-46FB-97FA-03D0915DB6F3}" type="pres">
      <dgm:prSet presAssocID="{2BCC0CAC-D7E7-4970-AB78-731692792365}" presName="spNode" presStyleCnt="0"/>
      <dgm:spPr/>
    </dgm:pt>
    <dgm:pt modelId="{8E78EEC7-8339-4245-AE14-50F6EA9EAEB0}" type="pres">
      <dgm:prSet presAssocID="{92152AA2-639A-444C-8D39-958A84DB1990}" presName="sibTrans" presStyleLbl="sibTrans1D1" presStyleIdx="0" presStyleCnt="5"/>
      <dgm:spPr/>
      <dgm:t>
        <a:bodyPr/>
        <a:lstStyle/>
        <a:p>
          <a:endParaRPr lang="zh-TW" altLang="en-US"/>
        </a:p>
      </dgm:t>
    </dgm:pt>
    <dgm:pt modelId="{79125D34-94AF-44A6-BADF-7753F4A6D10A}" type="pres">
      <dgm:prSet presAssocID="{61EDC155-5360-4CA4-806D-D8C6FB3B2857}" presName="node" presStyleLbl="node1" presStyleIdx="1" presStyleCnt="5" custScaleX="119208" custScaleY="100000" custRadScaleRad="103531" custRadScaleInc="-34339">
        <dgm:presLayoutVars>
          <dgm:bulletEnabled val="1"/>
        </dgm:presLayoutVars>
      </dgm:prSet>
      <dgm:spPr/>
      <dgm:t>
        <a:bodyPr/>
        <a:lstStyle/>
        <a:p>
          <a:endParaRPr lang="zh-TW" altLang="en-US"/>
        </a:p>
      </dgm:t>
    </dgm:pt>
    <dgm:pt modelId="{759F6153-CC25-4878-A559-34B03E7E470C}" type="pres">
      <dgm:prSet presAssocID="{61EDC155-5360-4CA4-806D-D8C6FB3B2857}" presName="spNode" presStyleCnt="0"/>
      <dgm:spPr/>
    </dgm:pt>
    <dgm:pt modelId="{EF7D8736-F10C-4F96-8413-249B49891B2E}" type="pres">
      <dgm:prSet presAssocID="{E7969807-8FF3-413E-8D75-0D90F2FC8CAB}" presName="sibTrans" presStyleLbl="sibTrans1D1" presStyleIdx="1" presStyleCnt="5"/>
      <dgm:spPr/>
      <dgm:t>
        <a:bodyPr/>
        <a:lstStyle/>
        <a:p>
          <a:endParaRPr lang="zh-TW" altLang="en-US"/>
        </a:p>
      </dgm:t>
    </dgm:pt>
    <dgm:pt modelId="{D7EAB9C6-C45F-4D48-B1CC-4A0FF9D6906E}" type="pres">
      <dgm:prSet presAssocID="{6AB2EDB3-28AF-45A5-A42D-68C8C052E00A}" presName="node" presStyleLbl="node1" presStyleIdx="2" presStyleCnt="5" custScaleX="135473" custScaleY="87423" custRadScaleRad="84709" custRadScaleInc="-82564">
        <dgm:presLayoutVars>
          <dgm:bulletEnabled val="1"/>
        </dgm:presLayoutVars>
      </dgm:prSet>
      <dgm:spPr/>
      <dgm:t>
        <a:bodyPr/>
        <a:lstStyle/>
        <a:p>
          <a:endParaRPr lang="zh-TW" altLang="en-US"/>
        </a:p>
      </dgm:t>
    </dgm:pt>
    <dgm:pt modelId="{72164AEA-5017-4518-88E2-F079E99BD046}" type="pres">
      <dgm:prSet presAssocID="{6AB2EDB3-28AF-45A5-A42D-68C8C052E00A}" presName="spNode" presStyleCnt="0"/>
      <dgm:spPr/>
    </dgm:pt>
    <dgm:pt modelId="{AC5E532D-E9A8-4E51-8C37-264AA576B324}" type="pres">
      <dgm:prSet presAssocID="{DF0AC922-2C11-4E62-AD05-110195B8C28A}" presName="sibTrans" presStyleLbl="sibTrans1D1" presStyleIdx="2" presStyleCnt="5"/>
      <dgm:spPr/>
      <dgm:t>
        <a:bodyPr/>
        <a:lstStyle/>
        <a:p>
          <a:endParaRPr lang="zh-TW" altLang="en-US"/>
        </a:p>
      </dgm:t>
    </dgm:pt>
    <dgm:pt modelId="{8ABF3B8D-0461-4746-B6F8-993FB7EA6B3C}" type="pres">
      <dgm:prSet presAssocID="{11320812-6503-441E-879E-13341694427E}" presName="node" presStyleLbl="node1" presStyleIdx="3" presStyleCnt="5" custScaleX="140598" custScaleY="87632" custRadScaleRad="93816" custRadScaleInc="99572">
        <dgm:presLayoutVars>
          <dgm:bulletEnabled val="1"/>
        </dgm:presLayoutVars>
      </dgm:prSet>
      <dgm:spPr/>
      <dgm:t>
        <a:bodyPr/>
        <a:lstStyle/>
        <a:p>
          <a:endParaRPr lang="zh-TW" altLang="en-US"/>
        </a:p>
      </dgm:t>
    </dgm:pt>
    <dgm:pt modelId="{6AC098AC-DC82-49C3-B090-4F37775428B4}" type="pres">
      <dgm:prSet presAssocID="{11320812-6503-441E-879E-13341694427E}" presName="spNode" presStyleCnt="0"/>
      <dgm:spPr/>
    </dgm:pt>
    <dgm:pt modelId="{8412900E-D6C5-4453-BE45-A6AE4056D28A}" type="pres">
      <dgm:prSet presAssocID="{996D5AF9-97C7-47C9-96C2-64410583F2E6}" presName="sibTrans" presStyleLbl="sibTrans1D1" presStyleIdx="3" presStyleCnt="5"/>
      <dgm:spPr/>
      <dgm:t>
        <a:bodyPr/>
        <a:lstStyle/>
        <a:p>
          <a:endParaRPr lang="zh-TW" altLang="en-US"/>
        </a:p>
      </dgm:t>
    </dgm:pt>
    <dgm:pt modelId="{3CB1B4FD-ADB1-4BBE-93D6-851FAB81D2A0}" type="pres">
      <dgm:prSet presAssocID="{403D9C47-D833-4004-AABE-BD01E43A4962}" presName="node" presStyleLbl="node1" presStyleIdx="4" presStyleCnt="5" custScaleX="132479" custRadScaleRad="112639" custRadScaleInc="3075">
        <dgm:presLayoutVars>
          <dgm:bulletEnabled val="1"/>
        </dgm:presLayoutVars>
      </dgm:prSet>
      <dgm:spPr/>
      <dgm:t>
        <a:bodyPr/>
        <a:lstStyle/>
        <a:p>
          <a:endParaRPr lang="zh-TW" altLang="en-US"/>
        </a:p>
      </dgm:t>
    </dgm:pt>
    <dgm:pt modelId="{D83DEDF0-C66C-40C8-96CA-69D807E79074}" type="pres">
      <dgm:prSet presAssocID="{403D9C47-D833-4004-AABE-BD01E43A4962}" presName="spNode" presStyleCnt="0"/>
      <dgm:spPr/>
    </dgm:pt>
    <dgm:pt modelId="{BE1EE3AD-6C86-43EE-BE46-EEAD2F8AC26F}" type="pres">
      <dgm:prSet presAssocID="{D5271E6C-6569-4BA8-877E-2B14038D8612}" presName="sibTrans" presStyleLbl="sibTrans1D1" presStyleIdx="4" presStyleCnt="5"/>
      <dgm:spPr/>
      <dgm:t>
        <a:bodyPr/>
        <a:lstStyle/>
        <a:p>
          <a:endParaRPr lang="zh-TW" altLang="en-US"/>
        </a:p>
      </dgm:t>
    </dgm:pt>
  </dgm:ptLst>
  <dgm:cxnLst>
    <dgm:cxn modelId="{19ED4D35-2074-4CCE-BBEA-02EB9BF0F327}" srcId="{C7DD9E4B-77D6-40EA-BCCC-4874D6074DFE}" destId="{6AB2EDB3-28AF-45A5-A42D-68C8C052E00A}" srcOrd="2" destOrd="0" parTransId="{A230113F-057E-481D-9653-5D6A503F49DE}" sibTransId="{DF0AC922-2C11-4E62-AD05-110195B8C28A}"/>
    <dgm:cxn modelId="{345734AE-0E1D-4404-96D3-5B0D22B67844}" type="presOf" srcId="{D5271E6C-6569-4BA8-877E-2B14038D8612}" destId="{BE1EE3AD-6C86-43EE-BE46-EEAD2F8AC26F}" srcOrd="0" destOrd="0" presId="urn:microsoft.com/office/officeart/2005/8/layout/cycle6"/>
    <dgm:cxn modelId="{D0513952-2AEA-42BD-929A-3CF7682098E6}" srcId="{C7DD9E4B-77D6-40EA-BCCC-4874D6074DFE}" destId="{11320812-6503-441E-879E-13341694427E}" srcOrd="3" destOrd="0" parTransId="{B94B57DA-5233-4C91-B37C-DA36AFFFF234}" sibTransId="{996D5AF9-97C7-47C9-96C2-64410583F2E6}"/>
    <dgm:cxn modelId="{E32EBDA8-BAAF-4D2C-BD97-D8CCBF8A6135}" type="presOf" srcId="{6AB2EDB3-28AF-45A5-A42D-68C8C052E00A}" destId="{D7EAB9C6-C45F-4D48-B1CC-4A0FF9D6906E}" srcOrd="0" destOrd="0" presId="urn:microsoft.com/office/officeart/2005/8/layout/cycle6"/>
    <dgm:cxn modelId="{BC72D6C3-39EB-4450-A64D-6674EF1D2B63}" type="presOf" srcId="{92152AA2-639A-444C-8D39-958A84DB1990}" destId="{8E78EEC7-8339-4245-AE14-50F6EA9EAEB0}" srcOrd="0" destOrd="0" presId="urn:microsoft.com/office/officeart/2005/8/layout/cycle6"/>
    <dgm:cxn modelId="{3CE55D68-D9B5-4793-B062-21D5479E99BB}" type="presOf" srcId="{61EDC155-5360-4CA4-806D-D8C6FB3B2857}" destId="{79125D34-94AF-44A6-BADF-7753F4A6D10A}" srcOrd="0" destOrd="0" presId="urn:microsoft.com/office/officeart/2005/8/layout/cycle6"/>
    <dgm:cxn modelId="{06A69079-56E0-42FB-A97E-DA49EFA53EDF}" srcId="{C7DD9E4B-77D6-40EA-BCCC-4874D6074DFE}" destId="{2BCC0CAC-D7E7-4970-AB78-731692792365}" srcOrd="0" destOrd="0" parTransId="{CDB24D28-3A16-4CF8-A187-BB25E254E46A}" sibTransId="{92152AA2-639A-444C-8D39-958A84DB1990}"/>
    <dgm:cxn modelId="{66201291-7CAF-4EB5-B985-60AC367F9649}" type="presOf" srcId="{E7969807-8FF3-413E-8D75-0D90F2FC8CAB}" destId="{EF7D8736-F10C-4F96-8413-249B49891B2E}" srcOrd="0" destOrd="0" presId="urn:microsoft.com/office/officeart/2005/8/layout/cycle6"/>
    <dgm:cxn modelId="{2866B223-6345-48C1-9BEF-965DD1B2F3E3}" type="presOf" srcId="{11320812-6503-441E-879E-13341694427E}" destId="{8ABF3B8D-0461-4746-B6F8-993FB7EA6B3C}" srcOrd="0" destOrd="0" presId="urn:microsoft.com/office/officeart/2005/8/layout/cycle6"/>
    <dgm:cxn modelId="{BF3D63B0-7444-48FB-9B0E-F07F9B4868F0}" srcId="{C7DD9E4B-77D6-40EA-BCCC-4874D6074DFE}" destId="{403D9C47-D833-4004-AABE-BD01E43A4962}" srcOrd="4" destOrd="0" parTransId="{36955FE2-BDFA-41C9-8C37-54CCF216EA83}" sibTransId="{D5271E6C-6569-4BA8-877E-2B14038D8612}"/>
    <dgm:cxn modelId="{CC0ED3E3-7046-457B-8844-F0DE95469FB0}" type="presOf" srcId="{2BCC0CAC-D7E7-4970-AB78-731692792365}" destId="{5FA76436-0714-40A9-BFE4-71D927E2F895}" srcOrd="0" destOrd="0" presId="urn:microsoft.com/office/officeart/2005/8/layout/cycle6"/>
    <dgm:cxn modelId="{EEC29556-870C-4BF0-8970-775028F4DE44}" type="presOf" srcId="{C7DD9E4B-77D6-40EA-BCCC-4874D6074DFE}" destId="{AE477167-8651-4BAD-BED5-3E43C2D01E7D}" srcOrd="0" destOrd="0" presId="urn:microsoft.com/office/officeart/2005/8/layout/cycle6"/>
    <dgm:cxn modelId="{54EAE033-8EF9-452C-85F5-9550FECEE679}" type="presOf" srcId="{996D5AF9-97C7-47C9-96C2-64410583F2E6}" destId="{8412900E-D6C5-4453-BE45-A6AE4056D28A}" srcOrd="0" destOrd="0" presId="urn:microsoft.com/office/officeart/2005/8/layout/cycle6"/>
    <dgm:cxn modelId="{E980B247-E9D3-454D-8132-C5033ABFF068}" srcId="{C7DD9E4B-77D6-40EA-BCCC-4874D6074DFE}" destId="{61EDC155-5360-4CA4-806D-D8C6FB3B2857}" srcOrd="1" destOrd="0" parTransId="{22593FFA-88A8-44A3-A04D-AE8CFC2567D9}" sibTransId="{E7969807-8FF3-413E-8D75-0D90F2FC8CAB}"/>
    <dgm:cxn modelId="{7424AB32-E171-480F-80B4-BFF1C6DA64E2}" type="presOf" srcId="{403D9C47-D833-4004-AABE-BD01E43A4962}" destId="{3CB1B4FD-ADB1-4BBE-93D6-851FAB81D2A0}" srcOrd="0" destOrd="0" presId="urn:microsoft.com/office/officeart/2005/8/layout/cycle6"/>
    <dgm:cxn modelId="{EF3AFAC9-F59A-4489-8ED7-9A6CFCCEE99C}" type="presOf" srcId="{DF0AC922-2C11-4E62-AD05-110195B8C28A}" destId="{AC5E532D-E9A8-4E51-8C37-264AA576B324}" srcOrd="0" destOrd="0" presId="urn:microsoft.com/office/officeart/2005/8/layout/cycle6"/>
    <dgm:cxn modelId="{36273F7C-4686-4F3A-A2ED-CC1EF7A139E3}" type="presParOf" srcId="{AE477167-8651-4BAD-BED5-3E43C2D01E7D}" destId="{5FA76436-0714-40A9-BFE4-71D927E2F895}" srcOrd="0" destOrd="0" presId="urn:microsoft.com/office/officeart/2005/8/layout/cycle6"/>
    <dgm:cxn modelId="{6FAB6E28-CC8F-4D06-BAF2-9BD669E97463}" type="presParOf" srcId="{AE477167-8651-4BAD-BED5-3E43C2D01E7D}" destId="{B1931809-C88C-46FB-97FA-03D0915DB6F3}" srcOrd="1" destOrd="0" presId="urn:microsoft.com/office/officeart/2005/8/layout/cycle6"/>
    <dgm:cxn modelId="{EEFFF936-89CB-41D8-AE21-9D743E85CC74}" type="presParOf" srcId="{AE477167-8651-4BAD-BED5-3E43C2D01E7D}" destId="{8E78EEC7-8339-4245-AE14-50F6EA9EAEB0}" srcOrd="2" destOrd="0" presId="urn:microsoft.com/office/officeart/2005/8/layout/cycle6"/>
    <dgm:cxn modelId="{68C9DBFE-C611-45C2-8687-F70CB7F80B45}" type="presParOf" srcId="{AE477167-8651-4BAD-BED5-3E43C2D01E7D}" destId="{79125D34-94AF-44A6-BADF-7753F4A6D10A}" srcOrd="3" destOrd="0" presId="urn:microsoft.com/office/officeart/2005/8/layout/cycle6"/>
    <dgm:cxn modelId="{7DFE9B4E-5073-45D4-BA4D-D85AA34DB88B}" type="presParOf" srcId="{AE477167-8651-4BAD-BED5-3E43C2D01E7D}" destId="{759F6153-CC25-4878-A559-34B03E7E470C}" srcOrd="4" destOrd="0" presId="urn:microsoft.com/office/officeart/2005/8/layout/cycle6"/>
    <dgm:cxn modelId="{23D72B4E-475F-4455-84EC-C4CCD29223AA}" type="presParOf" srcId="{AE477167-8651-4BAD-BED5-3E43C2D01E7D}" destId="{EF7D8736-F10C-4F96-8413-249B49891B2E}" srcOrd="5" destOrd="0" presId="urn:microsoft.com/office/officeart/2005/8/layout/cycle6"/>
    <dgm:cxn modelId="{20FBAF3B-8384-4742-96F4-9E26BCDC3835}" type="presParOf" srcId="{AE477167-8651-4BAD-BED5-3E43C2D01E7D}" destId="{D7EAB9C6-C45F-4D48-B1CC-4A0FF9D6906E}" srcOrd="6" destOrd="0" presId="urn:microsoft.com/office/officeart/2005/8/layout/cycle6"/>
    <dgm:cxn modelId="{D8F896D5-BD07-4D95-AC82-E8B4C428043D}" type="presParOf" srcId="{AE477167-8651-4BAD-BED5-3E43C2D01E7D}" destId="{72164AEA-5017-4518-88E2-F079E99BD046}" srcOrd="7" destOrd="0" presId="urn:microsoft.com/office/officeart/2005/8/layout/cycle6"/>
    <dgm:cxn modelId="{CFAC10B7-44B7-40A0-80A0-15A6724C89B1}" type="presParOf" srcId="{AE477167-8651-4BAD-BED5-3E43C2D01E7D}" destId="{AC5E532D-E9A8-4E51-8C37-264AA576B324}" srcOrd="8" destOrd="0" presId="urn:microsoft.com/office/officeart/2005/8/layout/cycle6"/>
    <dgm:cxn modelId="{19E6864B-BB02-44C4-B18D-CB37FD0A1E0D}" type="presParOf" srcId="{AE477167-8651-4BAD-BED5-3E43C2D01E7D}" destId="{8ABF3B8D-0461-4746-B6F8-993FB7EA6B3C}" srcOrd="9" destOrd="0" presId="urn:microsoft.com/office/officeart/2005/8/layout/cycle6"/>
    <dgm:cxn modelId="{047F51AD-85B0-4BAC-A1CD-B3A025E7E0A5}" type="presParOf" srcId="{AE477167-8651-4BAD-BED5-3E43C2D01E7D}" destId="{6AC098AC-DC82-49C3-B090-4F37775428B4}" srcOrd="10" destOrd="0" presId="urn:microsoft.com/office/officeart/2005/8/layout/cycle6"/>
    <dgm:cxn modelId="{D242340C-009B-4487-BEE3-C052E3471669}" type="presParOf" srcId="{AE477167-8651-4BAD-BED5-3E43C2D01E7D}" destId="{8412900E-D6C5-4453-BE45-A6AE4056D28A}" srcOrd="11" destOrd="0" presId="urn:microsoft.com/office/officeart/2005/8/layout/cycle6"/>
    <dgm:cxn modelId="{5DF5DCA8-CCBA-4EB9-A47D-C7C335E5F9A3}" type="presParOf" srcId="{AE477167-8651-4BAD-BED5-3E43C2D01E7D}" destId="{3CB1B4FD-ADB1-4BBE-93D6-851FAB81D2A0}" srcOrd="12" destOrd="0" presId="urn:microsoft.com/office/officeart/2005/8/layout/cycle6"/>
    <dgm:cxn modelId="{86EFC40F-11F7-4B90-8D5B-CCE1A6B7610B}" type="presParOf" srcId="{AE477167-8651-4BAD-BED5-3E43C2D01E7D}" destId="{D83DEDF0-C66C-40C8-96CA-69D807E79074}" srcOrd="13" destOrd="0" presId="urn:microsoft.com/office/officeart/2005/8/layout/cycle6"/>
    <dgm:cxn modelId="{CE7D6904-55CD-4699-8CD4-0E4EE2C72A67}" type="presParOf" srcId="{AE477167-8651-4BAD-BED5-3E43C2D01E7D}" destId="{BE1EE3AD-6C86-43EE-BE46-EEAD2F8AC26F}" srcOrd="14" destOrd="0" presId="urn:microsoft.com/office/officeart/2005/8/layout/cycle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F1EA8-9680-437A-BE6B-3E5BD055DA41}" type="doc">
      <dgm:prSet loTypeId="urn:microsoft.com/office/officeart/2005/8/layout/hierarchy6" loCatId="hierarchy" qsTypeId="urn:microsoft.com/office/officeart/2005/8/quickstyle/simple4" qsCatId="simple" csTypeId="urn:microsoft.com/office/officeart/2005/8/colors/colorful5" csCatId="colorful" phldr="1"/>
      <dgm:spPr/>
      <dgm:t>
        <a:bodyPr/>
        <a:lstStyle/>
        <a:p>
          <a:endParaRPr lang="zh-TW" altLang="en-US"/>
        </a:p>
      </dgm:t>
    </dgm:pt>
    <dgm:pt modelId="{A8500810-9EE8-49EF-9AA5-344A75E210B5}">
      <dgm:prSet phldrT="[文字]" custT="1"/>
      <dgm:spPr>
        <a:solidFill>
          <a:schemeClr val="accent4">
            <a:lumMod val="60000"/>
            <a:lumOff val="40000"/>
          </a:schemeClr>
        </a:solidFill>
      </dgm:spPr>
      <dgm:t>
        <a:bodyPr/>
        <a:lstStyle/>
        <a:p>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563116AA-08B1-4676-97E1-625BD9D2512C}" type="par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33B3E-CCBB-4909-AE8A-C26654693FA9}" type="sib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DC16F9-C6EC-480A-B686-BC25AD0E0940}">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gm:t>
    </dgm:pt>
    <dgm:pt modelId="{0F715909-E436-46F5-BB8E-3D36CCA5A091}" type="par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23AB4-9184-415B-ACDE-1D1B2744BFFB}" type="sib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8AEDC3-014C-4961-945C-F635A541BE21}">
      <dgm:prSet phldrT="[文字]" custT="1"/>
      <dgm:spPr>
        <a:solidFill>
          <a:schemeClr val="accent2">
            <a:lumMod val="40000"/>
            <a:lumOff val="60000"/>
          </a:schemeClr>
        </a:solidFill>
        <a:ln>
          <a:noFill/>
        </a:ln>
      </dgm:spPr>
      <dgm:t>
        <a:bodyPr/>
        <a:lstStyle/>
        <a:p>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gm:t>
    </dgm:pt>
    <dgm:pt modelId="{A6719D78-B3F8-47B1-A613-12AC3E245E83}" type="par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FBDE3-D9AA-4AF6-9FBE-A19AA6C6CE0B}" type="sib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DAD31E-E446-41ED-8DAE-192D1B67D357}">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gm:t>
    </dgm:pt>
    <dgm:pt modelId="{4DD9C845-7120-4FB1-A592-04B0EFD25256}" type="par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253E514-87A1-42E9-B9BD-097A12C92386}" type="sib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870C06-61C0-4FA7-9A80-CF74F1E7AF9F}">
      <dgm:prSet phldrT="[文字]" custT="1"/>
      <dgm:spPr>
        <a:solidFill>
          <a:schemeClr val="accent2">
            <a:lumMod val="40000"/>
            <a:lumOff val="60000"/>
          </a:schemeClr>
        </a:solidFill>
      </dgm:spPr>
      <dgm:t>
        <a:bodyPr/>
        <a:lstStyle/>
        <a:p>
          <a:pPr marL="180975" indent="-180975"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統整性主題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E06363B4-1CBD-408D-90DC-065778E5FCB5}" type="par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64696F-3D9D-4376-9946-62E94D6AC791}" type="sib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A1F9BC-3330-4079-A901-0C4B0B1A4A20}">
      <dgm:prSet phldrT="[文字]" custT="1"/>
      <dgm:spPr>
        <a:solidFill>
          <a:schemeClr val="bg1">
            <a:lumMod val="95000"/>
          </a:schemeClr>
        </a:solidFill>
      </dgm:spPr>
      <dgm:t>
        <a:bodyPr/>
        <a:lstStyle/>
        <a:p>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p>
      </dgm:t>
    </dgm:pt>
    <dgm:pt modelId="{5E2347F0-E3E3-436E-B79A-EDD91562C780}" type="par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CF4EC-E099-4953-8900-79C2F1480ABA}" type="sib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685B2A-A6EE-4817-9F7E-8B3CB3D3F296}">
      <dgm:prSet phldrT="[文字]" custT="1"/>
      <dgm:spPr>
        <a:solidFill>
          <a:schemeClr val="bg1">
            <a:lumMod val="95000"/>
          </a:schemeClr>
        </a:solidFill>
      </dgm:spPr>
      <dgm:t>
        <a:bodyPr/>
        <a:lstStyle/>
        <a:p>
          <a:r>
            <a:rPr lang="zh-TW" altLang="en-US" sz="3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p>
      </dgm:t>
    </dgm:pt>
    <dgm:pt modelId="{5807539C-3C7F-4069-A54B-E06BD60F236B}" type="par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14C0C2-9E2B-4FFB-B80C-6C78DA585CE0}" type="sib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43BDE1D-B32D-453E-9C46-1E356110C225}">
      <dgm:prSet phldrT="[文字]" custT="1"/>
      <dgm:spPr>
        <a:solidFill>
          <a:schemeClr val="bg1">
            <a:lumMod val="95000"/>
          </a:schemeClr>
        </a:solidFill>
      </dgm:spPr>
      <dgm:t>
        <a:bodyPr/>
        <a:lstStyle/>
        <a:p>
          <a:r>
            <a:rPr lang="zh-TW" altLang="en-US" sz="3200" b="1"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p>
      </dgm:t>
    </dgm:pt>
    <dgm:pt modelId="{0A7F3AD5-C34F-40E1-8840-44C8F4150C9A}" type="par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C7B4839-13E1-4DD7-967C-A377FDEAB78C}" type="sib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44ECE-8FDE-46BF-B68D-B5449B1D2F08}" type="pres">
      <dgm:prSet presAssocID="{F45F1EA8-9680-437A-BE6B-3E5BD055DA41}" presName="mainComposite" presStyleCnt="0">
        <dgm:presLayoutVars>
          <dgm:chPref val="1"/>
          <dgm:dir/>
          <dgm:animOne val="branch"/>
          <dgm:animLvl val="lvl"/>
          <dgm:resizeHandles val="exact"/>
        </dgm:presLayoutVars>
      </dgm:prSet>
      <dgm:spPr/>
      <dgm:t>
        <a:bodyPr/>
        <a:lstStyle/>
        <a:p>
          <a:endParaRPr lang="zh-TW" altLang="en-US"/>
        </a:p>
      </dgm:t>
    </dgm:pt>
    <dgm:pt modelId="{B2DFB700-B75B-4020-9DE6-4D0252D4B179}" type="pres">
      <dgm:prSet presAssocID="{F45F1EA8-9680-437A-BE6B-3E5BD055DA41}" presName="hierFlow" presStyleCnt="0"/>
      <dgm:spPr/>
    </dgm:pt>
    <dgm:pt modelId="{5887F630-8F8A-42CB-A9CD-0A1399F1F83C}" type="pres">
      <dgm:prSet presAssocID="{F45F1EA8-9680-437A-BE6B-3E5BD055DA41}" presName="firstBuf" presStyleCnt="0"/>
      <dgm:spPr/>
    </dgm:pt>
    <dgm:pt modelId="{4123304E-ADDE-4C96-B4F5-2139CE420F6A}" type="pres">
      <dgm:prSet presAssocID="{F45F1EA8-9680-437A-BE6B-3E5BD055DA41}" presName="hierChild1" presStyleCnt="0">
        <dgm:presLayoutVars>
          <dgm:chPref val="1"/>
          <dgm:animOne val="branch"/>
          <dgm:animLvl val="lvl"/>
        </dgm:presLayoutVars>
      </dgm:prSet>
      <dgm:spPr/>
    </dgm:pt>
    <dgm:pt modelId="{BD3ACFCE-1A6C-454F-A290-159EE5DE3409}" type="pres">
      <dgm:prSet presAssocID="{A8500810-9EE8-49EF-9AA5-344A75E210B5}" presName="Name14" presStyleCnt="0"/>
      <dgm:spPr/>
    </dgm:pt>
    <dgm:pt modelId="{A0834E09-F94E-4A0B-A9B9-3540E594EA10}" type="pres">
      <dgm:prSet presAssocID="{A8500810-9EE8-49EF-9AA5-344A75E210B5}" presName="level1Shape" presStyleLbl="node0" presStyleIdx="0" presStyleCnt="1" custScaleX="164085" custScaleY="76208" custLinFactNeighborX="-1400" custLinFactNeighborY="8189">
        <dgm:presLayoutVars>
          <dgm:chPref val="3"/>
        </dgm:presLayoutVars>
      </dgm:prSet>
      <dgm:spPr/>
      <dgm:t>
        <a:bodyPr/>
        <a:lstStyle/>
        <a:p>
          <a:endParaRPr lang="zh-TW" altLang="en-US"/>
        </a:p>
      </dgm:t>
    </dgm:pt>
    <dgm:pt modelId="{C228B206-5930-4712-8FA5-62F2FCDE4B20}" type="pres">
      <dgm:prSet presAssocID="{A8500810-9EE8-49EF-9AA5-344A75E210B5}" presName="hierChild2" presStyleCnt="0"/>
      <dgm:spPr/>
    </dgm:pt>
    <dgm:pt modelId="{45C0E22E-070B-413E-B4BE-73A740661682}" type="pres">
      <dgm:prSet presAssocID="{0F715909-E436-46F5-BB8E-3D36CCA5A091}" presName="Name19" presStyleLbl="parChTrans1D2" presStyleIdx="0" presStyleCnt="2"/>
      <dgm:spPr/>
      <dgm:t>
        <a:bodyPr/>
        <a:lstStyle/>
        <a:p>
          <a:endParaRPr lang="zh-TW" altLang="en-US"/>
        </a:p>
      </dgm:t>
    </dgm:pt>
    <dgm:pt modelId="{02CF7F1C-D0ED-4A09-8880-D9D8C9B4C6D8}" type="pres">
      <dgm:prSet presAssocID="{C2DC16F9-C6EC-480A-B686-BC25AD0E0940}" presName="Name21" presStyleCnt="0"/>
      <dgm:spPr/>
    </dgm:pt>
    <dgm:pt modelId="{EDA7E8EE-D5C7-461C-8367-580082AAB01D}" type="pres">
      <dgm:prSet presAssocID="{C2DC16F9-C6EC-480A-B686-BC25AD0E0940}" presName="level2Shape" presStyleLbl="node2" presStyleIdx="0" presStyleCnt="2" custScaleX="146157" custScaleY="55959" custLinFactNeighborX="-1005" custLinFactNeighborY="47832"/>
      <dgm:spPr/>
      <dgm:t>
        <a:bodyPr/>
        <a:lstStyle/>
        <a:p>
          <a:endParaRPr lang="zh-TW" altLang="en-US"/>
        </a:p>
      </dgm:t>
    </dgm:pt>
    <dgm:pt modelId="{8B6FA77D-A3E0-4FAB-9BE1-0B7F79A36F62}" type="pres">
      <dgm:prSet presAssocID="{C2DC16F9-C6EC-480A-B686-BC25AD0E0940}" presName="hierChild3" presStyleCnt="0"/>
      <dgm:spPr/>
    </dgm:pt>
    <dgm:pt modelId="{DFBB11B0-F92D-4C99-9AD7-598E4D51462A}" type="pres">
      <dgm:prSet presAssocID="{A6719D78-B3F8-47B1-A613-12AC3E245E83}" presName="Name19" presStyleLbl="parChTrans1D3" presStyleIdx="0" presStyleCnt="2"/>
      <dgm:spPr/>
      <dgm:t>
        <a:bodyPr/>
        <a:lstStyle/>
        <a:p>
          <a:endParaRPr lang="zh-TW" altLang="en-US"/>
        </a:p>
      </dgm:t>
    </dgm:pt>
    <dgm:pt modelId="{3EB831D3-7437-4EA8-9DC7-D0FD3DA8A511}" type="pres">
      <dgm:prSet presAssocID="{7C8AEDC3-014C-4961-945C-F635A541BE21}" presName="Name21" presStyleCnt="0"/>
      <dgm:spPr/>
    </dgm:pt>
    <dgm:pt modelId="{78A7D40E-02E8-486D-B3CD-A273D4A75CB0}" type="pres">
      <dgm:prSet presAssocID="{7C8AEDC3-014C-4961-945C-F635A541BE21}" presName="level2Shape" presStyleLbl="node3" presStyleIdx="0" presStyleCnt="2" custScaleX="137961" custScaleY="67313" custLinFactNeighborX="-583" custLinFactNeighborY="79063"/>
      <dgm:spPr/>
      <dgm:t>
        <a:bodyPr/>
        <a:lstStyle/>
        <a:p>
          <a:endParaRPr lang="zh-TW" altLang="en-US"/>
        </a:p>
      </dgm:t>
    </dgm:pt>
    <dgm:pt modelId="{82EFB24E-74E7-4E4B-B830-F9E84F0AD40A}" type="pres">
      <dgm:prSet presAssocID="{7C8AEDC3-014C-4961-945C-F635A541BE21}" presName="hierChild3" presStyleCnt="0"/>
      <dgm:spPr/>
    </dgm:pt>
    <dgm:pt modelId="{B480F158-E0B1-4D38-8C83-70B0AFBC669B}" type="pres">
      <dgm:prSet presAssocID="{4DD9C845-7120-4FB1-A592-04B0EFD25256}" presName="Name19" presStyleLbl="parChTrans1D2" presStyleIdx="1" presStyleCnt="2"/>
      <dgm:spPr/>
      <dgm:t>
        <a:bodyPr/>
        <a:lstStyle/>
        <a:p>
          <a:endParaRPr lang="zh-TW" altLang="en-US"/>
        </a:p>
      </dgm:t>
    </dgm:pt>
    <dgm:pt modelId="{592412B3-0FE0-4930-800C-3C134195774D}" type="pres">
      <dgm:prSet presAssocID="{60DAD31E-E446-41ED-8DAE-192D1B67D357}" presName="Name21" presStyleCnt="0"/>
      <dgm:spPr/>
    </dgm:pt>
    <dgm:pt modelId="{100EB76B-CDFE-41EE-A7A2-296328D4BCD6}" type="pres">
      <dgm:prSet presAssocID="{60DAD31E-E446-41ED-8DAE-192D1B67D357}" presName="level2Shape" presStyleLbl="node2" presStyleIdx="1" presStyleCnt="2" custScaleX="143240" custScaleY="50884" custLinFactNeighborX="140" custLinFactNeighborY="47369"/>
      <dgm:spPr/>
      <dgm:t>
        <a:bodyPr/>
        <a:lstStyle/>
        <a:p>
          <a:endParaRPr lang="zh-TW" altLang="en-US"/>
        </a:p>
      </dgm:t>
    </dgm:pt>
    <dgm:pt modelId="{9177FD59-1EFF-4469-A50B-94774B847190}" type="pres">
      <dgm:prSet presAssocID="{60DAD31E-E446-41ED-8DAE-192D1B67D357}" presName="hierChild3" presStyleCnt="0"/>
      <dgm:spPr/>
    </dgm:pt>
    <dgm:pt modelId="{467385A6-D0D7-431A-99D3-AF86122EE20D}" type="pres">
      <dgm:prSet presAssocID="{E06363B4-1CBD-408D-90DC-065778E5FCB5}" presName="Name19" presStyleLbl="parChTrans1D3" presStyleIdx="1" presStyleCnt="2"/>
      <dgm:spPr/>
      <dgm:t>
        <a:bodyPr/>
        <a:lstStyle/>
        <a:p>
          <a:endParaRPr lang="zh-TW" altLang="en-US"/>
        </a:p>
      </dgm:t>
    </dgm:pt>
    <dgm:pt modelId="{DCB0EFAF-8B30-4D77-AA2F-DD06E43F7660}" type="pres">
      <dgm:prSet presAssocID="{4B870C06-61C0-4FA7-9A80-CF74F1E7AF9F}" presName="Name21" presStyleCnt="0"/>
      <dgm:spPr/>
    </dgm:pt>
    <dgm:pt modelId="{E35E7626-07BD-4A70-998E-9EBFAC04375E}" type="pres">
      <dgm:prSet presAssocID="{4B870C06-61C0-4FA7-9A80-CF74F1E7AF9F}" presName="level2Shape" presStyleLbl="node3" presStyleIdx="1" presStyleCnt="2" custScaleX="175337" custScaleY="216353" custLinFactNeighborX="801" custLinFactNeighborY="25940"/>
      <dgm:spPr/>
      <dgm:t>
        <a:bodyPr/>
        <a:lstStyle/>
        <a:p>
          <a:endParaRPr lang="zh-TW" altLang="en-US"/>
        </a:p>
      </dgm:t>
    </dgm:pt>
    <dgm:pt modelId="{BEDE0F7E-6249-4716-B2A1-F80AC27E4514}" type="pres">
      <dgm:prSet presAssocID="{4B870C06-61C0-4FA7-9A80-CF74F1E7AF9F}" presName="hierChild3" presStyleCnt="0"/>
      <dgm:spPr/>
    </dgm:pt>
    <dgm:pt modelId="{C449178C-DF01-425E-802C-034F8B4B1EDA}" type="pres">
      <dgm:prSet presAssocID="{F45F1EA8-9680-437A-BE6B-3E5BD055DA41}" presName="bgShapesFlow" presStyleCnt="0"/>
      <dgm:spPr/>
    </dgm:pt>
    <dgm:pt modelId="{457E34B3-51DC-4635-9F0B-78AFB321BB50}" type="pres">
      <dgm:prSet presAssocID="{4EA1F9BC-3330-4079-A901-0C4B0B1A4A20}" presName="rectComp" presStyleCnt="0"/>
      <dgm:spPr/>
    </dgm:pt>
    <dgm:pt modelId="{9CC68027-AD3E-4C14-BBB5-64BDC8B6ADD5}" type="pres">
      <dgm:prSet presAssocID="{4EA1F9BC-3330-4079-A901-0C4B0B1A4A20}" presName="bgRect" presStyleLbl="bgShp" presStyleIdx="0" presStyleCnt="3" custLinFactNeighborX="-1183" custLinFactNeighborY="-382"/>
      <dgm:spPr/>
      <dgm:t>
        <a:bodyPr/>
        <a:lstStyle/>
        <a:p>
          <a:endParaRPr lang="zh-TW" altLang="en-US"/>
        </a:p>
      </dgm:t>
    </dgm:pt>
    <dgm:pt modelId="{949DF0EB-3749-40CC-84CC-2F32917930F8}" type="pres">
      <dgm:prSet presAssocID="{4EA1F9BC-3330-4079-A901-0C4B0B1A4A20}" presName="bgRectTx" presStyleLbl="bgShp" presStyleIdx="0" presStyleCnt="3">
        <dgm:presLayoutVars>
          <dgm:bulletEnabled val="1"/>
        </dgm:presLayoutVars>
      </dgm:prSet>
      <dgm:spPr/>
      <dgm:t>
        <a:bodyPr/>
        <a:lstStyle/>
        <a:p>
          <a:endParaRPr lang="zh-TW" altLang="en-US"/>
        </a:p>
      </dgm:t>
    </dgm:pt>
    <dgm:pt modelId="{4FDC3252-B561-4667-9FE6-346371AF3A9C}" type="pres">
      <dgm:prSet presAssocID="{4EA1F9BC-3330-4079-A901-0C4B0B1A4A20}" presName="spComp" presStyleCnt="0"/>
      <dgm:spPr/>
    </dgm:pt>
    <dgm:pt modelId="{1B944955-F001-421E-AF57-45062DD9D4EB}" type="pres">
      <dgm:prSet presAssocID="{4EA1F9BC-3330-4079-A901-0C4B0B1A4A20}" presName="vSp" presStyleCnt="0"/>
      <dgm:spPr/>
    </dgm:pt>
    <dgm:pt modelId="{7FBCAF02-FCF3-4EC0-B567-5B9E0FD04D09}" type="pres">
      <dgm:prSet presAssocID="{A0685B2A-A6EE-4817-9F7E-8B3CB3D3F296}" presName="rectComp" presStyleCnt="0"/>
      <dgm:spPr/>
    </dgm:pt>
    <dgm:pt modelId="{58E55AAA-DE08-4607-8F5B-A298F20DA1DD}" type="pres">
      <dgm:prSet presAssocID="{A0685B2A-A6EE-4817-9F7E-8B3CB3D3F296}" presName="bgRect" presStyleLbl="bgShp" presStyleIdx="1" presStyleCnt="3" custLinFactNeighborX="-205" custLinFactNeighborY="1683"/>
      <dgm:spPr/>
      <dgm:t>
        <a:bodyPr/>
        <a:lstStyle/>
        <a:p>
          <a:endParaRPr lang="zh-TW" altLang="en-US"/>
        </a:p>
      </dgm:t>
    </dgm:pt>
    <dgm:pt modelId="{2CE8E76B-7525-471E-BFB7-BED784677E90}" type="pres">
      <dgm:prSet presAssocID="{A0685B2A-A6EE-4817-9F7E-8B3CB3D3F296}" presName="bgRectTx" presStyleLbl="bgShp" presStyleIdx="1" presStyleCnt="3">
        <dgm:presLayoutVars>
          <dgm:bulletEnabled val="1"/>
        </dgm:presLayoutVars>
      </dgm:prSet>
      <dgm:spPr/>
      <dgm:t>
        <a:bodyPr/>
        <a:lstStyle/>
        <a:p>
          <a:endParaRPr lang="zh-TW" altLang="en-US"/>
        </a:p>
      </dgm:t>
    </dgm:pt>
    <dgm:pt modelId="{70AD92CC-7523-4F1B-87E1-90BA8649894F}" type="pres">
      <dgm:prSet presAssocID="{A0685B2A-A6EE-4817-9F7E-8B3CB3D3F296}" presName="spComp" presStyleCnt="0"/>
      <dgm:spPr/>
    </dgm:pt>
    <dgm:pt modelId="{12CE4879-7062-48D9-B0FF-31899C3BF317}" type="pres">
      <dgm:prSet presAssocID="{A0685B2A-A6EE-4817-9F7E-8B3CB3D3F296}" presName="vSp" presStyleCnt="0"/>
      <dgm:spPr/>
    </dgm:pt>
    <dgm:pt modelId="{072FAC22-63EB-40A9-84E3-40B3CB809933}" type="pres">
      <dgm:prSet presAssocID="{043BDE1D-B32D-453E-9C46-1E356110C225}" presName="rectComp" presStyleCnt="0"/>
      <dgm:spPr/>
    </dgm:pt>
    <dgm:pt modelId="{889D6E4C-FA87-4C38-B0E2-EC17F927D833}" type="pres">
      <dgm:prSet presAssocID="{043BDE1D-B32D-453E-9C46-1E356110C225}" presName="bgRect" presStyleLbl="bgShp" presStyleIdx="2" presStyleCnt="3"/>
      <dgm:spPr/>
      <dgm:t>
        <a:bodyPr/>
        <a:lstStyle/>
        <a:p>
          <a:endParaRPr lang="zh-TW" altLang="en-US"/>
        </a:p>
      </dgm:t>
    </dgm:pt>
    <dgm:pt modelId="{D3C8D2B9-864A-409B-A4A0-20D1FF4F5E5F}" type="pres">
      <dgm:prSet presAssocID="{043BDE1D-B32D-453E-9C46-1E356110C225}" presName="bgRectTx" presStyleLbl="bgShp" presStyleIdx="2" presStyleCnt="3">
        <dgm:presLayoutVars>
          <dgm:bulletEnabled val="1"/>
        </dgm:presLayoutVars>
      </dgm:prSet>
      <dgm:spPr/>
      <dgm:t>
        <a:bodyPr/>
        <a:lstStyle/>
        <a:p>
          <a:endParaRPr lang="zh-TW" altLang="en-US"/>
        </a:p>
      </dgm:t>
    </dgm:pt>
  </dgm:ptLst>
  <dgm:cxnLst>
    <dgm:cxn modelId="{B42EA97C-FA61-44CE-99FD-DEE055B30B15}" srcId="{F45F1EA8-9680-437A-BE6B-3E5BD055DA41}" destId="{043BDE1D-B32D-453E-9C46-1E356110C225}" srcOrd="3" destOrd="0" parTransId="{0A7F3AD5-C34F-40E1-8840-44C8F4150C9A}" sibTransId="{8C7B4839-13E1-4DD7-967C-A377FDEAB78C}"/>
    <dgm:cxn modelId="{C105895A-3973-4966-9823-BAC29C9D937D}" srcId="{C2DC16F9-C6EC-480A-B686-BC25AD0E0940}" destId="{7C8AEDC3-014C-4961-945C-F635A541BE21}" srcOrd="0" destOrd="0" parTransId="{A6719D78-B3F8-47B1-A613-12AC3E245E83}" sibTransId="{2E7FBDE3-D9AA-4AF6-9FBE-A19AA6C6CE0B}"/>
    <dgm:cxn modelId="{ADA3C104-BA42-443D-A3B2-8297296DDA86}" srcId="{A8500810-9EE8-49EF-9AA5-344A75E210B5}" destId="{60DAD31E-E446-41ED-8DAE-192D1B67D357}" srcOrd="1" destOrd="0" parTransId="{4DD9C845-7120-4FB1-A592-04B0EFD25256}" sibTransId="{5253E514-87A1-42E9-B9BD-097A12C92386}"/>
    <dgm:cxn modelId="{95AB3A4F-A7B6-48A0-821F-E48CD8C4E145}" type="presOf" srcId="{A8500810-9EE8-49EF-9AA5-344A75E210B5}" destId="{A0834E09-F94E-4A0B-A9B9-3540E594EA10}" srcOrd="0" destOrd="0" presId="urn:microsoft.com/office/officeart/2005/8/layout/hierarchy6"/>
    <dgm:cxn modelId="{78D845A0-E2AF-4FD3-84C0-84DC42C5BD57}" type="presOf" srcId="{4EA1F9BC-3330-4079-A901-0C4B0B1A4A20}" destId="{949DF0EB-3749-40CC-84CC-2F32917930F8}" srcOrd="1" destOrd="0" presId="urn:microsoft.com/office/officeart/2005/8/layout/hierarchy6"/>
    <dgm:cxn modelId="{88C5F6CB-62AB-4D91-9426-666468CA0E0F}" type="presOf" srcId="{7C8AEDC3-014C-4961-945C-F635A541BE21}" destId="{78A7D40E-02E8-486D-B3CD-A273D4A75CB0}" srcOrd="0" destOrd="0" presId="urn:microsoft.com/office/officeart/2005/8/layout/hierarchy6"/>
    <dgm:cxn modelId="{E0B4EC7E-AD9E-4878-8AFD-DCD5EB3DB787}" type="presOf" srcId="{043BDE1D-B32D-453E-9C46-1E356110C225}" destId="{889D6E4C-FA87-4C38-B0E2-EC17F927D833}" srcOrd="0" destOrd="0" presId="urn:microsoft.com/office/officeart/2005/8/layout/hierarchy6"/>
    <dgm:cxn modelId="{2CB6A7FC-9334-4729-8F31-04F05CFB0C10}" type="presOf" srcId="{C2DC16F9-C6EC-480A-B686-BC25AD0E0940}" destId="{EDA7E8EE-D5C7-461C-8367-580082AAB01D}" srcOrd="0" destOrd="0" presId="urn:microsoft.com/office/officeart/2005/8/layout/hierarchy6"/>
    <dgm:cxn modelId="{BE674D09-F005-4415-B0FB-3E2B178566CB}" srcId="{60DAD31E-E446-41ED-8DAE-192D1B67D357}" destId="{4B870C06-61C0-4FA7-9A80-CF74F1E7AF9F}" srcOrd="0" destOrd="0" parTransId="{E06363B4-1CBD-408D-90DC-065778E5FCB5}" sibTransId="{D664696F-3D9D-4376-9946-62E94D6AC791}"/>
    <dgm:cxn modelId="{6AC3DA6A-16DB-404F-823A-71C971666164}" type="presOf" srcId="{4EA1F9BC-3330-4079-A901-0C4B0B1A4A20}" destId="{9CC68027-AD3E-4C14-BBB5-64BDC8B6ADD5}" srcOrd="0" destOrd="0" presId="urn:microsoft.com/office/officeart/2005/8/layout/hierarchy6"/>
    <dgm:cxn modelId="{57502BCB-E1E7-4155-B9FF-72B240462032}" type="presOf" srcId="{A0685B2A-A6EE-4817-9F7E-8B3CB3D3F296}" destId="{2CE8E76B-7525-471E-BFB7-BED784677E90}" srcOrd="1" destOrd="0" presId="urn:microsoft.com/office/officeart/2005/8/layout/hierarchy6"/>
    <dgm:cxn modelId="{98FDEF3B-1D0D-45AA-B181-3AAD391CD6C5}" type="presOf" srcId="{4B870C06-61C0-4FA7-9A80-CF74F1E7AF9F}" destId="{E35E7626-07BD-4A70-998E-9EBFAC04375E}" srcOrd="0" destOrd="0" presId="urn:microsoft.com/office/officeart/2005/8/layout/hierarchy6"/>
    <dgm:cxn modelId="{4547AF95-A766-4A10-90BE-778241D2CE48}" type="presOf" srcId="{4DD9C845-7120-4FB1-A592-04B0EFD25256}" destId="{B480F158-E0B1-4D38-8C83-70B0AFBC669B}" srcOrd="0" destOrd="0" presId="urn:microsoft.com/office/officeart/2005/8/layout/hierarchy6"/>
    <dgm:cxn modelId="{F63A15A8-48A5-44EC-B13B-CE7B594ADE50}" type="presOf" srcId="{A0685B2A-A6EE-4817-9F7E-8B3CB3D3F296}" destId="{58E55AAA-DE08-4607-8F5B-A298F20DA1DD}" srcOrd="0" destOrd="0" presId="urn:microsoft.com/office/officeart/2005/8/layout/hierarchy6"/>
    <dgm:cxn modelId="{2C63E9A1-96C3-4C01-B06C-FD6AC18AFD6E}" type="presOf" srcId="{0F715909-E436-46F5-BB8E-3D36CCA5A091}" destId="{45C0E22E-070B-413E-B4BE-73A740661682}" srcOrd="0" destOrd="0" presId="urn:microsoft.com/office/officeart/2005/8/layout/hierarchy6"/>
    <dgm:cxn modelId="{F54EF7B7-8A15-4E2A-B0A2-7BEABB0A5130}" type="presOf" srcId="{E06363B4-1CBD-408D-90DC-065778E5FCB5}" destId="{467385A6-D0D7-431A-99D3-AF86122EE20D}" srcOrd="0" destOrd="0" presId="urn:microsoft.com/office/officeart/2005/8/layout/hierarchy6"/>
    <dgm:cxn modelId="{4C8AEBF6-E637-4EF6-AD5B-F299999EAEA4}" srcId="{F45F1EA8-9680-437A-BE6B-3E5BD055DA41}" destId="{A8500810-9EE8-49EF-9AA5-344A75E210B5}" srcOrd="0" destOrd="0" parTransId="{563116AA-08B1-4676-97E1-625BD9D2512C}" sibTransId="{F5233B3E-CCBB-4909-AE8A-C26654693FA9}"/>
    <dgm:cxn modelId="{742AB0FF-2214-4B2A-AE50-FC4A1A328495}" srcId="{F45F1EA8-9680-437A-BE6B-3E5BD055DA41}" destId="{A0685B2A-A6EE-4817-9F7E-8B3CB3D3F296}" srcOrd="2" destOrd="0" parTransId="{5807539C-3C7F-4069-A54B-E06BD60F236B}" sibTransId="{4214C0C2-9E2B-4FFB-B80C-6C78DA585CE0}"/>
    <dgm:cxn modelId="{109AF729-A66B-4872-ABC5-403D544A53C2}" type="presOf" srcId="{043BDE1D-B32D-453E-9C46-1E356110C225}" destId="{D3C8D2B9-864A-409B-A4A0-20D1FF4F5E5F}" srcOrd="1" destOrd="0" presId="urn:microsoft.com/office/officeart/2005/8/layout/hierarchy6"/>
    <dgm:cxn modelId="{6D8327FC-FF4E-4A33-830B-3ADB7ECCA82F}" type="presOf" srcId="{60DAD31E-E446-41ED-8DAE-192D1B67D357}" destId="{100EB76B-CDFE-41EE-A7A2-296328D4BCD6}" srcOrd="0" destOrd="0" presId="urn:microsoft.com/office/officeart/2005/8/layout/hierarchy6"/>
    <dgm:cxn modelId="{D039FD58-A100-4E53-AC8B-8F538A2208EE}" type="presOf" srcId="{F45F1EA8-9680-437A-BE6B-3E5BD055DA41}" destId="{EEC44ECE-8FDE-46BF-B68D-B5449B1D2F08}" srcOrd="0" destOrd="0" presId="urn:microsoft.com/office/officeart/2005/8/layout/hierarchy6"/>
    <dgm:cxn modelId="{87EB0CA6-6A6A-49C9-93BA-9C6B60CA990F}" srcId="{A8500810-9EE8-49EF-9AA5-344A75E210B5}" destId="{C2DC16F9-C6EC-480A-B686-BC25AD0E0940}" srcOrd="0" destOrd="0" parTransId="{0F715909-E436-46F5-BB8E-3D36CCA5A091}" sibTransId="{EEC23AB4-9184-415B-ACDE-1D1B2744BFFB}"/>
    <dgm:cxn modelId="{E0599041-1E74-4563-9C71-DB0E3AAFB4C0}" type="presOf" srcId="{A6719D78-B3F8-47B1-A613-12AC3E245E83}" destId="{DFBB11B0-F92D-4C99-9AD7-598E4D51462A}" srcOrd="0" destOrd="0" presId="urn:microsoft.com/office/officeart/2005/8/layout/hierarchy6"/>
    <dgm:cxn modelId="{0A3E2D3F-85A5-4A41-A09E-C553A68FCBD4}" srcId="{F45F1EA8-9680-437A-BE6B-3E5BD055DA41}" destId="{4EA1F9BC-3330-4079-A901-0C4B0B1A4A20}" srcOrd="1" destOrd="0" parTransId="{5E2347F0-E3E3-436E-B79A-EDD91562C780}" sibTransId="{5FDCF4EC-E099-4953-8900-79C2F1480ABA}"/>
    <dgm:cxn modelId="{1C26EAB1-D9A6-450D-9523-62994C88F97D}" type="presParOf" srcId="{EEC44ECE-8FDE-46BF-B68D-B5449B1D2F08}" destId="{B2DFB700-B75B-4020-9DE6-4D0252D4B179}" srcOrd="0" destOrd="0" presId="urn:microsoft.com/office/officeart/2005/8/layout/hierarchy6"/>
    <dgm:cxn modelId="{0DF73F21-D022-47B2-B149-B8587847013B}" type="presParOf" srcId="{B2DFB700-B75B-4020-9DE6-4D0252D4B179}" destId="{5887F630-8F8A-42CB-A9CD-0A1399F1F83C}" srcOrd="0" destOrd="0" presId="urn:microsoft.com/office/officeart/2005/8/layout/hierarchy6"/>
    <dgm:cxn modelId="{7221FDCF-706E-4010-A9EC-E3F58BAFE8E8}" type="presParOf" srcId="{B2DFB700-B75B-4020-9DE6-4D0252D4B179}" destId="{4123304E-ADDE-4C96-B4F5-2139CE420F6A}" srcOrd="1" destOrd="0" presId="urn:microsoft.com/office/officeart/2005/8/layout/hierarchy6"/>
    <dgm:cxn modelId="{84A950BF-0C91-4FD9-9986-A73B5C7CB631}" type="presParOf" srcId="{4123304E-ADDE-4C96-B4F5-2139CE420F6A}" destId="{BD3ACFCE-1A6C-454F-A290-159EE5DE3409}" srcOrd="0" destOrd="0" presId="urn:microsoft.com/office/officeart/2005/8/layout/hierarchy6"/>
    <dgm:cxn modelId="{D9C65366-B75E-44A8-981F-AD1BBC8E861F}" type="presParOf" srcId="{BD3ACFCE-1A6C-454F-A290-159EE5DE3409}" destId="{A0834E09-F94E-4A0B-A9B9-3540E594EA10}" srcOrd="0" destOrd="0" presId="urn:microsoft.com/office/officeart/2005/8/layout/hierarchy6"/>
    <dgm:cxn modelId="{243EAAD1-0866-4AD5-9405-E059A2BA6BD1}" type="presParOf" srcId="{BD3ACFCE-1A6C-454F-A290-159EE5DE3409}" destId="{C228B206-5930-4712-8FA5-62F2FCDE4B20}" srcOrd="1" destOrd="0" presId="urn:microsoft.com/office/officeart/2005/8/layout/hierarchy6"/>
    <dgm:cxn modelId="{5F97217C-42E3-45C5-9F0A-40FF6100A035}" type="presParOf" srcId="{C228B206-5930-4712-8FA5-62F2FCDE4B20}" destId="{45C0E22E-070B-413E-B4BE-73A740661682}" srcOrd="0" destOrd="0" presId="urn:microsoft.com/office/officeart/2005/8/layout/hierarchy6"/>
    <dgm:cxn modelId="{1FAE6AE6-4964-4D12-AC0F-967CED2077D3}" type="presParOf" srcId="{C228B206-5930-4712-8FA5-62F2FCDE4B20}" destId="{02CF7F1C-D0ED-4A09-8880-D9D8C9B4C6D8}" srcOrd="1" destOrd="0" presId="urn:microsoft.com/office/officeart/2005/8/layout/hierarchy6"/>
    <dgm:cxn modelId="{3F82CE27-4F39-4750-939B-1DEDE12B129B}" type="presParOf" srcId="{02CF7F1C-D0ED-4A09-8880-D9D8C9B4C6D8}" destId="{EDA7E8EE-D5C7-461C-8367-580082AAB01D}" srcOrd="0" destOrd="0" presId="urn:microsoft.com/office/officeart/2005/8/layout/hierarchy6"/>
    <dgm:cxn modelId="{8B294B83-3CEF-4A74-A5A4-C874B6B3C6D2}" type="presParOf" srcId="{02CF7F1C-D0ED-4A09-8880-D9D8C9B4C6D8}" destId="{8B6FA77D-A3E0-4FAB-9BE1-0B7F79A36F62}" srcOrd="1" destOrd="0" presId="urn:microsoft.com/office/officeart/2005/8/layout/hierarchy6"/>
    <dgm:cxn modelId="{2A520345-13EE-41D2-86C6-7F7470C0E604}" type="presParOf" srcId="{8B6FA77D-A3E0-4FAB-9BE1-0B7F79A36F62}" destId="{DFBB11B0-F92D-4C99-9AD7-598E4D51462A}" srcOrd="0" destOrd="0" presId="urn:microsoft.com/office/officeart/2005/8/layout/hierarchy6"/>
    <dgm:cxn modelId="{F2E9C357-372E-4EBD-9CCF-A1E698B2E701}" type="presParOf" srcId="{8B6FA77D-A3E0-4FAB-9BE1-0B7F79A36F62}" destId="{3EB831D3-7437-4EA8-9DC7-D0FD3DA8A511}" srcOrd="1" destOrd="0" presId="urn:microsoft.com/office/officeart/2005/8/layout/hierarchy6"/>
    <dgm:cxn modelId="{590EB7E4-D462-4CC7-BD8A-55223BEFABFD}" type="presParOf" srcId="{3EB831D3-7437-4EA8-9DC7-D0FD3DA8A511}" destId="{78A7D40E-02E8-486D-B3CD-A273D4A75CB0}" srcOrd="0" destOrd="0" presId="urn:microsoft.com/office/officeart/2005/8/layout/hierarchy6"/>
    <dgm:cxn modelId="{56817DD2-5834-40DE-AC5E-53A10AA07BAF}" type="presParOf" srcId="{3EB831D3-7437-4EA8-9DC7-D0FD3DA8A511}" destId="{82EFB24E-74E7-4E4B-B830-F9E84F0AD40A}" srcOrd="1" destOrd="0" presId="urn:microsoft.com/office/officeart/2005/8/layout/hierarchy6"/>
    <dgm:cxn modelId="{5F5EA4F6-491F-414A-9136-6C8E6538B9DD}" type="presParOf" srcId="{C228B206-5930-4712-8FA5-62F2FCDE4B20}" destId="{B480F158-E0B1-4D38-8C83-70B0AFBC669B}" srcOrd="2" destOrd="0" presId="urn:microsoft.com/office/officeart/2005/8/layout/hierarchy6"/>
    <dgm:cxn modelId="{9A3C77C2-613E-4C75-A5B5-724FAF026D98}" type="presParOf" srcId="{C228B206-5930-4712-8FA5-62F2FCDE4B20}" destId="{592412B3-0FE0-4930-800C-3C134195774D}" srcOrd="3" destOrd="0" presId="urn:microsoft.com/office/officeart/2005/8/layout/hierarchy6"/>
    <dgm:cxn modelId="{39C8E2B4-3F44-4A4A-A28A-63382AB1B7D1}" type="presParOf" srcId="{592412B3-0FE0-4930-800C-3C134195774D}" destId="{100EB76B-CDFE-41EE-A7A2-296328D4BCD6}" srcOrd="0" destOrd="0" presId="urn:microsoft.com/office/officeart/2005/8/layout/hierarchy6"/>
    <dgm:cxn modelId="{63FEDD0F-4483-473E-A1F9-DF9A20E6472D}" type="presParOf" srcId="{592412B3-0FE0-4930-800C-3C134195774D}" destId="{9177FD59-1EFF-4469-A50B-94774B847190}" srcOrd="1" destOrd="0" presId="urn:microsoft.com/office/officeart/2005/8/layout/hierarchy6"/>
    <dgm:cxn modelId="{514F5F30-8BEC-4CD4-B135-F1AB0F688D47}" type="presParOf" srcId="{9177FD59-1EFF-4469-A50B-94774B847190}" destId="{467385A6-D0D7-431A-99D3-AF86122EE20D}" srcOrd="0" destOrd="0" presId="urn:microsoft.com/office/officeart/2005/8/layout/hierarchy6"/>
    <dgm:cxn modelId="{4148D173-3BC7-4D56-B1E3-E100BB4D9B7D}" type="presParOf" srcId="{9177FD59-1EFF-4469-A50B-94774B847190}" destId="{DCB0EFAF-8B30-4D77-AA2F-DD06E43F7660}" srcOrd="1" destOrd="0" presId="urn:microsoft.com/office/officeart/2005/8/layout/hierarchy6"/>
    <dgm:cxn modelId="{71365056-D517-4B47-B118-85B6E9FD8835}" type="presParOf" srcId="{DCB0EFAF-8B30-4D77-AA2F-DD06E43F7660}" destId="{E35E7626-07BD-4A70-998E-9EBFAC04375E}" srcOrd="0" destOrd="0" presId="urn:microsoft.com/office/officeart/2005/8/layout/hierarchy6"/>
    <dgm:cxn modelId="{997F3EE2-051D-4870-90FE-461520D7ED4A}" type="presParOf" srcId="{DCB0EFAF-8B30-4D77-AA2F-DD06E43F7660}" destId="{BEDE0F7E-6249-4716-B2A1-F80AC27E4514}" srcOrd="1" destOrd="0" presId="urn:microsoft.com/office/officeart/2005/8/layout/hierarchy6"/>
    <dgm:cxn modelId="{CBD12FBB-9A85-4ACF-9634-6BF744A610C6}" type="presParOf" srcId="{EEC44ECE-8FDE-46BF-B68D-B5449B1D2F08}" destId="{C449178C-DF01-425E-802C-034F8B4B1EDA}" srcOrd="1" destOrd="0" presId="urn:microsoft.com/office/officeart/2005/8/layout/hierarchy6"/>
    <dgm:cxn modelId="{38672646-4D49-41B0-969A-38F2287EDEB5}" type="presParOf" srcId="{C449178C-DF01-425E-802C-034F8B4B1EDA}" destId="{457E34B3-51DC-4635-9F0B-78AFB321BB50}" srcOrd="0" destOrd="0" presId="urn:microsoft.com/office/officeart/2005/8/layout/hierarchy6"/>
    <dgm:cxn modelId="{94EB8288-FE0C-4F5B-ADDF-F9D366587A39}" type="presParOf" srcId="{457E34B3-51DC-4635-9F0B-78AFB321BB50}" destId="{9CC68027-AD3E-4C14-BBB5-64BDC8B6ADD5}" srcOrd="0" destOrd="0" presId="urn:microsoft.com/office/officeart/2005/8/layout/hierarchy6"/>
    <dgm:cxn modelId="{999CB571-0E31-46DF-ACFF-B62F1595CE93}" type="presParOf" srcId="{457E34B3-51DC-4635-9F0B-78AFB321BB50}" destId="{949DF0EB-3749-40CC-84CC-2F32917930F8}" srcOrd="1" destOrd="0" presId="urn:microsoft.com/office/officeart/2005/8/layout/hierarchy6"/>
    <dgm:cxn modelId="{E27AE372-4DEB-45A2-9A17-8C137CEDBC8C}" type="presParOf" srcId="{C449178C-DF01-425E-802C-034F8B4B1EDA}" destId="{4FDC3252-B561-4667-9FE6-346371AF3A9C}" srcOrd="1" destOrd="0" presId="urn:microsoft.com/office/officeart/2005/8/layout/hierarchy6"/>
    <dgm:cxn modelId="{09F907B5-213A-4255-9DB0-8F70AC543497}" type="presParOf" srcId="{4FDC3252-B561-4667-9FE6-346371AF3A9C}" destId="{1B944955-F001-421E-AF57-45062DD9D4EB}" srcOrd="0" destOrd="0" presId="urn:microsoft.com/office/officeart/2005/8/layout/hierarchy6"/>
    <dgm:cxn modelId="{7031B7AA-BC65-4709-BCC3-C51F58F2B659}" type="presParOf" srcId="{C449178C-DF01-425E-802C-034F8B4B1EDA}" destId="{7FBCAF02-FCF3-4EC0-B567-5B9E0FD04D09}" srcOrd="2" destOrd="0" presId="urn:microsoft.com/office/officeart/2005/8/layout/hierarchy6"/>
    <dgm:cxn modelId="{5B3CAEC3-E053-4B44-AB36-BA9A41A0F8BD}" type="presParOf" srcId="{7FBCAF02-FCF3-4EC0-B567-5B9E0FD04D09}" destId="{58E55AAA-DE08-4607-8F5B-A298F20DA1DD}" srcOrd="0" destOrd="0" presId="urn:microsoft.com/office/officeart/2005/8/layout/hierarchy6"/>
    <dgm:cxn modelId="{6B5D3A7B-384A-4F9B-B884-217D80A93D46}" type="presParOf" srcId="{7FBCAF02-FCF3-4EC0-B567-5B9E0FD04D09}" destId="{2CE8E76B-7525-471E-BFB7-BED784677E90}" srcOrd="1" destOrd="0" presId="urn:microsoft.com/office/officeart/2005/8/layout/hierarchy6"/>
    <dgm:cxn modelId="{E348248E-2D92-454B-86F0-E1E4DC2E6BB5}" type="presParOf" srcId="{C449178C-DF01-425E-802C-034F8B4B1EDA}" destId="{70AD92CC-7523-4F1B-87E1-90BA8649894F}" srcOrd="3" destOrd="0" presId="urn:microsoft.com/office/officeart/2005/8/layout/hierarchy6"/>
    <dgm:cxn modelId="{5F458E7F-70DF-41C6-8E82-1F13DB8709D5}" type="presParOf" srcId="{70AD92CC-7523-4F1B-87E1-90BA8649894F}" destId="{12CE4879-7062-48D9-B0FF-31899C3BF317}" srcOrd="0" destOrd="0" presId="urn:microsoft.com/office/officeart/2005/8/layout/hierarchy6"/>
    <dgm:cxn modelId="{78BE7544-A3B1-424D-990E-231615E34B85}" type="presParOf" srcId="{C449178C-DF01-425E-802C-034F8B4B1EDA}" destId="{072FAC22-63EB-40A9-84E3-40B3CB809933}" srcOrd="4" destOrd="0" presId="urn:microsoft.com/office/officeart/2005/8/layout/hierarchy6"/>
    <dgm:cxn modelId="{E833EBA0-9C92-4156-9A41-475A20CEE2BA}" type="presParOf" srcId="{072FAC22-63EB-40A9-84E3-40B3CB809933}" destId="{889D6E4C-FA87-4C38-B0E2-EC17F927D833}" srcOrd="0" destOrd="0" presId="urn:microsoft.com/office/officeart/2005/8/layout/hierarchy6"/>
    <dgm:cxn modelId="{E6A286D4-7E6A-4A7E-8E1F-A7FA5C3193C1}" type="presParOf" srcId="{072FAC22-63EB-40A9-84E3-40B3CB809933}" destId="{D3C8D2B9-864A-409B-A4A0-20D1FF4F5E5F}"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CE37F5-4E30-435F-B0AA-88B8A161977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zh-TW" altLang="en-US"/>
        </a:p>
      </dgm:t>
    </dgm:pt>
    <dgm:pt modelId="{D7CF3CD0-4955-4E15-AB60-4DD6CB61B5E3}">
      <dgm:prSet phldrT="[文字]" custT="1"/>
      <dgm:spPr>
        <a:solidFill>
          <a:srgbClr val="FFC000"/>
        </a:solidFill>
      </dgm:spPr>
      <dgm:t>
        <a:bodyPr/>
        <a:lstStyle/>
        <a:p>
          <a:r>
            <a:rPr lang="zh-TW" altLang="en-US" sz="1900" dirty="0">
              <a:solidFill>
                <a:srgbClr val="0000FF"/>
              </a:solidFill>
              <a:latin typeface="微軟正黑體" panose="020B0604030504040204" pitchFamily="34" charset="-120"/>
              <a:ea typeface="微軟正黑體" panose="020B0604030504040204" pitchFamily="34" charset="-120"/>
            </a:rPr>
            <a:t>以學生為主體及全人健康之教育方針，結合生活情境的整合性學習，確保人人參與身體活動。</a:t>
          </a:r>
          <a:endParaRPr lang="zh-TW" altLang="en-US" sz="1900" dirty="0">
            <a:solidFill>
              <a:srgbClr val="0000FF"/>
            </a:solidFill>
          </a:endParaRPr>
        </a:p>
      </dgm:t>
    </dgm:pt>
    <dgm:pt modelId="{275AD45F-5CA3-4D4F-A1ED-6D8394514B76}" type="parTrans" cxnId="{6018EE0F-1E16-4348-950E-466109E64A3D}">
      <dgm:prSet/>
      <dgm:spPr/>
      <dgm:t>
        <a:bodyPr/>
        <a:lstStyle/>
        <a:p>
          <a:endParaRPr lang="zh-TW" altLang="en-US" sz="2000"/>
        </a:p>
      </dgm:t>
    </dgm:pt>
    <dgm:pt modelId="{2E08FC1C-56E9-4B0B-8A58-3D97F3173988}" type="sibTrans" cxnId="{6018EE0F-1E16-4348-950E-466109E64A3D}">
      <dgm:prSet/>
      <dgm:spPr/>
      <dgm:t>
        <a:bodyPr/>
        <a:lstStyle/>
        <a:p>
          <a:endParaRPr lang="zh-TW" altLang="en-US" sz="2000"/>
        </a:p>
      </dgm:t>
    </dgm:pt>
    <dgm:pt modelId="{75CC010E-1BE4-4101-91D4-F4EB114446B4}">
      <dgm:prSet phldrT="[文字]" custT="1"/>
      <dgm:spPr>
        <a:solidFill>
          <a:schemeClr val="accent6">
            <a:lumMod val="60000"/>
            <a:lumOff val="40000"/>
          </a:schemeClr>
        </a:solidFill>
      </dgm:spPr>
      <dgm:t>
        <a:bodyPr/>
        <a:lstStyle/>
        <a:p>
          <a:pPr marL="0" marR="0" indent="0" defTabSz="914400" eaLnBrk="1" fontAlgn="auto" latinLnBrk="0" hangingPunct="1">
            <a:lnSpc>
              <a:spcPct val="80000"/>
            </a:lnSpc>
            <a:spcBef>
              <a:spcPts val="0"/>
            </a:spcBef>
            <a:spcAft>
              <a:spcPts val="0"/>
            </a:spcAft>
            <a:buClrTx/>
            <a:buSzTx/>
            <a:buFontTx/>
            <a:buNone/>
            <a:tabLst/>
            <a:defRPr/>
          </a:pPr>
          <a:r>
            <a:rPr lang="zh-TW" altLang="en-US" sz="1900" dirty="0">
              <a:solidFill>
                <a:srgbClr val="0000FF"/>
              </a:solidFill>
              <a:latin typeface="微軟正黑體" panose="020B0604030504040204" pitchFamily="34" charset="-120"/>
              <a:ea typeface="微軟正黑體" panose="020B0604030504040204" pitchFamily="34" charset="-120"/>
            </a:rPr>
            <a:t>運用生活技能以探究與解決問題，發展適合其年齡應有的健康與體育認知、情意、技能與行為，讓學生身心潛能得以適性開展，成為終身學習者。</a:t>
          </a:r>
        </a:p>
      </dgm:t>
    </dgm:pt>
    <dgm:pt modelId="{2937A1FE-B992-464C-8CF3-C1362E2B2E6D}" type="parTrans" cxnId="{7501A448-205B-44C9-9246-DB013EF25392}">
      <dgm:prSet/>
      <dgm:spPr/>
      <dgm:t>
        <a:bodyPr/>
        <a:lstStyle/>
        <a:p>
          <a:endParaRPr lang="zh-TW" altLang="en-US" sz="2000"/>
        </a:p>
      </dgm:t>
    </dgm:pt>
    <dgm:pt modelId="{2C575262-BB9F-41D3-8949-F924785A5613}" type="sibTrans" cxnId="{7501A448-205B-44C9-9246-DB013EF25392}">
      <dgm:prSet/>
      <dgm:spPr/>
      <dgm:t>
        <a:bodyPr/>
        <a:lstStyle/>
        <a:p>
          <a:endParaRPr lang="zh-TW" altLang="en-US" sz="2000"/>
        </a:p>
      </dgm:t>
    </dgm:pt>
    <dgm:pt modelId="{6B999D73-F6F8-4D3F-AE7F-E0FDBAEDB582}">
      <dgm:prSet phldrT="[文字]" custT="1"/>
      <dgm:spPr>
        <a:solidFill>
          <a:schemeClr val="accent1">
            <a:lumMod val="40000"/>
            <a:lumOff val="6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900" dirty="0">
              <a:solidFill>
                <a:srgbClr val="0000FF"/>
              </a:solidFill>
              <a:latin typeface="微軟正黑體" panose="020B0604030504040204" pitchFamily="34" charset="-120"/>
              <a:ea typeface="微軟正黑體" panose="020B0604030504040204" pitchFamily="34" charset="-120"/>
            </a:rPr>
            <a:t>建立健康生活型態，培養日常生活中之各種身體活動能力並具國際觀、欣賞能力等運動文化素養，以鍛鍊身心，培養競爭力。</a:t>
          </a:r>
          <a:endParaRPr lang="zh-TW" altLang="en-US" sz="1900" dirty="0">
            <a:solidFill>
              <a:srgbClr val="0000FF"/>
            </a:solidFill>
          </a:endParaRPr>
        </a:p>
      </dgm:t>
    </dgm:pt>
    <dgm:pt modelId="{CF7B6DC1-8707-4CAA-B425-798A96F01529}" type="parTrans" cxnId="{D8F69FE3-EFE1-4FD0-98B2-B98B6A9A6246}">
      <dgm:prSet/>
      <dgm:spPr/>
      <dgm:t>
        <a:bodyPr/>
        <a:lstStyle/>
        <a:p>
          <a:endParaRPr lang="zh-TW" altLang="en-US" sz="2000"/>
        </a:p>
      </dgm:t>
    </dgm:pt>
    <dgm:pt modelId="{5526BE1C-3BCD-4A44-9595-C0C1948F2BF7}" type="sibTrans" cxnId="{D8F69FE3-EFE1-4FD0-98B2-B98B6A9A6246}">
      <dgm:prSet/>
      <dgm:spPr/>
      <dgm:t>
        <a:bodyPr/>
        <a:lstStyle/>
        <a:p>
          <a:endParaRPr lang="zh-TW" altLang="en-US" sz="2000"/>
        </a:p>
      </dgm:t>
    </dgm:pt>
    <dgm:pt modelId="{B5AEA16D-8DCD-49F1-8542-3B54410F4204}" type="pres">
      <dgm:prSet presAssocID="{F1CE37F5-4E30-435F-B0AA-88B8A1619774}" presName="Name0" presStyleCnt="0">
        <dgm:presLayoutVars>
          <dgm:chMax val="7"/>
          <dgm:chPref val="7"/>
          <dgm:dir/>
        </dgm:presLayoutVars>
      </dgm:prSet>
      <dgm:spPr/>
      <dgm:t>
        <a:bodyPr/>
        <a:lstStyle/>
        <a:p>
          <a:endParaRPr lang="zh-TW" altLang="en-US"/>
        </a:p>
      </dgm:t>
    </dgm:pt>
    <dgm:pt modelId="{00BC70FE-8F5C-4E6B-94D7-9EAB42C5A673}" type="pres">
      <dgm:prSet presAssocID="{F1CE37F5-4E30-435F-B0AA-88B8A1619774}" presName="Name1" presStyleCnt="0"/>
      <dgm:spPr/>
    </dgm:pt>
    <dgm:pt modelId="{597A4FD4-D057-4C1F-96CA-3391B62BA11F}" type="pres">
      <dgm:prSet presAssocID="{F1CE37F5-4E30-435F-B0AA-88B8A1619774}" presName="cycle" presStyleCnt="0"/>
      <dgm:spPr/>
    </dgm:pt>
    <dgm:pt modelId="{BB46438A-00D3-47ED-AB24-79F6BC9B0211}" type="pres">
      <dgm:prSet presAssocID="{F1CE37F5-4E30-435F-B0AA-88B8A1619774}" presName="srcNode" presStyleLbl="node1" presStyleIdx="0" presStyleCnt="3"/>
      <dgm:spPr/>
    </dgm:pt>
    <dgm:pt modelId="{2F23ECBF-1C48-4728-B58D-50ADF00E2B1D}" type="pres">
      <dgm:prSet presAssocID="{F1CE37F5-4E30-435F-B0AA-88B8A1619774}" presName="conn" presStyleLbl="parChTrans1D2" presStyleIdx="0" presStyleCnt="1"/>
      <dgm:spPr/>
      <dgm:t>
        <a:bodyPr/>
        <a:lstStyle/>
        <a:p>
          <a:endParaRPr lang="zh-TW" altLang="en-US"/>
        </a:p>
      </dgm:t>
    </dgm:pt>
    <dgm:pt modelId="{CF193757-C778-4FAE-8C0B-6A7044929148}" type="pres">
      <dgm:prSet presAssocID="{F1CE37F5-4E30-435F-B0AA-88B8A1619774}" presName="extraNode" presStyleLbl="node1" presStyleIdx="0" presStyleCnt="3"/>
      <dgm:spPr/>
    </dgm:pt>
    <dgm:pt modelId="{16254457-FE44-4E51-8BFC-D150FFC63240}" type="pres">
      <dgm:prSet presAssocID="{F1CE37F5-4E30-435F-B0AA-88B8A1619774}" presName="dstNode" presStyleLbl="node1" presStyleIdx="0" presStyleCnt="3"/>
      <dgm:spPr/>
    </dgm:pt>
    <dgm:pt modelId="{650A8D49-5204-497D-A281-A05D2DFF1B1A}" type="pres">
      <dgm:prSet presAssocID="{D7CF3CD0-4955-4E15-AB60-4DD6CB61B5E3}" presName="text_1" presStyleLbl="node1" presStyleIdx="0" presStyleCnt="3">
        <dgm:presLayoutVars>
          <dgm:bulletEnabled val="1"/>
        </dgm:presLayoutVars>
      </dgm:prSet>
      <dgm:spPr/>
      <dgm:t>
        <a:bodyPr/>
        <a:lstStyle/>
        <a:p>
          <a:endParaRPr lang="zh-TW" altLang="en-US"/>
        </a:p>
      </dgm:t>
    </dgm:pt>
    <dgm:pt modelId="{4972BBAA-1168-4860-BF10-4B870A81BD17}" type="pres">
      <dgm:prSet presAssocID="{D7CF3CD0-4955-4E15-AB60-4DD6CB61B5E3}" presName="accent_1" presStyleCnt="0"/>
      <dgm:spPr/>
    </dgm:pt>
    <dgm:pt modelId="{A1B63CAD-3A72-4DBF-9D52-90DD0E9E381D}" type="pres">
      <dgm:prSet presAssocID="{D7CF3CD0-4955-4E15-AB60-4DD6CB61B5E3}" presName="accentRepeatNode" presStyleLbl="solidFgAcc1" presStyleIdx="0" presStyleCnt="3"/>
      <dgm:spPr/>
    </dgm:pt>
    <dgm:pt modelId="{A782B1F4-9989-44EE-9315-97FBE12A3990}" type="pres">
      <dgm:prSet presAssocID="{75CC010E-1BE4-4101-91D4-F4EB114446B4}" presName="text_2" presStyleLbl="node1" presStyleIdx="1" presStyleCnt="3">
        <dgm:presLayoutVars>
          <dgm:bulletEnabled val="1"/>
        </dgm:presLayoutVars>
      </dgm:prSet>
      <dgm:spPr/>
      <dgm:t>
        <a:bodyPr/>
        <a:lstStyle/>
        <a:p>
          <a:endParaRPr lang="zh-TW" altLang="en-US"/>
        </a:p>
      </dgm:t>
    </dgm:pt>
    <dgm:pt modelId="{8A2A089B-8489-46B0-B932-C72D3C5AC4B6}" type="pres">
      <dgm:prSet presAssocID="{75CC010E-1BE4-4101-91D4-F4EB114446B4}" presName="accent_2" presStyleCnt="0"/>
      <dgm:spPr/>
    </dgm:pt>
    <dgm:pt modelId="{40741AD8-E0DD-47D7-8A17-170779829C0C}" type="pres">
      <dgm:prSet presAssocID="{75CC010E-1BE4-4101-91D4-F4EB114446B4}" presName="accentRepeatNode" presStyleLbl="solidFgAcc1" presStyleIdx="1" presStyleCnt="3"/>
      <dgm:spPr/>
    </dgm:pt>
    <dgm:pt modelId="{7A7F9543-7B58-4677-861C-90BC1A2F0BC7}" type="pres">
      <dgm:prSet presAssocID="{6B999D73-F6F8-4D3F-AE7F-E0FDBAEDB582}" presName="text_3" presStyleLbl="node1" presStyleIdx="2" presStyleCnt="3">
        <dgm:presLayoutVars>
          <dgm:bulletEnabled val="1"/>
        </dgm:presLayoutVars>
      </dgm:prSet>
      <dgm:spPr/>
      <dgm:t>
        <a:bodyPr/>
        <a:lstStyle/>
        <a:p>
          <a:endParaRPr lang="zh-TW" altLang="en-US"/>
        </a:p>
      </dgm:t>
    </dgm:pt>
    <dgm:pt modelId="{7044CF6B-EA6C-47E6-80A6-B46C92C5E8B0}" type="pres">
      <dgm:prSet presAssocID="{6B999D73-F6F8-4D3F-AE7F-E0FDBAEDB582}" presName="accent_3" presStyleCnt="0"/>
      <dgm:spPr/>
    </dgm:pt>
    <dgm:pt modelId="{88E1624E-0969-4422-A010-1490ADA56C17}" type="pres">
      <dgm:prSet presAssocID="{6B999D73-F6F8-4D3F-AE7F-E0FDBAEDB582}" presName="accentRepeatNode" presStyleLbl="solidFgAcc1" presStyleIdx="2" presStyleCnt="3"/>
      <dgm:spPr/>
    </dgm:pt>
  </dgm:ptLst>
  <dgm:cxnLst>
    <dgm:cxn modelId="{99D47BF0-3514-48F9-B12B-377AB0402740}" type="presOf" srcId="{6B999D73-F6F8-4D3F-AE7F-E0FDBAEDB582}" destId="{7A7F9543-7B58-4677-861C-90BC1A2F0BC7}" srcOrd="0" destOrd="0" presId="urn:microsoft.com/office/officeart/2008/layout/VerticalCurvedList"/>
    <dgm:cxn modelId="{1747FB9C-CF47-4114-92F0-926D28D67CF2}" type="presOf" srcId="{D7CF3CD0-4955-4E15-AB60-4DD6CB61B5E3}" destId="{650A8D49-5204-497D-A281-A05D2DFF1B1A}" srcOrd="0" destOrd="0" presId="urn:microsoft.com/office/officeart/2008/layout/VerticalCurvedList"/>
    <dgm:cxn modelId="{7501A448-205B-44C9-9246-DB013EF25392}" srcId="{F1CE37F5-4E30-435F-B0AA-88B8A1619774}" destId="{75CC010E-1BE4-4101-91D4-F4EB114446B4}" srcOrd="1" destOrd="0" parTransId="{2937A1FE-B992-464C-8CF3-C1362E2B2E6D}" sibTransId="{2C575262-BB9F-41D3-8949-F924785A5613}"/>
    <dgm:cxn modelId="{908CA803-17CF-45B7-8EEE-37950BA6AEC9}" type="presOf" srcId="{75CC010E-1BE4-4101-91D4-F4EB114446B4}" destId="{A782B1F4-9989-44EE-9315-97FBE12A3990}" srcOrd="0" destOrd="0" presId="urn:microsoft.com/office/officeart/2008/layout/VerticalCurvedList"/>
    <dgm:cxn modelId="{D8F69FE3-EFE1-4FD0-98B2-B98B6A9A6246}" srcId="{F1CE37F5-4E30-435F-B0AA-88B8A1619774}" destId="{6B999D73-F6F8-4D3F-AE7F-E0FDBAEDB582}" srcOrd="2" destOrd="0" parTransId="{CF7B6DC1-8707-4CAA-B425-798A96F01529}" sibTransId="{5526BE1C-3BCD-4A44-9595-C0C1948F2BF7}"/>
    <dgm:cxn modelId="{6018EE0F-1E16-4348-950E-466109E64A3D}" srcId="{F1CE37F5-4E30-435F-B0AA-88B8A1619774}" destId="{D7CF3CD0-4955-4E15-AB60-4DD6CB61B5E3}" srcOrd="0" destOrd="0" parTransId="{275AD45F-5CA3-4D4F-A1ED-6D8394514B76}" sibTransId="{2E08FC1C-56E9-4B0B-8A58-3D97F3173988}"/>
    <dgm:cxn modelId="{AB8B194A-9830-437E-B94A-68DEED7AA3CD}" type="presOf" srcId="{2E08FC1C-56E9-4B0B-8A58-3D97F3173988}" destId="{2F23ECBF-1C48-4728-B58D-50ADF00E2B1D}" srcOrd="0" destOrd="0" presId="urn:microsoft.com/office/officeart/2008/layout/VerticalCurvedList"/>
    <dgm:cxn modelId="{49448100-FCAD-4CBF-B4E7-57AC29BCE287}" type="presOf" srcId="{F1CE37F5-4E30-435F-B0AA-88B8A1619774}" destId="{B5AEA16D-8DCD-49F1-8542-3B54410F4204}" srcOrd="0" destOrd="0" presId="urn:microsoft.com/office/officeart/2008/layout/VerticalCurvedList"/>
    <dgm:cxn modelId="{859CF6EA-690F-4610-80ED-66092CB9612D}" type="presParOf" srcId="{B5AEA16D-8DCD-49F1-8542-3B54410F4204}" destId="{00BC70FE-8F5C-4E6B-94D7-9EAB42C5A673}" srcOrd="0" destOrd="0" presId="urn:microsoft.com/office/officeart/2008/layout/VerticalCurvedList"/>
    <dgm:cxn modelId="{4F0319C9-1375-4EE4-B4E3-C7E13176307E}" type="presParOf" srcId="{00BC70FE-8F5C-4E6B-94D7-9EAB42C5A673}" destId="{597A4FD4-D057-4C1F-96CA-3391B62BA11F}" srcOrd="0" destOrd="0" presId="urn:microsoft.com/office/officeart/2008/layout/VerticalCurvedList"/>
    <dgm:cxn modelId="{C7A79FC9-5781-43CE-AADB-4C998FEE0367}" type="presParOf" srcId="{597A4FD4-D057-4C1F-96CA-3391B62BA11F}" destId="{BB46438A-00D3-47ED-AB24-79F6BC9B0211}" srcOrd="0" destOrd="0" presId="urn:microsoft.com/office/officeart/2008/layout/VerticalCurvedList"/>
    <dgm:cxn modelId="{D0C92AA3-CD67-44D6-B091-E612540DD089}" type="presParOf" srcId="{597A4FD4-D057-4C1F-96CA-3391B62BA11F}" destId="{2F23ECBF-1C48-4728-B58D-50ADF00E2B1D}" srcOrd="1" destOrd="0" presId="urn:microsoft.com/office/officeart/2008/layout/VerticalCurvedList"/>
    <dgm:cxn modelId="{4BD91544-C1A8-494B-ADFA-0E1AF04BB2A1}" type="presParOf" srcId="{597A4FD4-D057-4C1F-96CA-3391B62BA11F}" destId="{CF193757-C778-4FAE-8C0B-6A7044929148}" srcOrd="2" destOrd="0" presId="urn:microsoft.com/office/officeart/2008/layout/VerticalCurvedList"/>
    <dgm:cxn modelId="{1388AFF7-184B-48DB-8A1F-8993E3602BC7}" type="presParOf" srcId="{597A4FD4-D057-4C1F-96CA-3391B62BA11F}" destId="{16254457-FE44-4E51-8BFC-D150FFC63240}" srcOrd="3" destOrd="0" presId="urn:microsoft.com/office/officeart/2008/layout/VerticalCurvedList"/>
    <dgm:cxn modelId="{57FEC2E4-B183-4C37-A1F5-6627AFE186A8}" type="presParOf" srcId="{00BC70FE-8F5C-4E6B-94D7-9EAB42C5A673}" destId="{650A8D49-5204-497D-A281-A05D2DFF1B1A}" srcOrd="1" destOrd="0" presId="urn:microsoft.com/office/officeart/2008/layout/VerticalCurvedList"/>
    <dgm:cxn modelId="{781A9483-E33F-4587-9A73-C4D0BD446AB1}" type="presParOf" srcId="{00BC70FE-8F5C-4E6B-94D7-9EAB42C5A673}" destId="{4972BBAA-1168-4860-BF10-4B870A81BD17}" srcOrd="2" destOrd="0" presId="urn:microsoft.com/office/officeart/2008/layout/VerticalCurvedList"/>
    <dgm:cxn modelId="{64118E76-73C9-4CC0-A187-E596DACD07CB}" type="presParOf" srcId="{4972BBAA-1168-4860-BF10-4B870A81BD17}" destId="{A1B63CAD-3A72-4DBF-9D52-90DD0E9E381D}" srcOrd="0" destOrd="0" presId="urn:microsoft.com/office/officeart/2008/layout/VerticalCurvedList"/>
    <dgm:cxn modelId="{818EA732-386A-45BC-8204-A88444AD6BB0}" type="presParOf" srcId="{00BC70FE-8F5C-4E6B-94D7-9EAB42C5A673}" destId="{A782B1F4-9989-44EE-9315-97FBE12A3990}" srcOrd="3" destOrd="0" presId="urn:microsoft.com/office/officeart/2008/layout/VerticalCurvedList"/>
    <dgm:cxn modelId="{5439FAAD-4F7A-4CB0-B3D1-C4C6FF896A28}" type="presParOf" srcId="{00BC70FE-8F5C-4E6B-94D7-9EAB42C5A673}" destId="{8A2A089B-8489-46B0-B932-C72D3C5AC4B6}" srcOrd="4" destOrd="0" presId="urn:microsoft.com/office/officeart/2008/layout/VerticalCurvedList"/>
    <dgm:cxn modelId="{467CE3A1-D7EA-40E7-806E-F1F4C4C48EF3}" type="presParOf" srcId="{8A2A089B-8489-46B0-B932-C72D3C5AC4B6}" destId="{40741AD8-E0DD-47D7-8A17-170779829C0C}" srcOrd="0" destOrd="0" presId="urn:microsoft.com/office/officeart/2008/layout/VerticalCurvedList"/>
    <dgm:cxn modelId="{BACA7AC3-D127-41ED-B654-F7D42CFB1B61}" type="presParOf" srcId="{00BC70FE-8F5C-4E6B-94D7-9EAB42C5A673}" destId="{7A7F9543-7B58-4677-861C-90BC1A2F0BC7}" srcOrd="5" destOrd="0" presId="urn:microsoft.com/office/officeart/2008/layout/VerticalCurvedList"/>
    <dgm:cxn modelId="{0F00D873-EA39-4AB9-89B0-61E524D61EA7}" type="presParOf" srcId="{00BC70FE-8F5C-4E6B-94D7-9EAB42C5A673}" destId="{7044CF6B-EA6C-47E6-80A6-B46C92C5E8B0}" srcOrd="6" destOrd="0" presId="urn:microsoft.com/office/officeart/2008/layout/VerticalCurvedList"/>
    <dgm:cxn modelId="{2427BD4B-86F0-465B-8160-2D42A8081B12}" type="presParOf" srcId="{7044CF6B-EA6C-47E6-80A6-B46C92C5E8B0}" destId="{88E1624E-0969-4422-A010-1490ADA56C1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F76185-7AB5-46E9-9C8A-62CF2C136D02}"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zh-TW" altLang="en-US"/>
        </a:p>
      </dgm:t>
    </dgm:pt>
    <dgm:pt modelId="{571B79F9-22CE-4BCF-B3E4-DCCB2711C635}">
      <dgm:prSet phldrT="[文字]" custT="1"/>
      <dgm:spPr>
        <a:solidFill>
          <a:schemeClr val="accent1">
            <a:lumMod val="75000"/>
          </a:schemeClr>
        </a:solidFill>
      </dgm:spPr>
      <dgm: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展望未來</a:t>
          </a:r>
        </a:p>
      </dgm:t>
    </dgm:pt>
    <dgm:pt modelId="{4A01C014-C3A2-472B-99E6-D371E3EB5574}" type="parTrans" cxnId="{6BAE399C-2893-4867-9359-D9EC56FDCF57}">
      <dgm:prSet/>
      <dgm:spPr/>
      <dgm:t>
        <a:bodyPr/>
        <a:lstStyle/>
        <a:p>
          <a:endParaRPr lang="zh-TW" altLang="en-US"/>
        </a:p>
      </dgm:t>
    </dgm:pt>
    <dgm:pt modelId="{F5D3DACD-AE43-4FED-96DD-8063C808400A}" type="sibTrans" cxnId="{6BAE399C-2893-4867-9359-D9EC56FDCF57}">
      <dgm:prSet/>
      <dgm:spPr/>
      <dgm:t>
        <a:bodyPr/>
        <a:lstStyle/>
        <a:p>
          <a:endParaRPr lang="zh-TW" altLang="en-US"/>
        </a:p>
      </dgm:t>
    </dgm:pt>
    <dgm:pt modelId="{8A571F04-E3CD-45AE-91FB-F1C5555C344D}">
      <dgm:prSet custT="1"/>
      <dgm:spPr>
        <a:noFill/>
        <a:ln w="38100">
          <a:solidFill>
            <a:srgbClr val="FF9900">
              <a:alpha val="90000"/>
            </a:srgbClr>
          </a:solidFill>
        </a:ln>
      </dgm:spPr>
      <dgm:t>
        <a:bodyPr/>
        <a:lstStyle/>
        <a:p>
          <a:pPr>
            <a:lnSpc>
              <a:spcPct val="120000"/>
            </a:lnSpc>
            <a:spcAft>
              <a:spcPts val="0"/>
            </a:spcAft>
          </a:pPr>
          <a:r>
            <a:rPr lang="zh-TW" altLang="en-US" sz="2000" b="0" dirty="0">
              <a:latin typeface="微軟正黑體" panose="020B0604030504040204" pitchFamily="34" charset="-120"/>
              <a:ea typeface="微軟正黑體" panose="020B0604030504040204" pitchFamily="34" charset="-120"/>
            </a:rPr>
            <a:t>以學生為主體，結合生活情境的學習。</a:t>
          </a:r>
        </a:p>
      </dgm:t>
    </dgm:pt>
    <dgm:pt modelId="{17DFFEA9-2F7A-4704-881D-CCE3964F01B0}" type="parTrans" cxnId="{24C79FF2-AFEF-466F-A994-97C51BCDF350}">
      <dgm:prSet/>
      <dgm:spPr/>
      <dgm:t>
        <a:bodyPr/>
        <a:lstStyle/>
        <a:p>
          <a:endParaRPr lang="zh-TW" altLang="en-US"/>
        </a:p>
      </dgm:t>
    </dgm:pt>
    <dgm:pt modelId="{2FEEF821-3444-4BFC-A44F-2E25EDFAA5B5}" type="sibTrans" cxnId="{24C79FF2-AFEF-466F-A994-97C51BCDF350}">
      <dgm:prSet/>
      <dgm:spPr/>
      <dgm:t>
        <a:bodyPr/>
        <a:lstStyle/>
        <a:p>
          <a:endParaRPr lang="zh-TW" altLang="en-US"/>
        </a:p>
      </dgm:t>
    </dgm:pt>
    <dgm:pt modelId="{565FAF34-BF8C-481F-9B4E-D4D673EE154C}">
      <dgm:prSet phldrT="[文字]" custT="1"/>
      <dgm:spPr>
        <a:solidFill>
          <a:srgbClr val="ED7D31"/>
        </a:solidFill>
      </dgm:spPr>
      <dgm: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立基現在</a:t>
          </a:r>
        </a:p>
      </dgm:t>
    </dgm:pt>
    <dgm:pt modelId="{B54A34BE-6025-47CB-9E7F-A0E07B4F1F5A}" type="sibTrans" cxnId="{DB9121A6-29DE-4667-B3D1-313E2ABA8096}">
      <dgm:prSet/>
      <dgm:spPr/>
      <dgm:t>
        <a:bodyPr/>
        <a:lstStyle/>
        <a:p>
          <a:endParaRPr lang="zh-TW" altLang="en-US"/>
        </a:p>
      </dgm:t>
    </dgm:pt>
    <dgm:pt modelId="{4648E70B-E7CE-4CB1-9AF0-E0EC856BB6DC}" type="parTrans" cxnId="{DB9121A6-29DE-4667-B3D1-313E2ABA8096}">
      <dgm:prSet/>
      <dgm:spPr/>
      <dgm:t>
        <a:bodyPr/>
        <a:lstStyle/>
        <a:p>
          <a:endParaRPr lang="zh-TW" altLang="en-US"/>
        </a:p>
      </dgm:t>
    </dgm:pt>
    <dgm:pt modelId="{CF788870-7A9E-48F7-93F4-5A4686CC4FB0}">
      <dgm:prSet custT="1"/>
      <dgm:spPr>
        <a:noFill/>
        <a:ln w="38100">
          <a:solidFill>
            <a:srgbClr val="FF9900">
              <a:alpha val="90000"/>
            </a:srgbClr>
          </a:solidFill>
        </a:ln>
      </dgm:spPr>
      <dgm:t>
        <a:bodyPr/>
        <a:lstStyle/>
        <a:p>
          <a:pPr>
            <a:lnSpc>
              <a:spcPct val="120000"/>
            </a:lnSpc>
            <a:spcAft>
              <a:spcPts val="0"/>
            </a:spcAft>
          </a:pPr>
          <a:r>
            <a:rPr lang="zh-TW" sz="2000" b="0" dirty="0">
              <a:latin typeface="微軟正黑體" panose="020B0604030504040204" pitchFamily="34" charset="-120"/>
              <a:ea typeface="微軟正黑體" panose="020B0604030504040204" pitchFamily="34" charset="-120"/>
            </a:rPr>
            <a:t>運用生活技能以探究與解決問題</a:t>
          </a:r>
          <a:r>
            <a:rPr lang="zh-TW" altLang="en-US" sz="2000" b="0" dirty="0">
              <a:latin typeface="微軟正黑體" panose="020B0604030504040204" pitchFamily="34" charset="-120"/>
              <a:ea typeface="微軟正黑體" panose="020B0604030504040204" pitchFamily="34" charset="-120"/>
            </a:rPr>
            <a:t>。</a:t>
          </a:r>
        </a:p>
      </dgm:t>
    </dgm:pt>
    <dgm:pt modelId="{1AA0EF40-1264-42C5-B44F-DFD81A8AC8F8}" type="parTrans" cxnId="{4DA7D2F7-E2F2-4F3E-A8E7-A0EBC4CC5A90}">
      <dgm:prSet/>
      <dgm:spPr/>
      <dgm:t>
        <a:bodyPr/>
        <a:lstStyle/>
        <a:p>
          <a:endParaRPr lang="zh-TW" altLang="en-US"/>
        </a:p>
      </dgm:t>
    </dgm:pt>
    <dgm:pt modelId="{C2F51ABB-A8B7-414D-89AB-3A7EB58FA967}" type="sibTrans" cxnId="{4DA7D2F7-E2F2-4F3E-A8E7-A0EBC4CC5A90}">
      <dgm:prSet/>
      <dgm:spPr/>
      <dgm:t>
        <a:bodyPr/>
        <a:lstStyle/>
        <a:p>
          <a:endParaRPr lang="zh-TW" altLang="en-US"/>
        </a:p>
      </dgm:t>
    </dgm:pt>
    <dgm:pt modelId="{359C04C6-59E7-45BB-A235-6DE56B472C79}">
      <dgm:prSet custT="1"/>
      <dgm:spPr>
        <a:noFill/>
        <a:ln w="38100">
          <a:solidFill>
            <a:srgbClr val="0070C0">
              <a:alpha val="90000"/>
            </a:srgbClr>
          </a:solidFill>
        </a:ln>
      </dgm:spPr>
      <dgm:t>
        <a:bodyPr/>
        <a:lstStyle/>
        <a:p>
          <a:pPr>
            <a:lnSpc>
              <a:spcPct val="100000"/>
            </a:lnSpc>
          </a:pPr>
          <a:r>
            <a:rPr lang="zh-TW" sz="2000" b="0" dirty="0">
              <a:latin typeface="微軟正黑體" panose="020B0604030504040204" pitchFamily="34" charset="-120"/>
              <a:ea typeface="微軟正黑體" panose="020B0604030504040204" pitchFamily="34" charset="-120"/>
            </a:rPr>
            <a:t>提供學生所需具備之素養，以構築各面向均衡發展的健康新國民</a:t>
          </a:r>
          <a:r>
            <a:rPr lang="zh-TW" altLang="en-US" sz="2000" b="0" dirty="0">
              <a:latin typeface="微軟正黑體" panose="020B0604030504040204" pitchFamily="34" charset="-120"/>
              <a:ea typeface="微軟正黑體" panose="020B0604030504040204" pitchFamily="34" charset="-120"/>
            </a:rPr>
            <a:t>。</a:t>
          </a:r>
        </a:p>
      </dgm:t>
    </dgm:pt>
    <dgm:pt modelId="{CCFD000D-3013-4239-925A-B17240959F31}" type="parTrans" cxnId="{5DB3AE6D-B490-4B76-AD40-B663CBD3ABCE}">
      <dgm:prSet/>
      <dgm:spPr/>
      <dgm:t>
        <a:bodyPr/>
        <a:lstStyle/>
        <a:p>
          <a:endParaRPr lang="zh-TW" altLang="en-US"/>
        </a:p>
      </dgm:t>
    </dgm:pt>
    <dgm:pt modelId="{DEE92DCB-9368-4F61-BEDC-4E558236F975}" type="sibTrans" cxnId="{5DB3AE6D-B490-4B76-AD40-B663CBD3ABCE}">
      <dgm:prSet/>
      <dgm:spPr/>
      <dgm:t>
        <a:bodyPr/>
        <a:lstStyle/>
        <a:p>
          <a:endParaRPr lang="zh-TW" altLang="en-US"/>
        </a:p>
      </dgm:t>
    </dgm:pt>
    <dgm:pt modelId="{D3E6BD32-9864-49F9-93DE-17157C18316A}">
      <dgm:prSet custT="1"/>
      <dgm:spPr>
        <a:noFill/>
        <a:ln w="38100">
          <a:solidFill>
            <a:srgbClr val="FF9900">
              <a:alpha val="90000"/>
            </a:srgbClr>
          </a:solidFill>
        </a:ln>
      </dgm:spPr>
      <dgm:t>
        <a:bodyPr/>
        <a:lstStyle/>
        <a:p>
          <a:pPr>
            <a:lnSpc>
              <a:spcPct val="120000"/>
            </a:lnSpc>
            <a:spcAft>
              <a:spcPts val="0"/>
            </a:spcAft>
          </a:pPr>
          <a:r>
            <a:rPr lang="zh-TW" sz="2000" b="0" dirty="0">
              <a:latin typeface="微軟正黑體" panose="020B0604030504040204" pitchFamily="34" charset="-120"/>
              <a:ea typeface="微軟正黑體" panose="020B0604030504040204" pitchFamily="34" charset="-120"/>
            </a:rPr>
            <a:t>建立健康生活型態，培養</a:t>
          </a:r>
          <a:r>
            <a:rPr lang="zh-TW" altLang="en-US" sz="2000" b="0" dirty="0">
              <a:latin typeface="微軟正黑體" panose="020B0604030504040204" pitchFamily="34" charset="-120"/>
              <a:ea typeface="微軟正黑體" panose="020B0604030504040204" pitchFamily="34" charset="-120"/>
            </a:rPr>
            <a:t>運動文化素養。</a:t>
          </a:r>
        </a:p>
      </dgm:t>
    </dgm:pt>
    <dgm:pt modelId="{9E7E45A0-EEDC-4ACB-BC76-C6D309FC1E7C}" type="sibTrans" cxnId="{DE62B126-9B75-4ACE-8DFC-B2FCC51010E7}">
      <dgm:prSet/>
      <dgm:spPr/>
      <dgm:t>
        <a:bodyPr/>
        <a:lstStyle/>
        <a:p>
          <a:endParaRPr lang="zh-TW" altLang="en-US"/>
        </a:p>
      </dgm:t>
    </dgm:pt>
    <dgm:pt modelId="{527FE939-7D59-438A-85C8-F6646B5679E1}" type="parTrans" cxnId="{DE62B126-9B75-4ACE-8DFC-B2FCC51010E7}">
      <dgm:prSet/>
      <dgm:spPr/>
      <dgm:t>
        <a:bodyPr/>
        <a:lstStyle/>
        <a:p>
          <a:endParaRPr lang="zh-TW" altLang="en-US"/>
        </a:p>
      </dgm:t>
    </dgm:pt>
    <dgm:pt modelId="{D6335B6C-9A28-4D5A-8FFD-EDB6EDFB4C19}">
      <dgm:prSet custT="1"/>
      <dgm:spPr>
        <a:noFill/>
        <a:ln w="38100">
          <a:solidFill>
            <a:srgbClr val="0070C0">
              <a:alpha val="90000"/>
            </a:srgbClr>
          </a:solidFill>
        </a:ln>
      </dgm:spPr>
      <dgm:t>
        <a:bodyPr/>
        <a:lstStyle/>
        <a:p>
          <a:pPr>
            <a:lnSpc>
              <a:spcPct val="100000"/>
            </a:lnSpc>
          </a:pPr>
          <a:r>
            <a:rPr lang="zh-TW" altLang="en-US" sz="2000" b="0" dirty="0">
              <a:latin typeface="微軟正黑體" panose="020B0604030504040204" pitchFamily="34" charset="-120"/>
              <a:ea typeface="微軟正黑體" panose="020B0604030504040204" pitchFamily="34" charset="-120"/>
            </a:rPr>
            <a:t>以行動力參與健康休閒活動，享受運動樂趣、促進生活品質，實踐全人健康。</a:t>
          </a:r>
        </a:p>
      </dgm:t>
    </dgm:pt>
    <dgm:pt modelId="{4287A55F-DD0C-4F99-88FF-45E9A3BB47E2}" type="parTrans" cxnId="{0A0C46D6-D8B3-45E0-85F7-6FB3E6B02160}">
      <dgm:prSet/>
      <dgm:spPr/>
      <dgm:t>
        <a:bodyPr/>
        <a:lstStyle/>
        <a:p>
          <a:endParaRPr lang="zh-TW" altLang="en-US"/>
        </a:p>
      </dgm:t>
    </dgm:pt>
    <dgm:pt modelId="{BC839D00-CC63-469C-AAE5-E6826E88C7B1}" type="sibTrans" cxnId="{0A0C46D6-D8B3-45E0-85F7-6FB3E6B02160}">
      <dgm:prSet/>
      <dgm:spPr/>
      <dgm:t>
        <a:bodyPr/>
        <a:lstStyle/>
        <a:p>
          <a:endParaRPr lang="zh-TW" altLang="en-US"/>
        </a:p>
      </dgm:t>
    </dgm:pt>
    <dgm:pt modelId="{FAB129EF-45A5-4C5A-B113-1223D9D1579D}" type="pres">
      <dgm:prSet presAssocID="{14F76185-7AB5-46E9-9C8A-62CF2C136D02}" presName="Name0" presStyleCnt="0">
        <dgm:presLayoutVars>
          <dgm:dir/>
          <dgm:animLvl val="lvl"/>
          <dgm:resizeHandles/>
        </dgm:presLayoutVars>
      </dgm:prSet>
      <dgm:spPr/>
      <dgm:t>
        <a:bodyPr/>
        <a:lstStyle/>
        <a:p>
          <a:endParaRPr lang="zh-TW" altLang="en-US"/>
        </a:p>
      </dgm:t>
    </dgm:pt>
    <dgm:pt modelId="{9D616E94-0005-40F8-A36F-C62FAE5DF49F}" type="pres">
      <dgm:prSet presAssocID="{565FAF34-BF8C-481F-9B4E-D4D673EE154C}" presName="linNode" presStyleCnt="0"/>
      <dgm:spPr/>
    </dgm:pt>
    <dgm:pt modelId="{2CB5F0A6-FEAF-4CDC-9494-9705B8448794}" type="pres">
      <dgm:prSet presAssocID="{565FAF34-BF8C-481F-9B4E-D4D673EE154C}" presName="parentShp" presStyleLbl="node1" presStyleIdx="0" presStyleCnt="2" custScaleX="75090" custScaleY="62670" custLinFactNeighborX="-4825" custLinFactNeighborY="981">
        <dgm:presLayoutVars>
          <dgm:bulletEnabled val="1"/>
        </dgm:presLayoutVars>
      </dgm:prSet>
      <dgm:spPr/>
      <dgm:t>
        <a:bodyPr/>
        <a:lstStyle/>
        <a:p>
          <a:endParaRPr lang="zh-TW" altLang="en-US"/>
        </a:p>
      </dgm:t>
    </dgm:pt>
    <dgm:pt modelId="{77E6BA97-39DF-4F4E-A175-4D17A253BD25}" type="pres">
      <dgm:prSet presAssocID="{565FAF34-BF8C-481F-9B4E-D4D673EE154C}" presName="childShp" presStyleLbl="bgAccFollowNode1" presStyleIdx="0" presStyleCnt="2" custScaleX="106957" custScaleY="86115" custLinFactNeighborX="-3281" custLinFactNeighborY="-7690">
        <dgm:presLayoutVars>
          <dgm:bulletEnabled val="1"/>
        </dgm:presLayoutVars>
      </dgm:prSet>
      <dgm:spPr/>
      <dgm:t>
        <a:bodyPr/>
        <a:lstStyle/>
        <a:p>
          <a:endParaRPr lang="zh-TW" altLang="en-US"/>
        </a:p>
      </dgm:t>
    </dgm:pt>
    <dgm:pt modelId="{678834A7-E0AF-483A-964B-92FC98C888B6}" type="pres">
      <dgm:prSet presAssocID="{B54A34BE-6025-47CB-9E7F-A0E07B4F1F5A}" presName="spacing" presStyleCnt="0"/>
      <dgm:spPr/>
    </dgm:pt>
    <dgm:pt modelId="{DDE71D74-26D6-433D-912D-AED68929E8DE}" type="pres">
      <dgm:prSet presAssocID="{571B79F9-22CE-4BCF-B3E4-DCCB2711C635}" presName="linNode" presStyleCnt="0"/>
      <dgm:spPr/>
    </dgm:pt>
    <dgm:pt modelId="{0C768078-C5F3-4244-B551-EBA97A49AD13}" type="pres">
      <dgm:prSet presAssocID="{571B79F9-22CE-4BCF-B3E4-DCCB2711C635}" presName="parentShp" presStyleLbl="node1" presStyleIdx="1" presStyleCnt="2" custScaleX="76063" custScaleY="68798" custLinFactNeighborX="-3238" custLinFactNeighborY="-4507">
        <dgm:presLayoutVars>
          <dgm:bulletEnabled val="1"/>
        </dgm:presLayoutVars>
      </dgm:prSet>
      <dgm:spPr/>
      <dgm:t>
        <a:bodyPr/>
        <a:lstStyle/>
        <a:p>
          <a:endParaRPr lang="zh-TW" altLang="en-US"/>
        </a:p>
      </dgm:t>
    </dgm:pt>
    <dgm:pt modelId="{B80303D5-5406-448C-91BC-551963E19710}" type="pres">
      <dgm:prSet presAssocID="{571B79F9-22CE-4BCF-B3E4-DCCB2711C635}" presName="childShp" presStyleLbl="bgAccFollowNode1" presStyleIdx="1" presStyleCnt="2" custScaleX="108751" custScaleY="98724" custLinFactNeighborX="650" custLinFactNeighborY="-3544">
        <dgm:presLayoutVars>
          <dgm:bulletEnabled val="1"/>
        </dgm:presLayoutVars>
      </dgm:prSet>
      <dgm:spPr/>
      <dgm:t>
        <a:bodyPr/>
        <a:lstStyle/>
        <a:p>
          <a:endParaRPr lang="zh-TW" altLang="en-US"/>
        </a:p>
      </dgm:t>
    </dgm:pt>
  </dgm:ptLst>
  <dgm:cxnLst>
    <dgm:cxn modelId="{ED01A0BD-78BF-4CBF-BBD5-15A254FE98BD}" type="presOf" srcId="{CF788870-7A9E-48F7-93F4-5A4686CC4FB0}" destId="{77E6BA97-39DF-4F4E-A175-4D17A253BD25}" srcOrd="0" destOrd="1" presId="urn:microsoft.com/office/officeart/2005/8/layout/vList6"/>
    <dgm:cxn modelId="{4DA7D2F7-E2F2-4F3E-A8E7-A0EBC4CC5A90}" srcId="{565FAF34-BF8C-481F-9B4E-D4D673EE154C}" destId="{CF788870-7A9E-48F7-93F4-5A4686CC4FB0}" srcOrd="1" destOrd="0" parTransId="{1AA0EF40-1264-42C5-B44F-DFD81A8AC8F8}" sibTransId="{C2F51ABB-A8B7-414D-89AB-3A7EB58FA967}"/>
    <dgm:cxn modelId="{3298A482-A5A2-488A-9506-E95439B9F4C2}" type="presOf" srcId="{8A571F04-E3CD-45AE-91FB-F1C5555C344D}" destId="{77E6BA97-39DF-4F4E-A175-4D17A253BD25}" srcOrd="0" destOrd="0" presId="urn:microsoft.com/office/officeart/2005/8/layout/vList6"/>
    <dgm:cxn modelId="{05EF78DC-2DAB-4D85-A371-164EEE67C234}" type="presOf" srcId="{565FAF34-BF8C-481F-9B4E-D4D673EE154C}" destId="{2CB5F0A6-FEAF-4CDC-9494-9705B8448794}" srcOrd="0" destOrd="0" presId="urn:microsoft.com/office/officeart/2005/8/layout/vList6"/>
    <dgm:cxn modelId="{67112AAE-B633-4003-8F41-12E131936C74}" type="presOf" srcId="{D3E6BD32-9864-49F9-93DE-17157C18316A}" destId="{77E6BA97-39DF-4F4E-A175-4D17A253BD25}" srcOrd="0" destOrd="2" presId="urn:microsoft.com/office/officeart/2005/8/layout/vList6"/>
    <dgm:cxn modelId="{6BAE399C-2893-4867-9359-D9EC56FDCF57}" srcId="{14F76185-7AB5-46E9-9C8A-62CF2C136D02}" destId="{571B79F9-22CE-4BCF-B3E4-DCCB2711C635}" srcOrd="1" destOrd="0" parTransId="{4A01C014-C3A2-472B-99E6-D371E3EB5574}" sibTransId="{F5D3DACD-AE43-4FED-96DD-8063C808400A}"/>
    <dgm:cxn modelId="{A44C4B95-D8F1-477B-9B5E-D74A37D36047}" type="presOf" srcId="{571B79F9-22CE-4BCF-B3E4-DCCB2711C635}" destId="{0C768078-C5F3-4244-B551-EBA97A49AD13}" srcOrd="0" destOrd="0" presId="urn:microsoft.com/office/officeart/2005/8/layout/vList6"/>
    <dgm:cxn modelId="{CD1CF886-D03F-485A-A17E-7E6FCE200ABD}" type="presOf" srcId="{359C04C6-59E7-45BB-A235-6DE56B472C79}" destId="{B80303D5-5406-448C-91BC-551963E19710}" srcOrd="0" destOrd="0" presId="urn:microsoft.com/office/officeart/2005/8/layout/vList6"/>
    <dgm:cxn modelId="{24C79FF2-AFEF-466F-A994-97C51BCDF350}" srcId="{565FAF34-BF8C-481F-9B4E-D4D673EE154C}" destId="{8A571F04-E3CD-45AE-91FB-F1C5555C344D}" srcOrd="0" destOrd="0" parTransId="{17DFFEA9-2F7A-4704-881D-CCE3964F01B0}" sibTransId="{2FEEF821-3444-4BFC-A44F-2E25EDFAA5B5}"/>
    <dgm:cxn modelId="{9765E7F4-2C42-4DCE-9499-259BE476439C}" type="presOf" srcId="{D6335B6C-9A28-4D5A-8FFD-EDB6EDFB4C19}" destId="{B80303D5-5406-448C-91BC-551963E19710}" srcOrd="0" destOrd="1" presId="urn:microsoft.com/office/officeart/2005/8/layout/vList6"/>
    <dgm:cxn modelId="{CD19F84C-9AC2-4006-93BC-80DD596E727B}" type="presOf" srcId="{14F76185-7AB5-46E9-9C8A-62CF2C136D02}" destId="{FAB129EF-45A5-4C5A-B113-1223D9D1579D}" srcOrd="0" destOrd="0" presId="urn:microsoft.com/office/officeart/2005/8/layout/vList6"/>
    <dgm:cxn modelId="{DB9121A6-29DE-4667-B3D1-313E2ABA8096}" srcId="{14F76185-7AB5-46E9-9C8A-62CF2C136D02}" destId="{565FAF34-BF8C-481F-9B4E-D4D673EE154C}" srcOrd="0" destOrd="0" parTransId="{4648E70B-E7CE-4CB1-9AF0-E0EC856BB6DC}" sibTransId="{B54A34BE-6025-47CB-9E7F-A0E07B4F1F5A}"/>
    <dgm:cxn modelId="{5DB3AE6D-B490-4B76-AD40-B663CBD3ABCE}" srcId="{571B79F9-22CE-4BCF-B3E4-DCCB2711C635}" destId="{359C04C6-59E7-45BB-A235-6DE56B472C79}" srcOrd="0" destOrd="0" parTransId="{CCFD000D-3013-4239-925A-B17240959F31}" sibTransId="{DEE92DCB-9368-4F61-BEDC-4E558236F975}"/>
    <dgm:cxn modelId="{DE62B126-9B75-4ACE-8DFC-B2FCC51010E7}" srcId="{565FAF34-BF8C-481F-9B4E-D4D673EE154C}" destId="{D3E6BD32-9864-49F9-93DE-17157C18316A}" srcOrd="2" destOrd="0" parTransId="{527FE939-7D59-438A-85C8-F6646B5679E1}" sibTransId="{9E7E45A0-EEDC-4ACB-BC76-C6D309FC1E7C}"/>
    <dgm:cxn modelId="{0A0C46D6-D8B3-45E0-85F7-6FB3E6B02160}" srcId="{571B79F9-22CE-4BCF-B3E4-DCCB2711C635}" destId="{D6335B6C-9A28-4D5A-8FFD-EDB6EDFB4C19}" srcOrd="1" destOrd="0" parTransId="{4287A55F-DD0C-4F99-88FF-45E9A3BB47E2}" sibTransId="{BC839D00-CC63-469C-AAE5-E6826E88C7B1}"/>
    <dgm:cxn modelId="{AE31A7E5-ABE8-4EE8-AC4D-67A1E4D95F5D}" type="presParOf" srcId="{FAB129EF-45A5-4C5A-B113-1223D9D1579D}" destId="{9D616E94-0005-40F8-A36F-C62FAE5DF49F}" srcOrd="0" destOrd="0" presId="urn:microsoft.com/office/officeart/2005/8/layout/vList6"/>
    <dgm:cxn modelId="{2980A20B-201F-43F1-9557-BCFB50659442}" type="presParOf" srcId="{9D616E94-0005-40F8-A36F-C62FAE5DF49F}" destId="{2CB5F0A6-FEAF-4CDC-9494-9705B8448794}" srcOrd="0" destOrd="0" presId="urn:microsoft.com/office/officeart/2005/8/layout/vList6"/>
    <dgm:cxn modelId="{6950181D-C5E0-4987-BD91-8F05D475C06D}" type="presParOf" srcId="{9D616E94-0005-40F8-A36F-C62FAE5DF49F}" destId="{77E6BA97-39DF-4F4E-A175-4D17A253BD25}" srcOrd="1" destOrd="0" presId="urn:microsoft.com/office/officeart/2005/8/layout/vList6"/>
    <dgm:cxn modelId="{DFF3CA54-6886-447B-A827-2218853CC515}" type="presParOf" srcId="{FAB129EF-45A5-4C5A-B113-1223D9D1579D}" destId="{678834A7-E0AF-483A-964B-92FC98C888B6}" srcOrd="1" destOrd="0" presId="urn:microsoft.com/office/officeart/2005/8/layout/vList6"/>
    <dgm:cxn modelId="{56046B30-7EE2-46BF-90EB-DEA0AF689D79}" type="presParOf" srcId="{FAB129EF-45A5-4C5A-B113-1223D9D1579D}" destId="{DDE71D74-26D6-433D-912D-AED68929E8DE}" srcOrd="2" destOrd="0" presId="urn:microsoft.com/office/officeart/2005/8/layout/vList6"/>
    <dgm:cxn modelId="{6B819579-6EBE-400E-96A4-960D45EBBF76}" type="presParOf" srcId="{DDE71D74-26D6-433D-912D-AED68929E8DE}" destId="{0C768078-C5F3-4244-B551-EBA97A49AD13}" srcOrd="0" destOrd="0" presId="urn:microsoft.com/office/officeart/2005/8/layout/vList6"/>
    <dgm:cxn modelId="{ED76B41E-1393-4FF7-A0E4-CEADB8E03FFE}" type="presParOf" srcId="{DDE71D74-26D6-433D-912D-AED68929E8DE}" destId="{B80303D5-5406-448C-91BC-551963E1971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7AD916-EB74-49A0-8030-B863DEB28CC0}" type="doc">
      <dgm:prSet loTypeId="urn:microsoft.com/office/officeart/2005/8/layout/hList1" loCatId="list" qsTypeId="urn:microsoft.com/office/officeart/2005/8/quickstyle/simple1" qsCatId="simple" csTypeId="urn:microsoft.com/office/officeart/2005/8/colors/colorful1#3" csCatId="colorful" phldr="1"/>
      <dgm:spPr/>
      <dgm:t>
        <a:bodyPr/>
        <a:lstStyle/>
        <a:p>
          <a:endParaRPr lang="zh-TW" altLang="en-US"/>
        </a:p>
      </dgm:t>
    </dgm:pt>
    <dgm:pt modelId="{FB5D50B5-5789-44A5-8B89-6AA86F4B8CB2}">
      <dgm:prSet phldrT="[文字]" custT="1"/>
      <dgm:spPr/>
      <dgm:t>
        <a:bodyPr/>
        <a:lstStyle/>
        <a:p>
          <a:pPr algn="ctr"/>
          <a:r>
            <a:rPr lang="zh-TW" altLang="en-US" sz="2000" b="1" dirty="0">
              <a:solidFill>
                <a:srgbClr val="0000FF"/>
              </a:solidFill>
              <a:latin typeface="微軟正黑體" panose="020B0604030504040204" pitchFamily="34" charset="-120"/>
              <a:ea typeface="微軟正黑體" panose="020B0604030504040204" pitchFamily="34" charset="-120"/>
            </a:rPr>
            <a:t>循序性</a:t>
          </a:r>
        </a:p>
      </dgm:t>
    </dgm:pt>
    <dgm:pt modelId="{E6434D51-5B4B-47D2-A6ED-1A7A919DA413}" type="parTrans" cxnId="{722B6CCE-F05F-4F01-BBC6-5CB64683544F}">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05AAFECE-9C99-4945-80F7-0573D2D76301}" type="sibTrans" cxnId="{722B6CCE-F05F-4F01-BBC6-5CB64683544F}">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95537263-049B-40AD-828B-136A7A20C721}">
      <dgm:prSet custT="1"/>
      <dgm:spPr/>
      <dgm:t>
        <a:bodyPr/>
        <a:lstStyle/>
        <a:p>
          <a:pPr algn="ctr"/>
          <a:r>
            <a:rPr lang="zh-TW" altLang="en-US" sz="2000" b="1" dirty="0">
              <a:solidFill>
                <a:srgbClr val="0000FF"/>
              </a:solidFill>
              <a:latin typeface="微軟正黑體" panose="020B0604030504040204" pitchFamily="34" charset="-120"/>
              <a:ea typeface="微軟正黑體" panose="020B0604030504040204" pitchFamily="34" charset="-120"/>
            </a:rPr>
            <a:t>階層性</a:t>
          </a:r>
        </a:p>
      </dgm:t>
    </dgm:pt>
    <dgm:pt modelId="{BC4A7B32-2858-4661-9C02-8FD118E51B21}" type="parTrans" cxnId="{2DDD1880-C577-4FDF-9D88-8CD06DE97EC5}">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7702B70E-EB20-4CA5-A186-A192D8FC5455}" type="sibTrans" cxnId="{2DDD1880-C577-4FDF-9D88-8CD06DE97EC5}">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B2BE1882-49D1-4806-9C2E-6149973D2C5C}">
      <dgm:prSet custT="1"/>
      <dgm:spPr/>
      <dgm:t>
        <a:bodyPr/>
        <a:lstStyle/>
        <a:p>
          <a:pPr algn="ctr"/>
          <a:r>
            <a:rPr lang="zh-TW" altLang="en-US" sz="2000" b="1" dirty="0">
              <a:solidFill>
                <a:srgbClr val="0000FF"/>
              </a:solidFill>
              <a:latin typeface="微軟正黑體" panose="020B0604030504040204" pitchFamily="34" charset="-120"/>
              <a:ea typeface="微軟正黑體" panose="020B0604030504040204" pitchFamily="34" charset="-120"/>
            </a:rPr>
            <a:t>銜接性</a:t>
          </a:r>
        </a:p>
      </dgm:t>
    </dgm:pt>
    <dgm:pt modelId="{C6191AAB-F3B2-4CAE-B30A-13BD40B3B5F1}" type="parTrans" cxnId="{6E72E8DA-D983-4727-A0DF-01F59CFA5AE8}">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0B67F348-9C1F-4317-B382-640559D0EA53}" type="sibTrans" cxnId="{6E72E8DA-D983-4727-A0DF-01F59CFA5AE8}">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55C03C86-FBC7-4B66-BC87-3192D7F2DFFA}">
      <dgm:prSet phldrT="[文字]" custT="1"/>
      <dgm:spPr/>
      <dgm:t>
        <a:bodyPr/>
        <a:lstStyle/>
        <a:p>
          <a:pPr algn="just"/>
          <a:r>
            <a:rPr lang="zh-TW" altLang="en-US" sz="1800" dirty="0">
              <a:latin typeface="微軟正黑體" panose="020B0604030504040204" pitchFamily="34" charset="-120"/>
              <a:ea typeface="微軟正黑體" panose="020B0604030504040204" pitchFamily="34" charset="-120"/>
            </a:rPr>
            <a:t>循序性的由易而難，由簡而繁，逐漸加深、加廣。</a:t>
          </a:r>
        </a:p>
      </dgm:t>
    </dgm:pt>
    <dgm:pt modelId="{8C169E9A-9B59-4309-BDA1-86EF3D5AFC58}" type="parTrans" cxnId="{9FAB961E-C86A-43E4-B15E-1FF6352DAD62}">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E8DFA09C-B8DA-417F-AB2D-CAB550EB2F4C}" type="sibTrans" cxnId="{9FAB961E-C86A-43E4-B15E-1FF6352DAD62}">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402F6BAC-6430-4DC8-BC8F-9528BFC01C66}">
      <dgm:prSet custT="1"/>
      <dgm:spPr/>
      <dgm:t>
        <a:bodyPr/>
        <a:lstStyle/>
        <a:p>
          <a:pPr algn="just"/>
          <a:r>
            <a:rPr lang="zh-TW" altLang="en-US" sz="1800" dirty="0">
              <a:latin typeface="微軟正黑體" panose="020B0604030504040204" pitchFamily="34" charset="-120"/>
              <a:ea typeface="微軟正黑體" panose="020B0604030504040204" pitchFamily="34" charset="-120"/>
            </a:rPr>
            <a:t>考量各學習階段學生差異性。</a:t>
          </a:r>
        </a:p>
      </dgm:t>
    </dgm:pt>
    <dgm:pt modelId="{BF6594E5-F35E-47A9-B294-E54E5EF2F8C7}" type="parTrans" cxnId="{96A4C17D-1396-4627-A992-281792F0CB53}">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E884759E-BF06-4D0C-9B1F-AEAA8F87D49D}" type="sibTrans" cxnId="{96A4C17D-1396-4627-A992-281792F0CB53}">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62645E74-A7EE-4143-AD8A-A79FDE75474D}">
      <dgm:prSet custT="1"/>
      <dgm:spPr/>
      <dgm:t>
        <a:bodyPr/>
        <a:lstStyle/>
        <a:p>
          <a:pPr algn="just"/>
          <a:r>
            <a:rPr lang="zh-TW" altLang="en-US" sz="1800" dirty="0">
              <a:latin typeface="微軟正黑體" panose="020B0604030504040204" pitchFamily="34" charset="-120"/>
              <a:ea typeface="微軟正黑體" panose="020B0604030504040204" pitchFamily="34" charset="-120"/>
            </a:rPr>
            <a:t>加強水平關係與垂直關係的銜接。</a:t>
          </a:r>
        </a:p>
      </dgm:t>
    </dgm:pt>
    <dgm:pt modelId="{7F752F9C-FA03-43C5-BA91-36C33678F491}" type="parTrans" cxnId="{B805874C-467F-46E1-A218-CFFA5DE7E5FA}">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A2A203C8-887A-4194-8A94-CEA97A76A299}" type="sibTrans" cxnId="{B805874C-467F-46E1-A218-CFFA5DE7E5FA}">
      <dgm:prSet/>
      <dgm:spPr/>
      <dgm:t>
        <a:bodyPr/>
        <a:lstStyle/>
        <a:p>
          <a:pPr algn="just"/>
          <a:endParaRPr lang="zh-TW" altLang="en-US" sz="1400">
            <a:latin typeface="微軟正黑體" panose="020B0604030504040204" pitchFamily="34" charset="-120"/>
            <a:ea typeface="微軟正黑體" panose="020B0604030504040204" pitchFamily="34" charset="-120"/>
          </a:endParaRPr>
        </a:p>
      </dgm:t>
    </dgm:pt>
    <dgm:pt modelId="{41C4D307-371D-435F-9002-1B55A72EFE77}">
      <dgm:prSet phldrT="[文字]" custT="1"/>
      <dgm:spPr/>
      <dgm:t>
        <a:bodyPr/>
        <a:lstStyle/>
        <a:p>
          <a:pPr algn="just"/>
          <a:r>
            <a:rPr lang="zh-TW" altLang="en-US" sz="1800" dirty="0">
              <a:latin typeface="微軟正黑體" panose="020B0604030504040204" pitchFamily="34" charset="-120"/>
              <a:ea typeface="微軟正黑體" panose="020B0604030504040204" pitchFamily="34" charset="-120"/>
            </a:rPr>
            <a:t>連結學生過去、現在和未來的學習經驗。</a:t>
          </a:r>
        </a:p>
      </dgm:t>
    </dgm:pt>
    <dgm:pt modelId="{AE0A6166-A316-4959-A9B2-E3E47962D133}" type="parTrans" cxnId="{1EC86A4A-E7E6-4229-A628-86B4009B9411}">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EF0601E8-2567-4D1C-B48E-5B34CE965638}" type="sibTrans" cxnId="{1EC86A4A-E7E6-4229-A628-86B4009B9411}">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DB3F96FE-7BE8-4CB8-BA18-3A85B0D4EC21}" type="pres">
      <dgm:prSet presAssocID="{027AD916-EB74-49A0-8030-B863DEB28CC0}" presName="Name0" presStyleCnt="0">
        <dgm:presLayoutVars>
          <dgm:dir/>
          <dgm:animLvl val="lvl"/>
          <dgm:resizeHandles val="exact"/>
        </dgm:presLayoutVars>
      </dgm:prSet>
      <dgm:spPr/>
      <dgm:t>
        <a:bodyPr/>
        <a:lstStyle/>
        <a:p>
          <a:endParaRPr lang="zh-TW" altLang="en-US"/>
        </a:p>
      </dgm:t>
    </dgm:pt>
    <dgm:pt modelId="{FECAF79C-7750-4083-A61F-0C081AB612CA}" type="pres">
      <dgm:prSet presAssocID="{FB5D50B5-5789-44A5-8B89-6AA86F4B8CB2}" presName="composite" presStyleCnt="0"/>
      <dgm:spPr/>
    </dgm:pt>
    <dgm:pt modelId="{D702C597-2B8B-4A51-B713-9511C1AC3B62}" type="pres">
      <dgm:prSet presAssocID="{FB5D50B5-5789-44A5-8B89-6AA86F4B8CB2}" presName="parTx" presStyleLbl="alignNode1" presStyleIdx="0" presStyleCnt="3">
        <dgm:presLayoutVars>
          <dgm:chMax val="0"/>
          <dgm:chPref val="0"/>
          <dgm:bulletEnabled val="1"/>
        </dgm:presLayoutVars>
      </dgm:prSet>
      <dgm:spPr/>
      <dgm:t>
        <a:bodyPr/>
        <a:lstStyle/>
        <a:p>
          <a:endParaRPr lang="zh-TW" altLang="en-US"/>
        </a:p>
      </dgm:t>
    </dgm:pt>
    <dgm:pt modelId="{69E919A4-FFB3-4816-A4FA-4358D3656153}" type="pres">
      <dgm:prSet presAssocID="{FB5D50B5-5789-44A5-8B89-6AA86F4B8CB2}" presName="desTx" presStyleLbl="alignAccFollowNode1" presStyleIdx="0" presStyleCnt="3">
        <dgm:presLayoutVars>
          <dgm:bulletEnabled val="1"/>
        </dgm:presLayoutVars>
      </dgm:prSet>
      <dgm:spPr/>
      <dgm:t>
        <a:bodyPr/>
        <a:lstStyle/>
        <a:p>
          <a:endParaRPr lang="zh-TW" altLang="en-US"/>
        </a:p>
      </dgm:t>
    </dgm:pt>
    <dgm:pt modelId="{ACC6425D-DC2D-4E48-AD48-BE4F12A974D8}" type="pres">
      <dgm:prSet presAssocID="{05AAFECE-9C99-4945-80F7-0573D2D76301}" presName="space" presStyleCnt="0"/>
      <dgm:spPr/>
    </dgm:pt>
    <dgm:pt modelId="{7AF31BEB-31A7-4288-8031-E76153830980}" type="pres">
      <dgm:prSet presAssocID="{95537263-049B-40AD-828B-136A7A20C721}" presName="composite" presStyleCnt="0"/>
      <dgm:spPr/>
    </dgm:pt>
    <dgm:pt modelId="{9653998F-F613-493D-9135-D47F99193D02}" type="pres">
      <dgm:prSet presAssocID="{95537263-049B-40AD-828B-136A7A20C721}" presName="parTx" presStyleLbl="alignNode1" presStyleIdx="1" presStyleCnt="3">
        <dgm:presLayoutVars>
          <dgm:chMax val="0"/>
          <dgm:chPref val="0"/>
          <dgm:bulletEnabled val="1"/>
        </dgm:presLayoutVars>
      </dgm:prSet>
      <dgm:spPr/>
      <dgm:t>
        <a:bodyPr/>
        <a:lstStyle/>
        <a:p>
          <a:endParaRPr lang="zh-TW" altLang="en-US"/>
        </a:p>
      </dgm:t>
    </dgm:pt>
    <dgm:pt modelId="{A8155AC8-EE9D-4E6D-BC43-DA072402D500}" type="pres">
      <dgm:prSet presAssocID="{95537263-049B-40AD-828B-136A7A20C721}" presName="desTx" presStyleLbl="alignAccFollowNode1" presStyleIdx="1" presStyleCnt="3">
        <dgm:presLayoutVars>
          <dgm:bulletEnabled val="1"/>
        </dgm:presLayoutVars>
      </dgm:prSet>
      <dgm:spPr/>
      <dgm:t>
        <a:bodyPr/>
        <a:lstStyle/>
        <a:p>
          <a:endParaRPr lang="zh-TW" altLang="en-US"/>
        </a:p>
      </dgm:t>
    </dgm:pt>
    <dgm:pt modelId="{AE056A27-2BCD-444B-B94B-9A8FE992473D}" type="pres">
      <dgm:prSet presAssocID="{7702B70E-EB20-4CA5-A186-A192D8FC5455}" presName="space" presStyleCnt="0"/>
      <dgm:spPr/>
    </dgm:pt>
    <dgm:pt modelId="{B701F676-CD32-4F08-9586-E21027E7A0C4}" type="pres">
      <dgm:prSet presAssocID="{B2BE1882-49D1-4806-9C2E-6149973D2C5C}" presName="composite" presStyleCnt="0"/>
      <dgm:spPr/>
    </dgm:pt>
    <dgm:pt modelId="{301F6B92-072C-4F27-A30C-8E31303B681B}" type="pres">
      <dgm:prSet presAssocID="{B2BE1882-49D1-4806-9C2E-6149973D2C5C}" presName="parTx" presStyleLbl="alignNode1" presStyleIdx="2" presStyleCnt="3">
        <dgm:presLayoutVars>
          <dgm:chMax val="0"/>
          <dgm:chPref val="0"/>
          <dgm:bulletEnabled val="1"/>
        </dgm:presLayoutVars>
      </dgm:prSet>
      <dgm:spPr/>
      <dgm:t>
        <a:bodyPr/>
        <a:lstStyle/>
        <a:p>
          <a:endParaRPr lang="zh-TW" altLang="en-US"/>
        </a:p>
      </dgm:t>
    </dgm:pt>
    <dgm:pt modelId="{7068FA74-9135-4286-9131-32AE8D0F6819}" type="pres">
      <dgm:prSet presAssocID="{B2BE1882-49D1-4806-9C2E-6149973D2C5C}" presName="desTx" presStyleLbl="alignAccFollowNode1" presStyleIdx="2" presStyleCnt="3">
        <dgm:presLayoutVars>
          <dgm:bulletEnabled val="1"/>
        </dgm:presLayoutVars>
      </dgm:prSet>
      <dgm:spPr/>
      <dgm:t>
        <a:bodyPr/>
        <a:lstStyle/>
        <a:p>
          <a:endParaRPr lang="zh-TW" altLang="en-US"/>
        </a:p>
      </dgm:t>
    </dgm:pt>
  </dgm:ptLst>
  <dgm:cxnLst>
    <dgm:cxn modelId="{9FAB961E-C86A-43E4-B15E-1FF6352DAD62}" srcId="{FB5D50B5-5789-44A5-8B89-6AA86F4B8CB2}" destId="{55C03C86-FBC7-4B66-BC87-3192D7F2DFFA}" srcOrd="1" destOrd="0" parTransId="{8C169E9A-9B59-4309-BDA1-86EF3D5AFC58}" sibTransId="{E8DFA09C-B8DA-417F-AB2D-CAB550EB2F4C}"/>
    <dgm:cxn modelId="{2DDD1880-C577-4FDF-9D88-8CD06DE97EC5}" srcId="{027AD916-EB74-49A0-8030-B863DEB28CC0}" destId="{95537263-049B-40AD-828B-136A7A20C721}" srcOrd="1" destOrd="0" parTransId="{BC4A7B32-2858-4661-9C02-8FD118E51B21}" sibTransId="{7702B70E-EB20-4CA5-A186-A192D8FC5455}"/>
    <dgm:cxn modelId="{8B9B2B1C-1B25-4279-AD7F-EEAD04935737}" type="presOf" srcId="{027AD916-EB74-49A0-8030-B863DEB28CC0}" destId="{DB3F96FE-7BE8-4CB8-BA18-3A85B0D4EC21}" srcOrd="0" destOrd="0" presId="urn:microsoft.com/office/officeart/2005/8/layout/hList1"/>
    <dgm:cxn modelId="{96A4C17D-1396-4627-A992-281792F0CB53}" srcId="{95537263-049B-40AD-828B-136A7A20C721}" destId="{402F6BAC-6430-4DC8-BC8F-9528BFC01C66}" srcOrd="0" destOrd="0" parTransId="{BF6594E5-F35E-47A9-B294-E54E5EF2F8C7}" sibTransId="{E884759E-BF06-4D0C-9B1F-AEAA8F87D49D}"/>
    <dgm:cxn modelId="{6E72E8DA-D983-4727-A0DF-01F59CFA5AE8}" srcId="{027AD916-EB74-49A0-8030-B863DEB28CC0}" destId="{B2BE1882-49D1-4806-9C2E-6149973D2C5C}" srcOrd="2" destOrd="0" parTransId="{C6191AAB-F3B2-4CAE-B30A-13BD40B3B5F1}" sibTransId="{0B67F348-9C1F-4317-B382-640559D0EA53}"/>
    <dgm:cxn modelId="{3D193176-A689-4C68-B92A-E0AB8B5CE105}" type="presOf" srcId="{B2BE1882-49D1-4806-9C2E-6149973D2C5C}" destId="{301F6B92-072C-4F27-A30C-8E31303B681B}" srcOrd="0" destOrd="0" presId="urn:microsoft.com/office/officeart/2005/8/layout/hList1"/>
    <dgm:cxn modelId="{722B6CCE-F05F-4F01-BBC6-5CB64683544F}" srcId="{027AD916-EB74-49A0-8030-B863DEB28CC0}" destId="{FB5D50B5-5789-44A5-8B89-6AA86F4B8CB2}" srcOrd="0" destOrd="0" parTransId="{E6434D51-5B4B-47D2-A6ED-1A7A919DA413}" sibTransId="{05AAFECE-9C99-4945-80F7-0573D2D76301}"/>
    <dgm:cxn modelId="{EEABE03B-3E96-45D4-9FB7-E30131959BA3}" type="presOf" srcId="{55C03C86-FBC7-4B66-BC87-3192D7F2DFFA}" destId="{69E919A4-FFB3-4816-A4FA-4358D3656153}" srcOrd="0" destOrd="1" presId="urn:microsoft.com/office/officeart/2005/8/layout/hList1"/>
    <dgm:cxn modelId="{05C4ED67-967A-4AF2-A7F1-3DA1737A10A4}" type="presOf" srcId="{41C4D307-371D-435F-9002-1B55A72EFE77}" destId="{69E919A4-FFB3-4816-A4FA-4358D3656153}" srcOrd="0" destOrd="0" presId="urn:microsoft.com/office/officeart/2005/8/layout/hList1"/>
    <dgm:cxn modelId="{B805874C-467F-46E1-A218-CFFA5DE7E5FA}" srcId="{B2BE1882-49D1-4806-9C2E-6149973D2C5C}" destId="{62645E74-A7EE-4143-AD8A-A79FDE75474D}" srcOrd="0" destOrd="0" parTransId="{7F752F9C-FA03-43C5-BA91-36C33678F491}" sibTransId="{A2A203C8-887A-4194-8A94-CEA97A76A299}"/>
    <dgm:cxn modelId="{1EC86A4A-E7E6-4229-A628-86B4009B9411}" srcId="{FB5D50B5-5789-44A5-8B89-6AA86F4B8CB2}" destId="{41C4D307-371D-435F-9002-1B55A72EFE77}" srcOrd="0" destOrd="0" parTransId="{AE0A6166-A316-4959-A9B2-E3E47962D133}" sibTransId="{EF0601E8-2567-4D1C-B48E-5B34CE965638}"/>
    <dgm:cxn modelId="{3052F369-4367-4CBD-B891-B68954AE049E}" type="presOf" srcId="{FB5D50B5-5789-44A5-8B89-6AA86F4B8CB2}" destId="{D702C597-2B8B-4A51-B713-9511C1AC3B62}" srcOrd="0" destOrd="0" presId="urn:microsoft.com/office/officeart/2005/8/layout/hList1"/>
    <dgm:cxn modelId="{4AC77A4D-3A57-4222-86A8-CEB03CAD6D7C}" type="presOf" srcId="{402F6BAC-6430-4DC8-BC8F-9528BFC01C66}" destId="{A8155AC8-EE9D-4E6D-BC43-DA072402D500}" srcOrd="0" destOrd="0" presId="urn:microsoft.com/office/officeart/2005/8/layout/hList1"/>
    <dgm:cxn modelId="{65B6CE38-87EC-43A1-868D-1A84BB5382DD}" type="presOf" srcId="{62645E74-A7EE-4143-AD8A-A79FDE75474D}" destId="{7068FA74-9135-4286-9131-32AE8D0F6819}" srcOrd="0" destOrd="0" presId="urn:microsoft.com/office/officeart/2005/8/layout/hList1"/>
    <dgm:cxn modelId="{BEAEF541-E322-47F0-8811-C3B6FCDD0F81}" type="presOf" srcId="{95537263-049B-40AD-828B-136A7A20C721}" destId="{9653998F-F613-493D-9135-D47F99193D02}" srcOrd="0" destOrd="0" presId="urn:microsoft.com/office/officeart/2005/8/layout/hList1"/>
    <dgm:cxn modelId="{8A332507-0BB2-4070-9ED6-F4B59B708664}" type="presParOf" srcId="{DB3F96FE-7BE8-4CB8-BA18-3A85B0D4EC21}" destId="{FECAF79C-7750-4083-A61F-0C081AB612CA}" srcOrd="0" destOrd="0" presId="urn:microsoft.com/office/officeart/2005/8/layout/hList1"/>
    <dgm:cxn modelId="{39862997-AE95-414E-9155-11449A724029}" type="presParOf" srcId="{FECAF79C-7750-4083-A61F-0C081AB612CA}" destId="{D702C597-2B8B-4A51-B713-9511C1AC3B62}" srcOrd="0" destOrd="0" presId="urn:microsoft.com/office/officeart/2005/8/layout/hList1"/>
    <dgm:cxn modelId="{7A6DB861-9CB5-4B35-B940-2D2E98B0F02E}" type="presParOf" srcId="{FECAF79C-7750-4083-A61F-0C081AB612CA}" destId="{69E919A4-FFB3-4816-A4FA-4358D3656153}" srcOrd="1" destOrd="0" presId="urn:microsoft.com/office/officeart/2005/8/layout/hList1"/>
    <dgm:cxn modelId="{FBBCC316-A3E3-4640-9D6A-9555D5462D15}" type="presParOf" srcId="{DB3F96FE-7BE8-4CB8-BA18-3A85B0D4EC21}" destId="{ACC6425D-DC2D-4E48-AD48-BE4F12A974D8}" srcOrd="1" destOrd="0" presId="urn:microsoft.com/office/officeart/2005/8/layout/hList1"/>
    <dgm:cxn modelId="{2553CB0C-CA6A-4F97-BC5A-F5912794E1BE}" type="presParOf" srcId="{DB3F96FE-7BE8-4CB8-BA18-3A85B0D4EC21}" destId="{7AF31BEB-31A7-4288-8031-E76153830980}" srcOrd="2" destOrd="0" presId="urn:microsoft.com/office/officeart/2005/8/layout/hList1"/>
    <dgm:cxn modelId="{4C3F0712-2B63-4F4C-9B9C-ABEFE2FDFEA3}" type="presParOf" srcId="{7AF31BEB-31A7-4288-8031-E76153830980}" destId="{9653998F-F613-493D-9135-D47F99193D02}" srcOrd="0" destOrd="0" presId="urn:microsoft.com/office/officeart/2005/8/layout/hList1"/>
    <dgm:cxn modelId="{0BC6A025-D573-4591-A4A4-05285E41EDA5}" type="presParOf" srcId="{7AF31BEB-31A7-4288-8031-E76153830980}" destId="{A8155AC8-EE9D-4E6D-BC43-DA072402D500}" srcOrd="1" destOrd="0" presId="urn:microsoft.com/office/officeart/2005/8/layout/hList1"/>
    <dgm:cxn modelId="{7FB6CE11-0DE4-468E-A9D0-C441004E1548}" type="presParOf" srcId="{DB3F96FE-7BE8-4CB8-BA18-3A85B0D4EC21}" destId="{AE056A27-2BCD-444B-B94B-9A8FE992473D}" srcOrd="3" destOrd="0" presId="urn:microsoft.com/office/officeart/2005/8/layout/hList1"/>
    <dgm:cxn modelId="{E177DB8C-4AFA-4997-8FE5-6E8E8C490831}" type="presParOf" srcId="{DB3F96FE-7BE8-4CB8-BA18-3A85B0D4EC21}" destId="{B701F676-CD32-4F08-9586-E21027E7A0C4}" srcOrd="4" destOrd="0" presId="urn:microsoft.com/office/officeart/2005/8/layout/hList1"/>
    <dgm:cxn modelId="{176AC6FB-9A0E-4D8F-A106-1FF0C7806EB8}" type="presParOf" srcId="{B701F676-CD32-4F08-9586-E21027E7A0C4}" destId="{301F6B92-072C-4F27-A30C-8E31303B681B}" srcOrd="0" destOrd="0" presId="urn:microsoft.com/office/officeart/2005/8/layout/hList1"/>
    <dgm:cxn modelId="{E99947EF-FE5B-49CB-B713-C88CB3661F90}" type="presParOf" srcId="{B701F676-CD32-4F08-9586-E21027E7A0C4}" destId="{7068FA74-9135-4286-9131-32AE8D0F68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B28F3F-1781-4A9C-9779-D8FE6E3E600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5231ED3C-3615-493A-BB9B-B2C6A5F99794}">
      <dgm:prSet phldrT="[文字]" custT="1"/>
      <dgm:spPr/>
      <dgm:t>
        <a:bodyPr/>
        <a:lstStyle/>
        <a:p>
          <a:pPr algn="ctr"/>
          <a:r>
            <a:rPr lang="zh-TW" altLang="en-US" sz="2000" b="1" dirty="0">
              <a:solidFill>
                <a:srgbClr val="FFFF00"/>
              </a:solidFill>
              <a:latin typeface="微軟正黑體" panose="020B0604030504040204" pitchFamily="34" charset="-120"/>
              <a:ea typeface="微軟正黑體" panose="020B0604030504040204" pitchFamily="34" charset="-120"/>
            </a:rPr>
            <a:t>統整性</a:t>
          </a:r>
        </a:p>
      </dgm:t>
    </dgm:pt>
    <dgm:pt modelId="{B2DE8919-E299-45AC-A6E0-07A7BA4E6D54}" type="parTrans" cxnId="{F605C192-F8F0-4A5B-94BF-E0A165FA7C1B}">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41B7E746-5439-4F3F-85F9-0401A60774DC}" type="sibTrans" cxnId="{F605C192-F8F0-4A5B-94BF-E0A165FA7C1B}">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B09BC7CF-F731-47B5-AA5A-71501327EC6E}">
      <dgm:prSet phldrT="[文字]" custT="1"/>
      <dgm:spPr/>
      <dgm:t>
        <a:bodyPr/>
        <a:lstStyle/>
        <a:p>
          <a:pPr algn="just"/>
          <a:r>
            <a:rPr lang="zh-TW" altLang="en-US" sz="1800" dirty="0">
              <a:latin typeface="微軟正黑體" panose="020B0604030504040204" pitchFamily="34" charset="-120"/>
              <a:ea typeface="微軟正黑體" panose="020B0604030504040204" pitchFamily="34" charset="-120"/>
            </a:rPr>
            <a:t>分科教學時掌握統整原則。</a:t>
          </a:r>
        </a:p>
      </dgm:t>
    </dgm:pt>
    <dgm:pt modelId="{3B7A4EF6-A706-4BE7-933F-4BA84EF6A17A}" type="parTrans" cxnId="{87544F39-82D1-4CC0-B1FF-324543227811}">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CD411E07-C9A0-4B69-AF83-53CD4E4F3F31}" type="sibTrans" cxnId="{87544F39-82D1-4CC0-B1FF-324543227811}">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101D2809-61CD-4016-B080-01D7ECCBFF93}">
      <dgm:prSet phldrT="[文字]" custT="1"/>
      <dgm:spPr/>
      <dgm:t>
        <a:bodyPr/>
        <a:lstStyle/>
        <a:p>
          <a:pPr algn="ctr"/>
          <a:r>
            <a:rPr lang="zh-TW" altLang="en-US" sz="2000" b="1" dirty="0">
              <a:solidFill>
                <a:srgbClr val="FFFF00"/>
              </a:solidFill>
              <a:latin typeface="微軟正黑體" panose="020B0604030504040204" pitchFamily="34" charset="-120"/>
              <a:ea typeface="微軟正黑體" panose="020B0604030504040204" pitchFamily="34" charset="-120"/>
            </a:rPr>
            <a:t>適量性</a:t>
          </a:r>
        </a:p>
      </dgm:t>
    </dgm:pt>
    <dgm:pt modelId="{FB7374B8-44E5-49B9-BA05-91712ECB666A}" type="parTrans" cxnId="{E705E07F-3D48-4FBD-9943-EB901BB1E1BB}">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D218F084-A9AE-46EA-AEBF-22EA2AC9A7B7}" type="sibTrans" cxnId="{E705E07F-3D48-4FBD-9943-EB901BB1E1BB}">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4E98B941-EF80-49B6-92A1-6243EDB8F739}">
      <dgm:prSet phldrT="[文字]" custT="1"/>
      <dgm:spPr/>
      <dgm:t>
        <a:bodyPr/>
        <a:lstStyle/>
        <a:p>
          <a:pPr algn="just"/>
          <a:r>
            <a:rPr lang="zh-TW" altLang="en-US" sz="1800" dirty="0">
              <a:latin typeface="微軟正黑體" panose="020B0604030504040204" pitchFamily="34" charset="-120"/>
              <a:ea typeface="微軟正黑體" panose="020B0604030504040204" pitchFamily="34" charset="-120"/>
            </a:rPr>
            <a:t>課程規劃均質均量。</a:t>
          </a:r>
        </a:p>
      </dgm:t>
    </dgm:pt>
    <dgm:pt modelId="{89A68212-45D8-455E-A57B-2EFCA8D406B4}" type="parTrans" cxnId="{98576402-D240-48A8-8CA9-0CBB103A30B6}">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FB7D0419-50EF-4C5C-89F2-007B8A7A8688}" type="sibTrans" cxnId="{98576402-D240-48A8-8CA9-0CBB103A30B6}">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D3B02A9F-0FFB-4DBE-8937-B9C4C0ECBF76}">
      <dgm:prSet phldrT="[文字]" custT="1"/>
      <dgm:spPr/>
      <dgm:t>
        <a:bodyPr/>
        <a:lstStyle/>
        <a:p>
          <a:pPr algn="ctr"/>
          <a:r>
            <a:rPr lang="zh-TW" altLang="en-US" sz="2000" b="1" dirty="0">
              <a:solidFill>
                <a:srgbClr val="FFFF00"/>
              </a:solidFill>
              <a:latin typeface="微軟正黑體" panose="020B0604030504040204" pitchFamily="34" charset="-120"/>
              <a:ea typeface="微軟正黑體" panose="020B0604030504040204" pitchFamily="34" charset="-120"/>
            </a:rPr>
            <a:t>多元適性</a:t>
          </a:r>
        </a:p>
      </dgm:t>
    </dgm:pt>
    <dgm:pt modelId="{D95F3F81-5C7E-4173-85A0-7C005DD6AD80}" type="parTrans" cxnId="{E8318FAD-010F-4C88-B1FD-9A1F533A5285}">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218B8268-9CD6-4A7C-A1A5-9BBBFB1834B3}" type="sibTrans" cxnId="{E8318FAD-010F-4C88-B1FD-9A1F533A5285}">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268FC307-031F-4C5A-B9A3-B8CF4C2F817C}">
      <dgm:prSet phldrT="[文字]" custT="1"/>
      <dgm:spPr/>
      <dgm:t>
        <a:bodyPr/>
        <a:lstStyle/>
        <a:p>
          <a:pPr algn="just"/>
          <a:r>
            <a:rPr lang="zh-TW" altLang="en-US" sz="1800" dirty="0">
              <a:latin typeface="微軟正黑體" panose="020B0604030504040204" pitchFamily="34" charset="-120"/>
              <a:ea typeface="微軟正黑體" panose="020B0604030504040204" pitchFamily="34" charset="-120"/>
            </a:rPr>
            <a:t>重視學生學習需求。</a:t>
          </a:r>
        </a:p>
      </dgm:t>
    </dgm:pt>
    <dgm:pt modelId="{4A2D651A-6141-4459-B4B5-F6974BB6F904}" type="parTrans" cxnId="{58F31D05-35C0-480F-8009-60D5462772E5}">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9632424F-BB20-41D3-B003-5206E320DE25}" type="sibTrans" cxnId="{58F31D05-35C0-480F-8009-60D5462772E5}">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360025C7-B0A3-482E-A4C8-1043D49F96D5}">
      <dgm:prSet custT="1"/>
      <dgm:spPr/>
      <dgm:t>
        <a:bodyPr/>
        <a:lstStyle/>
        <a:p>
          <a:pPr algn="just"/>
          <a:r>
            <a:rPr lang="zh-TW" altLang="en-US" sz="1800" dirty="0">
              <a:latin typeface="微軟正黑體" panose="020B0604030504040204" pitchFamily="34" charset="-120"/>
              <a:ea typeface="微軟正黑體" panose="020B0604030504040204" pitchFamily="34" charset="-120"/>
            </a:rPr>
            <a:t>強化不同領域及科目間橫向連結與擴展。</a:t>
          </a:r>
        </a:p>
      </dgm:t>
    </dgm:pt>
    <dgm:pt modelId="{31AF99CB-5336-4C17-8E54-21141960ED8E}" type="parTrans" cxnId="{A20E2049-7A47-43E8-BA9B-5793FDE1D7AA}">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1E3B44E1-D2B8-4C59-8D87-4A8291946E60}" type="sibTrans" cxnId="{A20E2049-7A47-43E8-BA9B-5793FDE1D7AA}">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C27CB185-FBEB-4A30-9BF0-EE99214D2C49}">
      <dgm:prSet custT="1"/>
      <dgm:spPr/>
      <dgm:t>
        <a:bodyPr/>
        <a:lstStyle/>
        <a:p>
          <a:pPr algn="just"/>
          <a:r>
            <a:rPr lang="zh-TW" altLang="en-US" sz="1800" dirty="0">
              <a:latin typeface="微軟正黑體" panose="020B0604030504040204" pitchFamily="34" charset="-120"/>
              <a:ea typeface="微軟正黑體" panose="020B0604030504040204" pitchFamily="34" charset="-120"/>
            </a:rPr>
            <a:t>領域內科目學習總節數應予維持不得減少。</a:t>
          </a:r>
        </a:p>
      </dgm:t>
    </dgm:pt>
    <dgm:pt modelId="{ACAE1752-D76B-4C47-BB22-009E2C3DF43B}" type="parTrans" cxnId="{2DD7F007-1B8B-4B88-87B9-49B96EE6D5E8}">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C36EB2D7-0C97-48BE-B7EB-C632982A365C}" type="sibTrans" cxnId="{2DD7F007-1B8B-4B88-87B9-49B96EE6D5E8}">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25B8A964-7E06-4F63-94AE-63DFF34796CA}">
      <dgm:prSet custT="1"/>
      <dgm:spPr/>
      <dgm:t>
        <a:bodyPr/>
        <a:lstStyle/>
        <a:p>
          <a:pPr algn="just"/>
          <a:r>
            <a:rPr lang="zh-TW" altLang="en-US" sz="1800" dirty="0">
              <a:latin typeface="微軟正黑體" panose="020B0604030504040204" pitchFamily="34" charset="-120"/>
              <a:ea typeface="微軟正黑體" panose="020B0604030504040204" pitchFamily="34" charset="-120"/>
            </a:rPr>
            <a:t>延伸連貫大學校院健康與體育相關課程。</a:t>
          </a:r>
        </a:p>
      </dgm:t>
    </dgm:pt>
    <dgm:pt modelId="{98129849-5A4F-4552-B8AE-1911FBF7A7BB}" type="parTrans" cxnId="{637F0FB8-27C8-4D9E-8167-8BBFB4D5D0ED}">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80EB2188-13EC-44D1-98D8-46BE904D51B7}" type="sibTrans" cxnId="{637F0FB8-27C8-4D9E-8167-8BBFB4D5D0ED}">
      <dgm:prSet/>
      <dgm:spPr/>
      <dgm:t>
        <a:bodyPr/>
        <a:lstStyle/>
        <a:p>
          <a:pPr algn="just"/>
          <a:endParaRPr lang="zh-TW" altLang="en-US" sz="1600">
            <a:latin typeface="微軟正黑體" panose="020B0604030504040204" pitchFamily="34" charset="-120"/>
            <a:ea typeface="微軟正黑體" panose="020B0604030504040204" pitchFamily="34" charset="-120"/>
          </a:endParaRPr>
        </a:p>
      </dgm:t>
    </dgm:pt>
    <dgm:pt modelId="{3DD716E9-53C4-4904-9717-57ECA52F9AD8}" type="pres">
      <dgm:prSet presAssocID="{A0B28F3F-1781-4A9C-9779-D8FE6E3E6000}" presName="Name0" presStyleCnt="0">
        <dgm:presLayoutVars>
          <dgm:dir/>
          <dgm:animLvl val="lvl"/>
          <dgm:resizeHandles val="exact"/>
        </dgm:presLayoutVars>
      </dgm:prSet>
      <dgm:spPr/>
      <dgm:t>
        <a:bodyPr/>
        <a:lstStyle/>
        <a:p>
          <a:endParaRPr lang="zh-TW" altLang="en-US"/>
        </a:p>
      </dgm:t>
    </dgm:pt>
    <dgm:pt modelId="{ADF5A29A-C14A-46E3-ABA9-E92BBDC2F144}" type="pres">
      <dgm:prSet presAssocID="{5231ED3C-3615-493A-BB9B-B2C6A5F99794}" presName="composite" presStyleCnt="0"/>
      <dgm:spPr/>
    </dgm:pt>
    <dgm:pt modelId="{BFA752C2-1E83-4D71-980C-FCBA7FC44EF3}" type="pres">
      <dgm:prSet presAssocID="{5231ED3C-3615-493A-BB9B-B2C6A5F99794}" presName="parTx" presStyleLbl="alignNode1" presStyleIdx="0" presStyleCnt="3">
        <dgm:presLayoutVars>
          <dgm:chMax val="0"/>
          <dgm:chPref val="0"/>
          <dgm:bulletEnabled val="1"/>
        </dgm:presLayoutVars>
      </dgm:prSet>
      <dgm:spPr/>
      <dgm:t>
        <a:bodyPr/>
        <a:lstStyle/>
        <a:p>
          <a:endParaRPr lang="zh-TW" altLang="en-US"/>
        </a:p>
      </dgm:t>
    </dgm:pt>
    <dgm:pt modelId="{4360D364-029D-496E-9D70-F1912224F3D6}" type="pres">
      <dgm:prSet presAssocID="{5231ED3C-3615-493A-BB9B-B2C6A5F99794}" presName="desTx" presStyleLbl="alignAccFollowNode1" presStyleIdx="0" presStyleCnt="3">
        <dgm:presLayoutVars>
          <dgm:bulletEnabled val="1"/>
        </dgm:presLayoutVars>
      </dgm:prSet>
      <dgm:spPr/>
      <dgm:t>
        <a:bodyPr/>
        <a:lstStyle/>
        <a:p>
          <a:endParaRPr lang="zh-TW" altLang="en-US"/>
        </a:p>
      </dgm:t>
    </dgm:pt>
    <dgm:pt modelId="{AC68BB9C-F3F2-4675-847D-EA1447A26B01}" type="pres">
      <dgm:prSet presAssocID="{41B7E746-5439-4F3F-85F9-0401A60774DC}" presName="space" presStyleCnt="0"/>
      <dgm:spPr/>
    </dgm:pt>
    <dgm:pt modelId="{4BE43BEF-3297-4334-9927-CF8EF69B2899}" type="pres">
      <dgm:prSet presAssocID="{101D2809-61CD-4016-B080-01D7ECCBFF93}" presName="composite" presStyleCnt="0"/>
      <dgm:spPr/>
    </dgm:pt>
    <dgm:pt modelId="{337B87EA-A38B-473A-843A-EE31F98D7585}" type="pres">
      <dgm:prSet presAssocID="{101D2809-61CD-4016-B080-01D7ECCBFF93}" presName="parTx" presStyleLbl="alignNode1" presStyleIdx="1" presStyleCnt="3">
        <dgm:presLayoutVars>
          <dgm:chMax val="0"/>
          <dgm:chPref val="0"/>
          <dgm:bulletEnabled val="1"/>
        </dgm:presLayoutVars>
      </dgm:prSet>
      <dgm:spPr/>
      <dgm:t>
        <a:bodyPr/>
        <a:lstStyle/>
        <a:p>
          <a:endParaRPr lang="zh-TW" altLang="en-US"/>
        </a:p>
      </dgm:t>
    </dgm:pt>
    <dgm:pt modelId="{9C29A280-7F70-465B-8C06-FA93C38B4B9A}" type="pres">
      <dgm:prSet presAssocID="{101D2809-61CD-4016-B080-01D7ECCBFF93}" presName="desTx" presStyleLbl="alignAccFollowNode1" presStyleIdx="1" presStyleCnt="3">
        <dgm:presLayoutVars>
          <dgm:bulletEnabled val="1"/>
        </dgm:presLayoutVars>
      </dgm:prSet>
      <dgm:spPr/>
      <dgm:t>
        <a:bodyPr/>
        <a:lstStyle/>
        <a:p>
          <a:endParaRPr lang="zh-TW" altLang="en-US"/>
        </a:p>
      </dgm:t>
    </dgm:pt>
    <dgm:pt modelId="{4BB38F50-C1A1-4CDE-B46C-867716EB89CF}" type="pres">
      <dgm:prSet presAssocID="{D218F084-A9AE-46EA-AEBF-22EA2AC9A7B7}" presName="space" presStyleCnt="0"/>
      <dgm:spPr/>
    </dgm:pt>
    <dgm:pt modelId="{7B0B2D1B-C9CA-41E6-8D0A-C879B8973504}" type="pres">
      <dgm:prSet presAssocID="{D3B02A9F-0FFB-4DBE-8937-B9C4C0ECBF76}" presName="composite" presStyleCnt="0"/>
      <dgm:spPr/>
    </dgm:pt>
    <dgm:pt modelId="{64C049D6-A716-4F78-B740-59E26A522FF7}" type="pres">
      <dgm:prSet presAssocID="{D3B02A9F-0FFB-4DBE-8937-B9C4C0ECBF76}" presName="parTx" presStyleLbl="alignNode1" presStyleIdx="2" presStyleCnt="3">
        <dgm:presLayoutVars>
          <dgm:chMax val="0"/>
          <dgm:chPref val="0"/>
          <dgm:bulletEnabled val="1"/>
        </dgm:presLayoutVars>
      </dgm:prSet>
      <dgm:spPr/>
      <dgm:t>
        <a:bodyPr/>
        <a:lstStyle/>
        <a:p>
          <a:endParaRPr lang="zh-TW" altLang="en-US"/>
        </a:p>
      </dgm:t>
    </dgm:pt>
    <dgm:pt modelId="{4512183B-C1E9-4213-81AE-8D93C13C4605}" type="pres">
      <dgm:prSet presAssocID="{D3B02A9F-0FFB-4DBE-8937-B9C4C0ECBF76}" presName="desTx" presStyleLbl="alignAccFollowNode1" presStyleIdx="2" presStyleCnt="3">
        <dgm:presLayoutVars>
          <dgm:bulletEnabled val="1"/>
        </dgm:presLayoutVars>
      </dgm:prSet>
      <dgm:spPr/>
      <dgm:t>
        <a:bodyPr/>
        <a:lstStyle/>
        <a:p>
          <a:endParaRPr lang="zh-TW" altLang="en-US"/>
        </a:p>
      </dgm:t>
    </dgm:pt>
  </dgm:ptLst>
  <dgm:cxnLst>
    <dgm:cxn modelId="{58F31D05-35C0-480F-8009-60D5462772E5}" srcId="{D3B02A9F-0FFB-4DBE-8937-B9C4C0ECBF76}" destId="{268FC307-031F-4C5A-B9A3-B8CF4C2F817C}" srcOrd="0" destOrd="0" parTransId="{4A2D651A-6141-4459-B4B5-F6974BB6F904}" sibTransId="{9632424F-BB20-41D3-B003-5206E320DE25}"/>
    <dgm:cxn modelId="{C0075934-3D35-4474-B839-E264FE28E11C}" type="presOf" srcId="{C27CB185-FBEB-4A30-9BF0-EE99214D2C49}" destId="{9C29A280-7F70-465B-8C06-FA93C38B4B9A}" srcOrd="0" destOrd="1" presId="urn:microsoft.com/office/officeart/2005/8/layout/hList1"/>
    <dgm:cxn modelId="{E705E07F-3D48-4FBD-9943-EB901BB1E1BB}" srcId="{A0B28F3F-1781-4A9C-9779-D8FE6E3E6000}" destId="{101D2809-61CD-4016-B080-01D7ECCBFF93}" srcOrd="1" destOrd="0" parTransId="{FB7374B8-44E5-49B9-BA05-91712ECB666A}" sibTransId="{D218F084-A9AE-46EA-AEBF-22EA2AC9A7B7}"/>
    <dgm:cxn modelId="{F605C192-F8F0-4A5B-94BF-E0A165FA7C1B}" srcId="{A0B28F3F-1781-4A9C-9779-D8FE6E3E6000}" destId="{5231ED3C-3615-493A-BB9B-B2C6A5F99794}" srcOrd="0" destOrd="0" parTransId="{B2DE8919-E299-45AC-A6E0-07A7BA4E6D54}" sibTransId="{41B7E746-5439-4F3F-85F9-0401A60774DC}"/>
    <dgm:cxn modelId="{42E9E2E5-E344-498C-BB64-FAF8B75C264B}" type="presOf" srcId="{D3B02A9F-0FFB-4DBE-8937-B9C4C0ECBF76}" destId="{64C049D6-A716-4F78-B740-59E26A522FF7}" srcOrd="0" destOrd="0" presId="urn:microsoft.com/office/officeart/2005/8/layout/hList1"/>
    <dgm:cxn modelId="{98576402-D240-48A8-8CA9-0CBB103A30B6}" srcId="{101D2809-61CD-4016-B080-01D7ECCBFF93}" destId="{4E98B941-EF80-49B6-92A1-6243EDB8F739}" srcOrd="0" destOrd="0" parTransId="{89A68212-45D8-455E-A57B-2EFCA8D406B4}" sibTransId="{FB7D0419-50EF-4C5C-89F2-007B8A7A8688}"/>
    <dgm:cxn modelId="{CFEBD7AB-BD6C-47CE-B5A3-E7E1520648A1}" type="presOf" srcId="{5231ED3C-3615-493A-BB9B-B2C6A5F99794}" destId="{BFA752C2-1E83-4D71-980C-FCBA7FC44EF3}" srcOrd="0" destOrd="0" presId="urn:microsoft.com/office/officeart/2005/8/layout/hList1"/>
    <dgm:cxn modelId="{7AF2E864-44FB-41F7-977D-175934FC3D47}" type="presOf" srcId="{25B8A964-7E06-4F63-94AE-63DFF34796CA}" destId="{4512183B-C1E9-4213-81AE-8D93C13C4605}" srcOrd="0" destOrd="1" presId="urn:microsoft.com/office/officeart/2005/8/layout/hList1"/>
    <dgm:cxn modelId="{87544F39-82D1-4CC0-B1FF-324543227811}" srcId="{5231ED3C-3615-493A-BB9B-B2C6A5F99794}" destId="{B09BC7CF-F731-47B5-AA5A-71501327EC6E}" srcOrd="0" destOrd="0" parTransId="{3B7A4EF6-A706-4BE7-933F-4BA84EF6A17A}" sibTransId="{CD411E07-C9A0-4B69-AF83-53CD4E4F3F31}"/>
    <dgm:cxn modelId="{A20E2049-7A47-43E8-BA9B-5793FDE1D7AA}" srcId="{5231ED3C-3615-493A-BB9B-B2C6A5F99794}" destId="{360025C7-B0A3-482E-A4C8-1043D49F96D5}" srcOrd="1" destOrd="0" parTransId="{31AF99CB-5336-4C17-8E54-21141960ED8E}" sibTransId="{1E3B44E1-D2B8-4C59-8D87-4A8291946E60}"/>
    <dgm:cxn modelId="{3B66A370-59FA-4D23-B8BB-86B713B0AD93}" type="presOf" srcId="{360025C7-B0A3-482E-A4C8-1043D49F96D5}" destId="{4360D364-029D-496E-9D70-F1912224F3D6}" srcOrd="0" destOrd="1" presId="urn:microsoft.com/office/officeart/2005/8/layout/hList1"/>
    <dgm:cxn modelId="{552A864A-6025-4D38-8156-401D0655CAE9}" type="presOf" srcId="{A0B28F3F-1781-4A9C-9779-D8FE6E3E6000}" destId="{3DD716E9-53C4-4904-9717-57ECA52F9AD8}" srcOrd="0" destOrd="0" presId="urn:microsoft.com/office/officeart/2005/8/layout/hList1"/>
    <dgm:cxn modelId="{2DD7F007-1B8B-4B88-87B9-49B96EE6D5E8}" srcId="{101D2809-61CD-4016-B080-01D7ECCBFF93}" destId="{C27CB185-FBEB-4A30-9BF0-EE99214D2C49}" srcOrd="1" destOrd="0" parTransId="{ACAE1752-D76B-4C47-BB22-009E2C3DF43B}" sibTransId="{C36EB2D7-0C97-48BE-B7EB-C632982A365C}"/>
    <dgm:cxn modelId="{9548653C-ACC3-4320-BB45-3C3D54CF05BF}" type="presOf" srcId="{268FC307-031F-4C5A-B9A3-B8CF4C2F817C}" destId="{4512183B-C1E9-4213-81AE-8D93C13C4605}" srcOrd="0" destOrd="0" presId="urn:microsoft.com/office/officeart/2005/8/layout/hList1"/>
    <dgm:cxn modelId="{02FD569A-3CC0-40DC-8281-47262AF57D61}" type="presOf" srcId="{B09BC7CF-F731-47B5-AA5A-71501327EC6E}" destId="{4360D364-029D-496E-9D70-F1912224F3D6}" srcOrd="0" destOrd="0" presId="urn:microsoft.com/office/officeart/2005/8/layout/hList1"/>
    <dgm:cxn modelId="{E8318FAD-010F-4C88-B1FD-9A1F533A5285}" srcId="{A0B28F3F-1781-4A9C-9779-D8FE6E3E6000}" destId="{D3B02A9F-0FFB-4DBE-8937-B9C4C0ECBF76}" srcOrd="2" destOrd="0" parTransId="{D95F3F81-5C7E-4173-85A0-7C005DD6AD80}" sibTransId="{218B8268-9CD6-4A7C-A1A5-9BBBFB1834B3}"/>
    <dgm:cxn modelId="{4119AB41-744A-4B9B-B52C-FEBB1FE453B5}" type="presOf" srcId="{101D2809-61CD-4016-B080-01D7ECCBFF93}" destId="{337B87EA-A38B-473A-843A-EE31F98D7585}" srcOrd="0" destOrd="0" presId="urn:microsoft.com/office/officeart/2005/8/layout/hList1"/>
    <dgm:cxn modelId="{2957F8A8-8783-4372-994E-BD2C5EB33168}" type="presOf" srcId="{4E98B941-EF80-49B6-92A1-6243EDB8F739}" destId="{9C29A280-7F70-465B-8C06-FA93C38B4B9A}" srcOrd="0" destOrd="0" presId="urn:microsoft.com/office/officeart/2005/8/layout/hList1"/>
    <dgm:cxn modelId="{637F0FB8-27C8-4D9E-8167-8BBFB4D5D0ED}" srcId="{D3B02A9F-0FFB-4DBE-8937-B9C4C0ECBF76}" destId="{25B8A964-7E06-4F63-94AE-63DFF34796CA}" srcOrd="1" destOrd="0" parTransId="{98129849-5A4F-4552-B8AE-1911FBF7A7BB}" sibTransId="{80EB2188-13EC-44D1-98D8-46BE904D51B7}"/>
    <dgm:cxn modelId="{C4BBF9D2-C26E-4B0C-8230-111E27747200}" type="presParOf" srcId="{3DD716E9-53C4-4904-9717-57ECA52F9AD8}" destId="{ADF5A29A-C14A-46E3-ABA9-E92BBDC2F144}" srcOrd="0" destOrd="0" presId="urn:microsoft.com/office/officeart/2005/8/layout/hList1"/>
    <dgm:cxn modelId="{E8160BDB-9410-4D62-9CA7-DBA08A4E5FDB}" type="presParOf" srcId="{ADF5A29A-C14A-46E3-ABA9-E92BBDC2F144}" destId="{BFA752C2-1E83-4D71-980C-FCBA7FC44EF3}" srcOrd="0" destOrd="0" presId="urn:microsoft.com/office/officeart/2005/8/layout/hList1"/>
    <dgm:cxn modelId="{10498347-487E-44BF-8E3B-FBA8B7C41E37}" type="presParOf" srcId="{ADF5A29A-C14A-46E3-ABA9-E92BBDC2F144}" destId="{4360D364-029D-496E-9D70-F1912224F3D6}" srcOrd="1" destOrd="0" presId="urn:microsoft.com/office/officeart/2005/8/layout/hList1"/>
    <dgm:cxn modelId="{14AD6FCA-E9C9-4C36-8D00-38D29E0A84BA}" type="presParOf" srcId="{3DD716E9-53C4-4904-9717-57ECA52F9AD8}" destId="{AC68BB9C-F3F2-4675-847D-EA1447A26B01}" srcOrd="1" destOrd="0" presId="urn:microsoft.com/office/officeart/2005/8/layout/hList1"/>
    <dgm:cxn modelId="{C3440CB4-CE58-4FEC-8BC2-AD3496B3C407}" type="presParOf" srcId="{3DD716E9-53C4-4904-9717-57ECA52F9AD8}" destId="{4BE43BEF-3297-4334-9927-CF8EF69B2899}" srcOrd="2" destOrd="0" presId="urn:microsoft.com/office/officeart/2005/8/layout/hList1"/>
    <dgm:cxn modelId="{D42E3241-BB27-4D96-8D30-664557DFC03A}" type="presParOf" srcId="{4BE43BEF-3297-4334-9927-CF8EF69B2899}" destId="{337B87EA-A38B-473A-843A-EE31F98D7585}" srcOrd="0" destOrd="0" presId="urn:microsoft.com/office/officeart/2005/8/layout/hList1"/>
    <dgm:cxn modelId="{216F3AD9-A768-4B31-8840-DD77610FBA70}" type="presParOf" srcId="{4BE43BEF-3297-4334-9927-CF8EF69B2899}" destId="{9C29A280-7F70-465B-8C06-FA93C38B4B9A}" srcOrd="1" destOrd="0" presId="urn:microsoft.com/office/officeart/2005/8/layout/hList1"/>
    <dgm:cxn modelId="{2D89A2F9-E9C0-4B27-95CD-0C4F763B94FD}" type="presParOf" srcId="{3DD716E9-53C4-4904-9717-57ECA52F9AD8}" destId="{4BB38F50-C1A1-4CDE-B46C-867716EB89CF}" srcOrd="3" destOrd="0" presId="urn:microsoft.com/office/officeart/2005/8/layout/hList1"/>
    <dgm:cxn modelId="{11474E52-5CF4-4ABF-8772-507EDBFF58AF}" type="presParOf" srcId="{3DD716E9-53C4-4904-9717-57ECA52F9AD8}" destId="{7B0B2D1B-C9CA-41E6-8D0A-C879B8973504}" srcOrd="4" destOrd="0" presId="urn:microsoft.com/office/officeart/2005/8/layout/hList1"/>
    <dgm:cxn modelId="{6E27FF1C-2097-4A74-9B5E-C161AE20CC5D}" type="presParOf" srcId="{7B0B2D1B-C9CA-41E6-8D0A-C879B8973504}" destId="{64C049D6-A716-4F78-B740-59E26A522FF7}" srcOrd="0" destOrd="0" presId="urn:microsoft.com/office/officeart/2005/8/layout/hList1"/>
    <dgm:cxn modelId="{3B0B5F32-944A-46B0-8725-0477E729F2F3}" type="presParOf" srcId="{7B0B2D1B-C9CA-41E6-8D0A-C879B8973504}" destId="{4512183B-C1E9-4213-81AE-8D93C13C4605}"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83C233-4907-463C-9D81-20372F3AD1D3}"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zh-TW" altLang="en-US"/>
        </a:p>
      </dgm:t>
    </dgm:pt>
    <dgm:pt modelId="{5FC0E2CC-B9B5-4485-82B2-E8D0C178DA4C}">
      <dgm:prSet phldrT="[文字]" custT="1"/>
      <dgm:spPr/>
      <dgm:t>
        <a:bodyPr/>
        <a:lstStyle/>
        <a:p>
          <a:r>
            <a:rPr lang="zh-TW" altLang="en-US" sz="2000" b="1" dirty="0">
              <a:solidFill>
                <a:srgbClr val="0000FF"/>
              </a:solidFill>
              <a:latin typeface="微軟正黑體" panose="020B0604030504040204" pitchFamily="34" charset="-120"/>
              <a:ea typeface="微軟正黑體" panose="020B0604030504040204" pitchFamily="34" charset="-120"/>
            </a:rPr>
            <a:t>教材內容</a:t>
          </a:r>
          <a:endParaRPr lang="zh-TW" altLang="en-US" sz="2000" dirty="0">
            <a:solidFill>
              <a:srgbClr val="0000FF"/>
            </a:solidFill>
          </a:endParaRPr>
        </a:p>
      </dgm:t>
    </dgm:pt>
    <dgm:pt modelId="{57677316-389D-4B49-92C9-A480B53B70AA}" type="parTrans" cxnId="{C0BBB7AA-488F-4A84-8121-7B793A2784DC}">
      <dgm:prSet/>
      <dgm:spPr/>
      <dgm:t>
        <a:bodyPr/>
        <a:lstStyle/>
        <a:p>
          <a:endParaRPr lang="zh-TW" altLang="en-US" sz="2000"/>
        </a:p>
      </dgm:t>
    </dgm:pt>
    <dgm:pt modelId="{38ED80F2-24C8-4C4D-9C1F-4ACD5F92BDA9}" type="sibTrans" cxnId="{C0BBB7AA-488F-4A84-8121-7B793A2784DC}">
      <dgm:prSet/>
      <dgm:spPr/>
      <dgm:t>
        <a:bodyPr/>
        <a:lstStyle/>
        <a:p>
          <a:endParaRPr lang="zh-TW" altLang="en-US" sz="2000"/>
        </a:p>
      </dgm:t>
    </dgm:pt>
    <dgm:pt modelId="{CD883BA0-16F9-406F-9093-DC1666E47199}">
      <dgm:prSet phldrT="[文字]" custT="1"/>
      <dgm:spPr/>
      <dgm:t>
        <a:bodyPr/>
        <a:lstStyle/>
        <a:p>
          <a:r>
            <a:rPr lang="zh-TW" altLang="en-US" sz="2000" dirty="0">
              <a:latin typeface="微軟正黑體" panose="020B0604030504040204" pitchFamily="34" charset="-120"/>
              <a:ea typeface="微軟正黑體" panose="020B0604030504040204" pitchFamily="34" charset="-120"/>
            </a:rPr>
            <a:t>須對應各學習階段之「學習表現」和「學習內容」。</a:t>
          </a:r>
          <a:endParaRPr lang="zh-TW" altLang="en-US" sz="2000" dirty="0"/>
        </a:p>
      </dgm:t>
    </dgm:pt>
    <dgm:pt modelId="{A3BABF21-D7BA-4D06-BD4A-CA3DD7D9E766}" type="parTrans" cxnId="{8FD75A2F-578A-49AD-B5C0-9C4A5B4FCF90}">
      <dgm:prSet/>
      <dgm:spPr/>
      <dgm:t>
        <a:bodyPr/>
        <a:lstStyle/>
        <a:p>
          <a:endParaRPr lang="zh-TW" altLang="en-US" sz="2000"/>
        </a:p>
      </dgm:t>
    </dgm:pt>
    <dgm:pt modelId="{7DDF0D35-E702-457B-A0CC-D5C3F13CC2AC}" type="sibTrans" cxnId="{8FD75A2F-578A-49AD-B5C0-9C4A5B4FCF90}">
      <dgm:prSet/>
      <dgm:spPr/>
      <dgm:t>
        <a:bodyPr/>
        <a:lstStyle/>
        <a:p>
          <a:endParaRPr lang="zh-TW" altLang="en-US" sz="2000"/>
        </a:p>
      </dgm:t>
    </dgm:pt>
    <dgm:pt modelId="{91494ED1-D484-47A1-ADBC-B8AE46BC4D62}">
      <dgm:prSet phldrT="[文字]" custT="1"/>
      <dgm:spPr/>
      <dgm:t>
        <a:bodyPr/>
        <a:lstStyle/>
        <a:p>
          <a:r>
            <a:rPr lang="zh-TW" altLang="en-US" sz="2000" b="1" dirty="0">
              <a:solidFill>
                <a:srgbClr val="FFFF00"/>
              </a:solidFill>
              <a:latin typeface="微軟正黑體" panose="020B0604030504040204" pitchFamily="34" charset="-120"/>
              <a:ea typeface="微軟正黑體" panose="020B0604030504040204" pitchFamily="34" charset="-120"/>
            </a:rPr>
            <a:t>教材選用</a:t>
          </a:r>
          <a:endParaRPr lang="zh-TW" altLang="en-US" sz="2000" dirty="0">
            <a:solidFill>
              <a:srgbClr val="FFFF00"/>
            </a:solidFill>
          </a:endParaRPr>
        </a:p>
      </dgm:t>
    </dgm:pt>
    <dgm:pt modelId="{19A5336B-3085-49F5-9A82-948491F5B601}" type="parTrans" cxnId="{040955D2-0AE9-4F70-B8B5-D8B2F75DEE41}">
      <dgm:prSet/>
      <dgm:spPr/>
      <dgm:t>
        <a:bodyPr/>
        <a:lstStyle/>
        <a:p>
          <a:endParaRPr lang="zh-TW" altLang="en-US" sz="2000"/>
        </a:p>
      </dgm:t>
    </dgm:pt>
    <dgm:pt modelId="{D41A1585-867F-42D7-88C2-3459A652B18E}" type="sibTrans" cxnId="{040955D2-0AE9-4F70-B8B5-D8B2F75DEE41}">
      <dgm:prSet/>
      <dgm:spPr/>
      <dgm:t>
        <a:bodyPr/>
        <a:lstStyle/>
        <a:p>
          <a:endParaRPr lang="zh-TW" altLang="en-US" sz="2000"/>
        </a:p>
      </dgm:t>
    </dgm:pt>
    <dgm:pt modelId="{970FC03C-C4A9-49C1-8EFF-6C275C0F7E5E}">
      <dgm:prSet phldrT="[文字]" custT="1"/>
      <dgm:spPr/>
      <dgm:t>
        <a:bodyPr/>
        <a:lstStyle/>
        <a:p>
          <a:r>
            <a:rPr lang="zh-TW" altLang="en-US" sz="2000" dirty="0">
              <a:latin typeface="微軟正黑體" panose="020B0604030504040204" pitchFamily="34" charset="-120"/>
              <a:ea typeface="微軟正黑體" panose="020B0604030504040204" pitchFamily="34" charset="-120"/>
            </a:rPr>
            <a:t>應考量各學習階段學生之身心發展條件、體適能或運動基本能力。</a:t>
          </a:r>
          <a:endParaRPr lang="zh-TW" altLang="en-US" sz="2000" dirty="0"/>
        </a:p>
      </dgm:t>
    </dgm:pt>
    <dgm:pt modelId="{1CC104CC-2310-4CD5-A7B2-A32118F8F9A6}" type="parTrans" cxnId="{114EFA70-8E73-44D7-9374-1F0127EE1C04}">
      <dgm:prSet/>
      <dgm:spPr/>
      <dgm:t>
        <a:bodyPr/>
        <a:lstStyle/>
        <a:p>
          <a:endParaRPr lang="zh-TW" altLang="en-US" sz="2000"/>
        </a:p>
      </dgm:t>
    </dgm:pt>
    <dgm:pt modelId="{07674A52-E6DD-45E8-B706-3C5812791D3C}" type="sibTrans" cxnId="{114EFA70-8E73-44D7-9374-1F0127EE1C04}">
      <dgm:prSet/>
      <dgm:spPr/>
      <dgm:t>
        <a:bodyPr/>
        <a:lstStyle/>
        <a:p>
          <a:endParaRPr lang="zh-TW" altLang="en-US" sz="2000"/>
        </a:p>
      </dgm:t>
    </dgm:pt>
    <dgm:pt modelId="{E489E9F6-E9C7-4041-8A99-974B85836BC1}">
      <dgm:prSet custT="1"/>
      <dgm:spPr/>
      <dgm:t>
        <a:bodyPr/>
        <a:lstStyle/>
        <a:p>
          <a:r>
            <a:rPr lang="zh-TW" altLang="en-US" sz="2000" dirty="0">
              <a:latin typeface="微軟正黑體" panose="020B0604030504040204" pitchFamily="34" charset="-120"/>
              <a:ea typeface="微軟正黑體" panose="020B0604030504040204" pitchFamily="34" charset="-120"/>
            </a:rPr>
            <a:t>應融入區域、環境、文化、族群等多元觀點。</a:t>
          </a:r>
        </a:p>
      </dgm:t>
    </dgm:pt>
    <dgm:pt modelId="{F9AFBB92-52AB-4F5D-97F4-3285FEACD87B}" type="parTrans" cxnId="{39B78266-F308-421D-AF3E-428C0AA8DA79}">
      <dgm:prSet/>
      <dgm:spPr/>
      <dgm:t>
        <a:bodyPr/>
        <a:lstStyle/>
        <a:p>
          <a:endParaRPr lang="zh-TW" altLang="en-US" sz="2000"/>
        </a:p>
      </dgm:t>
    </dgm:pt>
    <dgm:pt modelId="{1F340F8C-CDBA-4771-AD50-7A330EE2955E}" type="sibTrans" cxnId="{39B78266-F308-421D-AF3E-428C0AA8DA79}">
      <dgm:prSet/>
      <dgm:spPr/>
      <dgm:t>
        <a:bodyPr/>
        <a:lstStyle/>
        <a:p>
          <a:endParaRPr lang="zh-TW" altLang="en-US" sz="2000"/>
        </a:p>
      </dgm:t>
    </dgm:pt>
    <dgm:pt modelId="{0796BF6D-8D49-4464-84AC-608D39FDA3C1}">
      <dgm:prSet custT="1"/>
      <dgm:spPr/>
      <dgm:t>
        <a:bodyPr/>
        <a:lstStyle/>
        <a:p>
          <a:r>
            <a:rPr lang="zh-TW" altLang="en-US" sz="2000" dirty="0">
              <a:latin typeface="微軟正黑體" panose="020B0604030504040204" pitchFamily="34" charset="-120"/>
              <a:ea typeface="微軟正黑體" panose="020B0604030504040204" pitchFamily="34" charset="-120"/>
            </a:rPr>
            <a:t>可依據課綱教材編選原則，自編劇學校特色之教材。</a:t>
          </a:r>
        </a:p>
      </dgm:t>
    </dgm:pt>
    <dgm:pt modelId="{2880D34A-877A-4996-83DF-7DA989CC1346}" type="parTrans" cxnId="{E535009A-0CC1-48B1-87D2-C2E13E2DD3F0}">
      <dgm:prSet/>
      <dgm:spPr/>
      <dgm:t>
        <a:bodyPr/>
        <a:lstStyle/>
        <a:p>
          <a:endParaRPr lang="zh-TW" altLang="en-US" sz="2000"/>
        </a:p>
      </dgm:t>
    </dgm:pt>
    <dgm:pt modelId="{95E4A16C-3E78-483E-97E4-C7940504B4D2}" type="sibTrans" cxnId="{E535009A-0CC1-48B1-87D2-C2E13E2DD3F0}">
      <dgm:prSet/>
      <dgm:spPr/>
      <dgm:t>
        <a:bodyPr/>
        <a:lstStyle/>
        <a:p>
          <a:endParaRPr lang="zh-TW" altLang="en-US" sz="2000"/>
        </a:p>
      </dgm:t>
    </dgm:pt>
    <dgm:pt modelId="{FBBC3555-1E3A-4F08-B5E5-F111EBDFB687}">
      <dgm:prSet custT="1"/>
      <dgm:spPr/>
      <dgm:t>
        <a:bodyPr/>
        <a:lstStyle/>
        <a:p>
          <a:r>
            <a:rPr lang="zh-TW" altLang="en-US" sz="2000" dirty="0">
              <a:latin typeface="微軟正黑體" panose="020B0604030504040204" pitchFamily="34" charset="-120"/>
              <a:ea typeface="微軟正黑體" panose="020B0604030504040204" pitchFamily="34" charset="-120"/>
            </a:rPr>
            <a:t>符合相關規範，符合性別平等觀點，避免使用性別偏見、性別歧視等語彙。</a:t>
          </a:r>
        </a:p>
      </dgm:t>
    </dgm:pt>
    <dgm:pt modelId="{7DC88002-1FCD-400E-8E20-9A4B837A7AEE}" type="parTrans" cxnId="{EBADBF0D-F045-432E-B08F-D5ABB0C03382}">
      <dgm:prSet/>
      <dgm:spPr/>
      <dgm:t>
        <a:bodyPr/>
        <a:lstStyle/>
        <a:p>
          <a:endParaRPr lang="zh-TW" altLang="en-US" sz="2000"/>
        </a:p>
      </dgm:t>
    </dgm:pt>
    <dgm:pt modelId="{75CFBF5E-B496-4B29-9BA7-A12C13078A38}" type="sibTrans" cxnId="{EBADBF0D-F045-432E-B08F-D5ABB0C03382}">
      <dgm:prSet/>
      <dgm:spPr/>
      <dgm:t>
        <a:bodyPr/>
        <a:lstStyle/>
        <a:p>
          <a:endParaRPr lang="zh-TW" altLang="en-US" sz="2000"/>
        </a:p>
      </dgm:t>
    </dgm:pt>
    <dgm:pt modelId="{CF8D9D8B-DADA-437C-A5F4-43AA79FA6183}">
      <dgm:prSet custT="1"/>
      <dgm:spPr/>
      <dgm:t>
        <a:bodyPr/>
        <a:lstStyle/>
        <a:p>
          <a:r>
            <a:rPr lang="zh-TW" altLang="en-US" sz="2000" dirty="0">
              <a:latin typeface="微軟正黑體" panose="020B0604030504040204" pitchFamily="34" charset="-120"/>
              <a:ea typeface="微軟正黑體" panose="020B0604030504040204" pitchFamily="34" charset="-120"/>
            </a:rPr>
            <a:t>能引發學生學習動機、促進學生思考、增加演練實作機會。</a:t>
          </a:r>
        </a:p>
      </dgm:t>
    </dgm:pt>
    <dgm:pt modelId="{3B09A79C-25C8-43AC-A62A-607566D5610F}" type="parTrans" cxnId="{210B8827-0094-4F17-A1E7-A77E13127224}">
      <dgm:prSet/>
      <dgm:spPr/>
      <dgm:t>
        <a:bodyPr/>
        <a:lstStyle/>
        <a:p>
          <a:endParaRPr lang="zh-TW" altLang="en-US" sz="2000"/>
        </a:p>
      </dgm:t>
    </dgm:pt>
    <dgm:pt modelId="{E12FB617-ABBD-4938-89A8-0A99333603F4}" type="sibTrans" cxnId="{210B8827-0094-4F17-A1E7-A77E13127224}">
      <dgm:prSet/>
      <dgm:spPr/>
      <dgm:t>
        <a:bodyPr/>
        <a:lstStyle/>
        <a:p>
          <a:endParaRPr lang="zh-TW" altLang="en-US" sz="2000"/>
        </a:p>
      </dgm:t>
    </dgm:pt>
    <dgm:pt modelId="{65112CD9-F0DF-4C31-A479-F87296C67E84}" type="pres">
      <dgm:prSet presAssocID="{A483C233-4907-463C-9D81-20372F3AD1D3}" presName="Name0" presStyleCnt="0">
        <dgm:presLayoutVars>
          <dgm:dir/>
          <dgm:animLvl val="lvl"/>
          <dgm:resizeHandles val="exact"/>
        </dgm:presLayoutVars>
      </dgm:prSet>
      <dgm:spPr/>
      <dgm:t>
        <a:bodyPr/>
        <a:lstStyle/>
        <a:p>
          <a:endParaRPr lang="zh-TW" altLang="en-US"/>
        </a:p>
      </dgm:t>
    </dgm:pt>
    <dgm:pt modelId="{6BAF5A68-F287-4782-B8F2-6D6CCF7DA616}" type="pres">
      <dgm:prSet presAssocID="{5FC0E2CC-B9B5-4485-82B2-E8D0C178DA4C}" presName="composite" presStyleCnt="0"/>
      <dgm:spPr/>
    </dgm:pt>
    <dgm:pt modelId="{A2F04952-D9FA-44B0-BFEB-DFC6D601230C}" type="pres">
      <dgm:prSet presAssocID="{5FC0E2CC-B9B5-4485-82B2-E8D0C178DA4C}" presName="parTx" presStyleLbl="alignNode1" presStyleIdx="0" presStyleCnt="2">
        <dgm:presLayoutVars>
          <dgm:chMax val="0"/>
          <dgm:chPref val="0"/>
          <dgm:bulletEnabled val="1"/>
        </dgm:presLayoutVars>
      </dgm:prSet>
      <dgm:spPr/>
      <dgm:t>
        <a:bodyPr/>
        <a:lstStyle/>
        <a:p>
          <a:endParaRPr lang="zh-TW" altLang="en-US"/>
        </a:p>
      </dgm:t>
    </dgm:pt>
    <dgm:pt modelId="{3D6A1200-5048-45DA-B303-A3CC42612892}" type="pres">
      <dgm:prSet presAssocID="{5FC0E2CC-B9B5-4485-82B2-E8D0C178DA4C}" presName="desTx" presStyleLbl="alignAccFollowNode1" presStyleIdx="0" presStyleCnt="2">
        <dgm:presLayoutVars>
          <dgm:bulletEnabled val="1"/>
        </dgm:presLayoutVars>
      </dgm:prSet>
      <dgm:spPr/>
      <dgm:t>
        <a:bodyPr/>
        <a:lstStyle/>
        <a:p>
          <a:endParaRPr lang="zh-TW" altLang="en-US"/>
        </a:p>
      </dgm:t>
    </dgm:pt>
    <dgm:pt modelId="{08070CC4-6281-42AE-B878-14452AB10F20}" type="pres">
      <dgm:prSet presAssocID="{38ED80F2-24C8-4C4D-9C1F-4ACD5F92BDA9}" presName="space" presStyleCnt="0"/>
      <dgm:spPr/>
    </dgm:pt>
    <dgm:pt modelId="{4E920718-A4E8-42B6-8FDA-1919CD9C8154}" type="pres">
      <dgm:prSet presAssocID="{91494ED1-D484-47A1-ADBC-B8AE46BC4D62}" presName="composite" presStyleCnt="0"/>
      <dgm:spPr/>
    </dgm:pt>
    <dgm:pt modelId="{ABEEAAD8-124D-4C0B-82AE-9C459873EDD6}" type="pres">
      <dgm:prSet presAssocID="{91494ED1-D484-47A1-ADBC-B8AE46BC4D62}" presName="parTx" presStyleLbl="alignNode1" presStyleIdx="1" presStyleCnt="2">
        <dgm:presLayoutVars>
          <dgm:chMax val="0"/>
          <dgm:chPref val="0"/>
          <dgm:bulletEnabled val="1"/>
        </dgm:presLayoutVars>
      </dgm:prSet>
      <dgm:spPr/>
      <dgm:t>
        <a:bodyPr/>
        <a:lstStyle/>
        <a:p>
          <a:endParaRPr lang="zh-TW" altLang="en-US"/>
        </a:p>
      </dgm:t>
    </dgm:pt>
    <dgm:pt modelId="{355D26B8-33C0-4E72-8B03-0A9A103BDB24}" type="pres">
      <dgm:prSet presAssocID="{91494ED1-D484-47A1-ADBC-B8AE46BC4D62}" presName="desTx" presStyleLbl="alignAccFollowNode1" presStyleIdx="1" presStyleCnt="2">
        <dgm:presLayoutVars>
          <dgm:bulletEnabled val="1"/>
        </dgm:presLayoutVars>
      </dgm:prSet>
      <dgm:spPr/>
      <dgm:t>
        <a:bodyPr/>
        <a:lstStyle/>
        <a:p>
          <a:endParaRPr lang="zh-TW" altLang="en-US"/>
        </a:p>
      </dgm:t>
    </dgm:pt>
  </dgm:ptLst>
  <dgm:cxnLst>
    <dgm:cxn modelId="{040955D2-0AE9-4F70-B8B5-D8B2F75DEE41}" srcId="{A483C233-4907-463C-9D81-20372F3AD1D3}" destId="{91494ED1-D484-47A1-ADBC-B8AE46BC4D62}" srcOrd="1" destOrd="0" parTransId="{19A5336B-3085-49F5-9A82-948491F5B601}" sibTransId="{D41A1585-867F-42D7-88C2-3459A652B18E}"/>
    <dgm:cxn modelId="{96236C9F-9C1D-4F84-A696-CA442AB84D40}" type="presOf" srcId="{FBBC3555-1E3A-4F08-B5E5-F111EBDFB687}" destId="{355D26B8-33C0-4E72-8B03-0A9A103BDB24}" srcOrd="0" destOrd="1" presId="urn:microsoft.com/office/officeart/2005/8/layout/hList1"/>
    <dgm:cxn modelId="{EDBBE339-89A5-4E1B-B501-DF9EEF7AA820}" type="presOf" srcId="{E489E9F6-E9C7-4041-8A99-974B85836BC1}" destId="{3D6A1200-5048-45DA-B303-A3CC42612892}" srcOrd="0" destOrd="1" presId="urn:microsoft.com/office/officeart/2005/8/layout/hList1"/>
    <dgm:cxn modelId="{114EFA70-8E73-44D7-9374-1F0127EE1C04}" srcId="{91494ED1-D484-47A1-ADBC-B8AE46BC4D62}" destId="{970FC03C-C4A9-49C1-8EFF-6C275C0F7E5E}" srcOrd="0" destOrd="0" parTransId="{1CC104CC-2310-4CD5-A7B2-A32118F8F9A6}" sibTransId="{07674A52-E6DD-45E8-B706-3C5812791D3C}"/>
    <dgm:cxn modelId="{C0BBB7AA-488F-4A84-8121-7B793A2784DC}" srcId="{A483C233-4907-463C-9D81-20372F3AD1D3}" destId="{5FC0E2CC-B9B5-4485-82B2-E8D0C178DA4C}" srcOrd="0" destOrd="0" parTransId="{57677316-389D-4B49-92C9-A480B53B70AA}" sibTransId="{38ED80F2-24C8-4C4D-9C1F-4ACD5F92BDA9}"/>
    <dgm:cxn modelId="{8FD75A2F-578A-49AD-B5C0-9C4A5B4FCF90}" srcId="{5FC0E2CC-B9B5-4485-82B2-E8D0C178DA4C}" destId="{CD883BA0-16F9-406F-9093-DC1666E47199}" srcOrd="0" destOrd="0" parTransId="{A3BABF21-D7BA-4D06-BD4A-CA3DD7D9E766}" sibTransId="{7DDF0D35-E702-457B-A0CC-D5C3F13CC2AC}"/>
    <dgm:cxn modelId="{12339526-E289-4CF1-8527-39E4BDF55894}" type="presOf" srcId="{970FC03C-C4A9-49C1-8EFF-6C275C0F7E5E}" destId="{355D26B8-33C0-4E72-8B03-0A9A103BDB24}" srcOrd="0" destOrd="0" presId="urn:microsoft.com/office/officeart/2005/8/layout/hList1"/>
    <dgm:cxn modelId="{210B8827-0094-4F17-A1E7-A77E13127224}" srcId="{91494ED1-D484-47A1-ADBC-B8AE46BC4D62}" destId="{CF8D9D8B-DADA-437C-A5F4-43AA79FA6183}" srcOrd="2" destOrd="0" parTransId="{3B09A79C-25C8-43AC-A62A-607566D5610F}" sibTransId="{E12FB617-ABBD-4938-89A8-0A99333603F4}"/>
    <dgm:cxn modelId="{E75B6B55-AB41-4425-9199-E328FE866C7E}" type="presOf" srcId="{CD883BA0-16F9-406F-9093-DC1666E47199}" destId="{3D6A1200-5048-45DA-B303-A3CC42612892}" srcOrd="0" destOrd="0" presId="urn:microsoft.com/office/officeart/2005/8/layout/hList1"/>
    <dgm:cxn modelId="{99D30FDC-6006-4B65-9E3C-593F92038F52}" type="presOf" srcId="{A483C233-4907-463C-9D81-20372F3AD1D3}" destId="{65112CD9-F0DF-4C31-A479-F87296C67E84}" srcOrd="0" destOrd="0" presId="urn:microsoft.com/office/officeart/2005/8/layout/hList1"/>
    <dgm:cxn modelId="{D0587773-AE5D-4A96-97B4-8B250336BD53}" type="presOf" srcId="{0796BF6D-8D49-4464-84AC-608D39FDA3C1}" destId="{3D6A1200-5048-45DA-B303-A3CC42612892}" srcOrd="0" destOrd="2" presId="urn:microsoft.com/office/officeart/2005/8/layout/hList1"/>
    <dgm:cxn modelId="{3FEA009B-F322-4F48-91A6-37ED50BCE4ED}" type="presOf" srcId="{91494ED1-D484-47A1-ADBC-B8AE46BC4D62}" destId="{ABEEAAD8-124D-4C0B-82AE-9C459873EDD6}" srcOrd="0" destOrd="0" presId="urn:microsoft.com/office/officeart/2005/8/layout/hList1"/>
    <dgm:cxn modelId="{39B78266-F308-421D-AF3E-428C0AA8DA79}" srcId="{5FC0E2CC-B9B5-4485-82B2-E8D0C178DA4C}" destId="{E489E9F6-E9C7-4041-8A99-974B85836BC1}" srcOrd="1" destOrd="0" parTransId="{F9AFBB92-52AB-4F5D-97F4-3285FEACD87B}" sibTransId="{1F340F8C-CDBA-4771-AD50-7A330EE2955E}"/>
    <dgm:cxn modelId="{EBADBF0D-F045-432E-B08F-D5ABB0C03382}" srcId="{91494ED1-D484-47A1-ADBC-B8AE46BC4D62}" destId="{FBBC3555-1E3A-4F08-B5E5-F111EBDFB687}" srcOrd="1" destOrd="0" parTransId="{7DC88002-1FCD-400E-8E20-9A4B837A7AEE}" sibTransId="{75CFBF5E-B496-4B29-9BA7-A12C13078A38}"/>
    <dgm:cxn modelId="{2810BD47-9236-494C-A712-084F3EA13927}" type="presOf" srcId="{CF8D9D8B-DADA-437C-A5F4-43AA79FA6183}" destId="{355D26B8-33C0-4E72-8B03-0A9A103BDB24}" srcOrd="0" destOrd="2" presId="urn:microsoft.com/office/officeart/2005/8/layout/hList1"/>
    <dgm:cxn modelId="{E535009A-0CC1-48B1-87D2-C2E13E2DD3F0}" srcId="{5FC0E2CC-B9B5-4485-82B2-E8D0C178DA4C}" destId="{0796BF6D-8D49-4464-84AC-608D39FDA3C1}" srcOrd="2" destOrd="0" parTransId="{2880D34A-877A-4996-83DF-7DA989CC1346}" sibTransId="{95E4A16C-3E78-483E-97E4-C7940504B4D2}"/>
    <dgm:cxn modelId="{67EC82B4-055A-4748-ADB9-2D7E0F113679}" type="presOf" srcId="{5FC0E2CC-B9B5-4485-82B2-E8D0C178DA4C}" destId="{A2F04952-D9FA-44B0-BFEB-DFC6D601230C}" srcOrd="0" destOrd="0" presId="urn:microsoft.com/office/officeart/2005/8/layout/hList1"/>
    <dgm:cxn modelId="{F96419A6-5C42-4B16-B213-E807C96DB58B}" type="presParOf" srcId="{65112CD9-F0DF-4C31-A479-F87296C67E84}" destId="{6BAF5A68-F287-4782-B8F2-6D6CCF7DA616}" srcOrd="0" destOrd="0" presId="urn:microsoft.com/office/officeart/2005/8/layout/hList1"/>
    <dgm:cxn modelId="{62D37334-4990-4935-BE64-F9089A08C671}" type="presParOf" srcId="{6BAF5A68-F287-4782-B8F2-6D6CCF7DA616}" destId="{A2F04952-D9FA-44B0-BFEB-DFC6D601230C}" srcOrd="0" destOrd="0" presId="urn:microsoft.com/office/officeart/2005/8/layout/hList1"/>
    <dgm:cxn modelId="{1CC7DF63-201F-47A2-9957-EE6DE6B706D9}" type="presParOf" srcId="{6BAF5A68-F287-4782-B8F2-6D6CCF7DA616}" destId="{3D6A1200-5048-45DA-B303-A3CC42612892}" srcOrd="1" destOrd="0" presId="urn:microsoft.com/office/officeart/2005/8/layout/hList1"/>
    <dgm:cxn modelId="{A76C83AA-A929-417B-9DE9-854952ECED39}" type="presParOf" srcId="{65112CD9-F0DF-4C31-A479-F87296C67E84}" destId="{08070CC4-6281-42AE-B878-14452AB10F20}" srcOrd="1" destOrd="0" presId="urn:microsoft.com/office/officeart/2005/8/layout/hList1"/>
    <dgm:cxn modelId="{CDCC278D-AF17-47BC-B71F-7C98A25EB190}" type="presParOf" srcId="{65112CD9-F0DF-4C31-A479-F87296C67E84}" destId="{4E920718-A4E8-42B6-8FDA-1919CD9C8154}" srcOrd="2" destOrd="0" presId="urn:microsoft.com/office/officeart/2005/8/layout/hList1"/>
    <dgm:cxn modelId="{5688D7A4-A2F8-45B8-A5DA-EFBDC7E2C569}" type="presParOf" srcId="{4E920718-A4E8-42B6-8FDA-1919CD9C8154}" destId="{ABEEAAD8-124D-4C0B-82AE-9C459873EDD6}" srcOrd="0" destOrd="0" presId="urn:microsoft.com/office/officeart/2005/8/layout/hList1"/>
    <dgm:cxn modelId="{0A0BD0E5-694D-46C5-A846-040208B23E19}" type="presParOf" srcId="{4E920718-A4E8-42B6-8FDA-1919CD9C8154}" destId="{355D26B8-33C0-4E72-8B03-0A9A103BDB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7A31D0-326B-47B5-8C63-BCB089DBED5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zh-TW" altLang="en-US"/>
        </a:p>
      </dgm:t>
    </dgm:pt>
    <dgm:pt modelId="{816FB283-AE78-49FA-9841-8DA2922DA931}">
      <dgm:prSet phldrT="[文字]" custT="1"/>
      <dgm:spPr>
        <a:solidFill>
          <a:srgbClr val="FFC000"/>
        </a:solidFill>
      </dgm:spPr>
      <dgm:t>
        <a:bodyPr/>
        <a:lstStyle/>
        <a:p>
          <a:r>
            <a:rPr lang="zh-TW" altLang="en-US" sz="2000" b="1" dirty="0">
              <a:solidFill>
                <a:schemeClr val="tx1"/>
              </a:solidFill>
              <a:latin typeface="微軟正黑體" panose="020B0604030504040204" pitchFamily="34" charset="-120"/>
              <a:ea typeface="微軟正黑體" panose="020B0604030504040204" pitchFamily="34" charset="-120"/>
            </a:rPr>
            <a:t>教學資源</a:t>
          </a:r>
        </a:p>
      </dgm:t>
    </dgm:pt>
    <dgm:pt modelId="{41BB0EDF-56CC-44C2-ABCE-DE6144595687}" type="par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B7A0E9-ED94-4E2C-9669-68DC259E5C3C}" type="sib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DD0EDB-1C40-4A69-8174-C2B0496D1F8E}">
      <dgm:prSet phldrT="[文字]" custT="1"/>
      <dgm:spPr/>
      <dgm:t>
        <a:bodyPr/>
        <a:lstStyle/>
        <a:p>
          <a:pPr>
            <a:lnSpc>
              <a:spcPct val="100000"/>
            </a:lnSpc>
            <a:spcAft>
              <a:spcPts val="0"/>
            </a:spcAft>
          </a:pPr>
          <a:r>
            <a:rPr lang="zh-TW" altLang="en-US" sz="2000" dirty="0">
              <a:latin typeface="微軟正黑體" panose="020B0604030504040204" pitchFamily="34" charset="-120"/>
              <a:ea typeface="微軟正黑體" panose="020B0604030504040204" pitchFamily="34" charset="-120"/>
            </a:rPr>
            <a:t>善用各種形式的媒材、設備，以及相關人力組織資源等。</a:t>
          </a:r>
          <a:endParaRPr lang="zh-TW" altLang="en-US" sz="2000" b="0" dirty="0">
            <a:latin typeface="微軟正黑體" panose="020B0604030504040204" pitchFamily="34" charset="-120"/>
            <a:ea typeface="微軟正黑體" panose="020B0604030504040204" pitchFamily="34" charset="-120"/>
          </a:endParaRPr>
        </a:p>
      </dgm:t>
    </dgm:pt>
    <dgm:pt modelId="{E933DD75-530B-4193-A474-7B017142EC60}" type="par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1BF0FB0-9FC8-4DF6-A19F-5999A6081E5D}" type="sib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DFB6B0-94FC-499B-B03D-942DAE329D5A}">
      <dgm:prSet phldrT="[文字]" custT="1"/>
      <dgm:spPr>
        <a:solidFill>
          <a:schemeClr val="accent2">
            <a:lumMod val="50000"/>
          </a:schemeClr>
        </a:solidFill>
      </dgm:spPr>
      <dgm:t>
        <a:bodyPr/>
        <a:lstStyle/>
        <a:p>
          <a:r>
            <a:rPr lang="zh-TW" altLang="en-US" sz="2000" b="1" dirty="0">
              <a:solidFill>
                <a:srgbClr val="FFFF00"/>
              </a:solidFill>
              <a:latin typeface="微軟正黑體" panose="020B0604030504040204" pitchFamily="34" charset="-120"/>
              <a:ea typeface="微軟正黑體" panose="020B0604030504040204" pitchFamily="34" charset="-120"/>
            </a:rPr>
            <a:t>學習評量</a:t>
          </a:r>
        </a:p>
      </dgm:t>
    </dgm:pt>
    <dgm:pt modelId="{AFADA62A-BE90-4822-9711-E6DE6FBE5EDC}" type="par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F0C722-5314-43C2-9376-82316EA5D02B}" type="sib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564968-6445-4283-B969-8D24FA3F1AF7}">
      <dgm:prSet phldrT="[文字]" custT="1"/>
      <dgm:spPr/>
      <dgm:t>
        <a:bodyPr/>
        <a:lstStyle/>
        <a:p>
          <a:pPr>
            <a:lnSpc>
              <a:spcPct val="100000"/>
            </a:lnSpc>
            <a:spcAft>
              <a:spcPts val="0"/>
            </a:spcAft>
          </a:pPr>
          <a:r>
            <a:rPr lang="zh-TW" altLang="en-US" sz="2000" b="0" dirty="0">
              <a:latin typeface="微軟正黑體" panose="020B0604030504040204" pitchFamily="34" charset="-120"/>
              <a:ea typeface="微軟正黑體" panose="020B0604030504040204" pitchFamily="34" charset="-120"/>
            </a:rPr>
            <a:t>強調真實性評量且連結學生於實際情境中的應用。</a:t>
          </a:r>
        </a:p>
      </dgm:t>
    </dgm:pt>
    <dgm:pt modelId="{05E5B0BA-824A-4E31-A51F-0E5702FF3F3A}" type="par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4A9159-053C-4C5A-A24F-6B4C047F6A46}" type="sib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463410-57B6-4E07-93EC-C4B18D5A4119}">
      <dgm:prSet phldrT="[文字]" custT="1"/>
      <dgm:spPr/>
      <dgm:t>
        <a:bodyPr/>
        <a:lstStyle/>
        <a:p>
          <a:pPr>
            <a:lnSpc>
              <a:spcPct val="100000"/>
            </a:lnSpc>
            <a:spcAft>
              <a:spcPts val="0"/>
            </a:spcAft>
          </a:pPr>
          <a:r>
            <a:rPr lang="zh-TW" altLang="en-US" sz="2000" b="0" dirty="0">
              <a:latin typeface="微軟正黑體" panose="020B0604030504040204" pitchFamily="34" charset="-120"/>
              <a:ea typeface="微軟正黑體" panose="020B0604030504040204" pitchFamily="34" charset="-120"/>
            </a:rPr>
            <a:t>運用多元的評量策略，反應學生學習歷程。</a:t>
          </a:r>
        </a:p>
      </dgm:t>
    </dgm:pt>
    <dgm:pt modelId="{AC0F7786-5EAF-4673-8B28-678D1A2EE485}" type="parTrans" cxnId="{69035A99-303F-4AFA-B04D-D3B94BEEFB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E1CB500-788B-4B60-8AF8-064FE9617EA9}" type="sibTrans" cxnId="{69035A99-303F-4AFA-B04D-D3B94BEEFB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F6456-0488-401E-96B4-6D0A73A1B17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000" b="1" dirty="0">
              <a:solidFill>
                <a:srgbClr val="FFFF00"/>
              </a:solidFill>
              <a:latin typeface="微軟正黑體" panose="020B0604030504040204" pitchFamily="34" charset="-120"/>
              <a:ea typeface="微軟正黑體" panose="020B0604030504040204" pitchFamily="34" charset="-120"/>
            </a:rPr>
            <a:t>教學實施</a:t>
          </a:r>
        </a:p>
      </dgm:t>
    </dgm:pt>
    <dgm:pt modelId="{AE327E82-A7D4-43FE-B73C-E5BC064108A9}" type="parTrans" cxnId="{C07164AC-2CC1-40DE-8D12-37E94C8DFF6C}">
      <dgm:prSet/>
      <dgm:spPr/>
      <dgm:t>
        <a:bodyPr/>
        <a:lstStyle/>
        <a:p>
          <a:endParaRPr lang="zh-TW" altLang="en-US"/>
        </a:p>
      </dgm:t>
    </dgm:pt>
    <dgm:pt modelId="{8FC3164F-A682-40EB-8A9A-088320DB3602}" type="sibTrans" cxnId="{C07164AC-2CC1-40DE-8D12-37E94C8DFF6C}">
      <dgm:prSet/>
      <dgm:spPr/>
      <dgm:t>
        <a:bodyPr/>
        <a:lstStyle/>
        <a:p>
          <a:endParaRPr lang="zh-TW" altLang="en-US"/>
        </a:p>
      </dgm:t>
    </dgm:pt>
    <dgm:pt modelId="{2D0EE5C5-58FB-49D6-AA3F-0708C190D6A7}">
      <dgm:prSet custT="1"/>
      <dgm:spPr/>
      <dgm:t>
        <a:bodyPr/>
        <a:lstStyle/>
        <a:p>
          <a:pPr>
            <a:lnSpc>
              <a:spcPct val="100000"/>
            </a:lnSpc>
            <a:spcAft>
              <a:spcPts val="0"/>
            </a:spcAft>
          </a:pPr>
          <a:r>
            <a:rPr lang="zh-TW" altLang="en-US" sz="2000" dirty="0">
              <a:latin typeface="微軟正黑體" panose="020B0604030504040204" pitchFamily="34" charset="-120"/>
              <a:ea typeface="微軟正黑體" panose="020B0604030504040204" pitchFamily="34" charset="-120"/>
            </a:rPr>
            <a:t>可</a:t>
          </a:r>
          <a:r>
            <a:rPr lang="zh-TW" altLang="zh-TW" sz="2000" dirty="0">
              <a:latin typeface="微軟正黑體" panose="020B0604030504040204" pitchFamily="34" charset="-120"/>
              <a:ea typeface="微軟正黑體" panose="020B0604030504040204" pitchFamily="34" charset="-120"/>
            </a:rPr>
            <a:t>彈性實施</a:t>
          </a:r>
          <a:r>
            <a:rPr lang="zh-TW" altLang="zh-TW" sz="2000" dirty="0">
              <a:solidFill>
                <a:schemeClr val="tx1"/>
              </a:solidFill>
              <a:latin typeface="微軟正黑體" panose="020B0604030504040204" pitchFamily="34" charset="-120"/>
              <a:ea typeface="微軟正黑體" panose="020B0604030504040204" pitchFamily="34" charset="-120"/>
            </a:rPr>
            <a:t>領域教學或分科教學</a:t>
          </a:r>
          <a:r>
            <a:rPr lang="zh-TW" altLang="en-US" sz="2000" dirty="0">
              <a:latin typeface="微軟正黑體" panose="020B0604030504040204" pitchFamily="34" charset="-120"/>
              <a:ea typeface="微軟正黑體" panose="020B0604030504040204" pitchFamily="34" charset="-120"/>
            </a:rPr>
            <a:t>。</a:t>
          </a:r>
          <a:endParaRPr lang="zh-TW" altLang="en-US" sz="4400" dirty="0"/>
        </a:p>
      </dgm:t>
    </dgm:pt>
    <dgm:pt modelId="{D7B5265D-D12A-4A75-B85D-59B906374C64}" type="parTrans" cxnId="{1720C5ED-521B-4596-8CF1-AD4E45543D5A}">
      <dgm:prSet/>
      <dgm:spPr/>
      <dgm:t>
        <a:bodyPr/>
        <a:lstStyle/>
        <a:p>
          <a:endParaRPr lang="zh-TW" altLang="en-US"/>
        </a:p>
      </dgm:t>
    </dgm:pt>
    <dgm:pt modelId="{4CA1BEAA-E8AF-4CF6-87D9-3220968ABC95}" type="sibTrans" cxnId="{1720C5ED-521B-4596-8CF1-AD4E45543D5A}">
      <dgm:prSet/>
      <dgm:spPr/>
      <dgm:t>
        <a:bodyPr/>
        <a:lstStyle/>
        <a:p>
          <a:endParaRPr lang="zh-TW" altLang="en-US"/>
        </a:p>
      </dgm:t>
    </dgm:pt>
    <dgm:pt modelId="{29C44700-B0DD-4991-A03A-AFE8766CEF9A}">
      <dgm:prSet custT="1"/>
      <dgm:spPr/>
      <dgm:t>
        <a:bodyPr/>
        <a:lstStyle/>
        <a:p>
          <a:pPr>
            <a:lnSpc>
              <a:spcPct val="100000"/>
            </a:lnSpc>
            <a:spcAft>
              <a:spcPts val="0"/>
            </a:spcAft>
          </a:pPr>
          <a:r>
            <a:rPr lang="zh-TW" altLang="en-US" sz="2000" dirty="0">
              <a:latin typeface="微軟正黑體" panose="020B0604030504040204" pitchFamily="34" charset="-120"/>
              <a:ea typeface="微軟正黑體" panose="020B0604030504040204" pitchFamily="34" charset="-120"/>
            </a:rPr>
            <a:t>以學生為中心，主動參與、體驗與互動，落實健康的生活型態。</a:t>
          </a:r>
        </a:p>
      </dgm:t>
    </dgm:pt>
    <dgm:pt modelId="{62E46B2D-1E02-41BA-82CE-1E1168709F03}" type="parTrans" cxnId="{BF90253B-B3C1-439E-B4D3-7221C7D9B096}">
      <dgm:prSet/>
      <dgm:spPr/>
      <dgm:t>
        <a:bodyPr/>
        <a:lstStyle/>
        <a:p>
          <a:endParaRPr lang="zh-TW" altLang="en-US"/>
        </a:p>
      </dgm:t>
    </dgm:pt>
    <dgm:pt modelId="{B1D2E182-7009-48D1-86E6-0E7EDFB2C941}" type="sibTrans" cxnId="{BF90253B-B3C1-439E-B4D3-7221C7D9B096}">
      <dgm:prSet/>
      <dgm:spPr/>
      <dgm:t>
        <a:bodyPr/>
        <a:lstStyle/>
        <a:p>
          <a:endParaRPr lang="zh-TW" altLang="en-US"/>
        </a:p>
      </dgm:t>
    </dgm:pt>
    <dgm:pt modelId="{4CC18330-7D9E-4C0F-A6C3-013314A258D6}">
      <dgm:prSet phldrT="[文字]" custT="1"/>
      <dgm:spPr/>
      <dgm:t>
        <a:bodyPr/>
        <a:lstStyle/>
        <a:p>
          <a:pPr>
            <a:lnSpc>
              <a:spcPct val="100000"/>
            </a:lnSpc>
            <a:spcAft>
              <a:spcPts val="0"/>
            </a:spcAft>
          </a:pPr>
          <a:r>
            <a:rPr lang="zh-TW" altLang="en-US" sz="2000" b="0" dirty="0">
              <a:latin typeface="微軟正黑體" panose="020B0604030504040204" pitchFamily="34" charset="-120"/>
              <a:ea typeface="微軟正黑體" panose="020B0604030504040204" pitchFamily="34" charset="-120"/>
            </a:rPr>
            <a:t>建立「家庭</a:t>
          </a:r>
          <a:r>
            <a:rPr lang="en-US" altLang="zh-TW" sz="2000" b="0" dirty="0">
              <a:latin typeface="微軟正黑體" panose="020B0604030504040204" pitchFamily="34" charset="-120"/>
              <a:ea typeface="微軟正黑體" panose="020B0604030504040204" pitchFamily="34" charset="-120"/>
            </a:rPr>
            <a:t>-</a:t>
          </a:r>
          <a:r>
            <a:rPr lang="zh-TW" altLang="en-US" sz="2000" b="0" dirty="0">
              <a:latin typeface="微軟正黑體" panose="020B0604030504040204" pitchFamily="34" charset="-120"/>
              <a:ea typeface="微軟正黑體" panose="020B0604030504040204" pitchFamily="34" charset="-120"/>
            </a:rPr>
            <a:t>學校</a:t>
          </a:r>
          <a:r>
            <a:rPr lang="en-US" altLang="zh-TW" sz="2000" b="0" dirty="0">
              <a:latin typeface="微軟正黑體" panose="020B0604030504040204" pitchFamily="34" charset="-120"/>
              <a:ea typeface="微軟正黑體" panose="020B0604030504040204" pitchFamily="34" charset="-120"/>
            </a:rPr>
            <a:t>-</a:t>
          </a:r>
          <a:r>
            <a:rPr lang="zh-TW" altLang="en-US" sz="2000" b="0" dirty="0">
              <a:latin typeface="微軟正黑體" panose="020B0604030504040204" pitchFamily="34" charset="-120"/>
              <a:ea typeface="微軟正黑體" panose="020B0604030504040204" pitchFamily="34" charset="-120"/>
            </a:rPr>
            <a:t>社區」的合作資源。</a:t>
          </a:r>
        </a:p>
      </dgm:t>
    </dgm:pt>
    <dgm:pt modelId="{A1A2C0AD-178D-4BE4-9D4A-C3155DBA86F4}" type="parTrans" cxnId="{DB3FB031-F224-435A-B09C-D8AC7992AEBF}">
      <dgm:prSet/>
      <dgm:spPr/>
      <dgm:t>
        <a:bodyPr/>
        <a:lstStyle/>
        <a:p>
          <a:endParaRPr lang="zh-TW" altLang="en-US"/>
        </a:p>
      </dgm:t>
    </dgm:pt>
    <dgm:pt modelId="{BF3DE40A-1654-4895-8D3D-69078DC4215A}" type="sibTrans" cxnId="{DB3FB031-F224-435A-B09C-D8AC7992AEBF}">
      <dgm:prSet/>
      <dgm:spPr/>
      <dgm:t>
        <a:bodyPr/>
        <a:lstStyle/>
        <a:p>
          <a:endParaRPr lang="zh-TW" altLang="en-US"/>
        </a:p>
      </dgm:t>
    </dgm:pt>
    <dgm:pt modelId="{77A17CC3-E90B-4C6A-9F2A-6D83542F5E28}" type="pres">
      <dgm:prSet presAssocID="{EE7A31D0-326B-47B5-8C63-BCB089DBED5C}" presName="linearFlow" presStyleCnt="0">
        <dgm:presLayoutVars>
          <dgm:dir/>
          <dgm:animLvl val="lvl"/>
          <dgm:resizeHandles val="exact"/>
        </dgm:presLayoutVars>
      </dgm:prSet>
      <dgm:spPr/>
      <dgm:t>
        <a:bodyPr/>
        <a:lstStyle/>
        <a:p>
          <a:endParaRPr lang="zh-TW" altLang="en-US"/>
        </a:p>
      </dgm:t>
    </dgm:pt>
    <dgm:pt modelId="{6CA64D0C-33E3-4CFA-BAC7-AA918E835B5A}" type="pres">
      <dgm:prSet presAssocID="{EECF6456-0488-401E-96B4-6D0A73A1B173}" presName="composite" presStyleCnt="0"/>
      <dgm:spPr/>
    </dgm:pt>
    <dgm:pt modelId="{A8F8A50E-E3E7-4C15-A7C7-7A4218D4056A}" type="pres">
      <dgm:prSet presAssocID="{EECF6456-0488-401E-96B4-6D0A73A1B173}" presName="parentText" presStyleLbl="alignNode1" presStyleIdx="0" presStyleCnt="3">
        <dgm:presLayoutVars>
          <dgm:chMax val="1"/>
          <dgm:bulletEnabled val="1"/>
        </dgm:presLayoutVars>
      </dgm:prSet>
      <dgm:spPr/>
      <dgm:t>
        <a:bodyPr/>
        <a:lstStyle/>
        <a:p>
          <a:endParaRPr lang="zh-TW" altLang="en-US"/>
        </a:p>
      </dgm:t>
    </dgm:pt>
    <dgm:pt modelId="{ADC582D2-DB9D-4E53-8339-6FB255D4AE9A}" type="pres">
      <dgm:prSet presAssocID="{EECF6456-0488-401E-96B4-6D0A73A1B173}" presName="descendantText" presStyleLbl="alignAcc1" presStyleIdx="0" presStyleCnt="3" custScaleY="100000">
        <dgm:presLayoutVars>
          <dgm:bulletEnabled val="1"/>
        </dgm:presLayoutVars>
      </dgm:prSet>
      <dgm:spPr/>
      <dgm:t>
        <a:bodyPr/>
        <a:lstStyle/>
        <a:p>
          <a:endParaRPr lang="zh-TW" altLang="en-US"/>
        </a:p>
      </dgm:t>
    </dgm:pt>
    <dgm:pt modelId="{74D63921-1FFA-413E-975A-CF61D03E9B9B}" type="pres">
      <dgm:prSet presAssocID="{8FC3164F-A682-40EB-8A9A-088320DB3602}" presName="sp" presStyleCnt="0"/>
      <dgm:spPr/>
    </dgm:pt>
    <dgm:pt modelId="{CDA51C0E-2037-415D-84C6-AB434FA84BFE}" type="pres">
      <dgm:prSet presAssocID="{816FB283-AE78-49FA-9841-8DA2922DA931}" presName="composite" presStyleCnt="0"/>
      <dgm:spPr/>
    </dgm:pt>
    <dgm:pt modelId="{BCF61F05-CC15-4FE0-9BF7-346EDA424EC0}" type="pres">
      <dgm:prSet presAssocID="{816FB283-AE78-49FA-9841-8DA2922DA931}" presName="parentText" presStyleLbl="alignNode1" presStyleIdx="1" presStyleCnt="3" custLinFactNeighborY="0">
        <dgm:presLayoutVars>
          <dgm:chMax val="1"/>
          <dgm:bulletEnabled val="1"/>
        </dgm:presLayoutVars>
      </dgm:prSet>
      <dgm:spPr/>
      <dgm:t>
        <a:bodyPr/>
        <a:lstStyle/>
        <a:p>
          <a:endParaRPr lang="zh-TW" altLang="en-US"/>
        </a:p>
      </dgm:t>
    </dgm:pt>
    <dgm:pt modelId="{626ED7CC-5CF8-4208-93B7-E7936CA39C85}" type="pres">
      <dgm:prSet presAssocID="{816FB283-AE78-49FA-9841-8DA2922DA931}" presName="descendantText" presStyleLbl="alignAcc1" presStyleIdx="1" presStyleCnt="3" custScaleY="100000" custLinFactNeighborX="-235" custLinFactNeighborY="-1702">
        <dgm:presLayoutVars>
          <dgm:bulletEnabled val="1"/>
        </dgm:presLayoutVars>
      </dgm:prSet>
      <dgm:spPr/>
      <dgm:t>
        <a:bodyPr/>
        <a:lstStyle/>
        <a:p>
          <a:endParaRPr lang="zh-TW" altLang="en-US"/>
        </a:p>
      </dgm:t>
    </dgm:pt>
    <dgm:pt modelId="{1C645879-838A-4DA5-A3A9-D8D0F786FD26}" type="pres">
      <dgm:prSet presAssocID="{A4B7A0E9-ED94-4E2C-9669-68DC259E5C3C}" presName="sp" presStyleCnt="0"/>
      <dgm:spPr/>
    </dgm:pt>
    <dgm:pt modelId="{10EB9E42-34C1-4BFB-A241-8951131B3BCF}" type="pres">
      <dgm:prSet presAssocID="{9EDFB6B0-94FC-499B-B03D-942DAE329D5A}" presName="composite" presStyleCnt="0"/>
      <dgm:spPr/>
    </dgm:pt>
    <dgm:pt modelId="{1B34710F-4DA4-4B7B-BAD3-187BBD7A562C}" type="pres">
      <dgm:prSet presAssocID="{9EDFB6B0-94FC-499B-B03D-942DAE329D5A}" presName="parentText" presStyleLbl="alignNode1" presStyleIdx="2" presStyleCnt="3">
        <dgm:presLayoutVars>
          <dgm:chMax val="1"/>
          <dgm:bulletEnabled val="1"/>
        </dgm:presLayoutVars>
      </dgm:prSet>
      <dgm:spPr/>
      <dgm:t>
        <a:bodyPr/>
        <a:lstStyle/>
        <a:p>
          <a:endParaRPr lang="zh-TW" altLang="en-US"/>
        </a:p>
      </dgm:t>
    </dgm:pt>
    <dgm:pt modelId="{24752F99-AC72-49A9-AC95-78FE36ECDB38}" type="pres">
      <dgm:prSet presAssocID="{9EDFB6B0-94FC-499B-B03D-942DAE329D5A}" presName="descendantText" presStyleLbl="alignAcc1" presStyleIdx="2" presStyleCnt="3" custScaleY="105690">
        <dgm:presLayoutVars>
          <dgm:bulletEnabled val="1"/>
        </dgm:presLayoutVars>
      </dgm:prSet>
      <dgm:spPr/>
      <dgm:t>
        <a:bodyPr/>
        <a:lstStyle/>
        <a:p>
          <a:endParaRPr lang="zh-TW" altLang="en-US"/>
        </a:p>
      </dgm:t>
    </dgm:pt>
  </dgm:ptLst>
  <dgm:cxnLst>
    <dgm:cxn modelId="{CD6A61F9-F4D9-41CF-81A7-9E4F1735A575}" type="presOf" srcId="{4CC18330-7D9E-4C0F-A6C3-013314A258D6}" destId="{626ED7CC-5CF8-4208-93B7-E7936CA39C85}" srcOrd="0" destOrd="1" presId="urn:microsoft.com/office/officeart/2005/8/layout/chevron2"/>
    <dgm:cxn modelId="{0FD0CC28-65D6-4D14-9901-EC749B559222}" type="presOf" srcId="{29C44700-B0DD-4991-A03A-AFE8766CEF9A}" destId="{ADC582D2-DB9D-4E53-8339-6FB255D4AE9A}" srcOrd="0" destOrd="1" presId="urn:microsoft.com/office/officeart/2005/8/layout/chevron2"/>
    <dgm:cxn modelId="{1720C5ED-521B-4596-8CF1-AD4E45543D5A}" srcId="{EECF6456-0488-401E-96B4-6D0A73A1B173}" destId="{2D0EE5C5-58FB-49D6-AA3F-0708C190D6A7}" srcOrd="0" destOrd="0" parTransId="{D7B5265D-D12A-4A75-B85D-59B906374C64}" sibTransId="{4CA1BEAA-E8AF-4CF6-87D9-3220968ABC95}"/>
    <dgm:cxn modelId="{3EB7AB16-E96D-49DD-BE9C-4EE079C74132}" type="presOf" srcId="{06463410-57B6-4E07-93EC-C4B18D5A4119}" destId="{24752F99-AC72-49A9-AC95-78FE36ECDB38}" srcOrd="0" destOrd="1" presId="urn:microsoft.com/office/officeart/2005/8/layout/chevron2"/>
    <dgm:cxn modelId="{DB3FB031-F224-435A-B09C-D8AC7992AEBF}" srcId="{816FB283-AE78-49FA-9841-8DA2922DA931}" destId="{4CC18330-7D9E-4C0F-A6C3-013314A258D6}" srcOrd="1" destOrd="0" parTransId="{A1A2C0AD-178D-4BE4-9D4A-C3155DBA86F4}" sibTransId="{BF3DE40A-1654-4895-8D3D-69078DC4215A}"/>
    <dgm:cxn modelId="{DA46EB03-85A0-4613-B4AF-6707E99CA2F6}" type="presOf" srcId="{816FB283-AE78-49FA-9841-8DA2922DA931}" destId="{BCF61F05-CC15-4FE0-9BF7-346EDA424EC0}" srcOrd="0" destOrd="0" presId="urn:microsoft.com/office/officeart/2005/8/layout/chevron2"/>
    <dgm:cxn modelId="{69035A99-303F-4AFA-B04D-D3B94BEEFB38}" srcId="{9EDFB6B0-94FC-499B-B03D-942DAE329D5A}" destId="{06463410-57B6-4E07-93EC-C4B18D5A4119}" srcOrd="1" destOrd="0" parTransId="{AC0F7786-5EAF-4673-8B28-678D1A2EE485}" sibTransId="{6E1CB500-788B-4B60-8AF8-064FE9617EA9}"/>
    <dgm:cxn modelId="{C07164AC-2CC1-40DE-8D12-37E94C8DFF6C}" srcId="{EE7A31D0-326B-47B5-8C63-BCB089DBED5C}" destId="{EECF6456-0488-401E-96B4-6D0A73A1B173}" srcOrd="0" destOrd="0" parTransId="{AE327E82-A7D4-43FE-B73C-E5BC064108A9}" sibTransId="{8FC3164F-A682-40EB-8A9A-088320DB3602}"/>
    <dgm:cxn modelId="{5307B9F0-9A1C-4BC6-B90B-E982E5E9BD36}" type="presOf" srcId="{EE7A31D0-326B-47B5-8C63-BCB089DBED5C}" destId="{77A17CC3-E90B-4C6A-9F2A-6D83542F5E28}" srcOrd="0" destOrd="0" presId="urn:microsoft.com/office/officeart/2005/8/layout/chevron2"/>
    <dgm:cxn modelId="{5686DE5E-D3BF-49B5-8AEA-A597E0D3B973}" srcId="{EE7A31D0-326B-47B5-8C63-BCB089DBED5C}" destId="{816FB283-AE78-49FA-9841-8DA2922DA931}" srcOrd="1" destOrd="0" parTransId="{41BB0EDF-56CC-44C2-ABCE-DE6144595687}" sibTransId="{A4B7A0E9-ED94-4E2C-9669-68DC259E5C3C}"/>
    <dgm:cxn modelId="{0CCC49B1-D55E-4CFF-8482-D0AB2C9445F8}" type="presOf" srcId="{D9DD0EDB-1C40-4A69-8174-C2B0496D1F8E}" destId="{626ED7CC-5CF8-4208-93B7-E7936CA39C85}" srcOrd="0" destOrd="0" presId="urn:microsoft.com/office/officeart/2005/8/layout/chevron2"/>
    <dgm:cxn modelId="{BF90253B-B3C1-439E-B4D3-7221C7D9B096}" srcId="{EECF6456-0488-401E-96B4-6D0A73A1B173}" destId="{29C44700-B0DD-4991-A03A-AFE8766CEF9A}" srcOrd="1" destOrd="0" parTransId="{62E46B2D-1E02-41BA-82CE-1E1168709F03}" sibTransId="{B1D2E182-7009-48D1-86E6-0E7EDFB2C941}"/>
    <dgm:cxn modelId="{62FFFCA3-BE9A-4411-9423-36F0C6026806}" srcId="{816FB283-AE78-49FA-9841-8DA2922DA931}" destId="{D9DD0EDB-1C40-4A69-8174-C2B0496D1F8E}" srcOrd="0" destOrd="0" parTransId="{E933DD75-530B-4193-A474-7B017142EC60}" sibTransId="{F1BF0FB0-9FC8-4DF6-A19F-5999A6081E5D}"/>
    <dgm:cxn modelId="{AE95D6D9-64C9-40A7-86D4-13D71F00C800}" type="presOf" srcId="{18564968-6445-4283-B969-8D24FA3F1AF7}" destId="{24752F99-AC72-49A9-AC95-78FE36ECDB38}" srcOrd="0" destOrd="0" presId="urn:microsoft.com/office/officeart/2005/8/layout/chevron2"/>
    <dgm:cxn modelId="{41AAD54E-0C4A-40FD-AAE5-546842430D5B}" type="presOf" srcId="{2D0EE5C5-58FB-49D6-AA3F-0708C190D6A7}" destId="{ADC582D2-DB9D-4E53-8339-6FB255D4AE9A}" srcOrd="0" destOrd="0" presId="urn:microsoft.com/office/officeart/2005/8/layout/chevron2"/>
    <dgm:cxn modelId="{8C5CB4C1-C8D8-4D35-8777-BE618545F3B1}" srcId="{9EDFB6B0-94FC-499B-B03D-942DAE329D5A}" destId="{18564968-6445-4283-B969-8D24FA3F1AF7}" srcOrd="0" destOrd="0" parTransId="{05E5B0BA-824A-4E31-A51F-0E5702FF3F3A}" sibTransId="{1B4A9159-053C-4C5A-A24F-6B4C047F6A46}"/>
    <dgm:cxn modelId="{52E6110D-39C6-4519-B07D-0E25AEC9AC5D}" type="presOf" srcId="{EECF6456-0488-401E-96B4-6D0A73A1B173}" destId="{A8F8A50E-E3E7-4C15-A7C7-7A4218D4056A}" srcOrd="0" destOrd="0" presId="urn:microsoft.com/office/officeart/2005/8/layout/chevron2"/>
    <dgm:cxn modelId="{C765CEA7-8E29-410A-A7FE-8F59B304707E}" type="presOf" srcId="{9EDFB6B0-94FC-499B-B03D-942DAE329D5A}" destId="{1B34710F-4DA4-4B7B-BAD3-187BBD7A562C}" srcOrd="0" destOrd="0" presId="urn:microsoft.com/office/officeart/2005/8/layout/chevron2"/>
    <dgm:cxn modelId="{97422B7B-927C-42A5-8391-53CC9CE44760}" srcId="{EE7A31D0-326B-47B5-8C63-BCB089DBED5C}" destId="{9EDFB6B0-94FC-499B-B03D-942DAE329D5A}" srcOrd="2" destOrd="0" parTransId="{AFADA62A-BE90-4822-9711-E6DE6FBE5EDC}" sibTransId="{A9F0C722-5314-43C2-9376-82316EA5D02B}"/>
    <dgm:cxn modelId="{2C6AD327-23B4-4056-AF0C-B3B13EC7245E}" type="presParOf" srcId="{77A17CC3-E90B-4C6A-9F2A-6D83542F5E28}" destId="{6CA64D0C-33E3-4CFA-BAC7-AA918E835B5A}" srcOrd="0" destOrd="0" presId="urn:microsoft.com/office/officeart/2005/8/layout/chevron2"/>
    <dgm:cxn modelId="{D2BA53BC-75EB-432B-9F43-DED294AD8647}" type="presParOf" srcId="{6CA64D0C-33E3-4CFA-BAC7-AA918E835B5A}" destId="{A8F8A50E-E3E7-4C15-A7C7-7A4218D4056A}" srcOrd="0" destOrd="0" presId="urn:microsoft.com/office/officeart/2005/8/layout/chevron2"/>
    <dgm:cxn modelId="{5835E59C-40DE-4DCB-BA92-42DD3A375555}" type="presParOf" srcId="{6CA64D0C-33E3-4CFA-BAC7-AA918E835B5A}" destId="{ADC582D2-DB9D-4E53-8339-6FB255D4AE9A}" srcOrd="1" destOrd="0" presId="urn:microsoft.com/office/officeart/2005/8/layout/chevron2"/>
    <dgm:cxn modelId="{240F12A5-BB15-43E2-A3A0-A04FC02A27FF}" type="presParOf" srcId="{77A17CC3-E90B-4C6A-9F2A-6D83542F5E28}" destId="{74D63921-1FFA-413E-975A-CF61D03E9B9B}" srcOrd="1" destOrd="0" presId="urn:microsoft.com/office/officeart/2005/8/layout/chevron2"/>
    <dgm:cxn modelId="{506B603F-DD7A-4758-8532-0ED9E46C5D0F}" type="presParOf" srcId="{77A17CC3-E90B-4C6A-9F2A-6D83542F5E28}" destId="{CDA51C0E-2037-415D-84C6-AB434FA84BFE}" srcOrd="2" destOrd="0" presId="urn:microsoft.com/office/officeart/2005/8/layout/chevron2"/>
    <dgm:cxn modelId="{8B7AA4F2-2878-432A-AD47-97301376E7A4}" type="presParOf" srcId="{CDA51C0E-2037-415D-84C6-AB434FA84BFE}" destId="{BCF61F05-CC15-4FE0-9BF7-346EDA424EC0}" srcOrd="0" destOrd="0" presId="urn:microsoft.com/office/officeart/2005/8/layout/chevron2"/>
    <dgm:cxn modelId="{B1BB4DF4-1229-4E0D-933A-EA5BB32F9B27}" type="presParOf" srcId="{CDA51C0E-2037-415D-84C6-AB434FA84BFE}" destId="{626ED7CC-5CF8-4208-93B7-E7936CA39C85}" srcOrd="1" destOrd="0" presId="urn:microsoft.com/office/officeart/2005/8/layout/chevron2"/>
    <dgm:cxn modelId="{328D232F-6B40-4723-BF26-553FF130A78D}" type="presParOf" srcId="{77A17CC3-E90B-4C6A-9F2A-6D83542F5E28}" destId="{1C645879-838A-4DA5-A3A9-D8D0F786FD26}" srcOrd="3" destOrd="0" presId="urn:microsoft.com/office/officeart/2005/8/layout/chevron2"/>
    <dgm:cxn modelId="{9B524DFF-B4A3-4F93-82CE-E29D2CC31AE3}" type="presParOf" srcId="{77A17CC3-E90B-4C6A-9F2A-6D83542F5E28}" destId="{10EB9E42-34C1-4BFB-A241-8951131B3BCF}" srcOrd="4" destOrd="0" presId="urn:microsoft.com/office/officeart/2005/8/layout/chevron2"/>
    <dgm:cxn modelId="{F5CC76E9-7B71-420A-B767-42C6640E057C}" type="presParOf" srcId="{10EB9E42-34C1-4BFB-A241-8951131B3BCF}" destId="{1B34710F-4DA4-4B7B-BAD3-187BBD7A562C}" srcOrd="0" destOrd="0" presId="urn:microsoft.com/office/officeart/2005/8/layout/chevron2"/>
    <dgm:cxn modelId="{EB617C1E-1633-49F4-BF44-45B9E88224DE}" type="presParOf" srcId="{10EB9E42-34C1-4BFB-A241-8951131B3BCF}" destId="{24752F99-AC72-49A9-AC95-78FE36ECDB3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9413" cy="493713"/>
          </a:xfrm>
          <a:prstGeom prst="rect">
            <a:avLst/>
          </a:prstGeom>
        </p:spPr>
        <p:txBody>
          <a:bodyPr vert="horz" lIns="90759" tIns="45379" rIns="90759" bIns="45379"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14763" y="0"/>
            <a:ext cx="2919412" cy="493713"/>
          </a:xfrm>
          <a:prstGeom prst="rect">
            <a:avLst/>
          </a:prstGeom>
        </p:spPr>
        <p:txBody>
          <a:bodyPr vert="horz" lIns="90759" tIns="45379" rIns="90759" bIns="45379" rtlCol="0"/>
          <a:lstStyle>
            <a:lvl1pPr algn="r" eaLnBrk="1" fontAlgn="auto" hangingPunct="1">
              <a:spcBef>
                <a:spcPts val="0"/>
              </a:spcBef>
              <a:spcAft>
                <a:spcPts val="0"/>
              </a:spcAft>
              <a:defRPr sz="1200">
                <a:latin typeface="+mn-lt"/>
                <a:ea typeface="+mn-ea"/>
              </a:defRPr>
            </a:lvl1pPr>
          </a:lstStyle>
          <a:p>
            <a:pPr>
              <a:defRPr/>
            </a:pPr>
            <a:fld id="{DA61164F-A6E1-45E0-AC5F-97873C5E362E}" type="datetimeFigureOut">
              <a:rPr lang="zh-TW" altLang="en-US"/>
              <a:pPr>
                <a:defRPr/>
              </a:pPr>
              <a:t>2018/12/17</a:t>
            </a:fld>
            <a:endParaRPr lang="zh-TW" altLang="en-US"/>
          </a:p>
        </p:txBody>
      </p:sp>
      <p:sp>
        <p:nvSpPr>
          <p:cNvPr id="4" name="頁尾版面配置區 3"/>
          <p:cNvSpPr>
            <a:spLocks noGrp="1"/>
          </p:cNvSpPr>
          <p:nvPr>
            <p:ph type="ftr" sz="quarter" idx="2"/>
          </p:nvPr>
        </p:nvSpPr>
        <p:spPr>
          <a:xfrm>
            <a:off x="1" y="9374189"/>
            <a:ext cx="2919413" cy="493712"/>
          </a:xfrm>
          <a:prstGeom prst="rect">
            <a:avLst/>
          </a:prstGeom>
        </p:spPr>
        <p:txBody>
          <a:bodyPr vert="horz" lIns="90759" tIns="45379" rIns="90759" bIns="45379"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14763" y="9374189"/>
            <a:ext cx="2919412" cy="493712"/>
          </a:xfrm>
          <a:prstGeom prst="rect">
            <a:avLst/>
          </a:prstGeom>
        </p:spPr>
        <p:txBody>
          <a:bodyPr vert="horz" wrap="square" lIns="90759" tIns="45379" rIns="90759" bIns="45379" numCol="1" anchor="b" anchorCtr="0" compatLnSpc="1">
            <a:prstTxWarp prst="textNoShape">
              <a:avLst/>
            </a:prstTxWarp>
          </a:bodyPr>
          <a:lstStyle>
            <a:lvl1pPr algn="r" eaLnBrk="1" hangingPunct="1">
              <a:defRPr sz="1200"/>
            </a:lvl1pPr>
          </a:lstStyle>
          <a:p>
            <a:pPr>
              <a:defRPr/>
            </a:pPr>
            <a:fld id="{4C437FA9-BBA6-443B-868F-966D96418E15}" type="slidenum">
              <a:rPr lang="zh-TW" altLang="en-US"/>
              <a:pPr>
                <a:defRPr/>
              </a:pPr>
              <a:t>‹#›</a:t>
            </a:fld>
            <a:endParaRPr lang="zh-TW" altLang="en-US"/>
          </a:p>
        </p:txBody>
      </p:sp>
    </p:spTree>
    <p:extLst>
      <p:ext uri="{BB962C8B-B14F-4D97-AF65-F5344CB8AC3E}">
        <p14:creationId xmlns:p14="http://schemas.microsoft.com/office/powerpoint/2010/main" val="16409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9413" cy="493713"/>
          </a:xfrm>
          <a:prstGeom prst="rect">
            <a:avLst/>
          </a:prstGeom>
        </p:spPr>
        <p:txBody>
          <a:bodyPr vert="horz" lIns="90759" tIns="45379" rIns="90759" bIns="45379"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14763" y="0"/>
            <a:ext cx="2919412" cy="493713"/>
          </a:xfrm>
          <a:prstGeom prst="rect">
            <a:avLst/>
          </a:prstGeom>
        </p:spPr>
        <p:txBody>
          <a:bodyPr vert="horz" lIns="90759" tIns="45379" rIns="90759" bIns="45379" rtlCol="0"/>
          <a:lstStyle>
            <a:lvl1pPr algn="r" eaLnBrk="1" fontAlgn="auto" hangingPunct="1">
              <a:spcBef>
                <a:spcPts val="0"/>
              </a:spcBef>
              <a:spcAft>
                <a:spcPts val="0"/>
              </a:spcAft>
              <a:defRPr sz="1200">
                <a:latin typeface="+mn-lt"/>
                <a:ea typeface="+mn-ea"/>
              </a:defRPr>
            </a:lvl1pPr>
          </a:lstStyle>
          <a:p>
            <a:pPr>
              <a:defRPr/>
            </a:pPr>
            <a:fld id="{512F1DA4-B21D-4BC0-A2BD-6D96BE224DAF}" type="datetimeFigureOut">
              <a:rPr lang="zh-TW" altLang="en-US"/>
              <a:pPr>
                <a:defRPr/>
              </a:pPr>
              <a:t>2018/12/17</a:t>
            </a:fld>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59" tIns="45379" rIns="90759" bIns="45379" rtlCol="0" anchor="ctr"/>
          <a:lstStyle/>
          <a:p>
            <a:pPr lvl="0"/>
            <a:endParaRPr lang="zh-TW" altLang="en-US" noProof="0"/>
          </a:p>
        </p:txBody>
      </p:sp>
      <p:sp>
        <p:nvSpPr>
          <p:cNvPr id="5" name="備忘稿版面配置區 4"/>
          <p:cNvSpPr>
            <a:spLocks noGrp="1"/>
          </p:cNvSpPr>
          <p:nvPr>
            <p:ph type="body" sz="quarter" idx="3"/>
          </p:nvPr>
        </p:nvSpPr>
        <p:spPr>
          <a:xfrm>
            <a:off x="673101" y="4687889"/>
            <a:ext cx="5389563" cy="4441825"/>
          </a:xfrm>
          <a:prstGeom prst="rect">
            <a:avLst/>
          </a:prstGeom>
        </p:spPr>
        <p:txBody>
          <a:bodyPr vert="horz" lIns="90759" tIns="45379" rIns="90759" bIns="45379"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374189"/>
            <a:ext cx="2919413" cy="493712"/>
          </a:xfrm>
          <a:prstGeom prst="rect">
            <a:avLst/>
          </a:prstGeom>
        </p:spPr>
        <p:txBody>
          <a:bodyPr vert="horz" lIns="90759" tIns="45379" rIns="90759" bIns="45379"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4763" y="9374189"/>
            <a:ext cx="2919412" cy="493712"/>
          </a:xfrm>
          <a:prstGeom prst="rect">
            <a:avLst/>
          </a:prstGeom>
        </p:spPr>
        <p:txBody>
          <a:bodyPr vert="horz" wrap="square" lIns="90759" tIns="45379" rIns="90759" bIns="45379" numCol="1" anchor="b" anchorCtr="0" compatLnSpc="1">
            <a:prstTxWarp prst="textNoShape">
              <a:avLst/>
            </a:prstTxWarp>
          </a:bodyPr>
          <a:lstStyle>
            <a:lvl1pPr algn="r" eaLnBrk="1" hangingPunct="1">
              <a:defRPr sz="1200"/>
            </a:lvl1pPr>
          </a:lstStyle>
          <a:p>
            <a:pPr>
              <a:defRPr/>
            </a:pPr>
            <a:fld id="{B4469E3F-202C-4C68-9318-E2B55214668C}" type="slidenum">
              <a:rPr lang="zh-TW" altLang="en-US"/>
              <a:pPr>
                <a:defRPr/>
              </a:pPr>
              <a:t>‹#›</a:t>
            </a:fld>
            <a:endParaRPr lang="zh-TW" altLang="en-US"/>
          </a:p>
        </p:txBody>
      </p:sp>
    </p:spTree>
    <p:extLst>
      <p:ext uri="{BB962C8B-B14F-4D97-AF65-F5344CB8AC3E}">
        <p14:creationId xmlns:p14="http://schemas.microsoft.com/office/powerpoint/2010/main" val="411943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838" indent="-285707">
              <a:defRPr>
                <a:solidFill>
                  <a:schemeClr val="tx1"/>
                </a:solidFill>
                <a:latin typeface="Calibri" panose="020F0502020204030204" pitchFamily="34" charset="0"/>
                <a:ea typeface="新細明體" panose="02020500000000000000" pitchFamily="18" charset="-120"/>
              </a:defRPr>
            </a:lvl2pPr>
            <a:lvl3pPr marL="1142827" indent="-228565">
              <a:defRPr>
                <a:solidFill>
                  <a:schemeClr val="tx1"/>
                </a:solidFill>
                <a:latin typeface="Calibri" panose="020F0502020204030204" pitchFamily="34" charset="0"/>
                <a:ea typeface="新細明體" panose="02020500000000000000" pitchFamily="18" charset="-120"/>
              </a:defRPr>
            </a:lvl3pPr>
            <a:lvl4pPr marL="1599958" indent="-228565">
              <a:defRPr>
                <a:solidFill>
                  <a:schemeClr val="tx1"/>
                </a:solidFill>
                <a:latin typeface="Calibri" panose="020F0502020204030204" pitchFamily="34" charset="0"/>
                <a:ea typeface="新細明體" panose="02020500000000000000" pitchFamily="18" charset="-120"/>
              </a:defRPr>
            </a:lvl4pPr>
            <a:lvl5pPr marL="2057090" indent="-228565">
              <a:defRPr>
                <a:solidFill>
                  <a:schemeClr val="tx1"/>
                </a:solidFill>
                <a:latin typeface="Calibri" panose="020F0502020204030204" pitchFamily="34" charset="0"/>
                <a:ea typeface="新細明體" panose="02020500000000000000" pitchFamily="18" charset="-120"/>
              </a:defRPr>
            </a:lvl5pPr>
            <a:lvl6pPr marL="2514220"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351"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8482"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5613"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5806068-2B14-4880-85EB-ADAE1C108075}" type="slidenum">
              <a:rPr lang="zh-TW" altLang="en-US" smtClean="0"/>
              <a:pPr/>
              <a:t>5</a:t>
            </a:fld>
            <a:endParaRPr lang="en-US" altLang="zh-TW"/>
          </a:p>
        </p:txBody>
      </p:sp>
    </p:spTree>
    <p:extLst>
      <p:ext uri="{BB962C8B-B14F-4D97-AF65-F5344CB8AC3E}">
        <p14:creationId xmlns:p14="http://schemas.microsoft.com/office/powerpoint/2010/main" val="306195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49</a:t>
            </a:fld>
            <a:endParaRPr lang="zh-TW" altLang="en-US"/>
          </a:p>
        </p:txBody>
      </p:sp>
    </p:spTree>
    <p:extLst>
      <p:ext uri="{BB962C8B-B14F-4D97-AF65-F5344CB8AC3E}">
        <p14:creationId xmlns:p14="http://schemas.microsoft.com/office/powerpoint/2010/main" val="407909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53</a:t>
            </a:fld>
            <a:endParaRPr lang="zh-TW" altLang="en-US"/>
          </a:p>
        </p:txBody>
      </p:sp>
    </p:spTree>
    <p:extLst>
      <p:ext uri="{BB962C8B-B14F-4D97-AF65-F5344CB8AC3E}">
        <p14:creationId xmlns:p14="http://schemas.microsoft.com/office/powerpoint/2010/main" val="309723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8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838" indent="-285707">
              <a:defRPr>
                <a:solidFill>
                  <a:schemeClr val="tx1"/>
                </a:solidFill>
                <a:latin typeface="Calibri" panose="020F0502020204030204" pitchFamily="34" charset="0"/>
                <a:ea typeface="新細明體" panose="02020500000000000000" pitchFamily="18" charset="-120"/>
              </a:defRPr>
            </a:lvl2pPr>
            <a:lvl3pPr marL="1142827" indent="-228565">
              <a:defRPr>
                <a:solidFill>
                  <a:schemeClr val="tx1"/>
                </a:solidFill>
                <a:latin typeface="Calibri" panose="020F0502020204030204" pitchFamily="34" charset="0"/>
                <a:ea typeface="新細明體" panose="02020500000000000000" pitchFamily="18" charset="-120"/>
              </a:defRPr>
            </a:lvl3pPr>
            <a:lvl4pPr marL="1599958" indent="-228565">
              <a:defRPr>
                <a:solidFill>
                  <a:schemeClr val="tx1"/>
                </a:solidFill>
                <a:latin typeface="Calibri" panose="020F0502020204030204" pitchFamily="34" charset="0"/>
                <a:ea typeface="新細明體" panose="02020500000000000000" pitchFamily="18" charset="-120"/>
              </a:defRPr>
            </a:lvl4pPr>
            <a:lvl5pPr marL="2057090" indent="-228565">
              <a:defRPr>
                <a:solidFill>
                  <a:schemeClr val="tx1"/>
                </a:solidFill>
                <a:latin typeface="Calibri" panose="020F0502020204030204" pitchFamily="34" charset="0"/>
                <a:ea typeface="新細明體" panose="02020500000000000000" pitchFamily="18" charset="-120"/>
              </a:defRPr>
            </a:lvl5pPr>
            <a:lvl6pPr marL="2514220"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351"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8482"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5613"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33E844BF-20E8-4858-AEE7-A6773EDA7D7E}" type="slidenum">
              <a:rPr lang="zh-TW" altLang="en-US" smtClean="0"/>
              <a:pPr/>
              <a:t>54</a:t>
            </a:fld>
            <a:endParaRPr lang="en-US" altLang="zh-TW"/>
          </a:p>
        </p:txBody>
      </p:sp>
    </p:spTree>
    <p:extLst>
      <p:ext uri="{BB962C8B-B14F-4D97-AF65-F5344CB8AC3E}">
        <p14:creationId xmlns:p14="http://schemas.microsoft.com/office/powerpoint/2010/main" val="9740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2388"/>
              </a:spcBef>
            </a:pPr>
            <a:r>
              <a:rPr lang="zh-TW" altLang="en-US">
                <a:latin typeface="微軟正黑體" panose="020B0604030504040204" pitchFamily="34" charset="-120"/>
                <a:ea typeface="微軟正黑體" panose="020B0604030504040204" pitchFamily="34" charset="-120"/>
              </a:rPr>
              <a:t>知識</a:t>
            </a:r>
            <a:endParaRPr lang="en-US" altLang="zh-TW">
              <a:latin typeface="微軟正黑體" panose="020B0604030504040204" pitchFamily="34" charset="-120"/>
              <a:ea typeface="微軟正黑體" panose="020B0604030504040204" pitchFamily="34" charset="-120"/>
            </a:endParaRPr>
          </a:p>
          <a:p>
            <a:pPr eaLnBrk="1" hangingPunct="1">
              <a:spcBef>
                <a:spcPts val="2388"/>
              </a:spcBef>
            </a:pPr>
            <a:r>
              <a:rPr lang="zh-TW" altLang="en-US">
                <a:latin typeface="微軟正黑體" panose="020B0604030504040204" pitchFamily="34" charset="-120"/>
                <a:ea typeface="微軟正黑體" panose="020B0604030504040204" pitchFamily="34" charset="-120"/>
              </a:rPr>
              <a:t>能力：涵蓋技能層面</a:t>
            </a:r>
            <a:endParaRPr lang="en-US" altLang="zh-TW">
              <a:latin typeface="微軟正黑體" panose="020B0604030504040204" pitchFamily="34" charset="-120"/>
              <a:ea typeface="微軟正黑體" panose="020B0604030504040204" pitchFamily="34" charset="-120"/>
            </a:endParaRPr>
          </a:p>
          <a:p>
            <a:pPr eaLnBrk="1" hangingPunct="1">
              <a:spcBef>
                <a:spcPts val="2388"/>
              </a:spcBef>
            </a:pPr>
            <a:r>
              <a:rPr lang="zh-TW" altLang="en-US">
                <a:latin typeface="微軟正黑體" panose="020B0604030504040204" pitchFamily="34" charset="-120"/>
                <a:ea typeface="微軟正黑體" panose="020B0604030504040204" pitchFamily="34" charset="-120"/>
              </a:rPr>
              <a:t>態度：涵蓋情意、價值、習慣層面</a:t>
            </a:r>
            <a:endParaRPr lang="en-US" altLang="zh-TW">
              <a:latin typeface="微軟正黑體" panose="020B0604030504040204" pitchFamily="34" charset="-120"/>
              <a:ea typeface="微軟正黑體" panose="020B0604030504040204" pitchFamily="34" charset="-120"/>
            </a:endParaRPr>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838" indent="-285707">
              <a:defRPr>
                <a:solidFill>
                  <a:schemeClr val="tx1"/>
                </a:solidFill>
                <a:latin typeface="Calibri" panose="020F0502020204030204" pitchFamily="34" charset="0"/>
                <a:ea typeface="新細明體" panose="02020500000000000000" pitchFamily="18" charset="-120"/>
              </a:defRPr>
            </a:lvl2pPr>
            <a:lvl3pPr marL="1142827" indent="-228565">
              <a:defRPr>
                <a:solidFill>
                  <a:schemeClr val="tx1"/>
                </a:solidFill>
                <a:latin typeface="Calibri" panose="020F0502020204030204" pitchFamily="34" charset="0"/>
                <a:ea typeface="新細明體" panose="02020500000000000000" pitchFamily="18" charset="-120"/>
              </a:defRPr>
            </a:lvl3pPr>
            <a:lvl4pPr marL="1599958" indent="-228565">
              <a:defRPr>
                <a:solidFill>
                  <a:schemeClr val="tx1"/>
                </a:solidFill>
                <a:latin typeface="Calibri" panose="020F0502020204030204" pitchFamily="34" charset="0"/>
                <a:ea typeface="新細明體" panose="02020500000000000000" pitchFamily="18" charset="-120"/>
              </a:defRPr>
            </a:lvl4pPr>
            <a:lvl5pPr marL="2057090" indent="-228565">
              <a:defRPr>
                <a:solidFill>
                  <a:schemeClr val="tx1"/>
                </a:solidFill>
                <a:latin typeface="Calibri" panose="020F0502020204030204" pitchFamily="34" charset="0"/>
                <a:ea typeface="新細明體" panose="02020500000000000000" pitchFamily="18" charset="-120"/>
              </a:defRPr>
            </a:lvl5pPr>
            <a:lvl6pPr marL="2514220"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351"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8482"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5613"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4A5F3B7-9FC2-4E91-B37F-44A8FECABA7D}" type="slidenum">
              <a:rPr lang="zh-TW" altLang="en-US" smtClean="0"/>
              <a:pPr/>
              <a:t>6</a:t>
            </a:fld>
            <a:endParaRPr lang="zh-TW" altLang="en-US"/>
          </a:p>
        </p:txBody>
      </p:sp>
    </p:spTree>
    <p:extLst>
      <p:ext uri="{BB962C8B-B14F-4D97-AF65-F5344CB8AC3E}">
        <p14:creationId xmlns:p14="http://schemas.microsoft.com/office/powerpoint/2010/main" val="394889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a:t>三面與九項核心素養彼此之間係以「虛線」表示，彰顯核心素養的學習係整全式</a:t>
            </a:r>
            <a:r>
              <a:rPr lang="en-US" altLang="zh-TW"/>
              <a:t>(holistic)</a:t>
            </a:r>
            <a:r>
              <a:rPr lang="zh-TW" altLang="zh-TW"/>
              <a:t>、動態的</a:t>
            </a:r>
            <a:r>
              <a:rPr lang="en-US" altLang="zh-TW"/>
              <a:t>(dynamaic)</a:t>
            </a:r>
            <a:r>
              <a:rPr lang="zh-TW" altLang="zh-TW"/>
              <a:t>及有機的</a:t>
            </a:r>
            <a:r>
              <a:rPr lang="en-US" altLang="zh-TW"/>
              <a:t>(organic)</a:t>
            </a:r>
            <a:r>
              <a:rPr lang="zh-TW" altLang="zh-TW"/>
              <a:t>概念，儘管三面九項可分不同的面向與項目，但彼此之間是相互連結及交互運用。</a:t>
            </a:r>
            <a:endParaRPr lang="zh-TW" altLang="en-US"/>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838" indent="-285707">
              <a:defRPr>
                <a:solidFill>
                  <a:schemeClr val="tx1"/>
                </a:solidFill>
                <a:latin typeface="Calibri" panose="020F0502020204030204" pitchFamily="34" charset="0"/>
                <a:ea typeface="新細明體" panose="02020500000000000000" pitchFamily="18" charset="-120"/>
              </a:defRPr>
            </a:lvl2pPr>
            <a:lvl3pPr marL="1142827" indent="-228565">
              <a:defRPr>
                <a:solidFill>
                  <a:schemeClr val="tx1"/>
                </a:solidFill>
                <a:latin typeface="Calibri" panose="020F0502020204030204" pitchFamily="34" charset="0"/>
                <a:ea typeface="新細明體" panose="02020500000000000000" pitchFamily="18" charset="-120"/>
              </a:defRPr>
            </a:lvl3pPr>
            <a:lvl4pPr marL="1599958" indent="-228565">
              <a:defRPr>
                <a:solidFill>
                  <a:schemeClr val="tx1"/>
                </a:solidFill>
                <a:latin typeface="Calibri" panose="020F0502020204030204" pitchFamily="34" charset="0"/>
                <a:ea typeface="新細明體" panose="02020500000000000000" pitchFamily="18" charset="-120"/>
              </a:defRPr>
            </a:lvl4pPr>
            <a:lvl5pPr marL="2057090" indent="-228565">
              <a:defRPr>
                <a:solidFill>
                  <a:schemeClr val="tx1"/>
                </a:solidFill>
                <a:latin typeface="Calibri" panose="020F0502020204030204" pitchFamily="34" charset="0"/>
                <a:ea typeface="新細明體" panose="02020500000000000000" pitchFamily="18" charset="-120"/>
              </a:defRPr>
            </a:lvl5pPr>
            <a:lvl6pPr marL="2514220"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351"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8482"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5613"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E6E2BAD-C9EA-4017-B3D3-66DB2691EEAA}" type="slidenum">
              <a:rPr lang="zh-TW" altLang="en-US" smtClean="0"/>
              <a:pPr/>
              <a:t>8</a:t>
            </a:fld>
            <a:endParaRPr lang="zh-TW" altLang="en-US"/>
          </a:p>
        </p:txBody>
      </p:sp>
    </p:spTree>
    <p:extLst>
      <p:ext uri="{BB962C8B-B14F-4D97-AF65-F5344CB8AC3E}">
        <p14:creationId xmlns:p14="http://schemas.microsoft.com/office/powerpoint/2010/main" val="192023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838" indent="-285707">
              <a:defRPr>
                <a:solidFill>
                  <a:schemeClr val="tx1"/>
                </a:solidFill>
                <a:latin typeface="Calibri" panose="020F0502020204030204" pitchFamily="34" charset="0"/>
                <a:ea typeface="新細明體" panose="02020500000000000000" pitchFamily="18" charset="-120"/>
              </a:defRPr>
            </a:lvl2pPr>
            <a:lvl3pPr marL="1142827" indent="-228565">
              <a:defRPr>
                <a:solidFill>
                  <a:schemeClr val="tx1"/>
                </a:solidFill>
                <a:latin typeface="Calibri" panose="020F0502020204030204" pitchFamily="34" charset="0"/>
                <a:ea typeface="新細明體" panose="02020500000000000000" pitchFamily="18" charset="-120"/>
              </a:defRPr>
            </a:lvl3pPr>
            <a:lvl4pPr marL="1599958" indent="-228565">
              <a:defRPr>
                <a:solidFill>
                  <a:schemeClr val="tx1"/>
                </a:solidFill>
                <a:latin typeface="Calibri" panose="020F0502020204030204" pitchFamily="34" charset="0"/>
                <a:ea typeface="新細明體" panose="02020500000000000000" pitchFamily="18" charset="-120"/>
              </a:defRPr>
            </a:lvl4pPr>
            <a:lvl5pPr marL="2057090" indent="-228565">
              <a:defRPr>
                <a:solidFill>
                  <a:schemeClr val="tx1"/>
                </a:solidFill>
                <a:latin typeface="Calibri" panose="020F0502020204030204" pitchFamily="34" charset="0"/>
                <a:ea typeface="新細明體" panose="02020500000000000000" pitchFamily="18" charset="-120"/>
              </a:defRPr>
            </a:lvl5pPr>
            <a:lvl6pPr marL="2514220"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351"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8482"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5613"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5FA35EF4-8BC5-49C4-8FCA-99111FD3D81E}" type="slidenum">
              <a:rPr lang="zh-TW" altLang="en-US" smtClean="0"/>
              <a:pPr/>
              <a:t>10</a:t>
            </a:fld>
            <a:endParaRPr lang="zh-TW" altLang="en-US"/>
          </a:p>
        </p:txBody>
      </p:sp>
    </p:spTree>
    <p:extLst>
      <p:ext uri="{BB962C8B-B14F-4D97-AF65-F5344CB8AC3E}">
        <p14:creationId xmlns:p14="http://schemas.microsoft.com/office/powerpoint/2010/main" val="107892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739">
              <a:defRPr>
                <a:solidFill>
                  <a:schemeClr val="tx1"/>
                </a:solidFill>
                <a:latin typeface="Calibri" panose="020F0502020204030204" pitchFamily="34" charset="0"/>
                <a:ea typeface="新細明體" panose="02020500000000000000" pitchFamily="18" charset="-120"/>
              </a:defRPr>
            </a:lvl1pPr>
            <a:lvl2pPr marL="742838" indent="-285707" defTabSz="904739">
              <a:defRPr>
                <a:solidFill>
                  <a:schemeClr val="tx1"/>
                </a:solidFill>
                <a:latin typeface="Calibri" panose="020F0502020204030204" pitchFamily="34" charset="0"/>
                <a:ea typeface="新細明體" panose="02020500000000000000" pitchFamily="18" charset="-120"/>
              </a:defRPr>
            </a:lvl2pPr>
            <a:lvl3pPr marL="1142827" indent="-228565" defTabSz="904739">
              <a:defRPr>
                <a:solidFill>
                  <a:schemeClr val="tx1"/>
                </a:solidFill>
                <a:latin typeface="Calibri" panose="020F0502020204030204" pitchFamily="34" charset="0"/>
                <a:ea typeface="新細明體" panose="02020500000000000000" pitchFamily="18" charset="-120"/>
              </a:defRPr>
            </a:lvl3pPr>
            <a:lvl4pPr marL="1599958" indent="-228565" defTabSz="904739">
              <a:defRPr>
                <a:solidFill>
                  <a:schemeClr val="tx1"/>
                </a:solidFill>
                <a:latin typeface="Calibri" panose="020F0502020204030204" pitchFamily="34" charset="0"/>
                <a:ea typeface="新細明體" panose="02020500000000000000" pitchFamily="18" charset="-120"/>
              </a:defRPr>
            </a:lvl4pPr>
            <a:lvl5pPr marL="2057090" indent="-228565" defTabSz="904739">
              <a:defRPr>
                <a:solidFill>
                  <a:schemeClr val="tx1"/>
                </a:solidFill>
                <a:latin typeface="Calibri" panose="020F0502020204030204" pitchFamily="34" charset="0"/>
                <a:ea typeface="新細明體" panose="02020500000000000000" pitchFamily="18" charset="-120"/>
              </a:defRPr>
            </a:lvl5pPr>
            <a:lvl6pPr marL="2514220" indent="-228565" defTabSz="904739"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351" indent="-228565" defTabSz="904739"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8482" indent="-228565" defTabSz="904739"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5613" indent="-228565" defTabSz="904739"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64949616-3C9C-4E8C-85B7-168691A6FD34}" type="slidenum">
              <a:rPr lang="zh-TW" altLang="en-US" smtClean="0"/>
              <a:pPr/>
              <a:t>11</a:t>
            </a:fld>
            <a:endParaRPr lang="en-US" altLang="zh-TW"/>
          </a:p>
        </p:txBody>
      </p:sp>
    </p:spTree>
    <p:extLst>
      <p:ext uri="{BB962C8B-B14F-4D97-AF65-F5344CB8AC3E}">
        <p14:creationId xmlns:p14="http://schemas.microsoft.com/office/powerpoint/2010/main" val="86555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838" indent="-285707">
              <a:defRPr>
                <a:solidFill>
                  <a:schemeClr val="tx1"/>
                </a:solidFill>
                <a:latin typeface="Calibri" panose="020F0502020204030204" pitchFamily="34" charset="0"/>
                <a:ea typeface="新細明體" panose="02020500000000000000" pitchFamily="18" charset="-120"/>
              </a:defRPr>
            </a:lvl2pPr>
            <a:lvl3pPr marL="1142827" indent="-228565">
              <a:defRPr>
                <a:solidFill>
                  <a:schemeClr val="tx1"/>
                </a:solidFill>
                <a:latin typeface="Calibri" panose="020F0502020204030204" pitchFamily="34" charset="0"/>
                <a:ea typeface="新細明體" panose="02020500000000000000" pitchFamily="18" charset="-120"/>
              </a:defRPr>
            </a:lvl3pPr>
            <a:lvl4pPr marL="1599958" indent="-228565">
              <a:defRPr>
                <a:solidFill>
                  <a:schemeClr val="tx1"/>
                </a:solidFill>
                <a:latin typeface="Calibri" panose="020F0502020204030204" pitchFamily="34" charset="0"/>
                <a:ea typeface="新細明體" panose="02020500000000000000" pitchFamily="18" charset="-120"/>
              </a:defRPr>
            </a:lvl4pPr>
            <a:lvl5pPr marL="2057090" indent="-228565">
              <a:defRPr>
                <a:solidFill>
                  <a:schemeClr val="tx1"/>
                </a:solidFill>
                <a:latin typeface="Calibri" panose="020F0502020204030204" pitchFamily="34" charset="0"/>
                <a:ea typeface="新細明體" panose="02020500000000000000" pitchFamily="18" charset="-120"/>
              </a:defRPr>
            </a:lvl5pPr>
            <a:lvl6pPr marL="2514220"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351"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8482"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5613"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234AFCF-17A3-4E43-A377-45D4927115D3}" type="slidenum">
              <a:rPr lang="zh-TW" altLang="en-US" smtClean="0"/>
              <a:pPr/>
              <a:t>13</a:t>
            </a:fld>
            <a:endParaRPr lang="en-US" altLang="zh-TW"/>
          </a:p>
        </p:txBody>
      </p:sp>
    </p:spTree>
    <p:extLst>
      <p:ext uri="{BB962C8B-B14F-4D97-AF65-F5344CB8AC3E}">
        <p14:creationId xmlns:p14="http://schemas.microsoft.com/office/powerpoint/2010/main" val="163281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838" indent="-285707">
              <a:defRPr>
                <a:solidFill>
                  <a:schemeClr val="tx1"/>
                </a:solidFill>
                <a:latin typeface="Calibri" panose="020F0502020204030204" pitchFamily="34" charset="0"/>
                <a:ea typeface="新細明體" panose="02020500000000000000" pitchFamily="18" charset="-120"/>
              </a:defRPr>
            </a:lvl2pPr>
            <a:lvl3pPr marL="1142827" indent="-228565">
              <a:defRPr>
                <a:solidFill>
                  <a:schemeClr val="tx1"/>
                </a:solidFill>
                <a:latin typeface="Calibri" panose="020F0502020204030204" pitchFamily="34" charset="0"/>
                <a:ea typeface="新細明體" panose="02020500000000000000" pitchFamily="18" charset="-120"/>
              </a:defRPr>
            </a:lvl3pPr>
            <a:lvl4pPr marL="1599958" indent="-228565">
              <a:defRPr>
                <a:solidFill>
                  <a:schemeClr val="tx1"/>
                </a:solidFill>
                <a:latin typeface="Calibri" panose="020F0502020204030204" pitchFamily="34" charset="0"/>
                <a:ea typeface="新細明體" panose="02020500000000000000" pitchFamily="18" charset="-120"/>
              </a:defRPr>
            </a:lvl4pPr>
            <a:lvl5pPr marL="2057090" indent="-228565">
              <a:defRPr>
                <a:solidFill>
                  <a:schemeClr val="tx1"/>
                </a:solidFill>
                <a:latin typeface="Calibri" panose="020F0502020204030204" pitchFamily="34" charset="0"/>
                <a:ea typeface="新細明體" panose="02020500000000000000" pitchFamily="18" charset="-120"/>
              </a:defRPr>
            </a:lvl5pPr>
            <a:lvl6pPr marL="2514220"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351"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8482"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5613"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pPr/>
              <a:t>15</a:t>
            </a:fld>
            <a:endParaRPr lang="zh-TW" altLang="en-US"/>
          </a:p>
        </p:txBody>
      </p:sp>
    </p:spTree>
    <p:extLst>
      <p:ext uri="{BB962C8B-B14F-4D97-AF65-F5344CB8AC3E}">
        <p14:creationId xmlns:p14="http://schemas.microsoft.com/office/powerpoint/2010/main" val="175637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1872" indent="-285336">
              <a:defRPr>
                <a:solidFill>
                  <a:schemeClr val="tx1"/>
                </a:solidFill>
                <a:latin typeface="Calibri" panose="020F0502020204030204" pitchFamily="34" charset="0"/>
                <a:ea typeface="新細明體" panose="02020500000000000000" pitchFamily="18" charset="-120"/>
              </a:defRPr>
            </a:lvl2pPr>
            <a:lvl3pPr marL="1141342" indent="-228269">
              <a:defRPr>
                <a:solidFill>
                  <a:schemeClr val="tx1"/>
                </a:solidFill>
                <a:latin typeface="Calibri" panose="020F0502020204030204" pitchFamily="34" charset="0"/>
                <a:ea typeface="新細明體" panose="02020500000000000000" pitchFamily="18" charset="-120"/>
              </a:defRPr>
            </a:lvl3pPr>
            <a:lvl4pPr marL="1597879" indent="-228269">
              <a:defRPr>
                <a:solidFill>
                  <a:schemeClr val="tx1"/>
                </a:solidFill>
                <a:latin typeface="Calibri" panose="020F0502020204030204" pitchFamily="34" charset="0"/>
                <a:ea typeface="新細明體" panose="02020500000000000000" pitchFamily="18" charset="-120"/>
              </a:defRPr>
            </a:lvl4pPr>
            <a:lvl5pPr marL="2054415" indent="-228269">
              <a:defRPr>
                <a:solidFill>
                  <a:schemeClr val="tx1"/>
                </a:solidFill>
                <a:latin typeface="Calibri" panose="020F0502020204030204" pitchFamily="34" charset="0"/>
                <a:ea typeface="新細明體" panose="02020500000000000000" pitchFamily="18" charset="-120"/>
              </a:defRPr>
            </a:lvl5pPr>
            <a:lvl6pPr marL="2510951" indent="-22826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67488" indent="-22826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4024" indent="-22826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0561" indent="-22826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9066BB-FE57-456C-B807-339CF492A37C}" type="slidenum">
              <a:rPr lang="zh-TW" altLang="en-US"/>
              <a:pPr/>
              <a:t>28</a:t>
            </a:fld>
            <a:endParaRPr lang="zh-TW" altLang="en-US"/>
          </a:p>
        </p:txBody>
      </p:sp>
    </p:spTree>
    <p:extLst>
      <p:ext uri="{BB962C8B-B14F-4D97-AF65-F5344CB8AC3E}">
        <p14:creationId xmlns:p14="http://schemas.microsoft.com/office/powerpoint/2010/main" val="132527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838" indent="-285707">
              <a:defRPr>
                <a:solidFill>
                  <a:schemeClr val="tx1"/>
                </a:solidFill>
                <a:latin typeface="Calibri" panose="020F0502020204030204" pitchFamily="34" charset="0"/>
                <a:ea typeface="新細明體" panose="02020500000000000000" pitchFamily="18" charset="-120"/>
              </a:defRPr>
            </a:lvl2pPr>
            <a:lvl3pPr marL="1142827" indent="-228565">
              <a:defRPr>
                <a:solidFill>
                  <a:schemeClr val="tx1"/>
                </a:solidFill>
                <a:latin typeface="Calibri" panose="020F0502020204030204" pitchFamily="34" charset="0"/>
                <a:ea typeface="新細明體" panose="02020500000000000000" pitchFamily="18" charset="-120"/>
              </a:defRPr>
            </a:lvl3pPr>
            <a:lvl4pPr marL="1599958" indent="-228565">
              <a:defRPr>
                <a:solidFill>
                  <a:schemeClr val="tx1"/>
                </a:solidFill>
                <a:latin typeface="Calibri" panose="020F0502020204030204" pitchFamily="34" charset="0"/>
                <a:ea typeface="新細明體" panose="02020500000000000000" pitchFamily="18" charset="-120"/>
              </a:defRPr>
            </a:lvl4pPr>
            <a:lvl5pPr marL="2057090" indent="-228565">
              <a:defRPr>
                <a:solidFill>
                  <a:schemeClr val="tx1"/>
                </a:solidFill>
                <a:latin typeface="Calibri" panose="020F0502020204030204" pitchFamily="34" charset="0"/>
                <a:ea typeface="新細明體" panose="02020500000000000000" pitchFamily="18" charset="-120"/>
              </a:defRPr>
            </a:lvl5pPr>
            <a:lvl6pPr marL="2514220"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351"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8482"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5613"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AE524F92-6932-4AA1-ADD5-B6A72F99888B}" type="slidenum">
              <a:rPr lang="zh-TW" altLang="en-US" smtClean="0"/>
              <a:pPr/>
              <a:t>46</a:t>
            </a:fld>
            <a:endParaRPr lang="zh-TW" altLang="en-US"/>
          </a:p>
        </p:txBody>
      </p:sp>
    </p:spTree>
    <p:extLst>
      <p:ext uri="{BB962C8B-B14F-4D97-AF65-F5344CB8AC3E}">
        <p14:creationId xmlns:p14="http://schemas.microsoft.com/office/powerpoint/2010/main" val="117349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667ED203-3B9A-4C6A-9996-9972935C0086}"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EC30CFB-5247-4BF2-9AB4-3ADF4FE8C5D6}" type="slidenum">
              <a:rPr lang="zh-TW" altLang="en-US"/>
              <a:pPr>
                <a:defRPr/>
              </a:pPr>
              <a:t>‹#›</a:t>
            </a:fld>
            <a:endParaRPr lang="zh-TW" altLang="en-US"/>
          </a:p>
        </p:txBody>
      </p:sp>
    </p:spTree>
    <p:extLst>
      <p:ext uri="{BB962C8B-B14F-4D97-AF65-F5344CB8AC3E}">
        <p14:creationId xmlns:p14="http://schemas.microsoft.com/office/powerpoint/2010/main" val="84296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2D7A6069-F169-4738-92C7-B17538971F6F}"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B582372-D87E-4E09-B33F-8A73F13DA6C6}" type="slidenum">
              <a:rPr lang="zh-TW" altLang="en-US"/>
              <a:pPr>
                <a:defRPr/>
              </a:pPr>
              <a:t>‹#›</a:t>
            </a:fld>
            <a:endParaRPr lang="zh-TW" altLang="en-US"/>
          </a:p>
        </p:txBody>
      </p:sp>
    </p:spTree>
    <p:extLst>
      <p:ext uri="{BB962C8B-B14F-4D97-AF65-F5344CB8AC3E}">
        <p14:creationId xmlns:p14="http://schemas.microsoft.com/office/powerpoint/2010/main" val="70470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7A1756D-7951-489C-A208-7C5A173F1A43}"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693FB27-4799-4B6D-9F6B-4EEE5AC9E4D2}" type="slidenum">
              <a:rPr lang="zh-TW" altLang="en-US"/>
              <a:pPr>
                <a:defRPr/>
              </a:pPr>
              <a:t>‹#›</a:t>
            </a:fld>
            <a:endParaRPr lang="zh-TW" altLang="en-US"/>
          </a:p>
        </p:txBody>
      </p:sp>
    </p:spTree>
    <p:extLst>
      <p:ext uri="{BB962C8B-B14F-4D97-AF65-F5344CB8AC3E}">
        <p14:creationId xmlns:p14="http://schemas.microsoft.com/office/powerpoint/2010/main" val="394128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12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A351C48-2F09-4CBC-8ADB-CCF3128B405B}"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2F3F063-C514-4327-903E-15B5C1B7965F}" type="slidenum">
              <a:rPr lang="zh-TW" altLang="en-US"/>
              <a:pPr>
                <a:defRPr/>
              </a:pPr>
              <a:t>‹#›</a:t>
            </a:fld>
            <a:endParaRPr lang="zh-TW" altLang="en-US"/>
          </a:p>
        </p:txBody>
      </p:sp>
    </p:spTree>
    <p:extLst>
      <p:ext uri="{BB962C8B-B14F-4D97-AF65-F5344CB8AC3E}">
        <p14:creationId xmlns:p14="http://schemas.microsoft.com/office/powerpoint/2010/main" val="356734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D9359033-1252-49AA-99ED-4DCFE255C86F}"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825605F-86EE-4795-AA21-A20EA13A9CE8}" type="slidenum">
              <a:rPr lang="zh-TW" altLang="en-US"/>
              <a:pPr>
                <a:defRPr/>
              </a:pPr>
              <a:t>‹#›</a:t>
            </a:fld>
            <a:endParaRPr lang="zh-TW" altLang="en-US"/>
          </a:p>
        </p:txBody>
      </p:sp>
    </p:spTree>
    <p:extLst>
      <p:ext uri="{BB962C8B-B14F-4D97-AF65-F5344CB8AC3E}">
        <p14:creationId xmlns:p14="http://schemas.microsoft.com/office/powerpoint/2010/main" val="15834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2ED537AA-4C1E-4051-936C-795CD2D1F206}" type="datetime1">
              <a:rPr lang="zh-TW" altLang="en-US" smtClean="0"/>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9DBA16-D365-4F78-8B24-B49354B401DD}" type="slidenum">
              <a:rPr lang="zh-TW" altLang="en-US"/>
              <a:pPr>
                <a:defRPr/>
              </a:pPr>
              <a:t>‹#›</a:t>
            </a:fld>
            <a:endParaRPr lang="zh-TW" altLang="en-US"/>
          </a:p>
        </p:txBody>
      </p:sp>
    </p:spTree>
    <p:extLst>
      <p:ext uri="{BB962C8B-B14F-4D97-AF65-F5344CB8AC3E}">
        <p14:creationId xmlns:p14="http://schemas.microsoft.com/office/powerpoint/2010/main" val="285892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28BB1CC8-1102-4014-8219-9F5B690C97E7}" type="datetime1">
              <a:rPr lang="zh-TW" altLang="en-US" smtClean="0"/>
              <a:t>2018/12/17</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2441247-B8F3-47BF-9575-53482B7DFC07}" type="slidenum">
              <a:rPr lang="zh-TW" altLang="en-US"/>
              <a:pPr>
                <a:defRPr/>
              </a:pPr>
              <a:t>‹#›</a:t>
            </a:fld>
            <a:endParaRPr lang="zh-TW" altLang="en-US"/>
          </a:p>
        </p:txBody>
      </p:sp>
    </p:spTree>
    <p:extLst>
      <p:ext uri="{BB962C8B-B14F-4D97-AF65-F5344CB8AC3E}">
        <p14:creationId xmlns:p14="http://schemas.microsoft.com/office/powerpoint/2010/main" val="29468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126A8F4E-D241-44DC-8E0E-DE52E542495D}" type="datetime1">
              <a:rPr lang="zh-TW" altLang="en-US" smtClean="0"/>
              <a:t>2018/12/17</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606355B4-B271-4125-861E-3044BF1D5AED}" type="slidenum">
              <a:rPr lang="zh-TW" altLang="en-US"/>
              <a:pPr>
                <a:defRPr/>
              </a:pPr>
              <a:t>‹#›</a:t>
            </a:fld>
            <a:endParaRPr lang="zh-TW" altLang="en-US"/>
          </a:p>
        </p:txBody>
      </p:sp>
    </p:spTree>
    <p:extLst>
      <p:ext uri="{BB962C8B-B14F-4D97-AF65-F5344CB8AC3E}">
        <p14:creationId xmlns:p14="http://schemas.microsoft.com/office/powerpoint/2010/main" val="16489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8898B6-77D3-4B7F-8722-89976CF97239}" type="datetime1">
              <a:rPr lang="zh-TW" altLang="en-US" smtClean="0"/>
              <a:t>2018/12/17</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99BF4EED-F24C-420D-B541-F5B5D702392D}" type="slidenum">
              <a:rPr lang="zh-TW" altLang="en-US"/>
              <a:pPr>
                <a:defRPr/>
              </a:pPr>
              <a:t>‹#›</a:t>
            </a:fld>
            <a:endParaRPr lang="zh-TW" altLang="en-US"/>
          </a:p>
        </p:txBody>
      </p:sp>
    </p:spTree>
    <p:extLst>
      <p:ext uri="{BB962C8B-B14F-4D97-AF65-F5344CB8AC3E}">
        <p14:creationId xmlns:p14="http://schemas.microsoft.com/office/powerpoint/2010/main" val="23654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9F69488C-AD02-48F8-8167-CECC25971578}" type="datetime1">
              <a:rPr lang="zh-TW" altLang="en-US" smtClean="0"/>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1DF4B65-71D4-4A08-9539-2A31B7AE5620}" type="slidenum">
              <a:rPr lang="zh-TW" altLang="en-US"/>
              <a:pPr>
                <a:defRPr/>
              </a:pPr>
              <a:t>‹#›</a:t>
            </a:fld>
            <a:endParaRPr lang="zh-TW" altLang="en-US"/>
          </a:p>
        </p:txBody>
      </p:sp>
    </p:spTree>
    <p:extLst>
      <p:ext uri="{BB962C8B-B14F-4D97-AF65-F5344CB8AC3E}">
        <p14:creationId xmlns:p14="http://schemas.microsoft.com/office/powerpoint/2010/main" val="205808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8F0452BD-714A-4F4C-8927-F4A56DE4770B}" type="datetime1">
              <a:rPr lang="zh-TW" altLang="en-US" smtClean="0"/>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DF4E38-6D2E-4A0B-90EC-D3B16ECA2BBE}" type="slidenum">
              <a:rPr lang="zh-TW" altLang="en-US"/>
              <a:pPr>
                <a:defRPr/>
              </a:pPr>
              <a:t>‹#›</a:t>
            </a:fld>
            <a:endParaRPr lang="zh-TW" altLang="en-US"/>
          </a:p>
        </p:txBody>
      </p:sp>
    </p:spTree>
    <p:extLst>
      <p:ext uri="{BB962C8B-B14F-4D97-AF65-F5344CB8AC3E}">
        <p14:creationId xmlns:p14="http://schemas.microsoft.com/office/powerpoint/2010/main" val="34831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A719422-F87C-443E-BFE5-821CF59CF589}" type="datetime1">
              <a:rPr lang="zh-TW" altLang="en-US" smtClean="0"/>
              <a:t>2018/12/17</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3EBD6DD-9D96-447A-A25A-5B7542BCCF1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4.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5.jpeg"/><Relationship Id="rId4" Type="http://schemas.openxmlformats.org/officeDocument/2006/relationships/image" Target="../media/image18.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6.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gif"/><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hyperlink" Target="https://www.naer.edu.tw/files/11-1000-1625.php?Lang=zh-tw" TargetMode="Externa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11.xml"/><Relationship Id="rId7" Type="http://schemas.openxmlformats.org/officeDocument/2006/relationships/image" Target="../media/image45.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image" Target="../media/image50.png"/><Relationship Id="rId5" Type="http://schemas.openxmlformats.org/officeDocument/2006/relationships/diagramQuickStyle" Target="../diagrams/quickStyle12.xml"/><Relationship Id="rId10" Type="http://schemas.openxmlformats.org/officeDocument/2006/relationships/image" Target="../media/image49.png"/><Relationship Id="rId4" Type="http://schemas.openxmlformats.org/officeDocument/2006/relationships/diagramLayout" Target="../diagrams/layout12.xml"/><Relationship Id="rId9"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vmlDrawing" Target="../drawings/vmlDrawing1.vml"/><Relationship Id="rId1" Type="http://schemas.openxmlformats.org/officeDocument/2006/relationships/themeOverride" Target="../theme/themeOverride6.x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ctrTitle"/>
          </p:nvPr>
        </p:nvSpPr>
        <p:spPr>
          <a:xfrm>
            <a:off x="3994150" y="1751013"/>
            <a:ext cx="3138170" cy="2005012"/>
          </a:xfrm>
        </p:spPr>
        <p:txBody>
          <a:bodyPr anchor="t"/>
          <a:lstStyle/>
          <a:p>
            <a:pPr algn="l" eaLnBrk="1" hangingPunct="1">
              <a:lnSpc>
                <a:spcPct val="100000"/>
              </a:lnSpc>
            </a:pPr>
            <a:r>
              <a:rPr lang="zh-TW" altLang="en-US" sz="4400" b="1" dirty="0">
                <a:solidFill>
                  <a:srgbClr val="70001D"/>
                </a:solidFill>
                <a:latin typeface="微軟正黑體" panose="020B0604030504040204" pitchFamily="34" charset="-120"/>
                <a:ea typeface="微軟正黑體" panose="020B0604030504040204" pitchFamily="34" charset="-120"/>
              </a:rPr>
              <a:t>協力同行</a:t>
            </a:r>
            <a:r>
              <a:rPr lang="en-US" altLang="zh-TW" sz="4400" b="1" dirty="0">
                <a:solidFill>
                  <a:srgbClr val="70001D"/>
                </a:solidFill>
                <a:latin typeface="微軟正黑體" panose="020B0604030504040204" pitchFamily="34" charset="-120"/>
                <a:ea typeface="微軟正黑體" panose="020B0604030504040204" pitchFamily="34" charset="-120"/>
              </a:rPr>
              <a:t/>
            </a:r>
            <a:br>
              <a:rPr lang="en-US" altLang="zh-TW" sz="4400" b="1" dirty="0">
                <a:solidFill>
                  <a:srgbClr val="70001D"/>
                </a:solidFill>
                <a:latin typeface="微軟正黑體" panose="020B0604030504040204" pitchFamily="34" charset="-120"/>
                <a:ea typeface="微軟正黑體" panose="020B0604030504040204" pitchFamily="34" charset="-120"/>
              </a:rPr>
            </a:br>
            <a:r>
              <a:rPr lang="zh-TW" altLang="en-US" sz="4400" b="1" dirty="0">
                <a:solidFill>
                  <a:srgbClr val="70001D"/>
                </a:solidFill>
                <a:latin typeface="微軟正黑體" panose="020B0604030504040204" pitchFamily="34" charset="-120"/>
                <a:ea typeface="微軟正黑體" panose="020B0604030504040204" pitchFamily="34" charset="-120"/>
              </a:rPr>
              <a:t>解析實踐</a:t>
            </a:r>
            <a:r>
              <a:rPr lang="en-US" altLang="zh-TW" sz="4400" b="1" dirty="0">
                <a:solidFill>
                  <a:srgbClr val="C00000"/>
                </a:solidFill>
                <a:latin typeface="微軟正黑體" panose="020B0604030504040204" pitchFamily="34" charset="-120"/>
                <a:ea typeface="微軟正黑體" panose="020B0604030504040204" pitchFamily="34" charset="-120"/>
              </a:rPr>
              <a:t/>
            </a:r>
            <a:br>
              <a:rPr lang="en-US" altLang="zh-TW" sz="4400" b="1" dirty="0">
                <a:solidFill>
                  <a:srgbClr val="C00000"/>
                </a:solidFill>
                <a:latin typeface="微軟正黑體" panose="020B0604030504040204" pitchFamily="34" charset="-120"/>
                <a:ea typeface="微軟正黑體" panose="020B0604030504040204" pitchFamily="34" charset="-120"/>
              </a:rPr>
            </a:br>
            <a:r>
              <a:rPr lang="en-US" altLang="zh-TW" sz="4000" b="1" dirty="0">
                <a:latin typeface="微軟正黑體" panose="020B0604030504040204" pitchFamily="34" charset="-120"/>
                <a:ea typeface="微軟正黑體" panose="020B0604030504040204" pitchFamily="34" charset="-120"/>
              </a:rPr>
              <a:t/>
            </a:r>
            <a:br>
              <a:rPr lang="en-US" altLang="zh-TW" sz="40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4000" b="1" dirty="0">
                <a:latin typeface="微軟正黑體" panose="020B0604030504040204" pitchFamily="34" charset="-120"/>
                <a:ea typeface="微軟正黑體" panose="020B0604030504040204" pitchFamily="34" charset="-120"/>
              </a:rPr>
              <a:t/>
            </a:r>
            <a:br>
              <a:rPr lang="en-US" altLang="zh-TW" sz="4000" b="1" dirty="0">
                <a:latin typeface="微軟正黑體" panose="020B0604030504040204" pitchFamily="34" charset="-120"/>
                <a:ea typeface="微軟正黑體" panose="020B0604030504040204" pitchFamily="34" charset="-120"/>
              </a:rPr>
            </a:br>
            <a:r>
              <a:rPr lang="en-US" altLang="zh-TW" sz="2800" b="1" dirty="0">
                <a:solidFill>
                  <a:srgbClr val="FF0000"/>
                </a:solidFill>
                <a:latin typeface="微軟正黑體" panose="020B0604030504040204" pitchFamily="34" charset="-120"/>
                <a:ea typeface="微軟正黑體" panose="020B0604030504040204" pitchFamily="34" charset="-120"/>
              </a:rPr>
              <a:t/>
            </a:r>
            <a:br>
              <a:rPr lang="en-US" altLang="zh-TW" sz="2800" b="1" dirty="0">
                <a:solidFill>
                  <a:srgbClr val="FF0000"/>
                </a:solidFill>
                <a:latin typeface="微軟正黑體" panose="020B0604030504040204" pitchFamily="34" charset="-120"/>
                <a:ea typeface="微軟正黑體" panose="020B0604030504040204" pitchFamily="34" charset="-120"/>
              </a:rPr>
            </a:br>
            <a:endParaRPr lang="zh-TW" altLang="en-US" sz="2800" dirty="0">
              <a:latin typeface="微軟正黑體" panose="020B0604030504040204" pitchFamily="34" charset="-120"/>
              <a:ea typeface="微軟正黑體" panose="020B0604030504040204" pitchFamily="34" charset="-120"/>
            </a:endParaRPr>
          </a:p>
        </p:txBody>
      </p:sp>
      <p:sp>
        <p:nvSpPr>
          <p:cNvPr id="174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8AE80743-4519-4A64-B684-A3222D00BDBC}" type="slidenum">
              <a:rPr lang="zh-TW" altLang="en-US" sz="1200" smtClean="0">
                <a:solidFill>
                  <a:srgbClr val="898989"/>
                </a:solidFill>
              </a:rPr>
              <a:pPr>
                <a:lnSpc>
                  <a:spcPct val="100000"/>
                </a:lnSpc>
                <a:spcBef>
                  <a:spcPct val="0"/>
                </a:spcBef>
                <a:buFontTx/>
                <a:buNone/>
              </a:pPr>
              <a:t>1</a:t>
            </a:fld>
            <a:endParaRPr lang="zh-TW" altLang="en-US" sz="1200">
              <a:solidFill>
                <a:srgbClr val="898989"/>
              </a:solidFill>
            </a:endParaRPr>
          </a:p>
        </p:txBody>
      </p:sp>
      <p:sp>
        <p:nvSpPr>
          <p:cNvPr id="17412" name="矩形 1"/>
          <p:cNvSpPr>
            <a:spLocks noChangeArrowheads="1"/>
          </p:cNvSpPr>
          <p:nvPr/>
        </p:nvSpPr>
        <p:spPr bwMode="auto">
          <a:xfrm>
            <a:off x="3994150" y="33194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defRPr/>
            </a:pPr>
            <a:r>
              <a:rPr lang="zh-TW" altLang="en-US" sz="2400" b="1" dirty="0">
                <a:solidFill>
                  <a:schemeClr val="accent2">
                    <a:lumMod val="75000"/>
                  </a:schemeClr>
                </a:solidFill>
                <a:latin typeface="微軟正黑體" pitchFamily="34" charset="-120"/>
                <a:ea typeface="微軟正黑體" pitchFamily="34" charset="-120"/>
              </a:rPr>
              <a:t>十二年國民基本教育課程綱要</a:t>
            </a:r>
            <a:r>
              <a:rPr lang="en-US" altLang="zh-TW" sz="2400" b="1" dirty="0">
                <a:solidFill>
                  <a:schemeClr val="accent2">
                    <a:lumMod val="75000"/>
                  </a:schemeClr>
                </a:solidFill>
                <a:latin typeface="微軟正黑體" pitchFamily="34" charset="-120"/>
                <a:ea typeface="微軟正黑體" pitchFamily="34" charset="-120"/>
              </a:rPr>
              <a:t/>
            </a:r>
            <a:br>
              <a:rPr lang="en-US" altLang="zh-TW" sz="2400" b="1" dirty="0">
                <a:solidFill>
                  <a:schemeClr val="accent2">
                    <a:lumMod val="75000"/>
                  </a:schemeClr>
                </a:solidFill>
                <a:latin typeface="微軟正黑體" pitchFamily="34" charset="-120"/>
                <a:ea typeface="微軟正黑體" pitchFamily="34" charset="-120"/>
              </a:rPr>
            </a:br>
            <a:r>
              <a:rPr lang="zh-TW" altLang="en-US" sz="2400" b="1" dirty="0">
                <a:solidFill>
                  <a:schemeClr val="accent2">
                    <a:lumMod val="75000"/>
                  </a:schemeClr>
                </a:solidFill>
                <a:latin typeface="微軟正黑體" pitchFamily="34" charset="-120"/>
                <a:ea typeface="微軟正黑體" pitchFamily="34" charset="-120"/>
              </a:rPr>
              <a:t>健康與體育領域</a:t>
            </a:r>
            <a:endParaRPr lang="zh-TW" altLang="en-US" sz="2400" dirty="0">
              <a:solidFill>
                <a:schemeClr val="accent2">
                  <a:lumMod val="75000"/>
                </a:schemeClr>
              </a:solidFill>
            </a:endParaRPr>
          </a:p>
        </p:txBody>
      </p:sp>
      <p:pic>
        <p:nvPicPr>
          <p:cNvPr id="17413"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2711450"/>
            <a:ext cx="25288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cxnSp>
        <p:nvCxnSpPr>
          <p:cNvPr id="4" name="直線接點 3"/>
          <p:cNvCxnSpPr/>
          <p:nvPr/>
        </p:nvCxnSpPr>
        <p:spPr>
          <a:xfrm>
            <a:off x="3870325" y="1711325"/>
            <a:ext cx="0" cy="2651125"/>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線接點 9"/>
          <p:cNvCxnSpPr/>
          <p:nvPr/>
        </p:nvCxnSpPr>
        <p:spPr>
          <a:xfrm>
            <a:off x="3727450" y="3216275"/>
            <a:ext cx="3732213" cy="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矩形 59"/>
          <p:cNvSpPr/>
          <p:nvPr/>
        </p:nvSpPr>
        <p:spPr>
          <a:xfrm>
            <a:off x="-166688" y="33338"/>
            <a:ext cx="9144001" cy="6781800"/>
          </a:xfrm>
          <a:prstGeom prst="rect">
            <a:avLst/>
          </a:prstGeom>
          <a:solidFill>
            <a:srgbClr val="F2F2F2"/>
          </a:solidFill>
          <a:ln w="762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7" name="直線單箭頭接點 36"/>
          <p:cNvCxnSpPr/>
          <p:nvPr/>
        </p:nvCxnSpPr>
        <p:spPr>
          <a:xfrm flipV="1">
            <a:off x="1720850" y="725488"/>
            <a:ext cx="1012825" cy="1084262"/>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1765300" y="1776413"/>
            <a:ext cx="968375" cy="803275"/>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1706563" y="4611688"/>
            <a:ext cx="984250" cy="838200"/>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4875214" y="323850"/>
            <a:ext cx="4151312" cy="99695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核心素養的轉化</a:t>
            </a:r>
          </a:p>
        </p:txBody>
      </p:sp>
      <p:cxnSp>
        <p:nvCxnSpPr>
          <p:cNvPr id="7" name="直線接點 6"/>
          <p:cNvCxnSpPr/>
          <p:nvPr/>
        </p:nvCxnSpPr>
        <p:spPr>
          <a:xfrm>
            <a:off x="4813300" y="1208088"/>
            <a:ext cx="43307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654550" y="1320800"/>
            <a:ext cx="4371975"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9705" name="群組 62"/>
          <p:cNvGrpSpPr>
            <a:grpSpLocks/>
          </p:cNvGrpSpPr>
          <p:nvPr/>
        </p:nvGrpSpPr>
        <p:grpSpPr bwMode="auto">
          <a:xfrm>
            <a:off x="158750" y="957263"/>
            <a:ext cx="1625600" cy="1625600"/>
            <a:chOff x="159021" y="956681"/>
            <a:chExt cx="1625397" cy="1625397"/>
          </a:xfrm>
        </p:grpSpPr>
        <p:pic>
          <p:nvPicPr>
            <p:cNvPr id="29758" name="圖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021" y="95668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9" name="文字方塊 9"/>
            <p:cNvSpPr txBox="1">
              <a:spLocks noChangeArrowheads="1"/>
            </p:cNvSpPr>
            <p:nvPr/>
          </p:nvSpPr>
          <p:spPr bwMode="auto">
            <a:xfrm>
              <a:off x="843347" y="1535350"/>
              <a:ext cx="376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總</a:t>
              </a:r>
              <a:endParaRPr lang="en-US" altLang="zh-TW" sz="1800" b="1">
                <a:solidFill>
                  <a:schemeClr val="bg1"/>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6" name="群組 2047"/>
          <p:cNvGrpSpPr>
            <a:grpSpLocks/>
          </p:cNvGrpSpPr>
          <p:nvPr/>
        </p:nvGrpSpPr>
        <p:grpSpPr bwMode="auto">
          <a:xfrm>
            <a:off x="158750" y="3562350"/>
            <a:ext cx="1625600" cy="1625600"/>
            <a:chOff x="159022" y="3562231"/>
            <a:chExt cx="1625397" cy="1625397"/>
          </a:xfrm>
        </p:grpSpPr>
        <p:pic>
          <p:nvPicPr>
            <p:cNvPr id="29756" name="圖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022" y="356223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7" name="文字方塊 10"/>
            <p:cNvSpPr txBox="1">
              <a:spLocks noChangeArrowheads="1"/>
            </p:cNvSpPr>
            <p:nvPr/>
          </p:nvSpPr>
          <p:spPr bwMode="auto">
            <a:xfrm>
              <a:off x="387785" y="4659284"/>
              <a:ext cx="64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領綱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cxnSp>
        <p:nvCxnSpPr>
          <p:cNvPr id="12" name="直線單箭頭接點 11"/>
          <p:cNvCxnSpPr/>
          <p:nvPr/>
        </p:nvCxnSpPr>
        <p:spPr>
          <a:xfrm flipH="1">
            <a:off x="971550" y="2582863"/>
            <a:ext cx="7938" cy="97948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708" name="群組 2048"/>
          <p:cNvGrpSpPr>
            <a:grpSpLocks/>
          </p:cNvGrpSpPr>
          <p:nvPr/>
        </p:nvGrpSpPr>
        <p:grpSpPr bwMode="auto">
          <a:xfrm>
            <a:off x="2597150" y="33338"/>
            <a:ext cx="1465263" cy="1465262"/>
            <a:chOff x="2597117" y="33058"/>
            <a:chExt cx="1465468" cy="1465468"/>
          </a:xfrm>
        </p:grpSpPr>
        <p:pic>
          <p:nvPicPr>
            <p:cNvPr id="29754" name="圖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7117" y="33058"/>
              <a:ext cx="1465468" cy="14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5" name="文字方塊 19"/>
            <p:cNvSpPr txBox="1">
              <a:spLocks noChangeArrowheads="1"/>
            </p:cNvSpPr>
            <p:nvPr/>
          </p:nvSpPr>
          <p:spPr bwMode="auto">
            <a:xfrm>
              <a:off x="2772030" y="1066311"/>
              <a:ext cx="1187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核心素養</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9" name="群組 2050"/>
          <p:cNvGrpSpPr>
            <a:grpSpLocks/>
          </p:cNvGrpSpPr>
          <p:nvPr/>
        </p:nvGrpSpPr>
        <p:grpSpPr bwMode="auto">
          <a:xfrm>
            <a:off x="3330575" y="1498600"/>
            <a:ext cx="787400" cy="631825"/>
            <a:chOff x="3329851" y="1498526"/>
            <a:chExt cx="787705" cy="631447"/>
          </a:xfrm>
        </p:grpSpPr>
        <p:cxnSp>
          <p:nvCxnSpPr>
            <p:cNvPr id="25" name="直線單箭頭接點 24"/>
            <p:cNvCxnSpPr>
              <a:endCxn id="15" idx="0"/>
            </p:cNvCxnSpPr>
            <p:nvPr/>
          </p:nvCxnSpPr>
          <p:spPr>
            <a:xfrm>
              <a:off x="3329851" y="1498526"/>
              <a:ext cx="0" cy="631447"/>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3461665" y="1600065"/>
              <a:ext cx="655891" cy="369667"/>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0" name="群組 2052"/>
          <p:cNvGrpSpPr>
            <a:grpSpLocks/>
          </p:cNvGrpSpPr>
          <p:nvPr/>
        </p:nvGrpSpPr>
        <p:grpSpPr bwMode="auto">
          <a:xfrm>
            <a:off x="3330575" y="3973513"/>
            <a:ext cx="730250" cy="833437"/>
            <a:chOff x="3329851" y="3973544"/>
            <a:chExt cx="730303" cy="833470"/>
          </a:xfrm>
        </p:grpSpPr>
        <p:cxnSp>
          <p:nvCxnSpPr>
            <p:cNvPr id="27" name="直線單箭頭接點 26"/>
            <p:cNvCxnSpPr/>
            <p:nvPr/>
          </p:nvCxnSpPr>
          <p:spPr>
            <a:xfrm>
              <a:off x="3329851" y="3973544"/>
              <a:ext cx="0" cy="83347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3404469" y="4173577"/>
              <a:ext cx="655685" cy="3699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1" name="群組 2067"/>
          <p:cNvGrpSpPr>
            <a:grpSpLocks/>
          </p:cNvGrpSpPr>
          <p:nvPr/>
        </p:nvGrpSpPr>
        <p:grpSpPr bwMode="auto">
          <a:xfrm>
            <a:off x="2298700" y="4806950"/>
            <a:ext cx="2133600" cy="1855788"/>
            <a:chOff x="2299193" y="4807014"/>
            <a:chExt cx="2133212" cy="1855222"/>
          </a:xfrm>
        </p:grpSpPr>
        <p:sp>
          <p:nvSpPr>
            <p:cNvPr id="30" name="文字方塊 29"/>
            <p:cNvSpPr txBox="1"/>
            <p:nvPr/>
          </p:nvSpPr>
          <p:spPr>
            <a:xfrm>
              <a:off x="2299193" y="6292461"/>
              <a:ext cx="2133212" cy="369775"/>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nvGrpSpPr>
            <p:cNvPr id="29747" name="群組 2053"/>
            <p:cNvGrpSpPr>
              <a:grpSpLocks/>
            </p:cNvGrpSpPr>
            <p:nvPr/>
          </p:nvGrpSpPr>
          <p:grpSpPr bwMode="auto">
            <a:xfrm>
              <a:off x="2597117" y="4807014"/>
              <a:ext cx="1465468" cy="1465468"/>
              <a:chOff x="2597117" y="4807014"/>
              <a:chExt cx="1465468" cy="1465468"/>
            </a:xfrm>
          </p:grpSpPr>
          <p:pic>
            <p:nvPicPr>
              <p:cNvPr id="48" name="圖片 47"/>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7117" y="4807014"/>
                <a:ext cx="1465468" cy="1465468"/>
              </a:xfrm>
              <a:prstGeom prst="rect">
                <a:avLst/>
              </a:prstGeom>
            </p:spPr>
          </p:pic>
          <p:pic>
            <p:nvPicPr>
              <p:cNvPr id="29749" name="圖片 2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2086" y="5159721"/>
                <a:ext cx="895530"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712" name="群組 2066"/>
          <p:cNvGrpSpPr>
            <a:grpSpLocks/>
          </p:cNvGrpSpPr>
          <p:nvPr/>
        </p:nvGrpSpPr>
        <p:grpSpPr bwMode="auto">
          <a:xfrm>
            <a:off x="2333625" y="2087563"/>
            <a:ext cx="2355850" cy="1846262"/>
            <a:chOff x="2188265" y="2129973"/>
            <a:chExt cx="2355067" cy="1846324"/>
          </a:xfrm>
        </p:grpSpPr>
        <p:grpSp>
          <p:nvGrpSpPr>
            <p:cNvPr id="29740" name="群組 2051"/>
            <p:cNvGrpSpPr>
              <a:grpSpLocks/>
            </p:cNvGrpSpPr>
            <p:nvPr/>
          </p:nvGrpSpPr>
          <p:grpSpPr bwMode="auto">
            <a:xfrm>
              <a:off x="2597117" y="2129973"/>
              <a:ext cx="1465468" cy="1472938"/>
              <a:chOff x="2597117" y="2129973"/>
              <a:chExt cx="1465468" cy="1472938"/>
            </a:xfrm>
          </p:grpSpPr>
          <p:pic>
            <p:nvPicPr>
              <p:cNvPr id="15" name="圖片 14"/>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97117" y="2129973"/>
                <a:ext cx="1465468" cy="1465468"/>
              </a:xfrm>
              <a:prstGeom prst="rect">
                <a:avLst/>
              </a:prstGeom>
            </p:spPr>
          </p:pic>
          <p:sp>
            <p:nvSpPr>
              <p:cNvPr id="29743" name="文字方塊 16"/>
              <p:cNvSpPr txBox="1">
                <a:spLocks noChangeArrowheads="1"/>
              </p:cNvSpPr>
              <p:nvPr/>
            </p:nvSpPr>
            <p:spPr bwMode="auto">
              <a:xfrm>
                <a:off x="2733896"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E</a:t>
                </a:r>
              </a:p>
            </p:txBody>
          </p:sp>
          <p:sp>
            <p:nvSpPr>
              <p:cNvPr id="29744" name="文字方塊 17"/>
              <p:cNvSpPr txBox="1">
                <a:spLocks noChangeArrowheads="1"/>
              </p:cNvSpPr>
              <p:nvPr/>
            </p:nvSpPr>
            <p:spPr bwMode="auto">
              <a:xfrm>
                <a:off x="3168419" y="3233579"/>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J</a:t>
                </a:r>
              </a:p>
            </p:txBody>
          </p:sp>
          <p:sp>
            <p:nvSpPr>
              <p:cNvPr id="29745" name="文字方塊 18"/>
              <p:cNvSpPr txBox="1">
                <a:spLocks noChangeArrowheads="1"/>
              </p:cNvSpPr>
              <p:nvPr/>
            </p:nvSpPr>
            <p:spPr bwMode="auto">
              <a:xfrm>
                <a:off x="3602943"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U</a:t>
                </a:r>
              </a:p>
            </p:txBody>
          </p:sp>
        </p:grpSp>
        <p:sp>
          <p:nvSpPr>
            <p:cNvPr id="49" name="文字方塊 48"/>
            <p:cNvSpPr txBox="1"/>
            <p:nvPr/>
          </p:nvSpPr>
          <p:spPr>
            <a:xfrm>
              <a:off x="2188265" y="3606398"/>
              <a:ext cx="2355067" cy="369899"/>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各教育階段核心素養</a:t>
              </a:r>
              <a:endParaRPr lang="en-US" altLang="zh-TW" b="1" dirty="0">
                <a:solidFill>
                  <a:schemeClr val="accent5">
                    <a:lumMod val="75000"/>
                  </a:schemeClr>
                </a:solidFill>
                <a:latin typeface="微軟正黑體" panose="020B0604030504040204" pitchFamily="34" charset="-120"/>
                <a:ea typeface="微軟正黑體" panose="020B0604030504040204" pitchFamily="34" charset="-120"/>
              </a:endParaRPr>
            </a:p>
          </p:txBody>
        </p:sp>
      </p:grpSp>
      <p:grpSp>
        <p:nvGrpSpPr>
          <p:cNvPr id="29713" name="群組 2068"/>
          <p:cNvGrpSpPr>
            <a:grpSpLocks/>
          </p:cNvGrpSpPr>
          <p:nvPr/>
        </p:nvGrpSpPr>
        <p:grpSpPr bwMode="auto">
          <a:xfrm>
            <a:off x="4660900" y="3073400"/>
            <a:ext cx="4108450" cy="1754188"/>
            <a:chOff x="4661010" y="3073539"/>
            <a:chExt cx="4108384" cy="1754451"/>
          </a:xfrm>
        </p:grpSpPr>
        <p:grpSp>
          <p:nvGrpSpPr>
            <p:cNvPr id="29736" name="群組 2054"/>
            <p:cNvGrpSpPr>
              <a:grpSpLocks/>
            </p:cNvGrpSpPr>
            <p:nvPr/>
          </p:nvGrpSpPr>
          <p:grpSpPr bwMode="auto">
            <a:xfrm>
              <a:off x="4661010" y="3073539"/>
              <a:ext cx="2272025" cy="1754451"/>
              <a:chOff x="4661010" y="3073539"/>
              <a:chExt cx="2272025" cy="1754451"/>
            </a:xfrm>
          </p:grpSpPr>
          <p:pic>
            <p:nvPicPr>
              <p:cNvPr id="29738" name="圖片 4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1010" y="3073539"/>
                <a:ext cx="1474917" cy="14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圖片 5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5120" y="3370075"/>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文字方塊 60"/>
            <p:cNvSpPr txBox="1"/>
            <p:nvPr/>
          </p:nvSpPr>
          <p:spPr>
            <a:xfrm>
              <a:off x="6635828" y="4205597"/>
              <a:ext cx="2133566" cy="36994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理念目標</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4" name="群組 2069"/>
          <p:cNvGrpSpPr>
            <a:grpSpLocks/>
          </p:cNvGrpSpPr>
          <p:nvPr/>
        </p:nvGrpSpPr>
        <p:grpSpPr bwMode="auto">
          <a:xfrm>
            <a:off x="5658418" y="4942387"/>
            <a:ext cx="2475706" cy="1781727"/>
            <a:chOff x="5634323" y="5028616"/>
            <a:chExt cx="2538225" cy="1826991"/>
          </a:xfrm>
        </p:grpSpPr>
        <p:grpSp>
          <p:nvGrpSpPr>
            <p:cNvPr id="29732" name="群組 2055"/>
            <p:cNvGrpSpPr>
              <a:grpSpLocks/>
            </p:cNvGrpSpPr>
            <p:nvPr/>
          </p:nvGrpSpPr>
          <p:grpSpPr bwMode="auto">
            <a:xfrm>
              <a:off x="5825797" y="5028616"/>
              <a:ext cx="2346751" cy="1696598"/>
              <a:chOff x="5825797" y="5028616"/>
              <a:chExt cx="2346751" cy="1696598"/>
            </a:xfrm>
          </p:grpSpPr>
          <p:pic>
            <p:nvPicPr>
              <p:cNvPr id="44" name="圖片 43"/>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825797" y="5028616"/>
                <a:ext cx="1445804" cy="1445804"/>
              </a:xfrm>
              <a:prstGeom prst="rect">
                <a:avLst/>
              </a:prstGeom>
            </p:spPr>
          </p:pic>
          <p:pic>
            <p:nvPicPr>
              <p:cNvPr id="29735" name="圖片 4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4633" y="526729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文字方塊 61"/>
            <p:cNvSpPr txBox="1"/>
            <p:nvPr/>
          </p:nvSpPr>
          <p:spPr>
            <a:xfrm>
              <a:off x="5634323" y="6476892"/>
              <a:ext cx="2325463" cy="378715"/>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學習重點</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5" name="群組 3"/>
          <p:cNvGrpSpPr>
            <a:grpSpLocks/>
          </p:cNvGrpSpPr>
          <p:nvPr/>
        </p:nvGrpSpPr>
        <p:grpSpPr bwMode="auto">
          <a:xfrm>
            <a:off x="4060825" y="5586413"/>
            <a:ext cx="1784350" cy="469900"/>
            <a:chOff x="4060154" y="5586227"/>
            <a:chExt cx="1785560" cy="470720"/>
          </a:xfrm>
        </p:grpSpPr>
        <p:cxnSp>
          <p:nvCxnSpPr>
            <p:cNvPr id="76" name="直線單箭頭接點 75"/>
            <p:cNvCxnSpPr/>
            <p:nvPr/>
          </p:nvCxnSpPr>
          <p:spPr>
            <a:xfrm flipH="1" flipV="1">
              <a:off x="4060154" y="5586227"/>
              <a:ext cx="1785560" cy="28625"/>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4625687" y="5688004"/>
              <a:ext cx="656083" cy="36894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對應</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6" name="群組 4"/>
          <p:cNvGrpSpPr>
            <a:grpSpLocks/>
          </p:cNvGrpSpPr>
          <p:nvPr/>
        </p:nvGrpSpPr>
        <p:grpSpPr bwMode="auto">
          <a:xfrm>
            <a:off x="3949700" y="4456113"/>
            <a:ext cx="1093788" cy="1084262"/>
            <a:chOff x="3950458" y="4456051"/>
            <a:chExt cx="1092789" cy="1083697"/>
          </a:xfrm>
        </p:grpSpPr>
        <p:cxnSp>
          <p:nvCxnSpPr>
            <p:cNvPr id="73" name="直線單箭頭接點 72"/>
            <p:cNvCxnSpPr>
              <a:endCxn id="48" idx="3"/>
            </p:cNvCxnSpPr>
            <p:nvPr/>
          </p:nvCxnSpPr>
          <p:spPr>
            <a:xfrm flipH="1">
              <a:off x="4063068" y="4456051"/>
              <a:ext cx="980179" cy="1083697"/>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3950458" y="4659145"/>
              <a:ext cx="656625" cy="36969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7" name="群組 8"/>
          <p:cNvGrpSpPr>
            <a:grpSpLocks/>
          </p:cNvGrpSpPr>
          <p:nvPr/>
        </p:nvGrpSpPr>
        <p:grpSpPr bwMode="auto">
          <a:xfrm>
            <a:off x="5054600" y="4483100"/>
            <a:ext cx="1076325" cy="1085850"/>
            <a:chOff x="5054032" y="4482349"/>
            <a:chExt cx="1077216" cy="1087292"/>
          </a:xfrm>
        </p:grpSpPr>
        <p:cxnSp>
          <p:nvCxnSpPr>
            <p:cNvPr id="78" name="直線單箭頭接點 77"/>
            <p:cNvCxnSpPr/>
            <p:nvPr/>
          </p:nvCxnSpPr>
          <p:spPr>
            <a:xfrm>
              <a:off x="5054032" y="4482349"/>
              <a:ext cx="800762" cy="1087292"/>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5475068" y="4703305"/>
              <a:ext cx="656180" cy="370378"/>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sp>
        <p:nvSpPr>
          <p:cNvPr id="29718" name="矩形 55"/>
          <p:cNvSpPr>
            <a:spLocks noChangeArrowheads="1"/>
          </p:cNvSpPr>
          <p:nvPr/>
        </p:nvSpPr>
        <p:spPr bwMode="auto">
          <a:xfrm>
            <a:off x="4208463" y="1431925"/>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a:solidFill>
                  <a:srgbClr val="1F4E79"/>
                </a:solidFill>
                <a:ea typeface="微軟正黑體" panose="020B0604030504040204" pitchFamily="34" charset="-120"/>
              </a:rPr>
              <a:t>核心素養在課程綱要的轉化及其與學習重點的對應關係圖</a:t>
            </a:r>
            <a:endParaRPr lang="zh-TW" altLang="en-US" sz="2000" b="1">
              <a:solidFill>
                <a:srgbClr val="1F4E79"/>
              </a:solidFill>
            </a:endParaRPr>
          </a:p>
        </p:txBody>
      </p:sp>
      <p:graphicFrame>
        <p:nvGraphicFramePr>
          <p:cNvPr id="24" name="表格 23"/>
          <p:cNvGraphicFramePr>
            <a:graphicFrameLocks noGrp="1"/>
          </p:cNvGraphicFramePr>
          <p:nvPr>
            <p:extLst>
              <p:ext uri="{D42A27DB-BD31-4B8C-83A1-F6EECF244321}">
                <p14:modId xmlns:p14="http://schemas.microsoft.com/office/powerpoint/2010/main" val="204059581"/>
              </p:ext>
            </p:extLst>
          </p:nvPr>
        </p:nvGraphicFramePr>
        <p:xfrm>
          <a:off x="6146800" y="2183361"/>
          <a:ext cx="2874963" cy="1192431"/>
        </p:xfrm>
        <a:graphic>
          <a:graphicData uri="http://schemas.openxmlformats.org/drawingml/2006/table">
            <a:tbl>
              <a:tblPr firstRow="1" bandRow="1">
                <a:tableStyleId>{5C22544A-7EE6-4342-B048-85BDC9FD1C3A}</a:tableStyleId>
              </a:tblPr>
              <a:tblGrid>
                <a:gridCol w="2874963">
                  <a:extLst>
                    <a:ext uri="{9D8B030D-6E8A-4147-A177-3AD203B41FA5}">
                      <a16:colId xmlns="" xmlns:a16="http://schemas.microsoft.com/office/drawing/2014/main" val="20000"/>
                    </a:ext>
                  </a:extLst>
                </a:gridCol>
              </a:tblGrid>
              <a:tr h="119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以核心素養強化各教育階段、課程總綱與領域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科目之間的連貫，以及各領域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科目之間的統整。</a:t>
                      </a:r>
                      <a:endParaRPr lang="zh-TW" altLang="en-US" sz="1800" dirty="0"/>
                    </a:p>
                  </a:txBody>
                  <a:tcPr marL="91450" marR="91450" marT="45712" marB="45712">
                    <a:solidFill>
                      <a:schemeClr val="accent6">
                        <a:lumMod val="20000"/>
                        <a:lumOff val="80000"/>
                      </a:schemeClr>
                    </a:solidFill>
                  </a:tcPr>
                </a:tc>
                <a:extLst>
                  <a:ext uri="{0D108BD9-81ED-4DB2-BD59-A6C34878D82A}">
                    <a16:rowId xmlns="" xmlns:a16="http://schemas.microsoft.com/office/drawing/2014/main" val="10000"/>
                  </a:ext>
                </a:extLst>
              </a:tr>
            </a:tbl>
          </a:graphicData>
        </a:graphic>
      </p:graphicFrame>
      <p:sp>
        <p:nvSpPr>
          <p:cNvPr id="29725" name="投影片編號版面配置區 12"/>
          <p:cNvSpPr>
            <a:spLocks noGrp="1"/>
          </p:cNvSpPr>
          <p:nvPr>
            <p:ph type="sldNum" sz="quarter" idx="12"/>
          </p:nvPr>
        </p:nvSpPr>
        <p:spPr bwMode="auto">
          <a:xfrm>
            <a:off x="7086600" y="64944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4190AFC-71D7-44DB-9F37-CDC64BCFFDF4}" type="slidenum">
              <a:rPr lang="zh-TW" altLang="en-US" sz="1200" smtClean="0">
                <a:solidFill>
                  <a:srgbClr val="898989"/>
                </a:solidFill>
              </a:rPr>
              <a:pPr>
                <a:lnSpc>
                  <a:spcPct val="100000"/>
                </a:lnSpc>
                <a:spcBef>
                  <a:spcPct val="0"/>
                </a:spcBef>
                <a:buFontTx/>
                <a:buNone/>
              </a:pPr>
              <a:t>10</a:t>
            </a:fld>
            <a:endParaRPr lang="zh-TW" altLang="en-US" sz="1200">
              <a:solidFill>
                <a:srgbClr val="898989"/>
              </a:solidFill>
            </a:endParaRPr>
          </a:p>
        </p:txBody>
      </p:sp>
      <p:pic>
        <p:nvPicPr>
          <p:cNvPr id="59" name="圖片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3360" y="6354457"/>
            <a:ext cx="1213165" cy="240141"/>
          </a:xfrm>
          <a:prstGeom prst="rect">
            <a:avLst/>
          </a:prstGeom>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nvPr>
        </p:nvGraphicFramePr>
        <p:xfrm>
          <a:off x="755576" y="1285860"/>
          <a:ext cx="7704856" cy="52394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747" name="投影片編號版面配置區 10"/>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D2E6CC6-E08A-4F45-9383-E0D732943941}" type="slidenum">
              <a:rPr lang="zh-TW" altLang="en-US" sz="1200" smtClean="0">
                <a:solidFill>
                  <a:srgbClr val="898989"/>
                </a:solidFill>
                <a:latin typeface="Times New Roman" panose="02020603050405020304" pitchFamily="18" charset="0"/>
                <a:ea typeface="標楷體" panose="03000509000000000000" pitchFamily="65" charset="-120"/>
              </a:rPr>
              <a:pPr>
                <a:lnSpc>
                  <a:spcPct val="100000"/>
                </a:lnSpc>
                <a:spcBef>
                  <a:spcPct val="0"/>
                </a:spcBef>
                <a:buFontTx/>
                <a:buNone/>
              </a:pPr>
              <a:t>11</a:t>
            </a:fld>
            <a:endParaRPr lang="zh-TW" altLang="en-US" sz="1200">
              <a:solidFill>
                <a:srgbClr val="898989"/>
              </a:solidFill>
              <a:latin typeface="Times New Roman" panose="02020603050405020304" pitchFamily="18" charset="0"/>
              <a:ea typeface="標楷體" panose="03000509000000000000" pitchFamily="65" charset="-120"/>
            </a:endParaRPr>
          </a:p>
        </p:txBody>
      </p:sp>
      <p:sp>
        <p:nvSpPr>
          <p:cNvPr id="31748" name="矩形 33"/>
          <p:cNvSpPr>
            <a:spLocks noChangeArrowheads="1"/>
          </p:cNvSpPr>
          <p:nvPr/>
        </p:nvSpPr>
        <p:spPr bwMode="auto">
          <a:xfrm>
            <a:off x="3500437" y="3498850"/>
            <a:ext cx="2159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3200" b="1" dirty="0">
                <a:solidFill>
                  <a:srgbClr val="00B0F0"/>
                </a:solidFill>
                <a:latin typeface="微軟正黑體" panose="020B0604030504040204" pitchFamily="34" charset="-120"/>
                <a:ea typeface="微軟正黑體" panose="020B0604030504040204" pitchFamily="34" charset="-120"/>
              </a:rPr>
              <a:t>適性揚才</a:t>
            </a:r>
            <a:endParaRPr lang="en-US" altLang="zh-TW" sz="3200" b="1" dirty="0">
              <a:solidFill>
                <a:srgbClr val="00B0F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3200" b="1" dirty="0">
                <a:solidFill>
                  <a:srgbClr val="00B0F0"/>
                </a:solidFill>
                <a:latin typeface="微軟正黑體" panose="020B0604030504040204" pitchFamily="34" charset="-120"/>
                <a:ea typeface="微軟正黑體" panose="020B0604030504040204" pitchFamily="34" charset="-120"/>
              </a:rPr>
              <a:t>終身學習</a:t>
            </a:r>
          </a:p>
        </p:txBody>
      </p:sp>
      <p:sp>
        <p:nvSpPr>
          <p:cNvPr id="6" name="等腰三角形 5"/>
          <p:cNvSpPr/>
          <p:nvPr/>
        </p:nvSpPr>
        <p:spPr>
          <a:xfrm>
            <a:off x="2858281" y="2237581"/>
            <a:ext cx="3290914" cy="2522538"/>
          </a:xfrm>
          <a:prstGeom prst="triangle">
            <a:avLst>
              <a:gd name="adj" fmla="val 51277"/>
            </a:avLst>
          </a:prstGeom>
          <a:solidFill>
            <a:srgbClr val="C00000">
              <a:alpha val="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31750" name="矩形 7"/>
          <p:cNvSpPr>
            <a:spLocks noChangeArrowheads="1"/>
          </p:cNvSpPr>
          <p:nvPr/>
        </p:nvSpPr>
        <p:spPr bwMode="auto">
          <a:xfrm>
            <a:off x="360687" y="154315"/>
            <a:ext cx="84946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十二年國教課綱特色及其在健體領域展現</a:t>
            </a:r>
          </a:p>
        </p:txBody>
      </p:sp>
      <p:sp>
        <p:nvSpPr>
          <p:cNvPr id="31751" name="Rectangle 6"/>
          <p:cNvSpPr>
            <a:spLocks noChangeArrowheads="1"/>
          </p:cNvSpPr>
          <p:nvPr/>
        </p:nvSpPr>
        <p:spPr bwMode="auto">
          <a:xfrm>
            <a:off x="5773841" y="1487481"/>
            <a:ext cx="3301792" cy="649287"/>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培養學生具備健康生活與終身</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運動的知識、能力與態度</a:t>
            </a:r>
            <a:endParaRPr lang="zh-TW" altLang="en-US" sz="1800" b="1" dirty="0">
              <a:solidFill>
                <a:srgbClr val="C00000"/>
              </a:solidFill>
              <a:latin typeface="微軟正黑體" panose="020B0604030504040204" pitchFamily="34" charset="-120"/>
              <a:ea typeface="微軟正黑體" panose="020B0604030504040204" pitchFamily="34" charset="-120"/>
            </a:endParaRPr>
          </a:p>
        </p:txBody>
      </p:sp>
      <p:sp>
        <p:nvSpPr>
          <p:cNvPr id="31752" name="Rectangle 9"/>
          <p:cNvSpPr>
            <a:spLocks noChangeArrowheads="1"/>
          </p:cNvSpPr>
          <p:nvPr/>
        </p:nvSpPr>
        <p:spPr bwMode="auto">
          <a:xfrm>
            <a:off x="6009337" y="3679211"/>
            <a:ext cx="3066296" cy="803275"/>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國中小可採分科或領域教學，</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高中可開設跨科加深加廣選修</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課程</a:t>
            </a:r>
            <a:endParaRPr lang="en-US" altLang="zh-TW" sz="1800" dirty="0">
              <a:latin typeface="微軟正黑體" panose="020B0604030504040204" pitchFamily="34" charset="-120"/>
              <a:ea typeface="微軟正黑體" panose="020B0604030504040204" pitchFamily="34" charset="-120"/>
            </a:endParaRPr>
          </a:p>
        </p:txBody>
      </p:sp>
      <p:sp>
        <p:nvSpPr>
          <p:cNvPr id="31753" name="Rectangle 10"/>
          <p:cNvSpPr>
            <a:spLocks noChangeArrowheads="1"/>
          </p:cNvSpPr>
          <p:nvPr/>
        </p:nvSpPr>
        <p:spPr bwMode="auto">
          <a:xfrm>
            <a:off x="5511006" y="5718175"/>
            <a:ext cx="3151188" cy="606425"/>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依學生多方面的差異，可採用</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多元的學習策略與教學模式</a:t>
            </a:r>
            <a:endParaRPr lang="en-US" altLang="zh-TW" sz="1800" dirty="0">
              <a:latin typeface="微軟正黑體" panose="020B0604030504040204" pitchFamily="34" charset="-120"/>
              <a:ea typeface="微軟正黑體" panose="020B0604030504040204" pitchFamily="34" charset="-120"/>
            </a:endParaRPr>
          </a:p>
        </p:txBody>
      </p:sp>
      <p:sp>
        <p:nvSpPr>
          <p:cNvPr id="31754" name="Rectangle 13"/>
          <p:cNvSpPr>
            <a:spLocks noChangeArrowheads="1"/>
          </p:cNvSpPr>
          <p:nvPr/>
        </p:nvSpPr>
        <p:spPr bwMode="auto">
          <a:xfrm>
            <a:off x="71438" y="5634038"/>
            <a:ext cx="4329646" cy="891306"/>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考量學生的身心成熟度，規劃各學習階</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段的教材；可以議題、專題等模式，培養</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學生統整所學的能力</a:t>
            </a:r>
            <a:endParaRPr lang="en-US" altLang="zh-TW" sz="1800" dirty="0">
              <a:latin typeface="微軟正黑體" panose="020B0604030504040204" pitchFamily="34" charset="-120"/>
              <a:ea typeface="微軟正黑體" panose="020B0604030504040204" pitchFamily="34" charset="-120"/>
            </a:endParaRPr>
          </a:p>
        </p:txBody>
      </p:sp>
      <p:sp>
        <p:nvSpPr>
          <p:cNvPr id="31755" name="Rectangle 14"/>
          <p:cNvSpPr>
            <a:spLocks noChangeArrowheads="1"/>
          </p:cNvSpPr>
          <p:nvPr/>
        </p:nvSpPr>
        <p:spPr bwMode="auto">
          <a:xfrm>
            <a:off x="0" y="1982179"/>
            <a:ext cx="3311525" cy="719138"/>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提供各種形式的媒材與設備，加</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強健體師資培訓與</a:t>
            </a:r>
            <a:r>
              <a:rPr lang="zh-TW" altLang="zh-TW" sz="1800" dirty="0">
                <a:latin typeface="微軟正黑體" panose="020B0604030504040204" pitchFamily="34" charset="-120"/>
                <a:ea typeface="微軟正黑體" panose="020B0604030504040204" pitchFamily="34" charset="-120"/>
              </a:rPr>
              <a:t>支持系統</a:t>
            </a:r>
            <a:endParaRPr lang="en-US" altLang="zh-TW" sz="1800" dirty="0">
              <a:latin typeface="微軟正黑體" panose="020B0604030504040204" pitchFamily="34" charset="-120"/>
              <a:ea typeface="微軟正黑體" panose="020B0604030504040204" pitchFamily="34" charset="-120"/>
            </a:endParaRPr>
          </a:p>
        </p:txBody>
      </p:sp>
      <p:pic>
        <p:nvPicPr>
          <p:cNvPr id="12" name="圖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extLst>
      <p:ext uri="{BB962C8B-B14F-4D97-AF65-F5344CB8AC3E}">
        <p14:creationId xmlns:p14="http://schemas.microsoft.com/office/powerpoint/2010/main" val="27634744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標題 1"/>
          <p:cNvSpPr>
            <a:spLocks noGrp="1"/>
          </p:cNvSpPr>
          <p:nvPr>
            <p:ph type="title"/>
          </p:nvPr>
        </p:nvSpPr>
        <p:spPr>
          <a:xfrm>
            <a:off x="692150" y="2627313"/>
            <a:ext cx="7886700" cy="1325562"/>
          </a:xfrm>
        </p:spPr>
        <p:txBody>
          <a:bodyPr/>
          <a:lstStyle/>
          <a:p>
            <a:pPr eaLnBrk="1" hangingPunct="1">
              <a:lnSpc>
                <a:spcPct val="150000"/>
              </a:lnSpc>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課程綱要總綱課程架構</a:t>
            </a:r>
          </a:p>
        </p:txBody>
      </p:sp>
      <p:sp>
        <p:nvSpPr>
          <p:cNvPr id="3379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9CF241C-3718-486F-886D-47D751E99BBF}" type="slidenum">
              <a:rPr lang="zh-TW" altLang="en-US" sz="1200" smtClean="0">
                <a:solidFill>
                  <a:srgbClr val="898989"/>
                </a:solidFill>
              </a:rPr>
              <a:pPr>
                <a:lnSpc>
                  <a:spcPct val="100000"/>
                </a:lnSpc>
                <a:spcBef>
                  <a:spcPct val="0"/>
                </a:spcBef>
                <a:buFontTx/>
                <a:buNone/>
              </a:pPr>
              <a:t>12</a:t>
            </a:fld>
            <a:endParaRPr lang="zh-TW" altLang="en-US" sz="1200">
              <a:solidFill>
                <a:srgbClr val="898989"/>
              </a:solidFill>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extLst>
      <p:ext uri="{BB962C8B-B14F-4D97-AF65-F5344CB8AC3E}">
        <p14:creationId xmlns:p14="http://schemas.microsoft.com/office/powerpoint/2010/main" val="3485472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AutoShape 3"/>
          <p:cNvSpPr>
            <a:spLocks noChangeArrowheads="1"/>
          </p:cNvSpPr>
          <p:nvPr/>
        </p:nvSpPr>
        <p:spPr bwMode="auto">
          <a:xfrm>
            <a:off x="482600" y="350838"/>
            <a:ext cx="8375650" cy="91757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國民中小學課程類型架構與內涵</a:t>
            </a:r>
          </a:p>
        </p:txBody>
      </p:sp>
      <p:graphicFrame>
        <p:nvGraphicFramePr>
          <p:cNvPr id="8" name="資料庫圖表 7"/>
          <p:cNvGraphicFramePr/>
          <p:nvPr>
            <p:extLst>
              <p:ext uri="{D42A27DB-BD31-4B8C-83A1-F6EECF244321}">
                <p14:modId xmlns:p14="http://schemas.microsoft.com/office/powerpoint/2010/main" val="4131876655"/>
              </p:ext>
            </p:extLst>
          </p:nvPr>
        </p:nvGraphicFramePr>
        <p:xfrm>
          <a:off x="731043" y="809625"/>
          <a:ext cx="8127207" cy="5753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820" name="文字方塊 3"/>
          <p:cNvSpPr txBox="1">
            <a:spLocks noChangeArrowheads="1"/>
          </p:cNvSpPr>
          <p:nvPr/>
        </p:nvSpPr>
        <p:spPr bwMode="auto">
          <a:xfrm>
            <a:off x="3044825" y="5692775"/>
            <a:ext cx="3351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Clr>
                <a:srgbClr val="000099"/>
              </a:buClr>
              <a:buFontTx/>
              <a:buNone/>
            </a:pPr>
            <a:r>
              <a:rPr lang="zh-TW" altLang="en-US" sz="2000" b="1" dirty="0">
                <a:solidFill>
                  <a:srgbClr val="B20030"/>
                </a:solidFill>
                <a:latin typeface="微軟正黑體" panose="020B0604030504040204" pitchFamily="34" charset="-120"/>
                <a:ea typeface="微軟正黑體" panose="020B0604030504040204" pitchFamily="34" charset="-120"/>
              </a:rPr>
              <a:t>減少每週修習科目數</a:t>
            </a: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素養導向之領域</a:t>
            </a:r>
            <a:r>
              <a:rPr lang="en-US" altLang="zh-TW" sz="2000" b="1" dirty="0">
                <a:solidFill>
                  <a:srgbClr val="B20030"/>
                </a:solidFill>
                <a:latin typeface="微軟正黑體" panose="020B0604030504040204" pitchFamily="34" charset="-120"/>
                <a:ea typeface="微軟正黑體" panose="020B0604030504040204" pitchFamily="34" charset="-120"/>
              </a:rPr>
              <a:t>/</a:t>
            </a:r>
            <a:r>
              <a:rPr lang="zh-TW" altLang="en-US" sz="2000" b="1" dirty="0">
                <a:solidFill>
                  <a:srgbClr val="B20030"/>
                </a:solidFill>
                <a:latin typeface="微軟正黑體" panose="020B0604030504040204" pitchFamily="34" charset="-120"/>
                <a:ea typeface="微軟正黑體" panose="020B0604030504040204" pitchFamily="34" charset="-120"/>
              </a:rPr>
              <a:t>科目</a:t>
            </a:r>
            <a:r>
              <a:rPr lang="zh-TW" altLang="zh-TW" sz="2000" b="1" dirty="0">
                <a:solidFill>
                  <a:srgbClr val="B20030"/>
                </a:solidFill>
                <a:latin typeface="微軟正黑體" panose="020B0604030504040204" pitchFamily="34" charset="-120"/>
                <a:ea typeface="微軟正黑體" panose="020B0604030504040204" pitchFamily="34" charset="-120"/>
              </a:rPr>
              <a:t>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跨領域統整</a:t>
            </a:r>
            <a:r>
              <a:rPr lang="zh-TW" altLang="en-US" sz="2000" b="1" dirty="0">
                <a:solidFill>
                  <a:srgbClr val="B20030"/>
                </a:solidFill>
                <a:latin typeface="微軟正黑體" panose="020B0604030504040204" pitchFamily="34" charset="-120"/>
                <a:ea typeface="微軟正黑體" panose="020B0604030504040204" pitchFamily="34" charset="-120"/>
              </a:rPr>
              <a:t>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p:txBody>
      </p:sp>
      <p:sp>
        <p:nvSpPr>
          <p:cNvPr id="3482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5FCF7962-1AC9-410C-9E7F-40BF0B378120}" type="slidenum">
              <a:rPr lang="zh-TW" altLang="en-US" sz="1200" smtClean="0">
                <a:solidFill>
                  <a:srgbClr val="898989"/>
                </a:solidFill>
              </a:rPr>
              <a:pPr>
                <a:lnSpc>
                  <a:spcPct val="100000"/>
                </a:lnSpc>
                <a:spcBef>
                  <a:spcPct val="0"/>
                </a:spcBef>
                <a:buFontTx/>
                <a:buNone/>
              </a:pPr>
              <a:t>13</a:t>
            </a:fld>
            <a:endParaRPr lang="zh-TW" altLang="en-US" sz="1200">
              <a:solidFill>
                <a:srgbClr val="898989"/>
              </a:solidFill>
            </a:endParaRPr>
          </a:p>
        </p:txBody>
      </p:sp>
      <p:sp>
        <p:nvSpPr>
          <p:cNvPr id="5" name="五角星形 4"/>
          <p:cNvSpPr/>
          <p:nvPr/>
        </p:nvSpPr>
        <p:spPr>
          <a:xfrm>
            <a:off x="2816225" y="5732463"/>
            <a:ext cx="265113" cy="2540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五角星形 8"/>
          <p:cNvSpPr/>
          <p:nvPr/>
        </p:nvSpPr>
        <p:spPr>
          <a:xfrm>
            <a:off x="2813050" y="5992813"/>
            <a:ext cx="265113" cy="255587"/>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五角星形 9"/>
          <p:cNvSpPr/>
          <p:nvPr/>
        </p:nvSpPr>
        <p:spPr>
          <a:xfrm>
            <a:off x="2816225" y="6327775"/>
            <a:ext cx="265113" cy="255588"/>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11" name="圖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45"/>
          <a:stretch/>
        </p:blipFill>
        <p:spPr bwMode="auto">
          <a:xfrm>
            <a:off x="2762327" y="155809"/>
            <a:ext cx="6102189" cy="58556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6867" name="AutoShape 3"/>
          <p:cNvSpPr>
            <a:spLocks noChangeArrowheads="1"/>
          </p:cNvSpPr>
          <p:nvPr/>
        </p:nvSpPr>
        <p:spPr bwMode="auto">
          <a:xfrm>
            <a:off x="58738" y="0"/>
            <a:ext cx="2466975" cy="900113"/>
          </a:xfrm>
          <a:prstGeom prst="roundRect">
            <a:avLst>
              <a:gd name="adj" fmla="val 16667"/>
            </a:avLst>
          </a:prstGeom>
          <a:solidFill>
            <a:srgbClr val="FFFFFF"/>
          </a:solidFill>
          <a:ln>
            <a:noFill/>
          </a:ln>
          <a:effectLst>
            <a:outerShdw dist="28398" dir="3806097" algn="ctr" rotWithShape="0">
              <a:srgbClr val="243F60">
                <a:alpha val="50000"/>
              </a:srgbClr>
            </a:outerShdw>
          </a:effectLst>
          <a:extLst>
            <a:ext uri="{91240B29-F687-4F45-9708-019B960494DF}">
              <a14:hiddenLine xmlns:a14="http://schemas.microsoft.com/office/drawing/2010/main" w="76200">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a:t>
            </a:r>
            <a:endParaRPr lang="en-US" altLang="zh-TW"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defRPr/>
            </a:pPr>
            <a:r>
              <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領域及名稱調整</a:t>
            </a:r>
            <a:endParaRPr lang="zh-TW" altLang="zh-TW"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直線圖說文字 2 6"/>
          <p:cNvSpPr/>
          <p:nvPr/>
        </p:nvSpPr>
        <p:spPr>
          <a:xfrm flipH="1">
            <a:off x="433388" y="919163"/>
            <a:ext cx="2136775" cy="701675"/>
          </a:xfrm>
          <a:prstGeom prst="borderCallout2">
            <a:avLst>
              <a:gd name="adj1" fmla="val 45046"/>
              <a:gd name="adj2" fmla="val -95362"/>
              <a:gd name="adj3" fmla="val 46036"/>
              <a:gd name="adj4" fmla="val -33990"/>
              <a:gd name="adj5" fmla="val 46489"/>
              <a:gd name="adj6" fmla="val 111"/>
            </a:avLst>
          </a:prstGeom>
          <a:ln w="38100">
            <a:solidFill>
              <a:schemeClr val="accent4">
                <a:lumMod val="60000"/>
                <a:lumOff val="40000"/>
              </a:schemeClr>
            </a:solidFill>
            <a:headEnd type="triangle"/>
          </a:ln>
        </p:spPr>
        <p:style>
          <a:lnRef idx="3">
            <a:schemeClr val="lt1"/>
          </a:lnRef>
          <a:fillRef idx="1">
            <a:schemeClr val="accent4"/>
          </a:fillRef>
          <a:effectRef idx="1">
            <a:schemeClr val="accent4"/>
          </a:effectRef>
          <a:fontRef idx="minor">
            <a:schemeClr val="lt1"/>
          </a:fontRef>
        </p:style>
        <p:txBody>
          <a:bodyPr anchor="ctr"/>
          <a:lstStyle/>
          <a:p>
            <a:pPr eaLnBrk="1" fontAlgn="auto" hangingPunct="1">
              <a:spcBef>
                <a:spcPts val="0"/>
              </a:spcBef>
              <a:spcAft>
                <a:spcPts val="0"/>
              </a:spcAft>
              <a:defRPr/>
            </a:pPr>
            <a:endParaRPr lang="en-US" altLang="zh-TW" sz="2000" b="1"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國小</a:t>
            </a:r>
            <a:r>
              <a:rPr lang="zh-TW" altLang="zh-TW" sz="1600" dirty="0">
                <a:solidFill>
                  <a:sysClr val="windowText" lastClr="000000"/>
                </a:solidFill>
                <a:latin typeface="微軟正黑體" panose="020B0604030504040204" pitchFamily="34" charset="-120"/>
                <a:ea typeface="微軟正黑體" panose="020B0604030504040204" pitchFamily="34" charset="-120"/>
              </a:rPr>
              <a:t>「語文領域」</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「新住民語文」</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solidFill>
                <a:sysClr val="windowText" lastClr="000000"/>
              </a:solidFill>
              <a:latin typeface="微軟正黑體" panose="020B0604030504040204" pitchFamily="34" charset="-120"/>
              <a:ea typeface="微軟正黑體" panose="020B0604030504040204" pitchFamily="34" charset="-120"/>
            </a:endParaRPr>
          </a:p>
        </p:txBody>
      </p:sp>
      <p:sp>
        <p:nvSpPr>
          <p:cNvPr id="9" name="直線圖說文字 2 8"/>
          <p:cNvSpPr/>
          <p:nvPr/>
        </p:nvSpPr>
        <p:spPr>
          <a:xfrm flipH="1">
            <a:off x="417513" y="1793875"/>
            <a:ext cx="2166937" cy="677863"/>
          </a:xfrm>
          <a:prstGeom prst="borderCallout2">
            <a:avLst>
              <a:gd name="adj1" fmla="val 47989"/>
              <a:gd name="adj2" fmla="val 488"/>
              <a:gd name="adj3" fmla="val 81526"/>
              <a:gd name="adj4" fmla="val -31057"/>
              <a:gd name="adj5" fmla="val 89838"/>
              <a:gd name="adj6" fmla="val -40264"/>
            </a:avLst>
          </a:prstGeom>
          <a:solidFill>
            <a:schemeClr val="accent2">
              <a:lumMod val="50000"/>
            </a:schemeClr>
          </a:solidFill>
          <a:ln w="38100" cmpd="sng">
            <a:solidFill>
              <a:schemeClr val="accent2">
                <a:lumMod val="50000"/>
              </a:schemeClr>
            </a:solidFill>
            <a:tailEnd type="triangle"/>
          </a:ln>
        </p:spPr>
        <p:style>
          <a:lnRef idx="3">
            <a:schemeClr val="lt1"/>
          </a:lnRef>
          <a:fillRef idx="1">
            <a:schemeClr val="accent2"/>
          </a:fillRef>
          <a:effectRef idx="1">
            <a:schemeClr val="accent2"/>
          </a:effectRef>
          <a:fontRef idx="minor">
            <a:schemeClr val="lt1"/>
          </a:fontRef>
        </p:style>
        <p:txBody>
          <a:bodyPr anchor="ctr"/>
          <a:lstStyle/>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「自然與生活科技」</a:t>
            </a:r>
            <a:endParaRPr lang="en-US" altLang="zh-TW" sz="1600" dirty="0">
              <a:solidFill>
                <a:schemeClr val="bg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更名為</a:t>
            </a:r>
            <a:r>
              <a:rPr lang="zh-TW" altLang="zh-TW" sz="1600" b="1" dirty="0">
                <a:solidFill>
                  <a:schemeClr val="bg1"/>
                </a:solidFill>
                <a:latin typeface="微軟正黑體" panose="020B0604030504040204" pitchFamily="34" charset="-120"/>
                <a:ea typeface="微軟正黑體" panose="020B0604030504040204" pitchFamily="34" charset="-120"/>
              </a:rPr>
              <a:t>「自然科學」</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0" name="直線圖說文字 2 9"/>
          <p:cNvSpPr/>
          <p:nvPr/>
        </p:nvSpPr>
        <p:spPr>
          <a:xfrm flipH="1">
            <a:off x="404813" y="2673350"/>
            <a:ext cx="2179637" cy="712788"/>
          </a:xfrm>
          <a:prstGeom prst="borderCallout2">
            <a:avLst>
              <a:gd name="adj1" fmla="val 44114"/>
              <a:gd name="adj2" fmla="val -40640"/>
              <a:gd name="adj3" fmla="val 44951"/>
              <a:gd name="adj4" fmla="val -40195"/>
              <a:gd name="adj5" fmla="val 44230"/>
              <a:gd name="adj6" fmla="val 207"/>
            </a:avLst>
          </a:prstGeom>
          <a:solidFill>
            <a:schemeClr val="accent6">
              <a:lumMod val="50000"/>
            </a:schemeClr>
          </a:solidFill>
          <a:ln w="38100">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 </a:t>
            </a:r>
            <a:r>
              <a:rPr lang="zh-TW" altLang="zh-TW" sz="1600" dirty="0">
                <a:solidFill>
                  <a:schemeClr val="bg1"/>
                </a:solidFill>
                <a:latin typeface="微軟正黑體" panose="020B0604030504040204" pitchFamily="34" charset="-120"/>
                <a:ea typeface="微軟正黑體" panose="020B0604030504040204" pitchFamily="34" charset="-120"/>
              </a:rPr>
              <a:t>「藝術與人文領域」更名為</a:t>
            </a:r>
            <a:r>
              <a:rPr lang="zh-TW" altLang="zh-TW" sz="1600" b="1" dirty="0">
                <a:solidFill>
                  <a:schemeClr val="bg1"/>
                </a:solidFill>
                <a:latin typeface="微軟正黑體" panose="020B0604030504040204" pitchFamily="34" charset="-120"/>
                <a:ea typeface="微軟正黑體" panose="020B0604030504040204" pitchFamily="34" charset="-120"/>
              </a:rPr>
              <a:t>「藝術領域」</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5" name="直線圖說文字 2 14"/>
          <p:cNvSpPr/>
          <p:nvPr/>
        </p:nvSpPr>
        <p:spPr>
          <a:xfrm flipH="1">
            <a:off x="433388" y="4403725"/>
            <a:ext cx="2166937" cy="801688"/>
          </a:xfrm>
          <a:prstGeom prst="borderCallout2">
            <a:avLst>
              <a:gd name="adj1" fmla="val -102883"/>
              <a:gd name="adj2" fmla="val -106327"/>
              <a:gd name="adj3" fmla="val 15461"/>
              <a:gd name="adj4" fmla="val -94894"/>
              <a:gd name="adj5" fmla="val 54504"/>
              <a:gd name="adj6" fmla="val -890"/>
            </a:avLst>
          </a:prstGeom>
          <a:solidFill>
            <a:schemeClr val="accent4">
              <a:lumMod val="75000"/>
            </a:schemeClr>
          </a:solidFill>
          <a:ln w="41275">
            <a:solidFill>
              <a:schemeClr val="accent4">
                <a:lumMod val="75000"/>
              </a:schemeClr>
            </a:solidFill>
            <a:headEnd type="triangle"/>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第一學習階段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綜合活動領域</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整併至</a:t>
            </a:r>
            <a:r>
              <a:rPr lang="zh-TW"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生活課程</a:t>
            </a:r>
            <a:r>
              <a:rPr lang="zh-TW"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6" name="直線圖說文字 2 15"/>
          <p:cNvSpPr/>
          <p:nvPr/>
        </p:nvSpPr>
        <p:spPr>
          <a:xfrm flipH="1">
            <a:off x="419100" y="3560763"/>
            <a:ext cx="2181225" cy="679450"/>
          </a:xfrm>
          <a:prstGeom prst="borderCallout2">
            <a:avLst>
              <a:gd name="adj1" fmla="val 37548"/>
              <a:gd name="adj2" fmla="val -39055"/>
              <a:gd name="adj3" fmla="val 34753"/>
              <a:gd name="adj4" fmla="val -18871"/>
              <a:gd name="adj5" fmla="val 57180"/>
              <a:gd name="adj6" fmla="val 2016"/>
            </a:avLst>
          </a:prstGeom>
          <a:ln w="38100">
            <a:solidFill>
              <a:srgbClr val="ED7D31"/>
            </a:solidFill>
            <a:headEnd type="triangle"/>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國中</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a:t>
            </a:r>
            <a:r>
              <a:rPr lang="zh-TW" altLang="en-US" sz="1600" b="1" dirty="0">
                <a:solidFill>
                  <a:sysClr val="windowText" lastClr="000000"/>
                </a:solidFill>
                <a:latin typeface="微軟正黑體" panose="020B0604030504040204" pitchFamily="34" charset="-120"/>
                <a:ea typeface="微軟正黑體" panose="020B0604030504040204" pitchFamily="34" charset="-120"/>
              </a:rPr>
              <a:t>科技</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領域」</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7" name="直線圖說文字 2 16"/>
          <p:cNvSpPr/>
          <p:nvPr/>
        </p:nvSpPr>
        <p:spPr>
          <a:xfrm flipH="1">
            <a:off x="430213" y="5486400"/>
            <a:ext cx="2166937" cy="1022350"/>
          </a:xfrm>
          <a:prstGeom prst="borderCallout2">
            <a:avLst>
              <a:gd name="adj1" fmla="val -105578"/>
              <a:gd name="adj2" fmla="val -238609"/>
              <a:gd name="adj3" fmla="val -79977"/>
              <a:gd name="adj4" fmla="val -220912"/>
              <a:gd name="adj5" fmla="val 48484"/>
              <a:gd name="adj6" fmla="val 433"/>
            </a:avLst>
          </a:prstGeom>
          <a:solidFill>
            <a:schemeClr val="accent6">
              <a:lumMod val="50000"/>
            </a:schemeClr>
          </a:solidFill>
          <a:ln w="34925">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第四學習階段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健康與體育</a:t>
            </a: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之「健康」更名為</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健康教育</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36874"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183C253-0EF2-4A16-9E1D-02CD35B5BAD3}" type="slidenum">
              <a:rPr lang="zh-TW" altLang="en-US" sz="1200" smtClean="0">
                <a:solidFill>
                  <a:srgbClr val="898989"/>
                </a:solidFill>
              </a:rPr>
              <a:pPr>
                <a:lnSpc>
                  <a:spcPct val="100000"/>
                </a:lnSpc>
                <a:spcBef>
                  <a:spcPct val="0"/>
                </a:spcBef>
                <a:buFontTx/>
                <a:buNone/>
              </a:pPr>
              <a:t>14</a:t>
            </a:fld>
            <a:endParaRPr lang="zh-TW" altLang="en-US" sz="1200">
              <a:solidFill>
                <a:srgbClr val="898989"/>
              </a:solidFill>
            </a:endParaRPr>
          </a:p>
        </p:txBody>
      </p:sp>
      <p:sp>
        <p:nvSpPr>
          <p:cNvPr id="3" name="矩形 2"/>
          <p:cNvSpPr/>
          <p:nvPr/>
        </p:nvSpPr>
        <p:spPr>
          <a:xfrm>
            <a:off x="4645025" y="1050925"/>
            <a:ext cx="1022350" cy="3254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679950" y="1719263"/>
            <a:ext cx="1023938" cy="184150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3448050" y="2146300"/>
            <a:ext cx="1196975" cy="606425"/>
          </a:xfrm>
          <a:prstGeom prst="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3448050" y="3560763"/>
            <a:ext cx="1196975" cy="431800"/>
          </a:xfrm>
          <a:prstGeom prst="rect">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3448050" y="2794000"/>
            <a:ext cx="1196975"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7767638" y="3990975"/>
            <a:ext cx="1014412"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4278" y="6492875"/>
            <a:ext cx="1220238" cy="233955"/>
          </a:xfrm>
          <a:prstGeom prst="rect">
            <a:avLst/>
          </a:prstGeom>
        </p:spPr>
      </p:pic>
    </p:spTree>
    <p:extLst>
      <p:ext uri="{BB962C8B-B14F-4D97-AF65-F5344CB8AC3E}">
        <p14:creationId xmlns:p14="http://schemas.microsoft.com/office/powerpoint/2010/main" val="1395411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文字方塊 20"/>
          <p:cNvSpPr txBox="1">
            <a:spLocks noChangeArrowheads="1"/>
          </p:cNvSpPr>
          <p:nvPr/>
        </p:nvSpPr>
        <p:spPr bwMode="auto">
          <a:xfrm>
            <a:off x="323850" y="157163"/>
            <a:ext cx="8459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4000" b="1" dirty="0">
                <a:solidFill>
                  <a:srgbClr val="7030A0"/>
                </a:solidFill>
                <a:latin typeface="微軟正黑體" panose="020B0604030504040204" pitchFamily="34" charset="-120"/>
                <a:ea typeface="微軟正黑體" panose="020B0604030504040204" pitchFamily="34" charset="-120"/>
              </a:rPr>
              <a:t>  </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普通型高中課程類型架構與內涵</a:t>
            </a:r>
          </a:p>
        </p:txBody>
      </p:sp>
      <p:sp>
        <p:nvSpPr>
          <p:cNvPr id="22" name="圓角矩形圖說文字 9"/>
          <p:cNvSpPr>
            <a:spLocks noChangeArrowheads="1"/>
          </p:cNvSpPr>
          <p:nvPr/>
        </p:nvSpPr>
        <p:spPr bwMode="auto">
          <a:xfrm>
            <a:off x="6421438" y="4652963"/>
            <a:ext cx="1128712" cy="1566862"/>
          </a:xfrm>
          <a:prstGeom prst="wedgeRoundRectCallout">
            <a:avLst>
              <a:gd name="adj1" fmla="val -27983"/>
              <a:gd name="adj2" fmla="val -72554"/>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提供適性與差異化教學，</a:t>
            </a:r>
            <a:r>
              <a:rPr lang="zh-TW" altLang="en-US" sz="1600" b="1" dirty="0">
                <a:solidFill>
                  <a:srgbClr val="FF0000"/>
                </a:solidFill>
                <a:latin typeface="微軟正黑體" pitchFamily="34" charset="-120"/>
                <a:ea typeface="微軟正黑體" pitchFamily="34" charset="-120"/>
              </a:rPr>
              <a:t>確保學生基本學力</a:t>
            </a:r>
            <a:endParaRPr lang="en-US" altLang="zh-TW" sz="1600" b="1" dirty="0">
              <a:solidFill>
                <a:srgbClr val="FF0000"/>
              </a:solidFill>
              <a:latin typeface="微軟正黑體" pitchFamily="34" charset="-120"/>
              <a:ea typeface="微軟正黑體" pitchFamily="34" charset="-120"/>
            </a:endParaRPr>
          </a:p>
          <a:p>
            <a:pPr eaLnBrk="1" fontAlgn="auto" hangingPunct="1">
              <a:spcBef>
                <a:spcPts val="0"/>
              </a:spcBef>
              <a:spcAft>
                <a:spcPts val="0"/>
              </a:spcAft>
              <a:defRPr/>
            </a:pPr>
            <a:endParaRPr lang="zh-TW" altLang="en-US" sz="1600" b="1" dirty="0">
              <a:solidFill>
                <a:prstClr val="black"/>
              </a:solidFill>
              <a:latin typeface="微軟正黑體" pitchFamily="34" charset="-120"/>
              <a:ea typeface="微軟正黑體" pitchFamily="34" charset="-120"/>
            </a:endParaRPr>
          </a:p>
        </p:txBody>
      </p:sp>
      <p:sp>
        <p:nvSpPr>
          <p:cNvPr id="25" name="圓角矩形 24"/>
          <p:cNvSpPr/>
          <p:nvPr/>
        </p:nvSpPr>
        <p:spPr bwMode="auto">
          <a:xfrm>
            <a:off x="71438" y="3506788"/>
            <a:ext cx="8807450" cy="80803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71438" y="2320925"/>
            <a:ext cx="8904287" cy="80803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96838" y="1169988"/>
            <a:ext cx="8782050" cy="80962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4879975" y="4651375"/>
            <a:ext cx="1474788" cy="1706563"/>
          </a:xfrm>
          <a:prstGeom prst="wedgeRoundRectCallout">
            <a:avLst>
              <a:gd name="adj1" fmla="val -9304"/>
              <a:gd name="adj2" fmla="val -68956"/>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500" dirty="0">
                <a:solidFill>
                  <a:prstClr val="black"/>
                </a:solidFill>
                <a:latin typeface="微軟正黑體" pitchFamily="34" charset="-120"/>
                <a:ea typeface="微軟正黑體" pitchFamily="34" charset="-120"/>
              </a:rPr>
              <a:t>提供學校發展校本特色課程，以跨領域，</a:t>
            </a:r>
            <a:r>
              <a:rPr lang="zh-TW" altLang="en-US" sz="1500" b="1" dirty="0">
                <a:solidFill>
                  <a:srgbClr val="FF0000"/>
                </a:solidFill>
                <a:latin typeface="微軟正黑體" pitchFamily="34" charset="-120"/>
                <a:ea typeface="微軟正黑體" pitchFamily="34" charset="-120"/>
              </a:rPr>
              <a:t>知識統整應用類型之課程</a:t>
            </a:r>
            <a:r>
              <a:rPr lang="zh-TW" altLang="en-US" sz="1500" dirty="0">
                <a:solidFill>
                  <a:prstClr val="black"/>
                </a:solidFill>
                <a:latin typeface="微軟正黑體" pitchFamily="34" charset="-120"/>
                <a:ea typeface="微軟正黑體" pitchFamily="34" charset="-120"/>
              </a:rPr>
              <a:t>為主</a:t>
            </a:r>
          </a:p>
        </p:txBody>
      </p:sp>
      <p:sp>
        <p:nvSpPr>
          <p:cNvPr id="12" name="圓角矩形 11"/>
          <p:cNvSpPr/>
          <p:nvPr/>
        </p:nvSpPr>
        <p:spPr bwMode="auto">
          <a:xfrm>
            <a:off x="1547813" y="2332038"/>
            <a:ext cx="2016125" cy="79692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部定</a:t>
            </a:r>
          </a:p>
        </p:txBody>
      </p:sp>
      <p:sp>
        <p:nvSpPr>
          <p:cNvPr id="13" name="圓角矩形 12"/>
          <p:cNvSpPr/>
          <p:nvPr/>
        </p:nvSpPr>
        <p:spPr bwMode="auto">
          <a:xfrm>
            <a:off x="5060950" y="3603625"/>
            <a:ext cx="906463" cy="700088"/>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校訂</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4" name="圓角矩形 13"/>
          <p:cNvSpPr/>
          <p:nvPr/>
        </p:nvSpPr>
        <p:spPr bwMode="auto">
          <a:xfrm>
            <a:off x="2484438" y="3573463"/>
            <a:ext cx="1079500" cy="698500"/>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加深加廣選修</a:t>
            </a:r>
          </a:p>
        </p:txBody>
      </p:sp>
      <p:sp>
        <p:nvSpPr>
          <p:cNvPr id="15" name="圓角矩形 14"/>
          <p:cNvSpPr/>
          <p:nvPr/>
        </p:nvSpPr>
        <p:spPr bwMode="auto">
          <a:xfrm>
            <a:off x="6130925" y="3573463"/>
            <a:ext cx="942975"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補強性</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p>
        </p:txBody>
      </p:sp>
      <p:sp>
        <p:nvSpPr>
          <p:cNvPr id="16" name="圓角矩形 15"/>
          <p:cNvSpPr/>
          <p:nvPr/>
        </p:nvSpPr>
        <p:spPr bwMode="auto">
          <a:xfrm>
            <a:off x="3865563" y="2332038"/>
            <a:ext cx="5111750" cy="8143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校         訂</a:t>
            </a:r>
          </a:p>
        </p:txBody>
      </p:sp>
      <p:sp>
        <p:nvSpPr>
          <p:cNvPr id="17" name="圓角矩形 16"/>
          <p:cNvSpPr/>
          <p:nvPr/>
        </p:nvSpPr>
        <p:spPr bwMode="auto">
          <a:xfrm>
            <a:off x="1617663" y="3563938"/>
            <a:ext cx="788987" cy="700087"/>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部定</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8" name="圓角矩形 17"/>
          <p:cNvSpPr/>
          <p:nvPr/>
        </p:nvSpPr>
        <p:spPr bwMode="auto">
          <a:xfrm>
            <a:off x="1665288" y="1203325"/>
            <a:ext cx="7056437" cy="781050"/>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zh-TW" altLang="en-US" sz="3200" b="1" spc="600" dirty="0">
                <a:solidFill>
                  <a:schemeClr val="bg1"/>
                </a:solidFill>
                <a:latin typeface="微軟正黑體" pitchFamily="34" charset="-120"/>
                <a:ea typeface="微軟正黑體" pitchFamily="34" charset="-120"/>
              </a:rPr>
              <a:t>普通型高中</a:t>
            </a:r>
          </a:p>
        </p:txBody>
      </p:sp>
      <p:sp>
        <p:nvSpPr>
          <p:cNvPr id="9" name="圓角矩形圖說文字 8"/>
          <p:cNvSpPr/>
          <p:nvPr/>
        </p:nvSpPr>
        <p:spPr bwMode="auto">
          <a:xfrm>
            <a:off x="1704975" y="4684713"/>
            <a:ext cx="1558925" cy="1833562"/>
          </a:xfrm>
          <a:prstGeom prst="wedgeRoundRectCallout">
            <a:avLst>
              <a:gd name="adj1" fmla="val 19532"/>
              <a:gd name="adj2" fmla="val -71580"/>
              <a:gd name="adj3" fmla="val 16667"/>
            </a:avLst>
          </a:prstGeom>
          <a:ln w="28575"/>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延伸部定必修，</a:t>
            </a:r>
            <a:r>
              <a:rPr lang="zh-TW" altLang="en-US" sz="1600" dirty="0">
                <a:solidFill>
                  <a:schemeClr val="tx1"/>
                </a:solidFill>
                <a:latin typeface="微軟正黑體" pitchFamily="34" charset="-120"/>
                <a:ea typeface="微軟正黑體" pitchFamily="34" charset="-120"/>
              </a:rPr>
              <a:t>訂有</a:t>
            </a:r>
            <a:r>
              <a:rPr lang="zh-TW" altLang="en-US" sz="1600" b="1" dirty="0">
                <a:solidFill>
                  <a:srgbClr val="FF0000"/>
                </a:solidFill>
                <a:latin typeface="微軟正黑體" pitchFamily="34" charset="-120"/>
                <a:ea typeface="微軟正黑體" pitchFamily="34" charset="-120"/>
              </a:rPr>
              <a:t>領域選修課綱</a:t>
            </a:r>
            <a:r>
              <a:rPr lang="zh-TW" altLang="zh-TW" sz="1600" dirty="0">
                <a:solidFill>
                  <a:prstClr val="black"/>
                </a:solidFill>
                <a:latin typeface="微軟正黑體" pitchFamily="34" charset="-120"/>
                <a:ea typeface="微軟正黑體" pitchFamily="34" charset="-120"/>
              </a:rPr>
              <a:t>，</a:t>
            </a:r>
            <a:r>
              <a:rPr lang="zh-TW" altLang="en-US" sz="1600" dirty="0">
                <a:solidFill>
                  <a:prstClr val="black"/>
                </a:solidFill>
                <a:latin typeface="微軟正黑體" pitchFamily="34" charset="-120"/>
                <a:ea typeface="微軟正黑體" pitchFamily="34" charset="-120"/>
              </a:rPr>
              <a:t>以</a:t>
            </a:r>
            <a:r>
              <a:rPr lang="zh-TW" altLang="zh-TW" sz="1600" b="1" dirty="0">
                <a:solidFill>
                  <a:srgbClr val="FF0000"/>
                </a:solidFill>
                <a:latin typeface="微軟正黑體" pitchFamily="34" charset="-120"/>
                <a:ea typeface="微軟正黑體" pitchFamily="34" charset="-120"/>
              </a:rPr>
              <a:t>銜接不同進路的大學教育</a:t>
            </a:r>
            <a:r>
              <a:rPr lang="zh-TW" altLang="en-US" sz="1600" b="1" dirty="0">
                <a:solidFill>
                  <a:srgbClr val="FF0000"/>
                </a:solidFill>
                <a:latin typeface="微軟正黑體" pitchFamily="34" charset="-120"/>
                <a:ea typeface="微軟正黑體" pitchFamily="34" charset="-120"/>
              </a:rPr>
              <a:t>的專業準備</a:t>
            </a:r>
          </a:p>
        </p:txBody>
      </p:sp>
      <p:sp>
        <p:nvSpPr>
          <p:cNvPr id="1036" name="圓角矩形圖說文字 10"/>
          <p:cNvSpPr>
            <a:spLocks noChangeArrowheads="1"/>
          </p:cNvSpPr>
          <p:nvPr/>
        </p:nvSpPr>
        <p:spPr bwMode="auto">
          <a:xfrm>
            <a:off x="268288" y="4648200"/>
            <a:ext cx="1349375" cy="1381125"/>
          </a:xfrm>
          <a:prstGeom prst="wedgeRoundRectCallout">
            <a:avLst>
              <a:gd name="adj1" fmla="val 56020"/>
              <a:gd name="adj2" fmla="val -78329"/>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培養核心素養，</a:t>
            </a:r>
            <a:r>
              <a:rPr lang="zh-TW" altLang="en-US" sz="1600" b="1" dirty="0">
                <a:solidFill>
                  <a:srgbClr val="FF0000"/>
                </a:solidFill>
                <a:latin typeface="微軟正黑體" pitchFamily="34" charset="-120"/>
                <a:ea typeface="微軟正黑體" pitchFamily="34" charset="-120"/>
              </a:rPr>
              <a:t>鞏固基本學力</a:t>
            </a:r>
            <a:r>
              <a:rPr lang="zh-TW" altLang="en-US" sz="1600" dirty="0">
                <a:solidFill>
                  <a:prstClr val="black"/>
                </a:solidFill>
                <a:latin typeface="微軟正黑體" pitchFamily="34" charset="-120"/>
                <a:ea typeface="微軟正黑體" pitchFamily="34" charset="-120"/>
              </a:rPr>
              <a:t>，落實全人教育</a:t>
            </a:r>
          </a:p>
        </p:txBody>
      </p:sp>
      <p:sp>
        <p:nvSpPr>
          <p:cNvPr id="1035" name="圓角矩形圖說文字 9"/>
          <p:cNvSpPr>
            <a:spLocks noChangeArrowheads="1"/>
          </p:cNvSpPr>
          <p:nvPr/>
        </p:nvSpPr>
        <p:spPr bwMode="auto">
          <a:xfrm>
            <a:off x="3324225" y="4587875"/>
            <a:ext cx="1492250" cy="1770063"/>
          </a:xfrm>
          <a:prstGeom prst="wedgeRoundRectCallout">
            <a:avLst>
              <a:gd name="adj1" fmla="val 21276"/>
              <a:gd name="adj2" fmla="val -68322"/>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zh-TW" sz="1600" dirty="0">
                <a:solidFill>
                  <a:prstClr val="black"/>
                </a:solidFill>
                <a:latin typeface="微軟正黑體" pitchFamily="34" charset="-120"/>
                <a:ea typeface="微軟正黑體" pitchFamily="34" charset="-120"/>
              </a:rPr>
              <a:t>提供更個別化與差異化之適性課程，</a:t>
            </a:r>
            <a:r>
              <a:rPr lang="zh-TW" altLang="en-US" sz="1600" dirty="0">
                <a:solidFill>
                  <a:prstClr val="black"/>
                </a:solidFill>
                <a:latin typeface="微軟正黑體" pitchFamily="34" charset="-120"/>
                <a:ea typeface="微軟正黑體" pitchFamily="34" charset="-120"/>
              </a:rPr>
              <a:t>如</a:t>
            </a:r>
            <a:r>
              <a:rPr lang="zh-TW" altLang="en-US" sz="1600" b="1" dirty="0">
                <a:solidFill>
                  <a:srgbClr val="FF0000"/>
                </a:solidFill>
                <a:latin typeface="微軟正黑體" pitchFamily="34" charset="-120"/>
                <a:ea typeface="微軟正黑體" pitchFamily="34" charset="-120"/>
              </a:rPr>
              <a:t>通識應用、職業試探</a:t>
            </a:r>
            <a:r>
              <a:rPr lang="zh-TW" altLang="en-US" sz="1600" dirty="0">
                <a:solidFill>
                  <a:prstClr val="black"/>
                </a:solidFill>
                <a:latin typeface="微軟正黑體" pitchFamily="34" charset="-120"/>
                <a:ea typeface="微軟正黑體" pitchFamily="34" charset="-120"/>
              </a:rPr>
              <a:t>、大學預修等</a:t>
            </a:r>
          </a:p>
        </p:txBody>
      </p:sp>
      <p:sp>
        <p:nvSpPr>
          <p:cNvPr id="21" name="圓角矩形 20"/>
          <p:cNvSpPr/>
          <p:nvPr/>
        </p:nvSpPr>
        <p:spPr bwMode="auto">
          <a:xfrm>
            <a:off x="3832225" y="3582988"/>
            <a:ext cx="995363" cy="698500"/>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多元</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endParaRPr lang="zh-TW" altLang="en-US" sz="1600" dirty="0">
              <a:solidFill>
                <a:schemeClr val="tx1"/>
              </a:solidFill>
              <a:latin typeface="微軟正黑體" pitchFamily="34" charset="-120"/>
              <a:ea typeface="微軟正黑體" pitchFamily="34" charset="-120"/>
            </a:endParaRPr>
          </a:p>
        </p:txBody>
      </p:sp>
      <p:cxnSp>
        <p:nvCxnSpPr>
          <p:cNvPr id="33" name="直線接點 32"/>
          <p:cNvCxnSpPr/>
          <p:nvPr/>
        </p:nvCxnSpPr>
        <p:spPr>
          <a:xfrm>
            <a:off x="2484438" y="3108325"/>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1892300" y="3340100"/>
            <a:ext cx="1181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a:off x="3073400" y="3327400"/>
            <a:ext cx="0" cy="246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1892300" y="3325813"/>
            <a:ext cx="1588" cy="238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5167313" y="3284538"/>
            <a:ext cx="35814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173663" y="3295650"/>
            <a:ext cx="0" cy="211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6211888" y="3121025"/>
            <a:ext cx="0" cy="163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914" name="群組 42"/>
          <p:cNvGrpSpPr>
            <a:grpSpLocks/>
          </p:cNvGrpSpPr>
          <p:nvPr/>
        </p:nvGrpSpPr>
        <p:grpSpPr bwMode="auto">
          <a:xfrm>
            <a:off x="3090863" y="3284538"/>
            <a:ext cx="2082800" cy="279400"/>
            <a:chOff x="3356344" y="3341884"/>
            <a:chExt cx="2082723" cy="310535"/>
          </a:xfrm>
        </p:grpSpPr>
        <p:cxnSp>
          <p:nvCxnSpPr>
            <p:cNvPr id="57" name="直線接點 56"/>
            <p:cNvCxnSpPr/>
            <p:nvPr/>
          </p:nvCxnSpPr>
          <p:spPr>
            <a:xfrm>
              <a:off x="3356344" y="3405403"/>
              <a:ext cx="855630" cy="23466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V="1">
              <a:off x="4956485" y="3341884"/>
              <a:ext cx="482582" cy="31053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5" name="圓角矩形 44"/>
          <p:cNvSpPr/>
          <p:nvPr/>
        </p:nvSpPr>
        <p:spPr bwMode="auto">
          <a:xfrm>
            <a:off x="7224713" y="3589338"/>
            <a:ext cx="747712"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團體活動</a:t>
            </a:r>
          </a:p>
        </p:txBody>
      </p:sp>
      <p:sp>
        <p:nvSpPr>
          <p:cNvPr id="46" name="圓角矩形 45"/>
          <p:cNvSpPr/>
          <p:nvPr/>
        </p:nvSpPr>
        <p:spPr bwMode="auto">
          <a:xfrm>
            <a:off x="8026400" y="3589338"/>
            <a:ext cx="1017588"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300" b="1" dirty="0">
                <a:solidFill>
                  <a:schemeClr val="tx1"/>
                </a:solidFill>
                <a:latin typeface="微軟正黑體" pitchFamily="34" charset="-120"/>
                <a:ea typeface="微軟正黑體" pitchFamily="34" charset="-120"/>
              </a:rPr>
              <a:t>彈性學習</a:t>
            </a:r>
            <a:endParaRPr lang="en-US" altLang="zh-TW" sz="13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1100" b="1" dirty="0">
                <a:solidFill>
                  <a:schemeClr val="tx1"/>
                </a:solidFill>
                <a:latin typeface="微軟正黑體" pitchFamily="34" charset="-120"/>
                <a:ea typeface="微軟正黑體" pitchFamily="34" charset="-120"/>
              </a:rPr>
              <a:t>(</a:t>
            </a:r>
            <a:r>
              <a:rPr lang="zh-TW" altLang="en-US" sz="1100" b="1" dirty="0">
                <a:solidFill>
                  <a:schemeClr val="tx1"/>
                </a:solidFill>
                <a:latin typeface="微軟正黑體" pitchFamily="34" charset="-120"/>
                <a:ea typeface="微軟正黑體" pitchFamily="34" charset="-120"/>
              </a:rPr>
              <a:t>含自主學習</a:t>
            </a:r>
            <a:r>
              <a:rPr lang="en-US" altLang="zh-TW" sz="1100" b="1" dirty="0">
                <a:solidFill>
                  <a:schemeClr val="tx1"/>
                </a:solidFill>
                <a:latin typeface="微軟正黑體" pitchFamily="34" charset="-120"/>
                <a:ea typeface="微軟正黑體" pitchFamily="34" charset="-120"/>
              </a:rPr>
              <a:t>)</a:t>
            </a:r>
            <a:endParaRPr lang="zh-TW" altLang="en-US" sz="1100" b="1" dirty="0">
              <a:solidFill>
                <a:schemeClr val="tx1"/>
              </a:solidFill>
              <a:latin typeface="微軟正黑體" pitchFamily="34" charset="-120"/>
              <a:ea typeface="微軟正黑體" pitchFamily="34" charset="-120"/>
            </a:endParaRPr>
          </a:p>
        </p:txBody>
      </p:sp>
      <p:cxnSp>
        <p:nvCxnSpPr>
          <p:cNvPr id="51" name="直線接點 50"/>
          <p:cNvCxnSpPr/>
          <p:nvPr/>
        </p:nvCxnSpPr>
        <p:spPr>
          <a:xfrm>
            <a:off x="8748713"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740650"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804025"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024188" y="1973263"/>
            <a:ext cx="2174875" cy="3127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192713" y="1984375"/>
            <a:ext cx="2090737" cy="3286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7164388" y="3244850"/>
            <a:ext cx="1947862" cy="1336675"/>
          </a:xfrm>
          <a:prstGeom prst="roundRect">
            <a:avLst/>
          </a:prstGeom>
          <a:noFill/>
          <a:ln w="476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4" name="向上箭號 3"/>
          <p:cNvSpPr/>
          <p:nvPr/>
        </p:nvSpPr>
        <p:spPr>
          <a:xfrm>
            <a:off x="8126413" y="4648200"/>
            <a:ext cx="217487" cy="2936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37924" name="文字方塊 4"/>
          <p:cNvSpPr txBox="1">
            <a:spLocks noChangeArrowheads="1"/>
          </p:cNvSpPr>
          <p:nvPr/>
        </p:nvSpPr>
        <p:spPr bwMode="auto">
          <a:xfrm>
            <a:off x="7578725" y="4953000"/>
            <a:ext cx="1465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solidFill>
                  <a:srgbClr val="000000"/>
                </a:solidFill>
                <a:latin typeface="微軟正黑體" panose="020B0604030504040204" pitchFamily="34" charset="-120"/>
                <a:ea typeface="微軟正黑體" panose="020B0604030504040204" pitchFamily="34" charset="-120"/>
              </a:rPr>
              <a:t>綜合性學習、其他學習體驗</a:t>
            </a:r>
            <a:r>
              <a:rPr lang="en-US" altLang="zh-TW" sz="1600">
                <a:solidFill>
                  <a:srgbClr val="000000"/>
                </a:solidFill>
                <a:latin typeface="微軟正黑體" panose="020B0604030504040204" pitchFamily="34" charset="-120"/>
                <a:ea typeface="微軟正黑體" panose="020B0604030504040204" pitchFamily="34" charset="-120"/>
              </a:rPr>
              <a:t>..</a:t>
            </a:r>
            <a:endParaRPr lang="zh-TW" altLang="en-US" sz="1600">
              <a:solidFill>
                <a:srgbClr val="000000"/>
              </a:solidFill>
              <a:latin typeface="微軟正黑體" panose="020B0604030504040204" pitchFamily="34" charset="-120"/>
              <a:ea typeface="微軟正黑體" panose="020B0604030504040204" pitchFamily="34" charset="-120"/>
            </a:endParaRPr>
          </a:p>
        </p:txBody>
      </p:sp>
      <p:sp>
        <p:nvSpPr>
          <p:cNvPr id="37925"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80AB287-C099-49D1-A71F-4CD1A5A15937}" type="slidenum">
              <a:rPr lang="zh-TW" altLang="en-US" sz="1200" smtClean="0">
                <a:solidFill>
                  <a:srgbClr val="898989"/>
                </a:solidFill>
                <a:latin typeface="Arial" panose="020B0604020202020204" pitchFamily="34" charset="0"/>
              </a:rPr>
              <a:pPr>
                <a:lnSpc>
                  <a:spcPct val="100000"/>
                </a:lnSpc>
                <a:spcBef>
                  <a:spcPct val="0"/>
                </a:spcBef>
                <a:buFontTx/>
                <a:buNone/>
              </a:pPr>
              <a:t>15</a:t>
            </a:fld>
            <a:endParaRPr lang="zh-TW" altLang="en-US" sz="1200" dirty="0">
              <a:solidFill>
                <a:srgbClr val="898989"/>
              </a:solidFill>
              <a:latin typeface="Arial" panose="020B0604020202020204" pitchFamily="34" charset="0"/>
            </a:endParaRPr>
          </a:p>
        </p:txBody>
      </p:sp>
      <p:pic>
        <p:nvPicPr>
          <p:cNvPr id="41" name="圖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1" name="標題 1"/>
          <p:cNvSpPr>
            <a:spLocks noGrp="1"/>
          </p:cNvSpPr>
          <p:nvPr>
            <p:ph type="title"/>
          </p:nvPr>
        </p:nvSpPr>
        <p:spPr>
          <a:xfrm>
            <a:off x="142875" y="214313"/>
            <a:ext cx="9196388" cy="857250"/>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十二年國教課綱強調學校本位課程發展</a:t>
            </a:r>
          </a:p>
        </p:txBody>
      </p:sp>
      <p:pic>
        <p:nvPicPr>
          <p:cNvPr id="39938" name="內容版面配置區 6" descr="太極.jpg"/>
          <p:cNvPicPr>
            <a:picLocks noGrp="1" noChangeAspect="1"/>
          </p:cNvPicPr>
          <p:nvPr>
            <p:ph idx="1"/>
          </p:nvPr>
        </p:nvPicPr>
        <p:blipFill>
          <a:blip r:embed="rId3" cstate="print">
            <a:extLst>
              <a:ext uri="{28A0092B-C50C-407E-A947-70E740481C1C}">
                <a14:useLocalDpi xmlns:a14="http://schemas.microsoft.com/office/drawing/2010/main" val="0"/>
              </a:ext>
            </a:extLst>
          </a:blip>
          <a:srcRect l="-124" t="7426" r="124" b="12996"/>
          <a:stretch>
            <a:fillRect/>
          </a:stretch>
        </p:blipFill>
        <p:spPr>
          <a:xfrm>
            <a:off x="4739481" y="2164298"/>
            <a:ext cx="4189412" cy="3335337"/>
          </a:xfrm>
        </p:spPr>
      </p:pic>
      <p:sp>
        <p:nvSpPr>
          <p:cNvPr id="12"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1200" dirty="0">
                <a:solidFill>
                  <a:srgbClr val="898989"/>
                </a:solidFill>
                <a:latin typeface="Arial" panose="020B0604020202020204" pitchFamily="34" charset="0"/>
              </a:rPr>
              <a:t>16</a:t>
            </a:r>
            <a:endParaRPr lang="zh-TW" altLang="en-US" sz="1200" dirty="0">
              <a:solidFill>
                <a:srgbClr val="898989"/>
              </a:solidFill>
              <a:latin typeface="Arial" panose="020B0604020202020204" pitchFamily="34" charset="0"/>
            </a:endParaRPr>
          </a:p>
        </p:txBody>
      </p:sp>
      <p:sp>
        <p:nvSpPr>
          <p:cNvPr id="39940" name="矩形 4"/>
          <p:cNvSpPr>
            <a:spLocks noChangeArrowheads="1"/>
          </p:cNvSpPr>
          <p:nvPr/>
        </p:nvSpPr>
        <p:spPr bwMode="auto">
          <a:xfrm>
            <a:off x="4524374" y="5128478"/>
            <a:ext cx="4754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400" dirty="0">
                <a:solidFill>
                  <a:srgbClr val="000000"/>
                </a:solidFill>
              </a:rPr>
              <a:t>                                     </a:t>
            </a:r>
            <a:r>
              <a:rPr lang="zh-TW" altLang="en-US" sz="800" dirty="0">
                <a:solidFill>
                  <a:srgbClr val="000000"/>
                </a:solidFill>
                <a:latin typeface="微軟正黑體" panose="020B0604030504040204" pitchFamily="34" charset="-120"/>
                <a:ea typeface="微軟正黑體" panose="020B0604030504040204" pitchFamily="34" charset="-120"/>
              </a:rPr>
              <a:t>圖片來源：</a:t>
            </a:r>
            <a:r>
              <a:rPr lang="en-US" altLang="zh-TW" sz="800" dirty="0">
                <a:solidFill>
                  <a:srgbClr val="000000"/>
                </a:solidFill>
              </a:rPr>
              <a:t>http://www.nipic.com/show/4/79/5437409k2418f424.html</a:t>
            </a:r>
            <a:endParaRPr lang="zh-TW" altLang="en-US" sz="800" dirty="0">
              <a:solidFill>
                <a:srgbClr val="000000"/>
              </a:solidFill>
            </a:endParaRPr>
          </a:p>
        </p:txBody>
      </p:sp>
      <p:sp>
        <p:nvSpPr>
          <p:cNvPr id="38917" name="文字方塊 7"/>
          <p:cNvSpPr txBox="1">
            <a:spLocks noChangeArrowheads="1"/>
          </p:cNvSpPr>
          <p:nvPr/>
        </p:nvSpPr>
        <p:spPr bwMode="auto">
          <a:xfrm>
            <a:off x="3405188" y="4194174"/>
            <a:ext cx="1071563" cy="1077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部定</a:t>
            </a:r>
            <a:endParaRPr lang="en-US" altLang="zh-TW"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eaLnBrk="1" hangingPunct="1">
              <a:lnSpc>
                <a:spcPct val="100000"/>
              </a:lnSpc>
              <a:spcBef>
                <a:spcPct val="0"/>
              </a:spcBef>
              <a:buFontTx/>
              <a:buNone/>
              <a:defRPr/>
            </a:pPr>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課程</a:t>
            </a:r>
          </a:p>
        </p:txBody>
      </p:sp>
      <p:sp>
        <p:nvSpPr>
          <p:cNvPr id="38918" name="文字方塊 8"/>
          <p:cNvSpPr txBox="1">
            <a:spLocks noChangeArrowheads="1"/>
          </p:cNvSpPr>
          <p:nvPr/>
        </p:nvSpPr>
        <p:spPr bwMode="auto">
          <a:xfrm>
            <a:off x="3405187" y="2322949"/>
            <a:ext cx="10715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校訂課程</a:t>
            </a:r>
          </a:p>
        </p:txBody>
      </p:sp>
      <p:sp>
        <p:nvSpPr>
          <p:cNvPr id="39943" name="文字方塊 9"/>
          <p:cNvSpPr txBox="1">
            <a:spLocks noChangeArrowheads="1"/>
          </p:cNvSpPr>
          <p:nvPr/>
        </p:nvSpPr>
        <p:spPr bwMode="auto">
          <a:xfrm>
            <a:off x="2768600" y="5425735"/>
            <a:ext cx="3198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由國家統一規劃，以養成學生的基本學力，並奠定適性發展的基礎。</a:t>
            </a:r>
            <a:endParaRPr lang="zh-TW" altLang="en-US" sz="1800" dirty="0">
              <a:solidFill>
                <a:srgbClr val="0D0D0D"/>
              </a:solidFill>
              <a:latin typeface="微軟正黑體" panose="020B0604030504040204" pitchFamily="34" charset="-120"/>
              <a:ea typeface="微軟正黑體" panose="020B0604030504040204" pitchFamily="34" charset="-120"/>
            </a:endParaRPr>
          </a:p>
        </p:txBody>
      </p:sp>
      <p:sp>
        <p:nvSpPr>
          <p:cNvPr id="39944" name="文字方塊 10"/>
          <p:cNvSpPr txBox="1">
            <a:spLocks noChangeArrowheads="1"/>
          </p:cNvSpPr>
          <p:nvPr/>
        </p:nvSpPr>
        <p:spPr bwMode="auto">
          <a:xfrm>
            <a:off x="2768600" y="1496557"/>
            <a:ext cx="3071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由學校安排，以形塑學校教育願景及強化學生適性發展</a:t>
            </a:r>
            <a:r>
              <a:rPr lang="zh-TW" altLang="en-US" sz="1800" dirty="0">
                <a:solidFill>
                  <a:srgbClr val="0D0D0D"/>
                </a:solidFill>
                <a:latin typeface="微軟正黑體" panose="020B0604030504040204" pitchFamily="34" charset="-120"/>
                <a:ea typeface="微軟正黑體" panose="020B0604030504040204" pitchFamily="34" charset="-120"/>
              </a:rPr>
              <a:t>。</a:t>
            </a:r>
          </a:p>
        </p:txBody>
      </p:sp>
      <p:pic>
        <p:nvPicPr>
          <p:cNvPr id="39945" name="Shape 74"/>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00" y="2092066"/>
            <a:ext cx="21082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1733550" y="5571866"/>
            <a:ext cx="1035050" cy="261938"/>
          </a:xfrm>
          <a:prstGeom prst="rect">
            <a:avLst/>
          </a:prstGeom>
          <a:noFill/>
          <a:ln>
            <a:noFill/>
          </a:ln>
        </p:spPr>
        <p:txBody>
          <a:bodyPr>
            <a:spAutoFit/>
          </a:bodyPr>
          <a:lstStyle/>
          <a:p>
            <a:pPr algn="r" eaLnBrk="1" fontAlgn="auto" hangingPunct="1">
              <a:spcBef>
                <a:spcPts val="0"/>
              </a:spcBef>
              <a:spcAft>
                <a:spcPts val="0"/>
              </a:spcAft>
              <a:defRPr/>
            </a:pPr>
            <a:r>
              <a:rPr lang="zh-TW" altLang="en-US" sz="1050" dirty="0">
                <a:solidFill>
                  <a:prstClr val="black"/>
                </a:solidFill>
                <a:latin typeface="微軟正黑體" panose="020B0604030504040204" pitchFamily="34" charset="-120"/>
                <a:ea typeface="微軟正黑體" panose="020B0604030504040204" pitchFamily="34" charset="-120"/>
              </a:rPr>
              <a:t>取自吳月鈴</a:t>
            </a:r>
          </a:p>
        </p:txBody>
      </p:sp>
      <p:sp>
        <p:nvSpPr>
          <p:cNvPr id="3" name="左-右雙向箭號 2"/>
          <p:cNvSpPr/>
          <p:nvPr/>
        </p:nvSpPr>
        <p:spPr>
          <a:xfrm>
            <a:off x="2978146" y="3559513"/>
            <a:ext cx="1912353" cy="481013"/>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13" name="圖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22288" y="2792412"/>
            <a:ext cx="8359089" cy="1323975"/>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國中小暨普高健康與體育領域課程綱要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重要理念與內涵</a:t>
            </a:r>
          </a:p>
        </p:txBody>
      </p:sp>
      <p:sp>
        <p:nvSpPr>
          <p:cNvPr id="4096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FC1380A-962D-44FA-A2E1-48087F530C01}" type="slidenum">
              <a:rPr lang="zh-TW" altLang="en-US" sz="1200" smtClean="0">
                <a:solidFill>
                  <a:srgbClr val="898989"/>
                </a:solidFill>
              </a:rPr>
              <a:pPr>
                <a:lnSpc>
                  <a:spcPct val="100000"/>
                </a:lnSpc>
                <a:spcBef>
                  <a:spcPct val="0"/>
                </a:spcBef>
                <a:buFontTx/>
                <a:buNone/>
              </a:pPr>
              <a:t>17</a:t>
            </a:fld>
            <a:endParaRPr lang="zh-TW" altLang="en-US" sz="1200" dirty="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pic>
        <p:nvPicPr>
          <p:cNvPr id="40965" name="圖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第二部分</a:t>
            </a:r>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160731301"/>
              </p:ext>
            </p:extLst>
          </p:nvPr>
        </p:nvGraphicFramePr>
        <p:xfrm>
          <a:off x="266699" y="761323"/>
          <a:ext cx="8715375" cy="596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a:xfrm>
            <a:off x="7086600" y="6538912"/>
            <a:ext cx="2057400" cy="365125"/>
          </a:xfrm>
        </p:spPr>
        <p:txBody>
          <a:bodyPr/>
          <a:lstStyle/>
          <a:p>
            <a:pPr>
              <a:defRPr/>
            </a:pPr>
            <a:fld id="{12F3F063-C514-4327-903E-15B5C1B7965F}" type="slidenum">
              <a:rPr lang="zh-TW" altLang="en-US" smtClean="0"/>
              <a:pPr>
                <a:defRPr/>
              </a:pPr>
              <a:t>18</a:t>
            </a:fld>
            <a:endParaRPr lang="zh-TW" altLang="en-US" dirty="0"/>
          </a:p>
        </p:txBody>
      </p:sp>
      <p:sp>
        <p:nvSpPr>
          <p:cNvPr id="6" name="標題 1"/>
          <p:cNvSpPr>
            <a:spLocks noGrp="1"/>
          </p:cNvSpPr>
          <p:nvPr>
            <p:ph type="title"/>
          </p:nvPr>
        </p:nvSpPr>
        <p:spPr>
          <a:xfrm>
            <a:off x="477067" y="0"/>
            <a:ext cx="8294638" cy="761323"/>
          </a:xfrm>
        </p:spPr>
        <p:txBody>
          <a:bodyPr>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健體領域課綱的基本</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理念</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三項重要內涵</a:t>
            </a:r>
            <a:endPar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8" name="標題 1"/>
          <p:cNvSpPr txBox="1">
            <a:spLocks/>
          </p:cNvSpPr>
          <p:nvPr/>
        </p:nvSpPr>
        <p:spPr bwMode="auto">
          <a:xfrm>
            <a:off x="639811" y="1593511"/>
            <a:ext cx="967085" cy="76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algn="ctr"/>
            <a:r>
              <a:rPr lang="zh-TW" altLang="en-US" sz="36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一</a:t>
            </a:r>
          </a:p>
        </p:txBody>
      </p:sp>
      <p:sp>
        <p:nvSpPr>
          <p:cNvPr id="9" name="標題 1"/>
          <p:cNvSpPr txBox="1">
            <a:spLocks/>
          </p:cNvSpPr>
          <p:nvPr/>
        </p:nvSpPr>
        <p:spPr bwMode="auto">
          <a:xfrm>
            <a:off x="1056678" y="3360737"/>
            <a:ext cx="967085" cy="76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algn="ctr"/>
            <a:r>
              <a:rPr lang="zh-TW" altLang="en-US" sz="36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二</a:t>
            </a:r>
          </a:p>
        </p:txBody>
      </p:sp>
      <p:sp>
        <p:nvSpPr>
          <p:cNvPr id="10" name="標題 1"/>
          <p:cNvSpPr txBox="1">
            <a:spLocks/>
          </p:cNvSpPr>
          <p:nvPr/>
        </p:nvSpPr>
        <p:spPr bwMode="auto">
          <a:xfrm>
            <a:off x="639811" y="5206531"/>
            <a:ext cx="967085" cy="76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algn="ctr"/>
            <a:r>
              <a:rPr lang="zh-TW" altLang="en-US" sz="36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三</a:t>
            </a:r>
          </a:p>
        </p:txBody>
      </p:sp>
    </p:spTree>
    <p:extLst>
      <p:ext uri="{BB962C8B-B14F-4D97-AF65-F5344CB8AC3E}">
        <p14:creationId xmlns:p14="http://schemas.microsoft.com/office/powerpoint/2010/main" val="39344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1369066" y="125156"/>
            <a:ext cx="6396335" cy="761323"/>
          </a:xfrm>
        </p:spPr>
        <p:txBody>
          <a:bodyPr>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健體領域課綱的九項目標</a:t>
            </a:r>
            <a:endPar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2" name="投影片編號版面配置區 1"/>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19</a:t>
            </a:fld>
            <a:endParaRPr lang="zh-TW" altLang="en-US" dirty="0"/>
          </a:p>
        </p:txBody>
      </p:sp>
      <p:sp>
        <p:nvSpPr>
          <p:cNvPr id="18" name="圓角矩形 17"/>
          <p:cNvSpPr/>
          <p:nvPr/>
        </p:nvSpPr>
        <p:spPr>
          <a:xfrm>
            <a:off x="104760" y="1054754"/>
            <a:ext cx="4371978" cy="5438119"/>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2925" lvl="0" indent="-542925" algn="just">
              <a:lnSpc>
                <a:spcPct val="150000"/>
              </a:lnSpc>
            </a:pPr>
            <a:r>
              <a:rPr lang="zh-TW" altLang="en-US" sz="1900" b="1" dirty="0">
                <a:solidFill>
                  <a:schemeClr val="accent6">
                    <a:lumMod val="75000"/>
                  </a:schemeClr>
                </a:solidFill>
                <a:latin typeface="微軟正黑體" panose="020B0604030504040204" pitchFamily="34" charset="-120"/>
                <a:ea typeface="微軟正黑體" panose="020B0604030504040204" pitchFamily="34" charset="-120"/>
              </a:rPr>
              <a:t>一、培養具備健康生活與體育運動的知識、態度與技能，增進健康與體育的素養。</a:t>
            </a:r>
            <a:endParaRPr lang="zh-TW" altLang="en-US" sz="1900" b="1" dirty="0">
              <a:solidFill>
                <a:schemeClr val="accent6">
                  <a:lumMod val="75000"/>
                </a:schemeClr>
              </a:solidFill>
            </a:endParaRPr>
          </a:p>
          <a:p>
            <a:pPr marL="542925" lvl="0" indent="-542925" algn="just">
              <a:lnSpc>
                <a:spcPct val="150000"/>
              </a:lnSpc>
            </a:pPr>
            <a:r>
              <a:rPr lang="zh-TW" altLang="en-US" sz="1900" b="1" dirty="0">
                <a:solidFill>
                  <a:schemeClr val="accent6">
                    <a:lumMod val="75000"/>
                  </a:schemeClr>
                </a:solidFill>
                <a:latin typeface="微軟正黑體" panose="020B0604030504040204" pitchFamily="34" charset="-120"/>
                <a:ea typeface="微軟正黑體" panose="020B0604030504040204" pitchFamily="34" charset="-120"/>
              </a:rPr>
              <a:t>二、養成規律運動與健康生活的習慣。</a:t>
            </a:r>
          </a:p>
          <a:p>
            <a:pPr marL="542925" lvl="0" indent="-542925" algn="just">
              <a:lnSpc>
                <a:spcPct val="150000"/>
              </a:lnSpc>
            </a:pPr>
            <a:r>
              <a:rPr lang="zh-TW" altLang="en-US" sz="1900" b="1" dirty="0">
                <a:solidFill>
                  <a:schemeClr val="accent6">
                    <a:lumMod val="75000"/>
                  </a:schemeClr>
                </a:solidFill>
                <a:latin typeface="微軟正黑體" panose="020B0604030504040204" pitchFamily="34" charset="-120"/>
                <a:ea typeface="微軟正黑體" panose="020B0604030504040204" pitchFamily="34" charset="-120"/>
              </a:rPr>
              <a:t>三、培養健康與體育問題解決及規劃執行的能力。</a:t>
            </a:r>
          </a:p>
          <a:p>
            <a:pPr lvl="0" algn="just">
              <a:lnSpc>
                <a:spcPct val="150000"/>
              </a:lnSpc>
            </a:pPr>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四、培養獨立生活的自我照護能力。</a:t>
            </a:r>
          </a:p>
          <a:p>
            <a:pPr marL="542925" lvl="0" indent="-542925" algn="just">
              <a:lnSpc>
                <a:spcPct val="150000"/>
              </a:lnSpc>
            </a:pPr>
            <a:r>
              <a:rPr lang="zh-TW" altLang="en-US" sz="1900" b="1" dirty="0">
                <a:solidFill>
                  <a:schemeClr val="accent6">
                    <a:lumMod val="75000"/>
                  </a:schemeClr>
                </a:solidFill>
                <a:latin typeface="微軟正黑體" panose="020B0604030504040204" pitchFamily="34" charset="-120"/>
                <a:ea typeface="微軟正黑體" panose="020B0604030504040204" pitchFamily="34" charset="-120"/>
              </a:rPr>
              <a:t>五、培養思辨與善用健康生活與體育運動的相關資訊、產品和服務的素養。</a:t>
            </a:r>
          </a:p>
        </p:txBody>
      </p:sp>
      <p:sp>
        <p:nvSpPr>
          <p:cNvPr id="19" name="圓角矩形 18"/>
          <p:cNvSpPr/>
          <p:nvPr/>
        </p:nvSpPr>
        <p:spPr>
          <a:xfrm>
            <a:off x="4724400" y="1054755"/>
            <a:ext cx="4243380" cy="5438119"/>
          </a:xfrm>
          <a:prstGeom prst="roundRect">
            <a:avLst/>
          </a:prstGeom>
          <a:gradFill>
            <a:gsLst>
              <a:gs pos="0">
                <a:schemeClr val="accent1">
                  <a:lumMod val="5000"/>
                  <a:lumOff val="95000"/>
                </a:schemeClr>
              </a:gs>
              <a:gs pos="99000">
                <a:srgbClr val="D1E3F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2925" lvl="0" indent="-542925" algn="just">
              <a:lnSpc>
                <a:spcPct val="150000"/>
              </a:lnSpc>
            </a:pPr>
            <a:r>
              <a:rPr lang="zh-TW" altLang="en-US" sz="1900" b="1" dirty="0">
                <a:solidFill>
                  <a:schemeClr val="accent6">
                    <a:lumMod val="75000"/>
                  </a:schemeClr>
                </a:solidFill>
                <a:latin typeface="微軟正黑體" panose="020B0604030504040204" pitchFamily="34" charset="-120"/>
                <a:ea typeface="微軟正黑體" panose="020B0604030504040204" pitchFamily="34" charset="-120"/>
              </a:rPr>
              <a:t>六、建構運動與健康的美學欣賞能力及職涯準備所需之素養，豐富休閒生活品質與全人健康。</a:t>
            </a:r>
            <a:endParaRPr lang="en-US" altLang="zh-TW" sz="1900" b="1" dirty="0">
              <a:solidFill>
                <a:schemeClr val="accent6">
                  <a:lumMod val="75000"/>
                </a:schemeClr>
              </a:solidFill>
              <a:latin typeface="微軟正黑體" panose="020B0604030504040204" pitchFamily="34" charset="-120"/>
              <a:ea typeface="微軟正黑體" panose="020B0604030504040204" pitchFamily="34" charset="-120"/>
            </a:endParaRPr>
          </a:p>
          <a:p>
            <a:pPr marL="542925" lvl="0" indent="-542925" algn="just">
              <a:lnSpc>
                <a:spcPct val="150000"/>
              </a:lnSpc>
            </a:pPr>
            <a:r>
              <a:rPr lang="zh-TW" altLang="en-US" sz="1900" b="1" dirty="0">
                <a:solidFill>
                  <a:schemeClr val="accent6">
                    <a:lumMod val="75000"/>
                  </a:schemeClr>
                </a:solidFill>
                <a:latin typeface="微軟正黑體" panose="020B0604030504040204" pitchFamily="34" charset="-120"/>
                <a:ea typeface="微軟正黑體" panose="020B0604030504040204" pitchFamily="34" charset="-120"/>
              </a:rPr>
              <a:t>七、培養關懷生活、社會與環境的道德意識和公民責任感，營造健康與運動社區。</a:t>
            </a:r>
          </a:p>
          <a:p>
            <a:pPr marL="542925" lvl="0" indent="-542925" algn="just">
              <a:lnSpc>
                <a:spcPct val="150000"/>
              </a:lnSpc>
            </a:pPr>
            <a:r>
              <a:rPr lang="zh-TW" altLang="en-US" sz="1900" b="1" dirty="0">
                <a:solidFill>
                  <a:schemeClr val="accent6">
                    <a:lumMod val="75000"/>
                  </a:schemeClr>
                </a:solidFill>
                <a:latin typeface="微軟正黑體" panose="020B0604030504040204" pitchFamily="34" charset="-120"/>
                <a:ea typeface="微軟正黑體" panose="020B0604030504040204" pitchFamily="34" charset="-120"/>
              </a:rPr>
              <a:t>八、培養良好人際關係與團隊合作精神。</a:t>
            </a:r>
          </a:p>
          <a:p>
            <a:pPr marL="542925" lvl="0" indent="-542925" algn="just">
              <a:lnSpc>
                <a:spcPct val="150000"/>
              </a:lnSpc>
            </a:pPr>
            <a:r>
              <a:rPr lang="zh-TW" altLang="en-US" sz="1900" b="1" dirty="0">
                <a:solidFill>
                  <a:schemeClr val="accent6">
                    <a:lumMod val="75000"/>
                  </a:schemeClr>
                </a:solidFill>
                <a:latin typeface="微軟正黑體" panose="020B0604030504040204" pitchFamily="34" charset="-120"/>
                <a:ea typeface="微軟正黑體" panose="020B0604030504040204" pitchFamily="34" charset="-120"/>
              </a:rPr>
              <a:t>九、發展健康與體育相關之文化素養與國際觀。</a:t>
            </a:r>
          </a:p>
        </p:txBody>
      </p:sp>
      <p:pic>
        <p:nvPicPr>
          <p:cNvPr id="20"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3817" y="5239942"/>
            <a:ext cx="804863" cy="95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134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圓角矩形 41"/>
          <p:cNvSpPr/>
          <p:nvPr/>
        </p:nvSpPr>
        <p:spPr>
          <a:xfrm>
            <a:off x="819150" y="2508250"/>
            <a:ext cx="7823200" cy="3786188"/>
          </a:xfrm>
          <a:prstGeom prst="round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4" name="標題 1"/>
          <p:cNvSpPr txBox="1">
            <a:spLocks/>
          </p:cNvSpPr>
          <p:nvPr/>
        </p:nvSpPr>
        <p:spPr>
          <a:xfrm>
            <a:off x="1747838" y="490538"/>
            <a:ext cx="5708650" cy="635000"/>
          </a:xfrm>
          <a:prstGeom prst="rect">
            <a:avLst/>
          </a:prstGeom>
        </p:spPr>
        <p:txBody>
          <a:bodyPr anchor="ctr"/>
          <a:lstStyle/>
          <a:p>
            <a:pPr algn="ctr" eaLnBrk="1" fontAlgn="auto" hangingPunct="1">
              <a:spcAft>
                <a:spcPts val="0"/>
              </a:spcAft>
              <a:defRPr/>
            </a:pPr>
            <a:r>
              <a:rPr lang="zh-TW" altLang="en-US" sz="4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簡報綱要</a:t>
            </a:r>
          </a:p>
        </p:txBody>
      </p:sp>
      <p:sp>
        <p:nvSpPr>
          <p:cNvPr id="9" name="Text Box 9"/>
          <p:cNvSpPr txBox="1">
            <a:spLocks noChangeArrowheads="1"/>
          </p:cNvSpPr>
          <p:nvPr/>
        </p:nvSpPr>
        <p:spPr bwMode="auto">
          <a:xfrm>
            <a:off x="-129382" y="3707259"/>
            <a:ext cx="9461501" cy="1384995"/>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第二部分</a:t>
            </a:r>
            <a:endParaRPr lang="en-US" altLang="zh-TW"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國中小暨普高</a:t>
            </a: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健康與體育領域課程綱要</a:t>
            </a:r>
            <a:endParaRPr lang="en-US" altLang="zh-TW" sz="2800" b="1" kern="0" dirty="0">
              <a:solidFill>
                <a:schemeClr val="accent2">
                  <a:lumMod val="75000"/>
                </a:schemeClr>
              </a:solidFill>
              <a:latin typeface="微軟正黑體" panose="020B0604030504040204" pitchFamily="34" charset="-120"/>
              <a:ea typeface="微軟正黑體" panose="020B0604030504040204" pitchFamily="34" charset="-120"/>
            </a:endParaRPr>
          </a:p>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重要理念與內涵</a:t>
            </a:r>
            <a:endParaRPr lang="en-US" altLang="zh-CN" sz="2800" b="1" kern="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17" name="Text Box 17"/>
          <p:cNvSpPr txBox="1">
            <a:spLocks noChangeArrowheads="1"/>
          </p:cNvSpPr>
          <p:nvPr/>
        </p:nvSpPr>
        <p:spPr bwMode="auto">
          <a:xfrm>
            <a:off x="1403350" y="5238750"/>
            <a:ext cx="4959350" cy="523875"/>
          </a:xfrm>
          <a:prstGeom prst="rect">
            <a:avLst/>
          </a:prstGeom>
          <a:noFill/>
          <a:ln w="9525" algn="ctr">
            <a:noFill/>
            <a:miter lim="800000"/>
            <a:headEnd/>
            <a:tailEnd/>
          </a:ln>
        </p:spPr>
        <p:txBody>
          <a:bodyPr>
            <a:spAutoFit/>
          </a:bodyPr>
          <a:lstStyle/>
          <a:p>
            <a:pPr fontAlgn="auto">
              <a:spcBef>
                <a:spcPts val="0"/>
              </a:spcBef>
              <a:spcAft>
                <a:spcPts val="0"/>
              </a:spcAft>
              <a:defRPr/>
            </a:pPr>
            <a:endParaRPr lang="en-US" altLang="zh-CN" sz="2800" kern="0" dirty="0">
              <a:solidFill>
                <a:srgbClr val="C00000"/>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819150" y="5216302"/>
            <a:ext cx="7639050" cy="954088"/>
          </a:xfrm>
          <a:prstGeom prst="rect">
            <a:avLst/>
          </a:prstGeom>
        </p:spPr>
        <p:txBody>
          <a:bodyPr>
            <a:spAutoFit/>
          </a:bodyPr>
          <a:lstStyle/>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第三部分</a:t>
            </a:r>
            <a:endParaRPr lang="en-US" altLang="zh-TW" sz="2800" b="1" kern="0" dirty="0">
              <a:solidFill>
                <a:schemeClr val="accent4">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國教院研發之課綱實施支持資源</a:t>
            </a:r>
            <a:endParaRPr lang="en-US" altLang="zh-CN" sz="2800" b="1" kern="0"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7" name="Text Box 9"/>
          <p:cNvSpPr txBox="1">
            <a:spLocks noChangeArrowheads="1"/>
          </p:cNvSpPr>
          <p:nvPr/>
        </p:nvSpPr>
        <p:spPr bwMode="auto">
          <a:xfrm>
            <a:off x="84138" y="2616200"/>
            <a:ext cx="9045575" cy="954088"/>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第一部分</a:t>
            </a:r>
            <a:endParaRPr lang="en-US" altLang="zh-TW" sz="2800" b="1" kern="0" dirty="0">
              <a:solidFill>
                <a:schemeClr val="accent2">
                  <a:lumMod val="50000"/>
                </a:schemeClr>
              </a:solidFill>
              <a:latin typeface="微軟正黑體" panose="020B0604030504040204" pitchFamily="34" charset="-120"/>
              <a:ea typeface="微軟正黑體" panose="020B0604030504040204" pitchFamily="34" charset="-120"/>
            </a:endParaRPr>
          </a:p>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十二年國教課程綱要總綱重要理念與內涵</a:t>
            </a:r>
            <a:endParaRPr lang="en-US" altLang="zh-CN" sz="2800" b="1" kern="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440" name="投影片編號版面配置區 5"/>
          <p:cNvSpPr>
            <a:spLocks noGrp="1"/>
          </p:cNvSpPr>
          <p:nvPr>
            <p:ph type="sldNum" sz="quarter" idx="12"/>
          </p:nvPr>
        </p:nvSpPr>
        <p:spPr bwMode="auto">
          <a:xfrm>
            <a:off x="7086600" y="6483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EA1A886-97FB-4C30-BC89-1E1363BF1FF7}" type="slidenum">
              <a:rPr lang="zh-TW" altLang="en-US" sz="1200" smtClean="0">
                <a:solidFill>
                  <a:srgbClr val="898989"/>
                </a:solidFill>
              </a:rPr>
              <a:pPr>
                <a:lnSpc>
                  <a:spcPct val="100000"/>
                </a:lnSpc>
                <a:spcBef>
                  <a:spcPct val="0"/>
                </a:spcBef>
                <a:buFontTx/>
                <a:buNone/>
              </a:pPr>
              <a:t>2</a:t>
            </a:fld>
            <a:endParaRPr lang="zh-TW" altLang="en-US" sz="1200">
              <a:solidFill>
                <a:srgbClr val="898989"/>
              </a:solidFill>
            </a:endParaRPr>
          </a:p>
        </p:txBody>
      </p:sp>
      <p:pic>
        <p:nvPicPr>
          <p:cNvPr id="18441"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538" y="1447800"/>
            <a:ext cx="1109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16088" y="0"/>
            <a:ext cx="5915025" cy="676275"/>
          </a:xfrm>
        </p:spPr>
        <p:txBody>
          <a:bodyPr rtlCol="0">
            <a:normAutofit fontScale="90000"/>
          </a:bodyPr>
          <a:lstStyle/>
          <a:p>
            <a:pPr algn="ctr" eaLnBrk="1" hangingPunct="1">
              <a:lnSpc>
                <a:spcPct val="100000"/>
              </a:lnSpc>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面對未來，健體領域的教學是</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endPar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graphicFrame>
        <p:nvGraphicFramePr>
          <p:cNvPr id="5" name="資料庫圖表 4"/>
          <p:cNvGraphicFramePr/>
          <p:nvPr>
            <p:extLst>
              <p:ext uri="{D42A27DB-BD31-4B8C-83A1-F6EECF244321}">
                <p14:modId xmlns:p14="http://schemas.microsoft.com/office/powerpoint/2010/main" val="2619132918"/>
              </p:ext>
            </p:extLst>
          </p:nvPr>
        </p:nvGraphicFramePr>
        <p:xfrm>
          <a:off x="333477" y="972004"/>
          <a:ext cx="8680245" cy="533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
        <p:nvSpPr>
          <p:cNvPr id="3" name="投影片編號版面配置區 2"/>
          <p:cNvSpPr>
            <a:spLocks noGrp="1"/>
          </p:cNvSpPr>
          <p:nvPr>
            <p:ph type="sldNum" sz="quarter" idx="12"/>
          </p:nvPr>
        </p:nvSpPr>
        <p:spPr>
          <a:xfrm>
            <a:off x="7086600" y="6485835"/>
            <a:ext cx="2057400" cy="365125"/>
          </a:xfrm>
        </p:spPr>
        <p:txBody>
          <a:bodyPr/>
          <a:lstStyle/>
          <a:p>
            <a:pPr>
              <a:defRPr/>
            </a:pPr>
            <a:fld id="{12F3F063-C514-4327-903E-15B5C1B7965F}" type="slidenum">
              <a:rPr lang="zh-TW" altLang="en-US" smtClean="0"/>
              <a:pPr>
                <a:defRPr/>
              </a:pPr>
              <a:t>20</a:t>
            </a:fld>
            <a:endParaRPr lang="zh-TW" altLang="en-US" dirty="0"/>
          </a:p>
        </p:txBody>
      </p:sp>
    </p:spTree>
    <p:extLst>
      <p:ext uri="{BB962C8B-B14F-4D97-AF65-F5344CB8AC3E}">
        <p14:creationId xmlns:p14="http://schemas.microsoft.com/office/powerpoint/2010/main" val="3481212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87547" y="4127883"/>
            <a:ext cx="2704794" cy="1535931"/>
          </a:xfrm>
        </p:spPr>
        <p:txBody>
          <a:bodyPr>
            <a:normAutofit lnSpcReduction="10000"/>
          </a:bodyPr>
          <a:lstStyle/>
          <a:p>
            <a:pPr marL="0" lvl="1" indent="0" algn="ctr">
              <a:spcBef>
                <a:spcPts val="1200"/>
              </a:spcBef>
              <a:buNone/>
            </a:pPr>
            <a:r>
              <a:rPr lang="zh-TW" altLang="en-US" sz="2800" dirty="0">
                <a:latin typeface="微軟正黑體" panose="020B0604030504040204" pitchFamily="34" charset="-120"/>
                <a:ea typeface="微軟正黑體" panose="020B0604030504040204" pitchFamily="34" charset="-120"/>
              </a:rPr>
              <a:t>領域或分科教學</a:t>
            </a:r>
            <a:endParaRPr lang="en-US" altLang="zh-TW" sz="2800" dirty="0">
              <a:latin typeface="微軟正黑體" panose="020B0604030504040204" pitchFamily="34" charset="-120"/>
              <a:ea typeface="微軟正黑體" panose="020B0604030504040204" pitchFamily="34" charset="-120"/>
            </a:endParaRPr>
          </a:p>
          <a:p>
            <a:pPr marL="0" lvl="1" indent="0" algn="ctr">
              <a:spcBef>
                <a:spcPts val="1200"/>
              </a:spcBef>
              <a:buNone/>
            </a:pPr>
            <a:r>
              <a:rPr lang="zh-TW" altLang="en-US" sz="2800" dirty="0">
                <a:latin typeface="微軟正黑體" panose="020B0604030504040204" pitchFamily="34" charset="-120"/>
                <a:ea typeface="微軟正黑體" panose="020B0604030504040204" pitchFamily="34" charset="-120"/>
              </a:rPr>
              <a:t>彈性教材編選</a:t>
            </a:r>
            <a:endParaRPr lang="en-US" altLang="zh-TW" sz="2800" dirty="0">
              <a:latin typeface="微軟正黑體" panose="020B0604030504040204" pitchFamily="34" charset="-120"/>
              <a:ea typeface="微軟正黑體" panose="020B0604030504040204" pitchFamily="34" charset="-120"/>
            </a:endParaRPr>
          </a:p>
          <a:p>
            <a:pPr marL="0" lvl="1" indent="0" algn="ctr">
              <a:spcBef>
                <a:spcPts val="1200"/>
              </a:spcBef>
              <a:buNone/>
            </a:pPr>
            <a:r>
              <a:rPr lang="zh-TW" altLang="en-US" sz="2800" dirty="0">
                <a:latin typeface="微軟正黑體" panose="020B0604030504040204" pitchFamily="34" charset="-120"/>
                <a:ea typeface="微軟正黑體" panose="020B0604030504040204" pitchFamily="34" charset="-120"/>
              </a:rPr>
              <a:t>適性多元選修</a:t>
            </a:r>
            <a:endParaRPr lang="en-US" altLang="zh-TW" sz="2800" dirty="0">
              <a:latin typeface="微軟正黑體" panose="020B0604030504040204" pitchFamily="34" charset="-120"/>
              <a:ea typeface="微軟正黑體" panose="020B0604030504040204" pitchFamily="34" charset="-120"/>
            </a:endParaRPr>
          </a:p>
        </p:txBody>
      </p:sp>
      <p:sp>
        <p:nvSpPr>
          <p:cNvPr id="9" name="內容版面配置區 2"/>
          <p:cNvSpPr txBox="1"/>
          <p:nvPr/>
        </p:nvSpPr>
        <p:spPr>
          <a:xfrm>
            <a:off x="848231" y="3429198"/>
            <a:ext cx="1693595" cy="725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zh-TW" altLang="en-US" b="1" dirty="0">
                <a:solidFill>
                  <a:prstClr val="black"/>
                </a:solidFill>
                <a:latin typeface="微軟正黑體" panose="020B0604030504040204" pitchFamily="34" charset="-120"/>
                <a:ea typeface="微軟正黑體" panose="020B0604030504040204" pitchFamily="34" charset="-120"/>
              </a:rPr>
              <a:t>素養導向</a:t>
            </a:r>
            <a:endParaRPr lang="en-US" altLang="zh-TW" b="1" dirty="0">
              <a:solidFill>
                <a:prstClr val="black"/>
              </a:solidFill>
              <a:latin typeface="微軟正黑體" panose="020B0604030504040204" pitchFamily="34" charset="-120"/>
              <a:ea typeface="微軟正黑體" panose="020B0604030504040204" pitchFamily="34" charset="-120"/>
            </a:endParaRPr>
          </a:p>
        </p:txBody>
      </p:sp>
      <p:sp>
        <p:nvSpPr>
          <p:cNvPr id="10" name="內容版面配置區 2"/>
          <p:cNvSpPr txBox="1"/>
          <p:nvPr/>
        </p:nvSpPr>
        <p:spPr>
          <a:xfrm>
            <a:off x="6063600" y="4123339"/>
            <a:ext cx="2956833" cy="11615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10000"/>
              </a:lnSpc>
              <a:spcBef>
                <a:spcPts val="1200"/>
              </a:spcBef>
              <a:buNone/>
            </a:pPr>
            <a:r>
              <a:rPr lang="en-US" altLang="zh-TW" sz="2800" dirty="0">
                <a:latin typeface="微軟正黑體" panose="020B0604030504040204" pitchFamily="34" charset="-120"/>
                <a:ea typeface="微軟正黑體" panose="020B0604030504040204" pitchFamily="34" charset="-120"/>
              </a:rPr>
              <a:t>1-12</a:t>
            </a:r>
            <a:r>
              <a:rPr lang="zh-TW" altLang="en-US" sz="2800" dirty="0">
                <a:latin typeface="微軟正黑體" panose="020B0604030504040204" pitchFamily="34" charset="-120"/>
                <a:ea typeface="微軟正黑體" panose="020B0604030504040204" pitchFamily="34" charset="-120"/>
              </a:rPr>
              <a:t>年級連貫</a:t>
            </a:r>
            <a:endParaRPr lang="en-US" altLang="zh-TW" sz="2800" dirty="0">
              <a:latin typeface="微軟正黑體" panose="020B0604030504040204" pitchFamily="34" charset="-120"/>
              <a:ea typeface="微軟正黑體" panose="020B0604030504040204" pitchFamily="34" charset="-120"/>
            </a:endParaRPr>
          </a:p>
          <a:p>
            <a:pPr marL="0" lvl="1" indent="0" algn="ctr">
              <a:lnSpc>
                <a:spcPct val="110000"/>
              </a:lnSpc>
              <a:spcBef>
                <a:spcPts val="1200"/>
              </a:spcBef>
              <a:buNone/>
            </a:pPr>
            <a:r>
              <a:rPr lang="zh-TW" altLang="en-US" sz="2800" dirty="0">
                <a:latin typeface="微軟正黑體" panose="020B0604030504040204" pitchFamily="34" charset="-120"/>
                <a:ea typeface="微軟正黑體" panose="020B0604030504040204" pitchFamily="34" charset="-120"/>
              </a:rPr>
              <a:t>跨科目</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領域統整</a:t>
            </a:r>
            <a:endParaRPr lang="en-US" altLang="zh-TW" sz="2800" dirty="0">
              <a:latin typeface="微軟正黑體" panose="020B0604030504040204" pitchFamily="34" charset="-120"/>
              <a:ea typeface="微軟正黑體" panose="020B0604030504040204" pitchFamily="34" charset="-120"/>
            </a:endParaRPr>
          </a:p>
        </p:txBody>
      </p:sp>
      <p:cxnSp>
        <p:nvCxnSpPr>
          <p:cNvPr id="11" name="直線接點 10"/>
          <p:cNvCxnSpPr/>
          <p:nvPr/>
        </p:nvCxnSpPr>
        <p:spPr>
          <a:xfrm>
            <a:off x="2987036" y="4154329"/>
            <a:ext cx="0" cy="1509485"/>
          </a:xfrm>
          <a:prstGeom prst="line">
            <a:avLst/>
          </a:prstGeom>
          <a:ln w="38100">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12" name="內容版面配置區 2"/>
          <p:cNvSpPr txBox="1"/>
          <p:nvPr/>
        </p:nvSpPr>
        <p:spPr>
          <a:xfrm>
            <a:off x="406238" y="4123339"/>
            <a:ext cx="2396351" cy="1121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200"/>
              </a:spcBef>
              <a:buFont typeface="Arial" panose="020B0604020202020204" pitchFamily="34" charset="0"/>
              <a:buNone/>
            </a:pPr>
            <a:r>
              <a:rPr lang="zh-TW" altLang="en-US" sz="2800" dirty="0">
                <a:latin typeface="微軟正黑體" panose="020B0604030504040204" pitchFamily="34" charset="-120"/>
                <a:ea typeface="微軟正黑體" panose="020B0604030504040204" pitchFamily="34" charset="-120"/>
              </a:rPr>
              <a:t>連結經驗世界</a:t>
            </a:r>
            <a:endParaRPr lang="en-US" altLang="zh-TW" sz="2800" dirty="0">
              <a:latin typeface="微軟正黑體" panose="020B0604030504040204" pitchFamily="34" charset="-120"/>
              <a:ea typeface="微軟正黑體" panose="020B0604030504040204" pitchFamily="34" charset="-120"/>
            </a:endParaRPr>
          </a:p>
          <a:p>
            <a:pPr marL="0" lvl="1" indent="0" algn="ctr">
              <a:spcBef>
                <a:spcPts val="1200"/>
              </a:spcBef>
              <a:buFont typeface="Arial" panose="020B0604020202020204" pitchFamily="34" charset="0"/>
              <a:buNone/>
            </a:pPr>
            <a:r>
              <a:rPr lang="zh-TW" altLang="en-US" sz="2800" dirty="0">
                <a:latin typeface="微軟正黑體" panose="020B0604030504040204" pitchFamily="34" charset="-120"/>
                <a:ea typeface="微軟正黑體" panose="020B0604030504040204" pitchFamily="34" charset="-120"/>
              </a:rPr>
              <a:t>展現學習信心</a:t>
            </a:r>
            <a:endParaRPr lang="zh-TW" altLang="en-US" dirty="0">
              <a:latin typeface="微軟正黑體" panose="020B0604030504040204" pitchFamily="34" charset="-120"/>
              <a:ea typeface="微軟正黑體" panose="020B0604030504040204" pitchFamily="34" charset="-120"/>
            </a:endParaRPr>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854" y="853513"/>
            <a:ext cx="2372400" cy="2372400"/>
          </a:xfrm>
          <a:prstGeom prst="rect">
            <a:avLst/>
          </a:prstGeom>
        </p:spPr>
      </p:pic>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6672" y="853513"/>
            <a:ext cx="2409825" cy="2359025"/>
          </a:xfrm>
          <a:prstGeom prst="rect">
            <a:avLst/>
          </a:prstGeom>
        </p:spPr>
      </p:pic>
      <p:pic>
        <p:nvPicPr>
          <p:cNvPr id="22" name="圖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3915" y="853512"/>
            <a:ext cx="2359025" cy="2359025"/>
          </a:xfrm>
          <a:prstGeom prst="rect">
            <a:avLst/>
          </a:prstGeom>
        </p:spPr>
      </p:pic>
      <p:sp>
        <p:nvSpPr>
          <p:cNvPr id="23" name="內容版面配置區 2"/>
          <p:cNvSpPr txBox="1"/>
          <p:nvPr/>
        </p:nvSpPr>
        <p:spPr>
          <a:xfrm>
            <a:off x="3663983" y="3509170"/>
            <a:ext cx="1693595" cy="725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zh-TW" altLang="en-US" b="1" dirty="0">
                <a:latin typeface="微軟正黑體" panose="020B0604030504040204" pitchFamily="34" charset="-120"/>
                <a:ea typeface="微軟正黑體" panose="020B0604030504040204" pitchFamily="34" charset="-120"/>
              </a:rPr>
              <a:t>彈　性</a:t>
            </a:r>
            <a:endParaRPr lang="en-US" altLang="zh-TW" b="1" dirty="0">
              <a:latin typeface="微軟正黑體" panose="020B0604030504040204" pitchFamily="34" charset="-120"/>
              <a:ea typeface="微軟正黑體" panose="020B0604030504040204" pitchFamily="34" charset="-120"/>
            </a:endParaRPr>
          </a:p>
        </p:txBody>
      </p:sp>
      <p:sp>
        <p:nvSpPr>
          <p:cNvPr id="24" name="內容版面配置區 2"/>
          <p:cNvSpPr txBox="1"/>
          <p:nvPr/>
        </p:nvSpPr>
        <p:spPr>
          <a:xfrm>
            <a:off x="6479736" y="3509170"/>
            <a:ext cx="1693595" cy="72513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10000"/>
              </a:lnSpc>
              <a:spcBef>
                <a:spcPts val="1200"/>
              </a:spcBef>
              <a:buNone/>
            </a:pPr>
            <a:r>
              <a:rPr lang="zh-TW" altLang="en-US" sz="5100" b="1" dirty="0">
                <a:latin typeface="微軟正黑體" panose="020B0604030504040204" pitchFamily="34" charset="-120"/>
                <a:ea typeface="微軟正黑體" panose="020B0604030504040204" pitchFamily="34" charset="-120"/>
              </a:rPr>
              <a:t>連貫統整</a:t>
            </a:r>
            <a:endParaRPr lang="en-US" altLang="zh-TW" sz="5100" b="1" dirty="0">
              <a:latin typeface="微軟正黑體" panose="020B0604030504040204" pitchFamily="34" charset="-120"/>
              <a:ea typeface="微軟正黑體" panose="020B0604030504040204" pitchFamily="34" charset="-120"/>
            </a:endParaRPr>
          </a:p>
        </p:txBody>
      </p:sp>
      <p:cxnSp>
        <p:nvCxnSpPr>
          <p:cNvPr id="25" name="直線接點 24"/>
          <p:cNvCxnSpPr/>
          <p:nvPr/>
        </p:nvCxnSpPr>
        <p:spPr>
          <a:xfrm>
            <a:off x="5928013" y="4154329"/>
            <a:ext cx="0" cy="1509485"/>
          </a:xfrm>
          <a:prstGeom prst="line">
            <a:avLst/>
          </a:prstGeom>
          <a:ln w="38100">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17" name="矩形 7"/>
          <p:cNvSpPr>
            <a:spLocks noChangeArrowheads="1"/>
          </p:cNvSpPr>
          <p:nvPr/>
        </p:nvSpPr>
        <p:spPr bwMode="auto">
          <a:xfrm>
            <a:off x="2261759" y="3896"/>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健體領域課綱的特色</a:t>
            </a:r>
          </a:p>
        </p:txBody>
      </p:sp>
      <p:sp>
        <p:nvSpPr>
          <p:cNvPr id="2" name="投影片編號版面配置區 1"/>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21</a:t>
            </a:fld>
            <a:endParaRPr lang="zh-TW" altLang="en-US" dirty="0"/>
          </a:p>
        </p:txBody>
      </p:sp>
    </p:spTree>
    <p:extLst>
      <p:ext uri="{BB962C8B-B14F-4D97-AF65-F5344CB8AC3E}">
        <p14:creationId xmlns:p14="http://schemas.microsoft.com/office/powerpoint/2010/main" val="161781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49" y="2627313"/>
            <a:ext cx="8207407"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一、現況問題及因應</a:t>
            </a:r>
            <a:endPar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sp>
        <p:nvSpPr>
          <p:cNvPr id="4403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F7A2126B-FF0B-4733-8022-50F7B1F3D901}" type="slidenum">
              <a:rPr lang="zh-TW" altLang="en-US" sz="1200" smtClean="0">
                <a:solidFill>
                  <a:schemeClr val="bg1"/>
                </a:solidFill>
              </a:rPr>
              <a:pPr>
                <a:lnSpc>
                  <a:spcPct val="100000"/>
                </a:lnSpc>
                <a:spcBef>
                  <a:spcPct val="0"/>
                </a:spcBef>
                <a:buFontTx/>
                <a:buNone/>
              </a:pPr>
              <a:t>22</a:t>
            </a:fld>
            <a:endParaRPr lang="zh-TW" altLang="en-US" sz="1200" dirty="0">
              <a:solidFill>
                <a:schemeClr val="bg1"/>
              </a:solidFill>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extLst>
      <p:ext uri="{BB962C8B-B14F-4D97-AF65-F5344CB8AC3E}">
        <p14:creationId xmlns:p14="http://schemas.microsoft.com/office/powerpoint/2010/main" val="40698702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09518" y="234829"/>
            <a:ext cx="2060964" cy="487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現況問題</a:t>
            </a:r>
          </a:p>
        </p:txBody>
      </p:sp>
      <p:pic>
        <p:nvPicPr>
          <p:cNvPr id="2050" name="Picture 2" descr="「食安」的圖片搜尋結果"/>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7775"/>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環境汙染類別」的圖片搜尋結果"/>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000" y="967775"/>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c產品」的圖片搜尋結果"/>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4000" y="3608378"/>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80" y="3073635"/>
            <a:ext cx="6617560" cy="3625726"/>
          </a:xfrm>
          <a:prstGeom prst="rect">
            <a:avLst/>
          </a:prstGeom>
        </p:spPr>
      </p:pic>
      <p:pic>
        <p:nvPicPr>
          <p:cNvPr id="12" name="圖片 11"/>
          <p:cNvPicPr>
            <a:picLocks/>
          </p:cNvPicPr>
          <p:nvPr/>
        </p:nvPicPr>
        <p:blipFill>
          <a:blip r:embed="rId6">
            <a:extLst>
              <a:ext uri="{28A0092B-C50C-407E-A947-70E740481C1C}">
                <a14:useLocalDpi xmlns:a14="http://schemas.microsoft.com/office/drawing/2010/main" val="0"/>
              </a:ext>
            </a:extLst>
          </a:blip>
          <a:stretch>
            <a:fillRect/>
          </a:stretch>
        </p:blipFill>
        <p:spPr>
          <a:xfrm>
            <a:off x="6264000" y="967775"/>
            <a:ext cx="2880000" cy="2160000"/>
          </a:xfrm>
          <a:prstGeom prst="rect">
            <a:avLst/>
          </a:prstGeom>
        </p:spPr>
      </p:pic>
      <p:sp>
        <p:nvSpPr>
          <p:cNvPr id="14" name="矩形 13"/>
          <p:cNvSpPr/>
          <p:nvPr/>
        </p:nvSpPr>
        <p:spPr>
          <a:xfrm>
            <a:off x="3132000" y="3869062"/>
            <a:ext cx="2646878" cy="584775"/>
          </a:xfrm>
          <a:prstGeom prst="rect">
            <a:avLst/>
          </a:prstGeom>
          <a:noFill/>
        </p:spPr>
        <p:txBody>
          <a:bodyPr wrap="none" lIns="91440" tIns="45720" rIns="91440" bIns="45720">
            <a:spAutoFit/>
          </a:bodyPr>
          <a:lstStyle/>
          <a:p>
            <a:pPr algn="ctr"/>
            <a:r>
              <a:rPr lang="zh-TW" altLang="en-US" sz="3200" b="1" dirty="0">
                <a:ln w="0"/>
                <a:solidFill>
                  <a:srgbClr val="054932"/>
                </a:solidFill>
                <a:latin typeface="微軟正黑體" panose="020B0604030504040204" pitchFamily="34" charset="-120"/>
                <a:ea typeface="微軟正黑體" panose="020B0604030504040204" pitchFamily="34" charset="-120"/>
              </a:rPr>
              <a:t>坐式生活型態</a:t>
            </a:r>
          </a:p>
        </p:txBody>
      </p:sp>
      <p:sp>
        <p:nvSpPr>
          <p:cNvPr id="20" name="矩形 19"/>
          <p:cNvSpPr/>
          <p:nvPr/>
        </p:nvSpPr>
        <p:spPr>
          <a:xfrm>
            <a:off x="1800722" y="3093130"/>
            <a:ext cx="1205278" cy="369332"/>
          </a:xfrm>
          <a:prstGeom prst="rect">
            <a:avLst/>
          </a:prstGeom>
          <a:noFill/>
        </p:spPr>
        <p:txBody>
          <a:bodyPr wrap="square" lIns="91440" tIns="45720" rIns="91440" bIns="45720">
            <a:spAutoFit/>
          </a:bodyPr>
          <a:lstStyle/>
          <a:p>
            <a:pPr algn="ctr"/>
            <a:r>
              <a:rPr lang="zh-TW" altLang="en-US" b="1" dirty="0">
                <a:ln w="0"/>
                <a:solidFill>
                  <a:srgbClr val="054932"/>
                </a:solidFill>
                <a:latin typeface="微軟正黑體" panose="020B0604030504040204" pitchFamily="34" charset="-120"/>
                <a:ea typeface="微軟正黑體" panose="020B0604030504040204" pitchFamily="34" charset="-120"/>
              </a:rPr>
              <a:t>食安問題</a:t>
            </a:r>
          </a:p>
        </p:txBody>
      </p:sp>
      <p:sp>
        <p:nvSpPr>
          <p:cNvPr id="21" name="矩形 20"/>
          <p:cNvSpPr/>
          <p:nvPr/>
        </p:nvSpPr>
        <p:spPr>
          <a:xfrm>
            <a:off x="4965817" y="3093130"/>
            <a:ext cx="1205278" cy="369332"/>
          </a:xfrm>
          <a:prstGeom prst="rect">
            <a:avLst/>
          </a:prstGeom>
          <a:noFill/>
        </p:spPr>
        <p:txBody>
          <a:bodyPr wrap="square" lIns="91440" tIns="45720" rIns="91440" bIns="45720">
            <a:spAutoFit/>
          </a:bodyPr>
          <a:lstStyle/>
          <a:p>
            <a:pPr algn="ctr"/>
            <a:r>
              <a:rPr lang="zh-TW" altLang="en-US" b="1" dirty="0">
                <a:ln w="0"/>
                <a:solidFill>
                  <a:srgbClr val="054932"/>
                </a:solidFill>
                <a:latin typeface="微軟正黑體" panose="020B0604030504040204" pitchFamily="34" charset="-120"/>
                <a:ea typeface="微軟正黑體" panose="020B0604030504040204" pitchFamily="34" charset="-120"/>
              </a:rPr>
              <a:t>環境問題</a:t>
            </a:r>
          </a:p>
        </p:txBody>
      </p:sp>
      <p:sp>
        <p:nvSpPr>
          <p:cNvPr id="22" name="矩形 21"/>
          <p:cNvSpPr/>
          <p:nvPr/>
        </p:nvSpPr>
        <p:spPr>
          <a:xfrm>
            <a:off x="8031627" y="3093130"/>
            <a:ext cx="1205278" cy="369332"/>
          </a:xfrm>
          <a:prstGeom prst="rect">
            <a:avLst/>
          </a:prstGeom>
          <a:noFill/>
        </p:spPr>
        <p:txBody>
          <a:bodyPr wrap="square" lIns="91440" tIns="45720" rIns="91440" bIns="45720">
            <a:spAutoFit/>
          </a:bodyPr>
          <a:lstStyle/>
          <a:p>
            <a:pPr algn="ctr"/>
            <a:r>
              <a:rPr lang="zh-TW" altLang="en-US" b="1" dirty="0">
                <a:ln w="0"/>
                <a:solidFill>
                  <a:srgbClr val="054932"/>
                </a:solidFill>
                <a:latin typeface="微軟正黑體" panose="020B0604030504040204" pitchFamily="34" charset="-120"/>
                <a:ea typeface="微軟正黑體" panose="020B0604030504040204" pitchFamily="34" charset="-120"/>
              </a:rPr>
              <a:t>人身安全</a:t>
            </a:r>
          </a:p>
        </p:txBody>
      </p:sp>
      <p:sp>
        <p:nvSpPr>
          <p:cNvPr id="24" name="矩形 23"/>
          <p:cNvSpPr/>
          <p:nvPr/>
        </p:nvSpPr>
        <p:spPr>
          <a:xfrm>
            <a:off x="8031627" y="5761101"/>
            <a:ext cx="1205278" cy="646331"/>
          </a:xfrm>
          <a:prstGeom prst="rect">
            <a:avLst/>
          </a:prstGeom>
          <a:noFill/>
        </p:spPr>
        <p:txBody>
          <a:bodyPr wrap="square" lIns="91440" tIns="45720" rIns="91440" bIns="45720">
            <a:spAutoFit/>
          </a:bodyPr>
          <a:lstStyle/>
          <a:p>
            <a:pPr algn="ctr"/>
            <a:r>
              <a:rPr lang="en-US" altLang="zh-TW" b="1" dirty="0">
                <a:ln w="0"/>
                <a:solidFill>
                  <a:srgbClr val="054932"/>
                </a:solidFill>
                <a:latin typeface="微軟正黑體" panose="020B0604030504040204" pitchFamily="34" charset="-120"/>
                <a:ea typeface="微軟正黑體" panose="020B0604030504040204" pitchFamily="34" charset="-120"/>
              </a:rPr>
              <a:t>3C</a:t>
            </a:r>
            <a:r>
              <a:rPr lang="zh-TW" altLang="en-US" b="1" dirty="0">
                <a:ln w="0"/>
                <a:solidFill>
                  <a:srgbClr val="054932"/>
                </a:solidFill>
                <a:latin typeface="微軟正黑體" panose="020B0604030504040204" pitchFamily="34" charset="-120"/>
                <a:ea typeface="微軟正黑體" panose="020B0604030504040204" pitchFamily="34" charset="-120"/>
              </a:rPr>
              <a:t>產品的使用</a:t>
            </a:r>
          </a:p>
        </p:txBody>
      </p:sp>
      <p:sp>
        <p:nvSpPr>
          <p:cNvPr id="2" name="投影片編號版面配置區 1"/>
          <p:cNvSpPr>
            <a:spLocks noGrp="1"/>
          </p:cNvSpPr>
          <p:nvPr>
            <p:ph type="sldNum" sz="quarter" idx="12"/>
          </p:nvPr>
        </p:nvSpPr>
        <p:spPr>
          <a:xfrm>
            <a:off x="7086600" y="6516799"/>
            <a:ext cx="2057400" cy="365125"/>
          </a:xfrm>
        </p:spPr>
        <p:txBody>
          <a:bodyPr/>
          <a:lstStyle/>
          <a:p>
            <a:pPr>
              <a:defRPr/>
            </a:pPr>
            <a:fld id="{12F3F063-C514-4327-903E-15B5C1B7965F}" type="slidenum">
              <a:rPr lang="zh-TW" altLang="en-US" smtClean="0"/>
              <a:pPr>
                <a:defRPr/>
              </a:pPr>
              <a:t>23</a:t>
            </a:fld>
            <a:endParaRPr lang="zh-TW" altLang="en-US" dirty="0"/>
          </a:p>
        </p:txBody>
      </p:sp>
    </p:spTree>
    <p:extLst>
      <p:ext uri="{BB962C8B-B14F-4D97-AF65-F5344CB8AC3E}">
        <p14:creationId xmlns:p14="http://schemas.microsoft.com/office/powerpoint/2010/main" val="134640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srcRect l="1768" t="11732" r="14642" b="4580"/>
          <a:stretch/>
        </p:blipFill>
        <p:spPr>
          <a:xfrm>
            <a:off x="1540" y="0"/>
            <a:ext cx="9142460" cy="6194854"/>
          </a:xfrm>
          <a:prstGeom prst="rect">
            <a:avLst/>
          </a:prstGeom>
        </p:spPr>
      </p:pic>
      <p:sp>
        <p:nvSpPr>
          <p:cNvPr id="3" name="矩形 2"/>
          <p:cNvSpPr/>
          <p:nvPr/>
        </p:nvSpPr>
        <p:spPr>
          <a:xfrm>
            <a:off x="7282249" y="5152590"/>
            <a:ext cx="1622044" cy="369332"/>
          </a:xfrm>
          <a:prstGeom prst="rect">
            <a:avLst/>
          </a:prstGeom>
          <a:noFill/>
        </p:spPr>
        <p:txBody>
          <a:bodyPr wrap="square" lIns="91440" tIns="45720" rIns="91440" bIns="45720">
            <a:spAutoFit/>
          </a:bodyPr>
          <a:lstStyle/>
          <a:p>
            <a:pPr algn="ctr"/>
            <a:r>
              <a:rPr lang="zh-TW" altLang="en-US" b="1" dirty="0">
                <a:ln w="0"/>
                <a:solidFill>
                  <a:srgbClr val="054932"/>
                </a:solidFill>
                <a:latin typeface="微軟正黑體" panose="020B0604030504040204" pitchFamily="34" charset="-120"/>
                <a:ea typeface="微軟正黑體" panose="020B0604030504040204" pitchFamily="34" charset="-120"/>
              </a:rPr>
              <a:t>人口老化</a:t>
            </a:r>
          </a:p>
        </p:txBody>
      </p:sp>
      <p:sp>
        <p:nvSpPr>
          <p:cNvPr id="4" name="標題 1"/>
          <p:cNvSpPr txBox="1">
            <a:spLocks/>
          </p:cNvSpPr>
          <p:nvPr/>
        </p:nvSpPr>
        <p:spPr>
          <a:xfrm>
            <a:off x="409518" y="234829"/>
            <a:ext cx="2060964" cy="487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現況問題</a:t>
            </a:r>
          </a:p>
        </p:txBody>
      </p:sp>
      <p:sp>
        <p:nvSpPr>
          <p:cNvPr id="5" name="投影片編號版面配置區 4"/>
          <p:cNvSpPr>
            <a:spLocks noGrp="1"/>
          </p:cNvSpPr>
          <p:nvPr>
            <p:ph type="sldNum" sz="quarter" idx="12"/>
          </p:nvPr>
        </p:nvSpPr>
        <p:spPr>
          <a:xfrm>
            <a:off x="7086600" y="6492875"/>
            <a:ext cx="2057400" cy="365125"/>
          </a:xfrm>
        </p:spPr>
        <p:txBody>
          <a:bodyPr/>
          <a:lstStyle/>
          <a:p>
            <a:pPr>
              <a:defRPr/>
            </a:pPr>
            <a:fld id="{99BF4EED-F24C-420D-B541-F5B5D702392D}" type="slidenum">
              <a:rPr lang="zh-TW" altLang="en-US" smtClean="0"/>
              <a:pPr>
                <a:defRPr/>
              </a:pPr>
              <a:t>24</a:t>
            </a:fld>
            <a:endParaRPr lang="zh-TW" altLang="en-US" dirty="0"/>
          </a:p>
        </p:txBody>
      </p:sp>
    </p:spTree>
    <p:extLst>
      <p:ext uri="{BB962C8B-B14F-4D97-AF65-F5344CB8AC3E}">
        <p14:creationId xmlns:p14="http://schemas.microsoft.com/office/powerpoint/2010/main" val="367725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890809" y="270709"/>
            <a:ext cx="7618877" cy="487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健康與體育領域新課綱的因應</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國小</a:t>
            </a:r>
          </a:p>
        </p:txBody>
      </p:sp>
      <p:pic>
        <p:nvPicPr>
          <p:cNvPr id="3074" name="Picture 2" descr="「 Checklist」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369" y="1029100"/>
            <a:ext cx="369437" cy="369437"/>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2234806" y="814998"/>
            <a:ext cx="7518793" cy="5809539"/>
          </a:xfrm>
          <a:prstGeom prst="rect">
            <a:avLst/>
          </a:prstGeom>
          <a:noFill/>
        </p:spPr>
        <p:txBody>
          <a:bodyPr wrap="square" rtlCol="0">
            <a:spAutoFit/>
          </a:bodyPr>
          <a:lstStyle/>
          <a:p>
            <a:pPr>
              <a:lnSpc>
                <a:spcPct val="200000"/>
              </a:lnSpc>
            </a:pP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Ea-Ⅲ-4</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食品生產、加工、保存與衛生安全。</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Ca-Ⅲ-3</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環保行動的參與及綠色消費概念。</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err="1">
                <a:solidFill>
                  <a:schemeClr val="accent6">
                    <a:lumMod val="50000"/>
                  </a:schemeClr>
                </a:solidFill>
                <a:latin typeface="微軟正黑體" panose="020B0604030504040204" pitchFamily="34" charset="-120"/>
                <a:ea typeface="微軟正黑體" panose="020B0604030504040204" pitchFamily="34" charset="-120"/>
              </a:rPr>
              <a:t>Eb</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Ⅲ</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健康消費資訊與媒體</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的</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影響</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Fb-Ⅲ-1</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健康各面向平衡安適的促進方法與日常健康行為。</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Cd-Ⅲ-1</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戶外休閒運動進階技能。</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err="1">
                <a:solidFill>
                  <a:schemeClr val="accent6">
                    <a:lumMod val="50000"/>
                  </a:schemeClr>
                </a:solidFill>
                <a:latin typeface="微軟正黑體" panose="020B0604030504040204" pitchFamily="34" charset="-120"/>
                <a:ea typeface="微軟正黑體" panose="020B0604030504040204" pitchFamily="34" charset="-120"/>
              </a:rPr>
              <a:t>Bd</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Ⅲ</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武術組合動作與套路</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 </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err="1">
                <a:solidFill>
                  <a:schemeClr val="accent6">
                    <a:lumMod val="50000"/>
                  </a:schemeClr>
                </a:solidFill>
                <a:latin typeface="微軟正黑體" panose="020B0604030504040204" pitchFamily="34" charset="-120"/>
                <a:ea typeface="微軟正黑體" panose="020B0604030504040204" pitchFamily="34" charset="-120"/>
              </a:rPr>
              <a:t>Bd</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Ⅲ</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-2</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技擊組合動作與應用</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 </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err="1">
                <a:solidFill>
                  <a:schemeClr val="accent5">
                    <a:lumMod val="75000"/>
                  </a:schemeClr>
                </a:solidFill>
                <a:latin typeface="微軟正黑體" panose="020B0604030504040204" pitchFamily="34" charset="-120"/>
                <a:ea typeface="微軟正黑體" panose="020B0604030504040204" pitchFamily="34" charset="-120"/>
              </a:rPr>
              <a:t>Bc</a:t>
            </a: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Ⅲ</a:t>
            </a: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-2</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運動與疾病保健、終身運動相關知識</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Aa-Ⅲ-3</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面對老化現象與死亡的健康態度。</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p:txBody>
      </p:sp>
      <p:pic>
        <p:nvPicPr>
          <p:cNvPr id="12" name="Picture 2" descr="「 Checklist」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166" y="1674070"/>
            <a:ext cx="369437" cy="3694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 Checklist」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9484" y="2355678"/>
            <a:ext cx="369437" cy="3826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群組 3"/>
          <p:cNvGrpSpPr/>
          <p:nvPr/>
        </p:nvGrpSpPr>
        <p:grpSpPr>
          <a:xfrm>
            <a:off x="79973" y="1035000"/>
            <a:ext cx="1894236" cy="518879"/>
            <a:chOff x="599059" y="1035000"/>
            <a:chExt cx="1375149" cy="738664"/>
          </a:xfrm>
        </p:grpSpPr>
        <p:pic>
          <p:nvPicPr>
            <p:cNvPr id="1026" name="Picture 2" descr="「!」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059" y="1086230"/>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768930" y="1035000"/>
              <a:ext cx="1205278" cy="738664"/>
            </a:xfrm>
            <a:prstGeom prst="rect">
              <a:avLst/>
            </a:prstGeom>
            <a:noFill/>
          </p:spPr>
          <p:txBody>
            <a:bodyPr wrap="square" lIns="91440" tIns="45720" rIns="91440" bIns="45720">
              <a:spAutoFit/>
            </a:bodyPr>
            <a:lstStyle/>
            <a:p>
              <a:pPr algn="ctr"/>
              <a:r>
                <a:rPr lang="zh-TW" altLang="en-US" sz="2100" b="1" dirty="0">
                  <a:ln w="0"/>
                  <a:solidFill>
                    <a:srgbClr val="7030A0"/>
                  </a:solidFill>
                  <a:latin typeface="微軟正黑體" panose="020B0604030504040204" pitchFamily="34" charset="-120"/>
                  <a:ea typeface="微軟正黑體" panose="020B0604030504040204" pitchFamily="34" charset="-120"/>
                </a:rPr>
                <a:t>食安問題</a:t>
              </a:r>
            </a:p>
          </p:txBody>
        </p:sp>
      </p:grpSp>
      <p:grpSp>
        <p:nvGrpSpPr>
          <p:cNvPr id="3" name="群組 2"/>
          <p:cNvGrpSpPr/>
          <p:nvPr/>
        </p:nvGrpSpPr>
        <p:grpSpPr>
          <a:xfrm>
            <a:off x="53833" y="1692230"/>
            <a:ext cx="1912432" cy="456982"/>
            <a:chOff x="598249" y="1606037"/>
            <a:chExt cx="1368016" cy="738664"/>
          </a:xfrm>
        </p:grpSpPr>
        <p:pic>
          <p:nvPicPr>
            <p:cNvPr id="13" name="Picture 2" descr="「!」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249" y="1634426"/>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760987" y="1606037"/>
              <a:ext cx="1205278" cy="738664"/>
            </a:xfrm>
            <a:prstGeom prst="rect">
              <a:avLst/>
            </a:prstGeom>
            <a:noFill/>
          </p:spPr>
          <p:txBody>
            <a:bodyPr wrap="square" lIns="91440" tIns="45720" rIns="91440" bIns="45720">
              <a:spAutoFit/>
            </a:bodyPr>
            <a:lstStyle/>
            <a:p>
              <a:pPr algn="ctr"/>
              <a:r>
                <a:rPr lang="zh-TW" altLang="en-US" sz="2100" b="1" dirty="0">
                  <a:ln w="0"/>
                  <a:solidFill>
                    <a:srgbClr val="7030A0"/>
                  </a:solidFill>
                  <a:latin typeface="微軟正黑體" panose="020B0604030504040204" pitchFamily="34" charset="-120"/>
                  <a:ea typeface="微軟正黑體" panose="020B0604030504040204" pitchFamily="34" charset="-120"/>
                </a:rPr>
                <a:t>環境問題</a:t>
              </a:r>
            </a:p>
          </p:txBody>
        </p:sp>
      </p:grpSp>
      <p:grpSp>
        <p:nvGrpSpPr>
          <p:cNvPr id="8" name="群組 7"/>
          <p:cNvGrpSpPr/>
          <p:nvPr/>
        </p:nvGrpSpPr>
        <p:grpSpPr>
          <a:xfrm>
            <a:off x="79974" y="4556525"/>
            <a:ext cx="1785396" cy="510775"/>
            <a:chOff x="614707" y="4031709"/>
            <a:chExt cx="1384959" cy="738664"/>
          </a:xfrm>
        </p:grpSpPr>
        <p:pic>
          <p:nvPicPr>
            <p:cNvPr id="19" name="Picture 2" descr="「!」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707" y="4070095"/>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794388" y="4031709"/>
              <a:ext cx="1205278" cy="738664"/>
            </a:xfrm>
            <a:prstGeom prst="rect">
              <a:avLst/>
            </a:prstGeom>
            <a:noFill/>
          </p:spPr>
          <p:txBody>
            <a:bodyPr wrap="square" lIns="91440" tIns="45720" rIns="91440" bIns="45720">
              <a:spAutoFit/>
            </a:bodyPr>
            <a:lstStyle/>
            <a:p>
              <a:pPr algn="ctr"/>
              <a:r>
                <a:rPr lang="zh-TW" altLang="en-US" sz="2100" b="1" dirty="0">
                  <a:ln w="0"/>
                  <a:solidFill>
                    <a:srgbClr val="7030A0"/>
                  </a:solidFill>
                  <a:latin typeface="微軟正黑體" panose="020B0604030504040204" pitchFamily="34" charset="-120"/>
                  <a:ea typeface="微軟正黑體" panose="020B0604030504040204" pitchFamily="34" charset="-120"/>
                </a:rPr>
                <a:t>人身安全</a:t>
              </a:r>
            </a:p>
          </p:txBody>
        </p:sp>
      </p:grpSp>
      <p:grpSp>
        <p:nvGrpSpPr>
          <p:cNvPr id="5" name="群組 4"/>
          <p:cNvGrpSpPr/>
          <p:nvPr/>
        </p:nvGrpSpPr>
        <p:grpSpPr>
          <a:xfrm>
            <a:off x="58067" y="2371003"/>
            <a:ext cx="1894236" cy="384721"/>
            <a:chOff x="72029" y="2181500"/>
            <a:chExt cx="1894236" cy="384721"/>
          </a:xfrm>
        </p:grpSpPr>
        <p:pic>
          <p:nvPicPr>
            <p:cNvPr id="15" name="Picture 2" descr="「!」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29" y="2229503"/>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258120" y="2181500"/>
              <a:ext cx="1708145" cy="384721"/>
            </a:xfrm>
            <a:prstGeom prst="rect">
              <a:avLst/>
            </a:prstGeom>
            <a:noFill/>
          </p:spPr>
          <p:txBody>
            <a:bodyPr wrap="square" lIns="91440" tIns="45720" rIns="91440" bIns="45720">
              <a:spAutoFit/>
            </a:bodyPr>
            <a:lstStyle/>
            <a:p>
              <a:pPr algn="ctr"/>
              <a:r>
                <a:rPr lang="en-US" altLang="zh-TW" sz="1900" b="1" dirty="0">
                  <a:ln w="0"/>
                  <a:solidFill>
                    <a:srgbClr val="7030A0"/>
                  </a:solidFill>
                  <a:latin typeface="微軟正黑體" panose="020B0604030504040204" pitchFamily="34" charset="-120"/>
                  <a:ea typeface="微軟正黑體" panose="020B0604030504040204" pitchFamily="34" charset="-120"/>
                </a:rPr>
                <a:t>3C</a:t>
              </a:r>
              <a:r>
                <a:rPr lang="zh-TW" altLang="en-US" sz="1900" b="1" dirty="0">
                  <a:ln w="0"/>
                  <a:solidFill>
                    <a:srgbClr val="7030A0"/>
                  </a:solidFill>
                  <a:latin typeface="微軟正黑體" panose="020B0604030504040204" pitchFamily="34" charset="-120"/>
                  <a:ea typeface="微軟正黑體" panose="020B0604030504040204" pitchFamily="34" charset="-120"/>
                </a:rPr>
                <a:t>產品的使用</a:t>
              </a:r>
            </a:p>
          </p:txBody>
        </p:sp>
      </p:grpSp>
      <p:grpSp>
        <p:nvGrpSpPr>
          <p:cNvPr id="6" name="群組 5"/>
          <p:cNvGrpSpPr/>
          <p:nvPr/>
        </p:nvGrpSpPr>
        <p:grpSpPr>
          <a:xfrm>
            <a:off x="19506" y="3322583"/>
            <a:ext cx="1898470" cy="400110"/>
            <a:chOff x="123943" y="2919043"/>
            <a:chExt cx="1898470" cy="400110"/>
          </a:xfrm>
        </p:grpSpPr>
        <p:pic>
          <p:nvPicPr>
            <p:cNvPr id="17" name="Picture 2" descr="「!」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943" y="2991853"/>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p:cNvSpPr/>
            <p:nvPr/>
          </p:nvSpPr>
          <p:spPr>
            <a:xfrm>
              <a:off x="298863" y="2919043"/>
              <a:ext cx="1723550" cy="400110"/>
            </a:xfrm>
            <a:prstGeom prst="rect">
              <a:avLst/>
            </a:prstGeom>
            <a:noFill/>
          </p:spPr>
          <p:txBody>
            <a:bodyPr wrap="none" lIns="91440" tIns="45720" rIns="91440" bIns="45720">
              <a:spAutoFit/>
            </a:bodyPr>
            <a:lstStyle/>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坐式生活型態</a:t>
              </a:r>
            </a:p>
          </p:txBody>
        </p:sp>
      </p:grpSp>
      <p:grpSp>
        <p:nvGrpSpPr>
          <p:cNvPr id="10" name="群組 9"/>
          <p:cNvGrpSpPr/>
          <p:nvPr/>
        </p:nvGrpSpPr>
        <p:grpSpPr>
          <a:xfrm>
            <a:off x="245179" y="5962415"/>
            <a:ext cx="1622044" cy="415498"/>
            <a:chOff x="495193" y="5630675"/>
            <a:chExt cx="1622044" cy="415498"/>
          </a:xfrm>
        </p:grpSpPr>
        <p:pic>
          <p:nvPicPr>
            <p:cNvPr id="22" name="Picture 2" descr="「!」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57" y="5669061"/>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495193" y="5630675"/>
              <a:ext cx="1622044" cy="415498"/>
            </a:xfrm>
            <a:prstGeom prst="rect">
              <a:avLst/>
            </a:prstGeom>
            <a:noFill/>
          </p:spPr>
          <p:txBody>
            <a:bodyPr wrap="square" lIns="91440" tIns="45720" rIns="91440" bIns="45720">
              <a:spAutoFit/>
            </a:bodyPr>
            <a:lstStyle/>
            <a:p>
              <a:pPr algn="ctr"/>
              <a:r>
                <a:rPr lang="zh-TW" altLang="en-US" sz="2100" b="1" dirty="0">
                  <a:ln w="0"/>
                  <a:solidFill>
                    <a:srgbClr val="7030A0"/>
                  </a:solidFill>
                  <a:latin typeface="微軟正黑體" panose="020B0604030504040204" pitchFamily="34" charset="-120"/>
                  <a:ea typeface="微軟正黑體" panose="020B0604030504040204" pitchFamily="34" charset="-120"/>
                </a:rPr>
                <a:t>人口老化</a:t>
              </a:r>
            </a:p>
          </p:txBody>
        </p:sp>
      </p:grpSp>
      <p:pic>
        <p:nvPicPr>
          <p:cNvPr id="31" name="Picture 2" descr="「 Checklist」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5369" y="3014339"/>
            <a:ext cx="369437" cy="96083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 Checklist」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5358" y="4293922"/>
            <a:ext cx="369437" cy="8986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 Checklist」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5369" y="5633682"/>
            <a:ext cx="369437" cy="859193"/>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25</a:t>
            </a:fld>
            <a:endParaRPr lang="zh-TW" altLang="en-US" dirty="0"/>
          </a:p>
        </p:txBody>
      </p:sp>
    </p:spTree>
    <p:extLst>
      <p:ext uri="{BB962C8B-B14F-4D97-AF65-F5344CB8AC3E}">
        <p14:creationId xmlns:p14="http://schemas.microsoft.com/office/powerpoint/2010/main" val="53940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907267" y="284751"/>
            <a:ext cx="8048301" cy="487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健康與體育領域新課綱的因應</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國中</a:t>
            </a:r>
          </a:p>
        </p:txBody>
      </p:sp>
      <p:sp>
        <p:nvSpPr>
          <p:cNvPr id="9" name="文字方塊 8"/>
          <p:cNvSpPr txBox="1"/>
          <p:nvPr/>
        </p:nvSpPr>
        <p:spPr>
          <a:xfrm>
            <a:off x="1856985" y="816339"/>
            <a:ext cx="7899793" cy="5878532"/>
          </a:xfrm>
          <a:prstGeom prst="rect">
            <a:avLst/>
          </a:prstGeom>
          <a:noFill/>
        </p:spPr>
        <p:txBody>
          <a:bodyPr wrap="square" rtlCol="0">
            <a:spAutoFit/>
          </a:bodyPr>
          <a:lstStyle/>
          <a:p>
            <a:pPr>
              <a:lnSpc>
                <a:spcPct val="200000"/>
              </a:lnSpc>
            </a:pPr>
            <a:r>
              <a:rPr lang="en-US" altLang="zh-TW" sz="2000" dirty="0">
                <a:solidFill>
                  <a:schemeClr val="accent6">
                    <a:lumMod val="50000"/>
                  </a:schemeClr>
                </a:solidFill>
                <a:latin typeface="微軟正黑體" panose="020B0604030504040204" pitchFamily="34" charset="-120"/>
                <a:ea typeface="微軟正黑體" panose="020B0604030504040204" pitchFamily="34" charset="-120"/>
              </a:rPr>
              <a:t>Ea-Ⅳ-2</a:t>
            </a:r>
            <a:r>
              <a:rPr lang="zh-TW" altLang="en-US" sz="2000" dirty="0">
                <a:solidFill>
                  <a:schemeClr val="accent6">
                    <a:lumMod val="50000"/>
                  </a:schemeClr>
                </a:solidFill>
                <a:latin typeface="微軟正黑體" panose="020B0604030504040204" pitchFamily="34" charset="-120"/>
                <a:ea typeface="微軟正黑體" panose="020B0604030504040204" pitchFamily="34" charset="-120"/>
              </a:rPr>
              <a:t>飲食安全評估方式、改善策略與食物中毒預防處理方法。 </a:t>
            </a:r>
            <a:endParaRPr lang="en-US" altLang="zh-TW" sz="20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Ca-Ⅳ-2</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全球環境問題造成的健康衝擊與影響。</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err="1">
                <a:solidFill>
                  <a:schemeClr val="accent6">
                    <a:lumMod val="50000"/>
                  </a:schemeClr>
                </a:solidFill>
                <a:latin typeface="微軟正黑體" panose="020B0604030504040204" pitchFamily="34" charset="-120"/>
                <a:ea typeface="微軟正黑體" panose="020B0604030504040204" pitchFamily="34" charset="-120"/>
              </a:rPr>
              <a:t>Eb</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Ⅳ</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媒體與廣告</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中健康</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消費資訊的</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辨識策略。 </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Fb-Ⅳ-1</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全人健康概念與健康生活型態。</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Cd-Ⅳ-1</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戶外休閒運動綜合應用。</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err="1">
                <a:solidFill>
                  <a:schemeClr val="accent6">
                    <a:lumMod val="50000"/>
                  </a:schemeClr>
                </a:solidFill>
                <a:latin typeface="微軟正黑體" panose="020B0604030504040204" pitchFamily="34" charset="-120"/>
                <a:ea typeface="微軟正黑體" panose="020B0604030504040204" pitchFamily="34" charset="-120"/>
              </a:rPr>
              <a:t>Bd</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Ⅳ</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武術套路動作與攻防</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技巧。 </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err="1">
                <a:solidFill>
                  <a:schemeClr val="accent6">
                    <a:lumMod val="50000"/>
                  </a:schemeClr>
                </a:solidFill>
                <a:latin typeface="微軟正黑體" panose="020B0604030504040204" pitchFamily="34" charset="-120"/>
                <a:ea typeface="微軟正黑體" panose="020B0604030504040204" pitchFamily="34" charset="-120"/>
              </a:rPr>
              <a:t>Bd</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Ⅳ</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-2</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技擊綜合動作與攻防</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技巧。 </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err="1">
                <a:solidFill>
                  <a:schemeClr val="accent5">
                    <a:lumMod val="75000"/>
                  </a:schemeClr>
                </a:solidFill>
                <a:latin typeface="微軟正黑體" panose="020B0604030504040204" pitchFamily="34" charset="-120"/>
                <a:ea typeface="微軟正黑體" panose="020B0604030504040204" pitchFamily="34" charset="-120"/>
              </a:rPr>
              <a:t>Bc</a:t>
            </a: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Ⅳ</a:t>
            </a: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-2</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終身運動計畫</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的</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擬定</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原則。</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Aa-Ⅳ-3</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老化與死亡的意義與自我調適。</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39049" y="1095627"/>
            <a:ext cx="1845022" cy="423212"/>
            <a:chOff x="599059" y="1009353"/>
            <a:chExt cx="1639498" cy="423212"/>
          </a:xfrm>
        </p:grpSpPr>
        <p:pic>
          <p:nvPicPr>
            <p:cNvPr id="3074" name="Picture 2" descr="「 Checklist」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9120" y="1009353"/>
              <a:ext cx="369437" cy="3694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059" y="1086230"/>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737874" y="1032455"/>
              <a:ext cx="1205278" cy="400110"/>
            </a:xfrm>
            <a:prstGeom prst="rect">
              <a:avLst/>
            </a:prstGeom>
            <a:noFill/>
          </p:spPr>
          <p:txBody>
            <a:bodyPr wrap="square" lIns="91440" tIns="45720" rIns="91440" bIns="45720">
              <a:spAutoFit/>
            </a:bodyPr>
            <a:lstStyle/>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食安問題</a:t>
              </a:r>
            </a:p>
          </p:txBody>
        </p:sp>
      </p:grpSp>
      <p:grpSp>
        <p:nvGrpSpPr>
          <p:cNvPr id="4" name="群組 3"/>
          <p:cNvGrpSpPr/>
          <p:nvPr/>
        </p:nvGrpSpPr>
        <p:grpSpPr>
          <a:xfrm>
            <a:off x="45339" y="1713032"/>
            <a:ext cx="1826883" cy="408012"/>
            <a:chOff x="598249" y="1598135"/>
            <a:chExt cx="1656535" cy="408012"/>
          </a:xfrm>
        </p:grpSpPr>
        <p:pic>
          <p:nvPicPr>
            <p:cNvPr id="12" name="Picture 2" descr="「 Checklist」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5347" y="1598135"/>
              <a:ext cx="369437" cy="3694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249" y="1634426"/>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760987" y="1606037"/>
              <a:ext cx="1205278" cy="400110"/>
            </a:xfrm>
            <a:prstGeom prst="rect">
              <a:avLst/>
            </a:prstGeom>
            <a:noFill/>
          </p:spPr>
          <p:txBody>
            <a:bodyPr wrap="square" lIns="91440" tIns="45720" rIns="91440" bIns="45720">
              <a:spAutoFit/>
            </a:bodyPr>
            <a:lstStyle/>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環境問題</a:t>
              </a:r>
            </a:p>
          </p:txBody>
        </p:sp>
      </p:grpSp>
      <p:grpSp>
        <p:nvGrpSpPr>
          <p:cNvPr id="5" name="群組 4"/>
          <p:cNvGrpSpPr/>
          <p:nvPr/>
        </p:nvGrpSpPr>
        <p:grpSpPr>
          <a:xfrm>
            <a:off x="13746" y="2315013"/>
            <a:ext cx="1858005" cy="727959"/>
            <a:chOff x="396779" y="2168155"/>
            <a:chExt cx="1858005" cy="727959"/>
          </a:xfrm>
        </p:grpSpPr>
        <p:pic>
          <p:nvPicPr>
            <p:cNvPr id="14" name="Picture 2" descr="「 Checklist」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5347" y="2168155"/>
              <a:ext cx="369437" cy="4895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779" y="2383259"/>
              <a:ext cx="337733" cy="292560"/>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436897" y="2188228"/>
              <a:ext cx="1708145" cy="707886"/>
            </a:xfrm>
            <a:prstGeom prst="rect">
              <a:avLst/>
            </a:prstGeom>
            <a:noFill/>
          </p:spPr>
          <p:txBody>
            <a:bodyPr wrap="square" lIns="91440" tIns="45720" rIns="91440" bIns="45720">
              <a:spAutoFit/>
            </a:bodyPr>
            <a:lstStyle/>
            <a:p>
              <a:pPr algn="ctr"/>
              <a:r>
                <a:rPr lang="en-US" altLang="zh-TW" sz="2000" b="1" dirty="0">
                  <a:ln w="0"/>
                  <a:solidFill>
                    <a:srgbClr val="7030A0"/>
                  </a:solidFill>
                  <a:latin typeface="微軟正黑體" panose="020B0604030504040204" pitchFamily="34" charset="-120"/>
                  <a:ea typeface="微軟正黑體" panose="020B0604030504040204" pitchFamily="34" charset="-120"/>
                </a:rPr>
                <a:t>3C</a:t>
              </a:r>
              <a:r>
                <a:rPr lang="zh-TW" altLang="en-US" sz="2000" b="1" dirty="0">
                  <a:ln w="0"/>
                  <a:solidFill>
                    <a:srgbClr val="7030A0"/>
                  </a:solidFill>
                  <a:latin typeface="微軟正黑體" panose="020B0604030504040204" pitchFamily="34" charset="-120"/>
                  <a:ea typeface="微軟正黑體" panose="020B0604030504040204" pitchFamily="34" charset="-120"/>
                </a:rPr>
                <a:t>產品的</a:t>
              </a:r>
              <a:endParaRPr lang="en-US" altLang="zh-TW" sz="2000" b="1" dirty="0">
                <a:ln w="0"/>
                <a:solidFill>
                  <a:srgbClr val="7030A0"/>
                </a:solidFill>
                <a:latin typeface="微軟正黑體" panose="020B0604030504040204" pitchFamily="34" charset="-120"/>
                <a:ea typeface="微軟正黑體" panose="020B0604030504040204" pitchFamily="34" charset="-120"/>
              </a:endParaRPr>
            </a:p>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使用</a:t>
              </a:r>
            </a:p>
          </p:txBody>
        </p:sp>
      </p:grpSp>
      <p:grpSp>
        <p:nvGrpSpPr>
          <p:cNvPr id="6" name="群組 5"/>
          <p:cNvGrpSpPr/>
          <p:nvPr/>
        </p:nvGrpSpPr>
        <p:grpSpPr>
          <a:xfrm>
            <a:off x="46183" y="3057859"/>
            <a:ext cx="1837888" cy="823629"/>
            <a:chOff x="426107" y="2725604"/>
            <a:chExt cx="1837888" cy="823629"/>
          </a:xfrm>
        </p:grpSpPr>
        <p:pic>
          <p:nvPicPr>
            <p:cNvPr id="17"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107" y="2978516"/>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p:cNvSpPr/>
            <p:nvPr/>
          </p:nvSpPr>
          <p:spPr>
            <a:xfrm>
              <a:off x="693785" y="2841347"/>
              <a:ext cx="1210589" cy="707886"/>
            </a:xfrm>
            <a:prstGeom prst="rect">
              <a:avLst/>
            </a:prstGeom>
            <a:noFill/>
          </p:spPr>
          <p:txBody>
            <a:bodyPr wrap="none" lIns="91440" tIns="45720" rIns="91440" bIns="45720">
              <a:spAutoFit/>
            </a:bodyPr>
            <a:lstStyle/>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坐式生活</a:t>
              </a:r>
              <a:endParaRPr lang="en-US" altLang="zh-TW" sz="2000" b="1" dirty="0">
                <a:ln w="0"/>
                <a:solidFill>
                  <a:srgbClr val="7030A0"/>
                </a:solidFill>
                <a:latin typeface="微軟正黑體" panose="020B0604030504040204" pitchFamily="34" charset="-120"/>
                <a:ea typeface="微軟正黑體" panose="020B0604030504040204" pitchFamily="34" charset="-120"/>
              </a:endParaRPr>
            </a:p>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型態</a:t>
              </a:r>
            </a:p>
          </p:txBody>
        </p:sp>
        <p:pic>
          <p:nvPicPr>
            <p:cNvPr id="31" name="Picture 2" descr="「 Checklist」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4558" y="2725604"/>
              <a:ext cx="369437" cy="8164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群組 7"/>
          <p:cNvGrpSpPr/>
          <p:nvPr/>
        </p:nvGrpSpPr>
        <p:grpSpPr>
          <a:xfrm>
            <a:off x="209027" y="4434409"/>
            <a:ext cx="1662724" cy="763717"/>
            <a:chOff x="614707" y="3815455"/>
            <a:chExt cx="1662724" cy="763717"/>
          </a:xfrm>
        </p:grpSpPr>
        <p:pic>
          <p:nvPicPr>
            <p:cNvPr id="19"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707" y="4070095"/>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794388" y="4031709"/>
              <a:ext cx="1205278" cy="400110"/>
            </a:xfrm>
            <a:prstGeom prst="rect">
              <a:avLst/>
            </a:prstGeom>
            <a:noFill/>
          </p:spPr>
          <p:txBody>
            <a:bodyPr wrap="square" lIns="91440" tIns="45720" rIns="91440" bIns="45720">
              <a:spAutoFit/>
            </a:bodyPr>
            <a:lstStyle/>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人身安全</a:t>
              </a:r>
            </a:p>
          </p:txBody>
        </p:sp>
        <p:pic>
          <p:nvPicPr>
            <p:cNvPr id="32" name="Picture 2" descr="「 Checklist」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994" y="3815455"/>
              <a:ext cx="369437" cy="7637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群組 9"/>
          <p:cNvGrpSpPr/>
          <p:nvPr/>
        </p:nvGrpSpPr>
        <p:grpSpPr>
          <a:xfrm>
            <a:off x="140051" y="5659095"/>
            <a:ext cx="1715475" cy="763717"/>
            <a:chOff x="539309" y="4923463"/>
            <a:chExt cx="1715475" cy="763717"/>
          </a:xfrm>
        </p:grpSpPr>
        <p:pic>
          <p:nvPicPr>
            <p:cNvPr id="22"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09" y="5232534"/>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539309" y="5192438"/>
              <a:ext cx="1622044" cy="400110"/>
            </a:xfrm>
            <a:prstGeom prst="rect">
              <a:avLst/>
            </a:prstGeom>
            <a:noFill/>
          </p:spPr>
          <p:txBody>
            <a:bodyPr wrap="square" lIns="91440" tIns="45720" rIns="91440" bIns="45720">
              <a:spAutoFit/>
            </a:bodyPr>
            <a:lstStyle/>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人口老化</a:t>
              </a:r>
            </a:p>
          </p:txBody>
        </p:sp>
        <p:pic>
          <p:nvPicPr>
            <p:cNvPr id="33" name="Picture 2" descr="「 Checklist」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5347" y="4923463"/>
              <a:ext cx="369437" cy="76371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投影片編號版面配置區 1"/>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26</a:t>
            </a:fld>
            <a:endParaRPr lang="zh-TW" altLang="en-US" dirty="0"/>
          </a:p>
        </p:txBody>
      </p:sp>
    </p:spTree>
    <p:extLst>
      <p:ext uri="{BB962C8B-B14F-4D97-AF65-F5344CB8AC3E}">
        <p14:creationId xmlns:p14="http://schemas.microsoft.com/office/powerpoint/2010/main" val="66974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798147" y="339105"/>
            <a:ext cx="8298685" cy="487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健康與體育領域新課綱的因應</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高中</a:t>
            </a:r>
          </a:p>
        </p:txBody>
      </p:sp>
      <p:sp>
        <p:nvSpPr>
          <p:cNvPr id="9" name="文字方塊 8"/>
          <p:cNvSpPr txBox="1"/>
          <p:nvPr/>
        </p:nvSpPr>
        <p:spPr>
          <a:xfrm>
            <a:off x="2408898" y="1143847"/>
            <a:ext cx="6963994" cy="5042021"/>
          </a:xfrm>
          <a:prstGeom prst="rect">
            <a:avLst/>
          </a:prstGeom>
          <a:noFill/>
        </p:spPr>
        <p:txBody>
          <a:bodyPr wrap="square" rtlCol="0">
            <a:spAutoFit/>
          </a:bodyPr>
          <a:lstStyle/>
          <a:p>
            <a:pPr>
              <a:lnSpc>
                <a:spcPct val="200000"/>
              </a:lnSpc>
            </a:pP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Eb-Ⅴ-2</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食品安全與健康風險評估。 </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Ca-</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Ⅴ</a:t>
            </a: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-1</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健康的生活方式與環境永續</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之營造。</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err="1">
                <a:solidFill>
                  <a:schemeClr val="accent6">
                    <a:lumMod val="50000"/>
                  </a:schemeClr>
                </a:solidFill>
                <a:latin typeface="微軟正黑體" panose="020B0604030504040204" pitchFamily="34" charset="-120"/>
                <a:ea typeface="微軟正黑體" panose="020B0604030504040204" pitchFamily="34" charset="-120"/>
              </a:rPr>
              <a:t>Eb</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Ⅴ</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科技產品消費及其對健康的影響</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Fb-</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Ⅴ</a:t>
            </a: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-1</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健康生活型態的改善與執行</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策略。</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Cd-</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Ⅴ</a:t>
            </a: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-1</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戶外休閒運動自我挑戰</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err="1">
                <a:solidFill>
                  <a:schemeClr val="accent6">
                    <a:lumMod val="50000"/>
                  </a:schemeClr>
                </a:solidFill>
                <a:latin typeface="微軟正黑體" panose="020B0604030504040204" pitchFamily="34" charset="-120"/>
                <a:ea typeface="微軟正黑體" panose="020B0604030504040204" pitchFamily="34" charset="-120"/>
              </a:rPr>
              <a:t>Bd</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Ⅴ</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武術套路的應用</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與</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展演活動</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 </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200000"/>
              </a:lnSpc>
            </a:pPr>
            <a:r>
              <a:rPr lang="en-US" altLang="zh-TW" sz="2100" dirty="0" err="1">
                <a:solidFill>
                  <a:schemeClr val="accent6">
                    <a:lumMod val="50000"/>
                  </a:schemeClr>
                </a:solidFill>
                <a:latin typeface="微軟正黑體" panose="020B0604030504040204" pitchFamily="34" charset="-120"/>
                <a:ea typeface="微軟正黑體" panose="020B0604030504040204" pitchFamily="34" charset="-120"/>
              </a:rPr>
              <a:t>Bd</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Ⅴ</a:t>
            </a:r>
            <a:r>
              <a:rPr lang="en-US" altLang="zh-TW" sz="2100" dirty="0">
                <a:solidFill>
                  <a:schemeClr val="accent6">
                    <a:lumMod val="50000"/>
                  </a:schemeClr>
                </a:solidFill>
                <a:latin typeface="微軟正黑體" panose="020B0604030504040204" pitchFamily="34" charset="-120"/>
                <a:ea typeface="微軟正黑體" panose="020B0604030504040204" pitchFamily="34" charset="-120"/>
              </a:rPr>
              <a:t>-2</a:t>
            </a:r>
            <a:r>
              <a:rPr lang="zh-TW" altLang="zh-TW" sz="2100" dirty="0">
                <a:solidFill>
                  <a:schemeClr val="accent6">
                    <a:lumMod val="50000"/>
                  </a:schemeClr>
                </a:solidFill>
                <a:latin typeface="微軟正黑體" panose="020B0604030504040204" pitchFamily="34" charset="-120"/>
                <a:ea typeface="微軟正黑體" panose="020B0604030504040204" pitchFamily="34" charset="-120"/>
              </a:rPr>
              <a:t>各類技擊技能的應用與展演活動</a:t>
            </a:r>
            <a:r>
              <a:rPr lang="zh-TW" altLang="en-US" sz="2100" dirty="0">
                <a:solidFill>
                  <a:schemeClr val="accent6">
                    <a:lumMod val="50000"/>
                  </a:schemeClr>
                </a:solidFill>
                <a:latin typeface="微軟正黑體" panose="020B0604030504040204" pitchFamily="34" charset="-120"/>
                <a:ea typeface="微軟正黑體" panose="020B0604030504040204" pitchFamily="34" charset="-120"/>
              </a:rPr>
              <a:t>。 </a:t>
            </a:r>
            <a:endParaRPr lang="en-US" altLang="zh-TW" sz="2100" dirty="0">
              <a:solidFill>
                <a:schemeClr val="accent6">
                  <a:lumMod val="50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2100" dirty="0" err="1">
                <a:solidFill>
                  <a:schemeClr val="accent5">
                    <a:lumMod val="75000"/>
                  </a:schemeClr>
                </a:solidFill>
                <a:latin typeface="微軟正黑體" panose="020B0604030504040204" pitchFamily="34" charset="-120"/>
                <a:ea typeface="微軟正黑體" panose="020B0604030504040204" pitchFamily="34" charset="-120"/>
              </a:rPr>
              <a:t>Bc</a:t>
            </a: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Ⅴ</a:t>
            </a: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-2</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終身運動</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規劃方針與</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推</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廣。</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Aa-</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Ⅴ</a:t>
            </a:r>
            <a:r>
              <a:rPr lang="en-US" altLang="zh-TW" sz="2100" dirty="0">
                <a:solidFill>
                  <a:schemeClr val="accent5">
                    <a:lumMod val="75000"/>
                  </a:schemeClr>
                </a:solidFill>
                <a:latin typeface="微軟正黑體" panose="020B0604030504040204" pitchFamily="34" charset="-120"/>
                <a:ea typeface="微軟正黑體" panose="020B0604030504040204" pitchFamily="34" charset="-120"/>
              </a:rPr>
              <a:t>-3</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健康老化</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高齡</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、長期</a:t>
            </a:r>
            <a:r>
              <a:rPr lang="zh-TW" altLang="zh-TW" sz="2100" dirty="0">
                <a:solidFill>
                  <a:schemeClr val="accent5">
                    <a:lumMod val="75000"/>
                  </a:schemeClr>
                </a:solidFill>
                <a:latin typeface="微軟正黑體" panose="020B0604030504040204" pitchFamily="34" charset="-120"/>
                <a:ea typeface="微軟正黑體" panose="020B0604030504040204" pitchFamily="34" charset="-120"/>
              </a:rPr>
              <a:t>照護</a:t>
            </a:r>
            <a:r>
              <a:rPr lang="zh-TW" altLang="en-US" sz="2100" dirty="0">
                <a:solidFill>
                  <a:schemeClr val="accent5">
                    <a:lumMod val="75000"/>
                  </a:schemeClr>
                </a:solidFill>
                <a:latin typeface="微軟正黑體" panose="020B0604030504040204" pitchFamily="34" charset="-120"/>
                <a:ea typeface="微軟正黑體" panose="020B0604030504040204" pitchFamily="34" charset="-120"/>
              </a:rPr>
              <a:t>與安寧照護。</a:t>
            </a:r>
            <a:endParaRPr lang="en-US" altLang="zh-TW" sz="2100" dirty="0">
              <a:solidFill>
                <a:schemeClr val="accent5">
                  <a:lumMod val="75000"/>
                </a:schemeClr>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505587" y="1296407"/>
            <a:ext cx="1905781" cy="508553"/>
            <a:chOff x="505587" y="1345372"/>
            <a:chExt cx="1905781" cy="508553"/>
          </a:xfrm>
        </p:grpSpPr>
        <p:pic>
          <p:nvPicPr>
            <p:cNvPr id="3074" name="Picture 2" descr="「 Checklist」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2815" y="1345372"/>
              <a:ext cx="508553" cy="5085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87" y="1422484"/>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667090" y="1355344"/>
              <a:ext cx="1205278" cy="400110"/>
            </a:xfrm>
            <a:prstGeom prst="rect">
              <a:avLst/>
            </a:prstGeom>
            <a:noFill/>
          </p:spPr>
          <p:txBody>
            <a:bodyPr wrap="square" lIns="91440" tIns="45720" rIns="91440" bIns="45720">
              <a:spAutoFit/>
            </a:bodyPr>
            <a:lstStyle/>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食安問題</a:t>
              </a:r>
            </a:p>
          </p:txBody>
        </p:sp>
      </p:grpSp>
      <p:grpSp>
        <p:nvGrpSpPr>
          <p:cNvPr id="4" name="群組 3"/>
          <p:cNvGrpSpPr/>
          <p:nvPr/>
        </p:nvGrpSpPr>
        <p:grpSpPr>
          <a:xfrm>
            <a:off x="505587" y="1881291"/>
            <a:ext cx="1905181" cy="508553"/>
            <a:chOff x="506187" y="1938190"/>
            <a:chExt cx="1905181" cy="508553"/>
          </a:xfrm>
        </p:grpSpPr>
        <p:pic>
          <p:nvPicPr>
            <p:cNvPr id="12" name="Picture 2" descr="「 Checklist」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2815" y="1938190"/>
              <a:ext cx="508553" cy="5085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187" y="2015280"/>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702351" y="1987079"/>
              <a:ext cx="1205278" cy="400110"/>
            </a:xfrm>
            <a:prstGeom prst="rect">
              <a:avLst/>
            </a:prstGeom>
            <a:noFill/>
          </p:spPr>
          <p:txBody>
            <a:bodyPr wrap="square" lIns="91440" tIns="45720" rIns="91440" bIns="45720">
              <a:spAutoFit/>
            </a:bodyPr>
            <a:lstStyle/>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環境問題</a:t>
              </a:r>
            </a:p>
          </p:txBody>
        </p:sp>
      </p:grpSp>
      <p:grpSp>
        <p:nvGrpSpPr>
          <p:cNvPr id="8" name="群組 7"/>
          <p:cNvGrpSpPr/>
          <p:nvPr/>
        </p:nvGrpSpPr>
        <p:grpSpPr>
          <a:xfrm>
            <a:off x="506188" y="4152988"/>
            <a:ext cx="1921921" cy="920639"/>
            <a:chOff x="506187" y="4322655"/>
            <a:chExt cx="1921921" cy="828871"/>
          </a:xfrm>
        </p:grpSpPr>
        <p:pic>
          <p:nvPicPr>
            <p:cNvPr id="20" name="Picture 2" descr="「 Checklist」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55" y="4322655"/>
              <a:ext cx="508553" cy="8288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187" y="4588787"/>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717204" y="4534396"/>
              <a:ext cx="1205278" cy="400110"/>
            </a:xfrm>
            <a:prstGeom prst="rect">
              <a:avLst/>
            </a:prstGeom>
            <a:noFill/>
          </p:spPr>
          <p:txBody>
            <a:bodyPr wrap="square" lIns="91440" tIns="45720" rIns="91440" bIns="45720">
              <a:spAutoFit/>
            </a:bodyPr>
            <a:lstStyle/>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人身安全</a:t>
              </a:r>
            </a:p>
          </p:txBody>
        </p:sp>
      </p:grpSp>
      <p:grpSp>
        <p:nvGrpSpPr>
          <p:cNvPr id="5" name="群組 4"/>
          <p:cNvGrpSpPr/>
          <p:nvPr/>
        </p:nvGrpSpPr>
        <p:grpSpPr>
          <a:xfrm>
            <a:off x="200995" y="2456966"/>
            <a:ext cx="2210373" cy="707886"/>
            <a:chOff x="200995" y="2505149"/>
            <a:chExt cx="2210373" cy="707886"/>
          </a:xfrm>
        </p:grpSpPr>
        <p:pic>
          <p:nvPicPr>
            <p:cNvPr id="14" name="Picture 2" descr="「 Checklist」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2815" y="2545801"/>
              <a:ext cx="508553" cy="5085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95" y="2545801"/>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224789" y="2505149"/>
              <a:ext cx="1708145" cy="707886"/>
            </a:xfrm>
            <a:prstGeom prst="rect">
              <a:avLst/>
            </a:prstGeom>
            <a:noFill/>
          </p:spPr>
          <p:txBody>
            <a:bodyPr wrap="square" lIns="91440" tIns="45720" rIns="91440" bIns="45720">
              <a:spAutoFit/>
            </a:bodyPr>
            <a:lstStyle/>
            <a:p>
              <a:pPr algn="ctr"/>
              <a:r>
                <a:rPr lang="en-US" altLang="zh-TW" sz="2000" b="1" dirty="0">
                  <a:ln w="0"/>
                  <a:solidFill>
                    <a:srgbClr val="7030A0"/>
                  </a:solidFill>
                  <a:latin typeface="微軟正黑體" panose="020B0604030504040204" pitchFamily="34" charset="-120"/>
                  <a:ea typeface="微軟正黑體" panose="020B0604030504040204" pitchFamily="34" charset="-120"/>
                </a:rPr>
                <a:t>3C</a:t>
              </a:r>
              <a:r>
                <a:rPr lang="zh-TW" altLang="en-US" sz="2000" b="1" dirty="0">
                  <a:ln w="0"/>
                  <a:solidFill>
                    <a:srgbClr val="7030A0"/>
                  </a:solidFill>
                  <a:latin typeface="微軟正黑體" panose="020B0604030504040204" pitchFamily="34" charset="-120"/>
                  <a:ea typeface="微軟正黑體" panose="020B0604030504040204" pitchFamily="34" charset="-120"/>
                </a:rPr>
                <a:t>產品的</a:t>
              </a:r>
              <a:endParaRPr lang="en-US" altLang="zh-TW" sz="2000" b="1" dirty="0">
                <a:ln w="0"/>
                <a:solidFill>
                  <a:srgbClr val="7030A0"/>
                </a:solidFill>
                <a:latin typeface="微軟正黑體" panose="020B0604030504040204" pitchFamily="34" charset="-120"/>
                <a:ea typeface="微軟正黑體" panose="020B0604030504040204" pitchFamily="34" charset="-120"/>
              </a:endParaRPr>
            </a:p>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使用</a:t>
              </a:r>
            </a:p>
          </p:txBody>
        </p:sp>
      </p:grpSp>
      <p:grpSp>
        <p:nvGrpSpPr>
          <p:cNvPr id="6" name="群組 5"/>
          <p:cNvGrpSpPr/>
          <p:nvPr/>
        </p:nvGrpSpPr>
        <p:grpSpPr>
          <a:xfrm>
            <a:off x="247377" y="3114058"/>
            <a:ext cx="2180732" cy="765379"/>
            <a:chOff x="247377" y="3245434"/>
            <a:chExt cx="2180732" cy="826781"/>
          </a:xfrm>
        </p:grpSpPr>
        <p:pic>
          <p:nvPicPr>
            <p:cNvPr id="16" name="Picture 2" descr="「 Checklist」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56" y="3245434"/>
              <a:ext cx="508553" cy="8267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77" y="3428970"/>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p:cNvSpPr/>
            <p:nvPr/>
          </p:nvSpPr>
          <p:spPr>
            <a:xfrm>
              <a:off x="562525" y="3276486"/>
              <a:ext cx="1210588" cy="764676"/>
            </a:xfrm>
            <a:prstGeom prst="rect">
              <a:avLst/>
            </a:prstGeom>
            <a:noFill/>
          </p:spPr>
          <p:txBody>
            <a:bodyPr wrap="none" lIns="91440" tIns="45720" rIns="91440" bIns="45720">
              <a:spAutoFit/>
            </a:bodyPr>
            <a:lstStyle/>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坐式生活</a:t>
              </a:r>
              <a:endParaRPr lang="en-US" altLang="zh-TW" sz="2000" b="1" dirty="0">
                <a:ln w="0"/>
                <a:solidFill>
                  <a:srgbClr val="7030A0"/>
                </a:solidFill>
                <a:latin typeface="微軟正黑體" panose="020B0604030504040204" pitchFamily="34" charset="-120"/>
                <a:ea typeface="微軟正黑體" panose="020B0604030504040204" pitchFamily="34" charset="-120"/>
              </a:endParaRPr>
            </a:p>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型態</a:t>
              </a:r>
            </a:p>
          </p:txBody>
        </p:sp>
      </p:grpSp>
      <p:grpSp>
        <p:nvGrpSpPr>
          <p:cNvPr id="10" name="群組 9"/>
          <p:cNvGrpSpPr/>
          <p:nvPr/>
        </p:nvGrpSpPr>
        <p:grpSpPr>
          <a:xfrm>
            <a:off x="493968" y="5300746"/>
            <a:ext cx="1914930" cy="901212"/>
            <a:chOff x="493968" y="5377724"/>
            <a:chExt cx="1914930" cy="901212"/>
          </a:xfrm>
        </p:grpSpPr>
        <p:pic>
          <p:nvPicPr>
            <p:cNvPr id="22" name="Picture 2" descr="「!」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87" y="5650164"/>
              <a:ext cx="292560" cy="292560"/>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493968" y="5625522"/>
              <a:ext cx="1622044" cy="400110"/>
            </a:xfrm>
            <a:prstGeom prst="rect">
              <a:avLst/>
            </a:prstGeom>
            <a:noFill/>
          </p:spPr>
          <p:txBody>
            <a:bodyPr wrap="square" lIns="91440" tIns="45720" rIns="91440" bIns="45720">
              <a:spAutoFit/>
            </a:bodyPr>
            <a:lstStyle/>
            <a:p>
              <a:pPr algn="ctr"/>
              <a:r>
                <a:rPr lang="zh-TW" altLang="en-US" sz="2000" b="1" dirty="0">
                  <a:ln w="0"/>
                  <a:solidFill>
                    <a:srgbClr val="7030A0"/>
                  </a:solidFill>
                  <a:latin typeface="微軟正黑體" panose="020B0604030504040204" pitchFamily="34" charset="-120"/>
                  <a:ea typeface="微軟正黑體" panose="020B0604030504040204" pitchFamily="34" charset="-120"/>
                </a:rPr>
                <a:t>人口老化</a:t>
              </a:r>
            </a:p>
          </p:txBody>
        </p:sp>
        <p:pic>
          <p:nvPicPr>
            <p:cNvPr id="30" name="Picture 2" descr="「 Checklist」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345" y="5377724"/>
              <a:ext cx="508553" cy="90121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投影片編號版面配置區 1"/>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27</a:t>
            </a:fld>
            <a:endParaRPr lang="zh-TW" altLang="en-US" dirty="0"/>
          </a:p>
        </p:txBody>
      </p:sp>
    </p:spTree>
    <p:extLst>
      <p:ext uri="{BB962C8B-B14F-4D97-AF65-F5344CB8AC3E}">
        <p14:creationId xmlns:p14="http://schemas.microsoft.com/office/powerpoint/2010/main" val="262520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480778" y="692225"/>
            <a:ext cx="818013" cy="4766504"/>
          </a:xfrm>
        </p:spPr>
        <p:txBody>
          <a:bodyPr>
            <a:normAutofit/>
          </a:bodyPr>
          <a:lstStyle/>
          <a:p>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生</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最</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喜</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歡</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的</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科</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目</a:t>
            </a:r>
          </a:p>
        </p:txBody>
      </p:sp>
      <p:sp>
        <p:nvSpPr>
          <p:cNvPr id="7" name="標題 1"/>
          <p:cNvSpPr txBox="1">
            <a:spLocks/>
          </p:cNvSpPr>
          <p:nvPr/>
        </p:nvSpPr>
        <p:spPr>
          <a:xfrm>
            <a:off x="1433015" y="5691117"/>
            <a:ext cx="6629684" cy="5830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000" dirty="0">
                <a:latin typeface="微軟正黑體" panose="020B0604030504040204" pitchFamily="34" charset="-120"/>
                <a:ea typeface="微軟正黑體" panose="020B0604030504040204" pitchFamily="34" charset="-120"/>
              </a:rPr>
              <a:t>摘錄自</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親子天下</a:t>
            </a:r>
            <a:r>
              <a:rPr lang="en-US" altLang="zh-TW" sz="2000" dirty="0">
                <a:latin typeface="微軟正黑體" panose="020B0604030504040204" pitchFamily="34" charset="-120"/>
                <a:ea typeface="微軟正黑體" panose="020B0604030504040204" pitchFamily="34" charset="-120"/>
              </a:rPr>
              <a:t>》2012</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月「國中學習力大調查」 </a:t>
            </a:r>
          </a:p>
        </p:txBody>
      </p:sp>
      <p:graphicFrame>
        <p:nvGraphicFramePr>
          <p:cNvPr id="12" name="內容版面配置區 11"/>
          <p:cNvGraphicFramePr>
            <a:graphicFrameLocks noGrp="1"/>
          </p:cNvGraphicFramePr>
          <p:nvPr>
            <p:ph idx="1"/>
            <p:extLst/>
          </p:nvPr>
        </p:nvGraphicFramePr>
        <p:xfrm>
          <a:off x="2107289" y="899808"/>
          <a:ext cx="585158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文字方塊 1"/>
          <p:cNvSpPr txBox="1"/>
          <p:nvPr/>
        </p:nvSpPr>
        <p:spPr>
          <a:xfrm>
            <a:off x="3435178" y="1028359"/>
            <a:ext cx="1136822" cy="523220"/>
          </a:xfrm>
          <a:prstGeom prst="rect">
            <a:avLst/>
          </a:prstGeom>
          <a:noFill/>
        </p:spPr>
        <p:txBody>
          <a:bodyPr wrap="square" rtlCol="0">
            <a:spAutoFit/>
          </a:bodyPr>
          <a:lstStyle/>
          <a:p>
            <a:r>
              <a:rPr lang="en-US" altLang="zh-TW" sz="2800" dirty="0"/>
              <a:t>54.6%</a:t>
            </a:r>
            <a:endParaRPr lang="zh-TW" altLang="en-US" sz="2800" dirty="0"/>
          </a:p>
        </p:txBody>
      </p:sp>
      <p:sp>
        <p:nvSpPr>
          <p:cNvPr id="8" name="文字方塊 7"/>
          <p:cNvSpPr txBox="1"/>
          <p:nvPr/>
        </p:nvSpPr>
        <p:spPr>
          <a:xfrm>
            <a:off x="4916533" y="2111529"/>
            <a:ext cx="1136822" cy="523220"/>
          </a:xfrm>
          <a:prstGeom prst="rect">
            <a:avLst/>
          </a:prstGeom>
          <a:noFill/>
        </p:spPr>
        <p:txBody>
          <a:bodyPr wrap="square" rtlCol="0">
            <a:spAutoFit/>
          </a:bodyPr>
          <a:lstStyle/>
          <a:p>
            <a:r>
              <a:rPr lang="en-US" altLang="zh-TW" sz="2800" dirty="0"/>
              <a:t>34.4%</a:t>
            </a:r>
            <a:endParaRPr lang="zh-TW" altLang="en-US" sz="2800" dirty="0"/>
          </a:p>
        </p:txBody>
      </p:sp>
      <p:sp>
        <p:nvSpPr>
          <p:cNvPr id="9" name="文字方塊 8"/>
          <p:cNvSpPr txBox="1"/>
          <p:nvPr/>
        </p:nvSpPr>
        <p:spPr>
          <a:xfrm>
            <a:off x="6293442" y="2373139"/>
            <a:ext cx="1136822" cy="523220"/>
          </a:xfrm>
          <a:prstGeom prst="rect">
            <a:avLst/>
          </a:prstGeom>
          <a:noFill/>
        </p:spPr>
        <p:txBody>
          <a:bodyPr wrap="square" rtlCol="0">
            <a:spAutoFit/>
          </a:bodyPr>
          <a:lstStyle/>
          <a:p>
            <a:r>
              <a:rPr lang="en-US" altLang="zh-TW" sz="2800" dirty="0"/>
              <a:t>28.7%</a:t>
            </a:r>
            <a:endParaRPr lang="zh-TW" altLang="en-US" sz="2800" dirty="0"/>
          </a:p>
        </p:txBody>
      </p:sp>
      <p:sp>
        <p:nvSpPr>
          <p:cNvPr id="3" name="投影片編號版面配置區 2"/>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28</a:t>
            </a:fld>
            <a:endParaRPr lang="zh-TW" altLang="en-US" dirty="0"/>
          </a:p>
        </p:txBody>
      </p:sp>
    </p:spTree>
    <p:extLst>
      <p:ext uri="{BB962C8B-B14F-4D97-AF65-F5344CB8AC3E}">
        <p14:creationId xmlns:p14="http://schemas.microsoft.com/office/powerpoint/2010/main" val="123141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down)">
                                      <p:cBhvr>
                                        <p:cTn id="7" dur="500"/>
                                        <p:tgtEl>
                                          <p:spTgt spid="12">
                                            <p:graphicEl>
                                              <a:chart seriesIdx="-4" categoryIdx="0" bldStep="category"/>
                                            </p:graphicEl>
                                          </p:spTgt>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down)">
                                      <p:cBhvr>
                                        <p:cTn id="15" dur="500"/>
                                        <p:tgtEl>
                                          <p:spTgt spid="12">
                                            <p:graphicEl>
                                              <a:chart seriesIdx="-4" categoryIdx="1" bldStep="category"/>
                                            </p:graphicEl>
                                          </p:spTgt>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out)">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wipe(down)">
                                      <p:cBhvr>
                                        <p:cTn id="23" dur="500"/>
                                        <p:tgtEl>
                                          <p:spTgt spid="12">
                                            <p:graphicEl>
                                              <a:chart seriesIdx="-4" categoryIdx="2" bldStep="category"/>
                                            </p:graphicEl>
                                          </p:spTgt>
                                        </p:tgtEl>
                                      </p:cBhvr>
                                    </p:animEffect>
                                  </p:childTnLst>
                                </p:cTn>
                              </p:par>
                            </p:childTnLst>
                          </p:cTn>
                        </p:par>
                        <p:par>
                          <p:cTn id="24" fill="hold">
                            <p:stCondLst>
                              <p:cond delay="2500"/>
                            </p:stCondLst>
                            <p:childTnLst>
                              <p:par>
                                <p:cTn id="25" presetID="6" presetClass="entr" presetSubtype="3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ou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
        </p:bldSub>
      </p:bldGraphic>
      <p:bldP spid="2"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265901" y="467394"/>
            <a:ext cx="621629" cy="546973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研究證據</a:t>
            </a:r>
            <a:endPar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0" marR="0" lvl="0" indent="0" algn="ctr" defTabSz="914400" rtl="0" eaLnBrk="1" fontAlgn="auto" latinLnBrk="0" hangingPunct="1">
              <a:lnSpc>
                <a:spcPct val="90000"/>
              </a:lnSpc>
              <a:spcBef>
                <a:spcPct val="0"/>
              </a:spcBef>
              <a:spcAft>
                <a:spcPts val="0"/>
              </a:spcAft>
              <a:buClrTx/>
              <a:buSzTx/>
              <a:buFontTx/>
              <a:buNone/>
              <a:tabLs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運動活化大腦</a:t>
            </a:r>
          </a:p>
        </p:txBody>
      </p:sp>
      <p:pic>
        <p:nvPicPr>
          <p:cNvPr id="5" name="圖片 4" descr="Figure%2016.png"/>
          <p:cNvPicPr>
            <a:picLocks noChangeAspect="1"/>
          </p:cNvPicPr>
          <p:nvPr/>
        </p:nvPicPr>
        <p:blipFill>
          <a:blip r:embed="rId2" cstate="print"/>
          <a:stretch>
            <a:fillRect/>
          </a:stretch>
        </p:blipFill>
        <p:spPr>
          <a:xfrm>
            <a:off x="1141628" y="369332"/>
            <a:ext cx="7657031" cy="5665862"/>
          </a:xfrm>
          <a:prstGeom prst="rect">
            <a:avLst/>
          </a:prstGeom>
        </p:spPr>
      </p:pic>
      <p:sp>
        <p:nvSpPr>
          <p:cNvPr id="6" name="矩形 5"/>
          <p:cNvSpPr/>
          <p:nvPr/>
        </p:nvSpPr>
        <p:spPr>
          <a:xfrm>
            <a:off x="1141628" y="6235249"/>
            <a:ext cx="5397568" cy="338554"/>
          </a:xfrm>
          <a:prstGeom prst="rect">
            <a:avLst/>
          </a:prstGeom>
        </p:spPr>
        <p:txBody>
          <a:bodyPr wrap="none">
            <a:spAutoFit/>
          </a:bodyPr>
          <a:lstStyle/>
          <a:p>
            <a:r>
              <a:rPr lang="zh-TW" altLang="en-US" sz="1600" dirty="0">
                <a:latin typeface="微軟正黑體" pitchFamily="34" charset="-120"/>
                <a:ea typeface="微軟正黑體" pitchFamily="34" charset="-120"/>
              </a:rPr>
              <a:t>資料來源：</a:t>
            </a:r>
            <a:r>
              <a:rPr lang="en-US" altLang="zh-TW" sz="1600" dirty="0">
                <a:latin typeface="微軟正黑體" pitchFamily="34" charset="-120"/>
                <a:ea typeface="微軟正黑體" pitchFamily="34" charset="-120"/>
              </a:rPr>
              <a:t>https://www.aspenprojectplay.org/the-facts</a:t>
            </a:r>
            <a:endParaRPr lang="zh-TW" altLang="en-US" sz="1600" dirty="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29</a:t>
            </a:fld>
            <a:endParaRPr lang="zh-TW" altLang="en-US" dirty="0"/>
          </a:p>
        </p:txBody>
      </p:sp>
    </p:spTree>
    <p:extLst>
      <p:ext uri="{BB962C8B-B14F-4D97-AF65-F5344CB8AC3E}">
        <p14:creationId xmlns:p14="http://schemas.microsoft.com/office/powerpoint/2010/main" val="288591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88988" y="2792412"/>
            <a:ext cx="7886700" cy="1323975"/>
          </a:xfrm>
        </p:spPr>
        <p:txBody>
          <a:bodyPr rtlCol="0">
            <a:noAutofit/>
          </a:bodyPr>
          <a:lstStyle/>
          <a:p>
            <a:pPr algn="ctr" eaLnBrk="1" fontAlgn="auto" hangingPunct="1">
              <a:lnSpc>
                <a:spcPct val="150000"/>
              </a:lnSpc>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十二年國民基本教育課程綱要</a:t>
            </a:r>
            <a:b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總綱重要理念與內涵</a:t>
            </a:r>
          </a:p>
        </p:txBody>
      </p:sp>
      <p:sp>
        <p:nvSpPr>
          <p:cNvPr id="19459"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FDB575B-16C3-42E6-BC16-96945D3ECC86}" type="slidenum">
              <a:rPr lang="zh-TW" altLang="en-US" sz="1200" smtClean="0">
                <a:solidFill>
                  <a:srgbClr val="898989"/>
                </a:solidFill>
              </a:rPr>
              <a:pPr>
                <a:lnSpc>
                  <a:spcPct val="100000"/>
                </a:lnSpc>
                <a:spcBef>
                  <a:spcPct val="0"/>
                </a:spcBef>
                <a:buFontTx/>
                <a:buNone/>
              </a:pPr>
              <a:t>3</a:t>
            </a:fld>
            <a:endParaRPr lang="zh-TW" altLang="en-US" sz="120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pic>
        <p:nvPicPr>
          <p:cNvPr id="19461" name="圖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第一部分</a:t>
            </a: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697" y="6425331"/>
            <a:ext cx="1213165" cy="24014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49" y="2627313"/>
            <a:ext cx="8207407"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二、素養導向的課綱</a:t>
            </a:r>
            <a:endPar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sp>
        <p:nvSpPr>
          <p:cNvPr id="4403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F7A2126B-FF0B-4733-8022-50F7B1F3D901}" type="slidenum">
              <a:rPr lang="zh-TW" altLang="en-US" sz="1200" smtClean="0">
                <a:solidFill>
                  <a:schemeClr val="bg1"/>
                </a:solidFill>
              </a:rPr>
              <a:pPr>
                <a:lnSpc>
                  <a:spcPct val="100000"/>
                </a:lnSpc>
                <a:spcBef>
                  <a:spcPct val="0"/>
                </a:spcBef>
                <a:buFontTx/>
                <a:buNone/>
              </a:pPr>
              <a:t>30</a:t>
            </a:fld>
            <a:endParaRPr lang="zh-TW" altLang="en-US" sz="1200" dirty="0">
              <a:solidFill>
                <a:schemeClr val="bg1"/>
              </a:solidFill>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extLst>
      <p:ext uri="{BB962C8B-B14F-4D97-AF65-F5344CB8AC3E}">
        <p14:creationId xmlns:p14="http://schemas.microsoft.com/office/powerpoint/2010/main" val="1124933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7872" y="103981"/>
            <a:ext cx="6355556" cy="619125"/>
          </a:xfrm>
        </p:spPr>
        <p:txBody>
          <a:bodyPr rtlCol="0">
            <a:normAutofit/>
          </a:bodyPr>
          <a:lstStyle/>
          <a:p>
            <a:pPr algn="ctr">
              <a:defRPr/>
            </a:pPr>
            <a:r>
              <a:rPr lang="zh-TW" altLang="en-US" sz="3600" b="1" spc="3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健體領域核心素養舉隅</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78463769"/>
              </p:ext>
            </p:extLst>
          </p:nvPr>
        </p:nvGraphicFramePr>
        <p:xfrm>
          <a:off x="-3" y="723106"/>
          <a:ext cx="9077327" cy="4423379"/>
        </p:xfrm>
        <a:graphic>
          <a:graphicData uri="http://schemas.openxmlformats.org/drawingml/2006/table">
            <a:tbl>
              <a:tblPr firstRow="1" bandRow="1">
                <a:tableStyleId>{1E171933-4619-4E11-9A3F-F7608DF75F80}</a:tableStyleId>
              </a:tblPr>
              <a:tblGrid>
                <a:gridCol w="726186">
                  <a:extLst>
                    <a:ext uri="{9D8B030D-6E8A-4147-A177-3AD203B41FA5}">
                      <a16:colId xmlns="" xmlns:a16="http://schemas.microsoft.com/office/drawing/2014/main" val="20000"/>
                    </a:ext>
                  </a:extLst>
                </a:gridCol>
                <a:gridCol w="944043">
                  <a:extLst>
                    <a:ext uri="{9D8B030D-6E8A-4147-A177-3AD203B41FA5}">
                      <a16:colId xmlns="" xmlns:a16="http://schemas.microsoft.com/office/drawing/2014/main" val="20001"/>
                    </a:ext>
                  </a:extLst>
                </a:gridCol>
                <a:gridCol w="1903970">
                  <a:extLst>
                    <a:ext uri="{9D8B030D-6E8A-4147-A177-3AD203B41FA5}">
                      <a16:colId xmlns="" xmlns:a16="http://schemas.microsoft.com/office/drawing/2014/main" val="20002"/>
                    </a:ext>
                  </a:extLst>
                </a:gridCol>
                <a:gridCol w="1693129">
                  <a:extLst>
                    <a:ext uri="{9D8B030D-6E8A-4147-A177-3AD203B41FA5}">
                      <a16:colId xmlns="" xmlns:a16="http://schemas.microsoft.com/office/drawing/2014/main" val="20003"/>
                    </a:ext>
                  </a:extLst>
                </a:gridCol>
                <a:gridCol w="1853268">
                  <a:extLst>
                    <a:ext uri="{9D8B030D-6E8A-4147-A177-3AD203B41FA5}">
                      <a16:colId xmlns="" xmlns:a16="http://schemas.microsoft.com/office/drawing/2014/main" val="20004"/>
                    </a:ext>
                  </a:extLst>
                </a:gridCol>
                <a:gridCol w="1956731">
                  <a:extLst>
                    <a:ext uri="{9D8B030D-6E8A-4147-A177-3AD203B41FA5}">
                      <a16:colId xmlns="" xmlns:a16="http://schemas.microsoft.com/office/drawing/2014/main" val="20005"/>
                    </a:ext>
                  </a:extLst>
                </a:gridCol>
              </a:tblGrid>
              <a:tr h="1072959">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總綱核心素養面向</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51439" marR="51439"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總綱</a:t>
                      </a:r>
                    </a:p>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核心</a:t>
                      </a:r>
                      <a:endParaRPr lang="en-US" altLang="zh-TW" sz="1800" kern="100" dirty="0">
                        <a:solidFill>
                          <a:schemeClr val="accent4">
                            <a:lumMod val="50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素養</a:t>
                      </a:r>
                    </a:p>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項目</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51439" marR="51439"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項目說明</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51439" marR="51439"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國民小學教育</a:t>
                      </a:r>
                    </a:p>
                    <a:p>
                      <a:pPr algn="ctr">
                        <a:spcAft>
                          <a:spcPts val="0"/>
                        </a:spcAft>
                      </a:pPr>
                      <a:r>
                        <a:rPr lang="en-US" sz="1800" kern="100" dirty="0">
                          <a:solidFill>
                            <a:schemeClr val="accent4">
                              <a:lumMod val="50000"/>
                            </a:schemeClr>
                          </a:solidFill>
                          <a:effectLst/>
                          <a:latin typeface="微軟正黑體" panose="020B0604030504040204" pitchFamily="34" charset="-120"/>
                          <a:ea typeface="微軟正黑體" panose="020B0604030504040204" pitchFamily="34" charset="-120"/>
                        </a:rPr>
                        <a:t>(E)</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51439" marR="51439"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國民中學教育</a:t>
                      </a:r>
                    </a:p>
                    <a:p>
                      <a:pPr algn="ctr">
                        <a:spcAft>
                          <a:spcPts val="0"/>
                        </a:spcAft>
                      </a:pPr>
                      <a:r>
                        <a:rPr lang="en-US" sz="1800" kern="100" dirty="0">
                          <a:solidFill>
                            <a:schemeClr val="accent4">
                              <a:lumMod val="50000"/>
                            </a:schemeClr>
                          </a:solidFill>
                          <a:effectLst/>
                          <a:latin typeface="微軟正黑體" panose="020B0604030504040204" pitchFamily="34" charset="-120"/>
                          <a:ea typeface="微軟正黑體" panose="020B0604030504040204" pitchFamily="34" charset="-120"/>
                        </a:rPr>
                        <a:t>(J)</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51439" marR="51439"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高級中等學校教育</a:t>
                      </a:r>
                      <a:r>
                        <a:rPr lang="en-US" sz="1800" kern="100" dirty="0">
                          <a:solidFill>
                            <a:schemeClr val="accent4">
                              <a:lumMod val="50000"/>
                            </a:schemeClr>
                          </a:solidFill>
                          <a:effectLst/>
                          <a:latin typeface="微軟正黑體" panose="020B0604030504040204" pitchFamily="34" charset="-120"/>
                          <a:ea typeface="微軟正黑體" panose="020B0604030504040204" pitchFamily="34" charset="-120"/>
                        </a:rPr>
                        <a:t>(U)</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51439" marR="51439" marT="0" marB="0" anchor="ctr"/>
                </a:tc>
                <a:extLst>
                  <a:ext uri="{0D108BD9-81ED-4DB2-BD59-A6C34878D82A}">
                    <a16:rowId xmlns="" xmlns:a16="http://schemas.microsoft.com/office/drawing/2014/main" val="10000"/>
                  </a:ext>
                </a:extLst>
              </a:tr>
              <a:tr h="3326099">
                <a:tc>
                  <a:txBody>
                    <a:bodyPr/>
                    <a:lstStyle/>
                    <a:p>
                      <a:pPr algn="ctr"/>
                      <a:r>
                        <a:rPr lang="en-US" altLang="zh-TW" sz="1600" dirty="0">
                          <a:latin typeface="微軟正黑體" panose="020B0604030504040204" pitchFamily="34" charset="-120"/>
                          <a:ea typeface="微軟正黑體" panose="020B0604030504040204" pitchFamily="34" charset="-120"/>
                        </a:rPr>
                        <a:t>A</a:t>
                      </a:r>
                    </a:p>
                    <a:p>
                      <a:pPr algn="ctr"/>
                      <a:r>
                        <a:rPr lang="zh-TW" altLang="en-US" sz="1600" dirty="0">
                          <a:latin typeface="微軟正黑體" panose="020B0604030504040204" pitchFamily="34" charset="-120"/>
                          <a:ea typeface="微軟正黑體" panose="020B0604030504040204" pitchFamily="34" charset="-120"/>
                        </a:rPr>
                        <a:t>自主行動</a:t>
                      </a:r>
                      <a:endParaRPr lang="en-US" altLang="zh-TW" sz="1600" dirty="0">
                        <a:latin typeface="微軟正黑體" panose="020B0604030504040204" pitchFamily="34" charset="-120"/>
                        <a:ea typeface="微軟正黑體" panose="020B0604030504040204" pitchFamily="34" charset="-120"/>
                      </a:endParaRPr>
                    </a:p>
                  </a:txBody>
                  <a:tcPr marL="68585" marR="68585" marT="34289" marB="34289" anchor="ctr"/>
                </a:tc>
                <a:tc>
                  <a:txBody>
                    <a:bodyPr/>
                    <a:lstStyle/>
                    <a:p>
                      <a:pPr algn="ctr">
                        <a:spcAft>
                          <a:spcPts val="0"/>
                        </a:spcAft>
                      </a:pPr>
                      <a:r>
                        <a:rPr lang="en-US" altLang="zh-TW" sz="1600" dirty="0">
                          <a:latin typeface="微軟正黑體" panose="020B0604030504040204" pitchFamily="34" charset="-120"/>
                          <a:ea typeface="微軟正黑體" panose="020B0604030504040204" pitchFamily="34" charset="-120"/>
                        </a:rPr>
                        <a:t>A1</a:t>
                      </a:r>
                    </a:p>
                    <a:p>
                      <a:pPr algn="just">
                        <a:spcAft>
                          <a:spcPts val="0"/>
                        </a:spcAft>
                      </a:pP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身心素質 與 自我精進</a:t>
                      </a:r>
                      <a:endParaRPr lang="zh-TW" sz="1600" kern="100" dirty="0">
                        <a:latin typeface="微軟正黑體" panose="020B0604030504040204" pitchFamily="34" charset="-120"/>
                        <a:ea typeface="微軟正黑體" panose="020B0604030504040204" pitchFamily="34" charset="-120"/>
                        <a:cs typeface="Times New Roman"/>
                      </a:endParaRPr>
                    </a:p>
                  </a:txBody>
                  <a:tcPr marL="51439" marR="51439"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具備身心健全發展的素質，擁有合宜的人性觀與自我觀，同時透過選擇、分析與運用新知，有效規劃生涯發展，探尋生命意義，並不斷自我精進，追求至善。</a:t>
                      </a:r>
                    </a:p>
                  </a:txBody>
                  <a:tcPr marL="51439" marR="51439" marT="0" marB="0" anchor="ctr"/>
                </a:tc>
                <a:tc>
                  <a:txBody>
                    <a:bodyPr/>
                    <a:lstStyle/>
                    <a:p>
                      <a:pPr algn="ctr">
                        <a:spcAft>
                          <a:spcPts val="0"/>
                        </a:spcAft>
                      </a:pPr>
                      <a:r>
                        <a:rPr lang="zh-TW" altLang="en-US" sz="1600" dirty="0">
                          <a:latin typeface="微軟正黑體" panose="020B0604030504040204" pitchFamily="34" charset="-120"/>
                          <a:ea typeface="微軟正黑體" panose="020B0604030504040204" pitchFamily="34" charset="-120"/>
                        </a:rPr>
                        <a:t>健體</a:t>
                      </a:r>
                      <a:r>
                        <a:rPr lang="en-US" altLang="zh-TW" sz="1600" dirty="0">
                          <a:latin typeface="微軟正黑體" panose="020B0604030504040204" pitchFamily="34" charset="-120"/>
                          <a:ea typeface="微軟正黑體" panose="020B0604030504040204" pitchFamily="34" charset="-120"/>
                        </a:rPr>
                        <a:t>-E-A1 </a:t>
                      </a:r>
                    </a:p>
                    <a:p>
                      <a:pPr algn="just">
                        <a:spcAft>
                          <a:spcPts val="0"/>
                        </a:spcAft>
                      </a:pPr>
                      <a:r>
                        <a:rPr lang="zh-TW" altLang="en-US" sz="1600" dirty="0">
                          <a:latin typeface="微軟正黑體" panose="020B0604030504040204" pitchFamily="34" charset="-120"/>
                          <a:ea typeface="微軟正黑體" panose="020B0604030504040204" pitchFamily="34" charset="-120"/>
                        </a:rPr>
                        <a:t>具備良好身體活動與健康生活的習慣，以促進身心健全發展，並認識個人特質，發展運動與保健的潛能。</a:t>
                      </a:r>
                      <a:endParaRPr lang="zh-TW" sz="1600" kern="100" dirty="0">
                        <a:latin typeface="微軟正黑體" panose="020B0604030504040204" pitchFamily="34" charset="-120"/>
                        <a:ea typeface="微軟正黑體" panose="020B0604030504040204" pitchFamily="34" charset="-120"/>
                        <a:cs typeface="Times New Roman"/>
                      </a:endParaRPr>
                    </a:p>
                  </a:txBody>
                  <a:tcPr marL="51439" marR="51439" marT="0" marB="0" anchor="ctr"/>
                </a:tc>
                <a:tc>
                  <a:txBody>
                    <a:bodyPr/>
                    <a:lstStyle/>
                    <a:p>
                      <a:pPr algn="ctr">
                        <a:spcAft>
                          <a:spcPts val="0"/>
                        </a:spcAft>
                      </a:pPr>
                      <a:r>
                        <a:rPr lang="zh-TW" altLang="en-US" sz="1600" dirty="0">
                          <a:latin typeface="微軟正黑體" panose="020B0604030504040204" pitchFamily="34" charset="-120"/>
                          <a:ea typeface="微軟正黑體" panose="020B0604030504040204" pitchFamily="34" charset="-120"/>
                        </a:rPr>
                        <a:t>健體</a:t>
                      </a:r>
                      <a:r>
                        <a:rPr lang="en-US" altLang="zh-TW" sz="1600" dirty="0">
                          <a:latin typeface="微軟正黑體" panose="020B0604030504040204" pitchFamily="34" charset="-120"/>
                          <a:ea typeface="微軟正黑體" panose="020B0604030504040204" pitchFamily="34" charset="-120"/>
                        </a:rPr>
                        <a:t>-J-A1 </a:t>
                      </a:r>
                    </a:p>
                    <a:p>
                      <a:pPr algn="just">
                        <a:spcAft>
                          <a:spcPts val="0"/>
                        </a:spcAft>
                      </a:pPr>
                      <a:r>
                        <a:rPr lang="zh-TW" altLang="en-US" sz="1600" dirty="0">
                          <a:latin typeface="微軟正黑體" panose="020B0604030504040204" pitchFamily="34" charset="-120"/>
                          <a:ea typeface="微軟正黑體" panose="020B0604030504040204" pitchFamily="34" charset="-120"/>
                        </a:rPr>
                        <a:t>具備體育與健康的知能與態度，展現自我運動與保健潛能，探索人性、自我價值與生命意義，並積極</a:t>
                      </a:r>
                      <a:r>
                        <a:rPr lang="zh-TW" altLang="en-US" sz="1600" dirty="0" smtClean="0">
                          <a:latin typeface="微軟正黑體" panose="020B0604030504040204" pitchFamily="34" charset="-120"/>
                          <a:ea typeface="微軟正黑體" panose="020B0604030504040204" pitchFamily="34" charset="-120"/>
                        </a:rPr>
                        <a:t>實踐</a:t>
                      </a:r>
                      <a:r>
                        <a:rPr lang="zh-TW" altLang="en-US" sz="1600" dirty="0">
                          <a:latin typeface="微軟正黑體" panose="020B0604030504040204" pitchFamily="34" charset="-120"/>
                          <a:ea typeface="微軟正黑體" panose="020B0604030504040204" pitchFamily="34" charset="-120"/>
                        </a:rPr>
                        <a:t>，不輕言放棄。</a:t>
                      </a:r>
                      <a:endParaRPr lang="zh-TW" sz="1600" kern="100" dirty="0">
                        <a:latin typeface="微軟正黑體" panose="020B0604030504040204" pitchFamily="34" charset="-120"/>
                        <a:ea typeface="微軟正黑體" panose="020B0604030504040204" pitchFamily="34" charset="-120"/>
                        <a:cs typeface="Times New Roman"/>
                      </a:endParaRPr>
                    </a:p>
                  </a:txBody>
                  <a:tcPr marL="51439" marR="51439" marT="0" marB="0" anchor="ctr"/>
                </a:tc>
                <a:tc>
                  <a:txBody>
                    <a:bodyPr/>
                    <a:lstStyle/>
                    <a:p>
                      <a:pPr algn="ctr">
                        <a:spcAft>
                          <a:spcPts val="0"/>
                        </a:spcAft>
                      </a:pPr>
                      <a:r>
                        <a:rPr lang="zh-TW" altLang="en-US" sz="1600" dirty="0">
                          <a:latin typeface="微軟正黑體" panose="020B0604030504040204" pitchFamily="34" charset="-120"/>
                          <a:ea typeface="微軟正黑體" panose="020B0604030504040204" pitchFamily="34" charset="-120"/>
                        </a:rPr>
                        <a:t>健體</a:t>
                      </a:r>
                      <a:r>
                        <a:rPr lang="en-US" altLang="zh-TW" sz="1600" dirty="0">
                          <a:latin typeface="微軟正黑體" panose="020B0604030504040204" pitchFamily="34" charset="-120"/>
                          <a:ea typeface="微軟正黑體" panose="020B0604030504040204" pitchFamily="34" charset="-120"/>
                        </a:rPr>
                        <a:t>-U-A1</a:t>
                      </a:r>
                    </a:p>
                    <a:p>
                      <a:pPr algn="just">
                        <a:spcAft>
                          <a:spcPts val="0"/>
                        </a:spcAft>
                      </a:pPr>
                      <a:r>
                        <a:rPr lang="zh-TW" altLang="en-US" sz="1600" dirty="0">
                          <a:latin typeface="微軟正黑體" panose="020B0604030504040204" pitchFamily="34" charset="-120"/>
                          <a:ea typeface="微軟正黑體" panose="020B0604030504040204" pitchFamily="34" charset="-120"/>
                        </a:rPr>
                        <a:t>具備各項運動與身心健全的發展素養，實現個人運動與保健潛能，探索自我觀，肯定</a:t>
                      </a:r>
                      <a:r>
                        <a:rPr lang="zh-TW" altLang="en-US" sz="1600" dirty="0" smtClean="0">
                          <a:latin typeface="微軟正黑體" panose="020B0604030504040204" pitchFamily="34" charset="-120"/>
                          <a:ea typeface="微軟正黑體" panose="020B0604030504040204" pitchFamily="34" charset="-120"/>
                        </a:rPr>
                        <a:t>自我</a:t>
                      </a:r>
                      <a:r>
                        <a:rPr lang="zh-TW" altLang="en-US" sz="1600" dirty="0">
                          <a:latin typeface="微軟正黑體" panose="020B0604030504040204" pitchFamily="34" charset="-120"/>
                          <a:ea typeface="微軟正黑體" panose="020B0604030504040204" pitchFamily="34" charset="-120"/>
                        </a:rPr>
                        <a:t>價值</a:t>
                      </a:r>
                      <a:r>
                        <a:rPr lang="zh-TW" altLang="en-US" sz="1600" dirty="0" smtClean="0">
                          <a:latin typeface="微軟正黑體" panose="020B0604030504040204" pitchFamily="34" charset="-120"/>
                          <a:ea typeface="微軟正黑體" panose="020B0604030504040204" pitchFamily="34" charset="-120"/>
                        </a:rPr>
                        <a:t>，有效規劃生涯</a:t>
                      </a:r>
                      <a:r>
                        <a:rPr lang="zh-TW" altLang="en-US" sz="1600" dirty="0">
                          <a:latin typeface="微軟正黑體" panose="020B0604030504040204" pitchFamily="34" charset="-120"/>
                          <a:ea typeface="微軟正黑體" panose="020B0604030504040204" pitchFamily="34" charset="-120"/>
                        </a:rPr>
                        <a:t>，並透過</a:t>
                      </a:r>
                      <a:r>
                        <a:rPr lang="zh-TW" altLang="en-US" sz="1600" dirty="0" smtClean="0">
                          <a:latin typeface="微軟正黑體" panose="020B0604030504040204" pitchFamily="34" charset="-120"/>
                          <a:ea typeface="微軟正黑體" panose="020B0604030504040204" pitchFamily="34" charset="-120"/>
                        </a:rPr>
                        <a:t>自我精</a:t>
                      </a:r>
                      <a:r>
                        <a:rPr lang="zh-TW" altLang="en-US" sz="1600" dirty="0">
                          <a:latin typeface="微軟正黑體" panose="020B0604030504040204" pitchFamily="34" charset="-120"/>
                          <a:ea typeface="微軟正黑體" panose="020B0604030504040204" pitchFamily="34" charset="-120"/>
                        </a:rPr>
                        <a:t>進、挑戰與超越，追求健康與幸福的人生。</a:t>
                      </a:r>
                      <a:endParaRPr lang="zh-TW" sz="1600" kern="100" dirty="0">
                        <a:latin typeface="微軟正黑體" panose="020B0604030504040204" pitchFamily="34" charset="-120"/>
                        <a:ea typeface="微軟正黑體" panose="020B0604030504040204" pitchFamily="34" charset="-120"/>
                        <a:cs typeface="Times New Roman"/>
                      </a:endParaRPr>
                    </a:p>
                  </a:txBody>
                  <a:tcPr marL="51439" marR="51439" marT="0" marB="0" anchor="ctr"/>
                </a:tc>
                <a:extLst>
                  <a:ext uri="{0D108BD9-81ED-4DB2-BD59-A6C34878D82A}">
                    <a16:rowId xmlns="" xmlns:a16="http://schemas.microsoft.com/office/drawing/2014/main" val="10001"/>
                  </a:ext>
                </a:extLst>
              </a:tr>
            </a:tbl>
          </a:graphicData>
        </a:graphic>
      </p:graphicFrame>
      <p:sp>
        <p:nvSpPr>
          <p:cNvPr id="45087" name="投影片編號版面配置區 2"/>
          <p:cNvSpPr>
            <a:spLocks noGrp="1"/>
          </p:cNvSpPr>
          <p:nvPr>
            <p:ph type="sldNum" sz="quarter" idx="12"/>
          </p:nvPr>
        </p:nvSpPr>
        <p:spPr bwMode="auto">
          <a:xfrm>
            <a:off x="7600950" y="6584156"/>
            <a:ext cx="15430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ea typeface="新細明體" panose="02020500000000000000" pitchFamily="18" charset="-12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defRPr/>
            </a:pPr>
            <a:fld id="{3CA878A8-3441-4478-819B-DA6EBDEC8564}" type="slidenum">
              <a:rPr lang="zh-TW" altLang="en-US" sz="1200">
                <a:solidFill>
                  <a:srgbClr val="898989"/>
                </a:solidFill>
              </a:rPr>
              <a:pPr>
                <a:lnSpc>
                  <a:spcPct val="100000"/>
                </a:lnSpc>
                <a:spcBef>
                  <a:spcPct val="0"/>
                </a:spcBef>
                <a:buNone/>
                <a:defRPr/>
              </a:pPr>
              <a:t>31</a:t>
            </a:fld>
            <a:endParaRPr lang="zh-TW" altLang="en-US" sz="1200" dirty="0">
              <a:solidFill>
                <a:srgbClr val="898989"/>
              </a:solidFill>
            </a:endParaRPr>
          </a:p>
        </p:txBody>
      </p:sp>
      <p:sp>
        <p:nvSpPr>
          <p:cNvPr id="5" name="圓角矩形 4"/>
          <p:cNvSpPr/>
          <p:nvPr/>
        </p:nvSpPr>
        <p:spPr>
          <a:xfrm>
            <a:off x="3422045" y="6010273"/>
            <a:ext cx="1554162" cy="573883"/>
          </a:xfrm>
          <a:prstGeom prst="roundRect">
            <a:avLst/>
          </a:prstGeom>
          <a:solidFill>
            <a:schemeClr val="accent4">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發展運動與保健潛能</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 name="向右箭號 5"/>
          <p:cNvSpPr/>
          <p:nvPr/>
        </p:nvSpPr>
        <p:spPr>
          <a:xfrm>
            <a:off x="5024790" y="6150672"/>
            <a:ext cx="295177" cy="23831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7" name="圓角矩形 6"/>
          <p:cNvSpPr/>
          <p:nvPr/>
        </p:nvSpPr>
        <p:spPr>
          <a:xfrm>
            <a:off x="5366919" y="5978618"/>
            <a:ext cx="1554163" cy="605538"/>
          </a:xfrm>
          <a:prstGeom prst="roundRect">
            <a:avLst/>
          </a:prstGeom>
          <a:solidFill>
            <a:schemeClr val="accent4">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展現運動與保健</a:t>
            </a: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潛能</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8" name="向右箭號 7"/>
          <p:cNvSpPr/>
          <p:nvPr/>
        </p:nvSpPr>
        <p:spPr>
          <a:xfrm>
            <a:off x="7006990" y="6121398"/>
            <a:ext cx="293546" cy="23831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9" name="圓角矩形 8"/>
          <p:cNvSpPr/>
          <p:nvPr/>
        </p:nvSpPr>
        <p:spPr>
          <a:xfrm>
            <a:off x="7338636" y="5965031"/>
            <a:ext cx="1652963" cy="619125"/>
          </a:xfrm>
          <a:prstGeom prst="roundRect">
            <a:avLst/>
          </a:prstGeom>
          <a:solidFill>
            <a:schemeClr val="accent4">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實現</a:t>
            </a: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運動與保健</a:t>
            </a: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潛能</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3422045" y="5287280"/>
            <a:ext cx="1554162" cy="523875"/>
          </a:xfrm>
          <a:prstGeom prst="roundRect">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身體活動與健康生</a:t>
            </a: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活</a:t>
            </a:r>
          </a:p>
        </p:txBody>
      </p:sp>
      <p:sp>
        <p:nvSpPr>
          <p:cNvPr id="11" name="向右箭號 10"/>
          <p:cNvSpPr/>
          <p:nvPr/>
        </p:nvSpPr>
        <p:spPr>
          <a:xfrm>
            <a:off x="5023159" y="5463396"/>
            <a:ext cx="296808" cy="23831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12" name="圓角矩形 11"/>
          <p:cNvSpPr/>
          <p:nvPr/>
        </p:nvSpPr>
        <p:spPr>
          <a:xfrm>
            <a:off x="5366919" y="5278944"/>
            <a:ext cx="1554162" cy="523875"/>
          </a:xfrm>
          <a:prstGeom prst="roundRect">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體育與健康的知能與態度</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3" name="向右箭號 12"/>
          <p:cNvSpPr/>
          <p:nvPr/>
        </p:nvSpPr>
        <p:spPr>
          <a:xfrm>
            <a:off x="6963220" y="5409309"/>
            <a:ext cx="295177" cy="23831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14" name="圓角矩形 13"/>
          <p:cNvSpPr/>
          <p:nvPr/>
        </p:nvSpPr>
        <p:spPr>
          <a:xfrm>
            <a:off x="7300536" y="5241735"/>
            <a:ext cx="1691063" cy="52387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身心健全發展</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8032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4787" y="0"/>
            <a:ext cx="8734425" cy="716930"/>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領綱核心素養與學習重點的呼應</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745172992"/>
              </p:ext>
            </p:extLst>
          </p:nvPr>
        </p:nvGraphicFramePr>
        <p:xfrm>
          <a:off x="126998" y="716929"/>
          <a:ext cx="8812214" cy="5775945"/>
        </p:xfrm>
        <a:graphic>
          <a:graphicData uri="http://schemas.openxmlformats.org/drawingml/2006/table">
            <a:tbl>
              <a:tblPr firstRow="1" firstCol="1" bandRow="1">
                <a:tableStyleId>{5C22544A-7EE6-4342-B048-85BDC9FD1C3A}</a:tableStyleId>
              </a:tblPr>
              <a:tblGrid>
                <a:gridCol w="749302">
                  <a:extLst>
                    <a:ext uri="{9D8B030D-6E8A-4147-A177-3AD203B41FA5}">
                      <a16:colId xmlns="" xmlns:a16="http://schemas.microsoft.com/office/drawing/2014/main" val="462338268"/>
                    </a:ext>
                  </a:extLst>
                </a:gridCol>
                <a:gridCol w="1952625">
                  <a:extLst>
                    <a:ext uri="{9D8B030D-6E8A-4147-A177-3AD203B41FA5}">
                      <a16:colId xmlns="" xmlns:a16="http://schemas.microsoft.com/office/drawing/2014/main" val="20000"/>
                    </a:ext>
                  </a:extLst>
                </a:gridCol>
                <a:gridCol w="1667678">
                  <a:extLst>
                    <a:ext uri="{9D8B030D-6E8A-4147-A177-3AD203B41FA5}">
                      <a16:colId xmlns="" xmlns:a16="http://schemas.microsoft.com/office/drawing/2014/main" val="20001"/>
                    </a:ext>
                  </a:extLst>
                </a:gridCol>
                <a:gridCol w="1822281">
                  <a:extLst>
                    <a:ext uri="{9D8B030D-6E8A-4147-A177-3AD203B41FA5}">
                      <a16:colId xmlns="" xmlns:a16="http://schemas.microsoft.com/office/drawing/2014/main" val="20002"/>
                    </a:ext>
                  </a:extLst>
                </a:gridCol>
                <a:gridCol w="2620328">
                  <a:extLst>
                    <a:ext uri="{9D8B030D-6E8A-4147-A177-3AD203B41FA5}">
                      <a16:colId xmlns="" xmlns:a16="http://schemas.microsoft.com/office/drawing/2014/main" val="20003"/>
                    </a:ext>
                  </a:extLst>
                </a:gridCol>
              </a:tblGrid>
              <a:tr h="434731">
                <a:tc gridSpan="3">
                  <a:txBody>
                    <a:bodyPr/>
                    <a:lstStyle/>
                    <a:p>
                      <a:pPr algn="ctr">
                        <a:spcAft>
                          <a:spcPts val="0"/>
                        </a:spcAft>
                      </a:pPr>
                      <a:r>
                        <a:rPr lang="zh-TW" altLang="en-US"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健體</a:t>
                      </a:r>
                      <a:r>
                        <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領域學習重點</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pPr algn="ctr">
                        <a:spcAft>
                          <a:spcPts val="0"/>
                        </a:spcAft>
                      </a:pP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zh-TW" altLang="en-US"/>
                    </a:p>
                  </a:txBody>
                  <a:tcPr/>
                </a:tc>
                <a:tc rowSpan="2">
                  <a:txBody>
                    <a:bodyPr/>
                    <a:lstStyle/>
                    <a:p>
                      <a:pPr algn="ctr">
                        <a:spcAft>
                          <a:spcPts val="0"/>
                        </a:spcAft>
                      </a:pPr>
                      <a:r>
                        <a:rPr lang="zh-TW" altLang="en-US"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健體</a:t>
                      </a:r>
                      <a:r>
                        <a:rPr lang="zh-TW" alt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領域</a:t>
                      </a:r>
                      <a:endParaRPr lang="en-US" alt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核心素養</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tc rowSpan="2">
                  <a:txBody>
                    <a:bodyPr/>
                    <a:lstStyle/>
                    <a:p>
                      <a:pPr algn="ctr">
                        <a:spcAft>
                          <a:spcPts val="0"/>
                        </a:spcAft>
                      </a:pPr>
                      <a:r>
                        <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說明</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extLst>
                  <a:ext uri="{0D108BD9-81ED-4DB2-BD59-A6C34878D82A}">
                    <a16:rowId xmlns="" xmlns:a16="http://schemas.microsoft.com/office/drawing/2014/main" val="10000"/>
                  </a:ext>
                </a:extLst>
              </a:tr>
              <a:tr h="399513">
                <a:tc>
                  <a:txBody>
                    <a:bodyPr/>
                    <a:lstStyle/>
                    <a:p>
                      <a:pPr algn="ctr">
                        <a:spcAft>
                          <a:spcPts val="0"/>
                        </a:spcAft>
                      </a:pPr>
                      <a:r>
                        <a:rPr lang="zh-TW" altLang="en-US"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科目</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T w="127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ctr">
                        <a:spcAft>
                          <a:spcPts val="0"/>
                        </a:spcAft>
                      </a:pPr>
                      <a:r>
                        <a:rPr lang="zh-TW" sz="18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學習表現</a:t>
                      </a:r>
                      <a:endParaRPr lang="zh-TW" sz="18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T w="127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ctr">
                        <a:spcAft>
                          <a:spcPts val="0"/>
                        </a:spcAft>
                      </a:pPr>
                      <a:r>
                        <a:rPr lang="zh-TW" sz="18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學習內容</a:t>
                      </a:r>
                      <a:endParaRPr lang="zh-TW" sz="18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60000"/>
                        <a:lumOff val="4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1"/>
                  </a:ext>
                </a:extLst>
              </a:tr>
              <a:tr h="2862618">
                <a:tc>
                  <a:txBody>
                    <a:bodyPr/>
                    <a:lstStyle/>
                    <a:p>
                      <a:pPr algn="ctr">
                        <a:spcAft>
                          <a:spcPts val="0"/>
                        </a:spcAft>
                      </a:pPr>
                      <a:r>
                        <a:rPr lang="zh-TW" altLang="en-US"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健康教育</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tc>
                  <a:txBody>
                    <a:bodyPr/>
                    <a:lstStyle/>
                    <a:p>
                      <a:pPr algn="just"/>
                      <a:r>
                        <a:rPr lang="en-US" altLang="zh-TW" sz="1800" kern="1200" dirty="0">
                          <a:solidFill>
                            <a:schemeClr val="dk1"/>
                          </a:solidFill>
                          <a:effectLst/>
                          <a:latin typeface="微軟正黑體" panose="020B0604030504040204" pitchFamily="34" charset="-120"/>
                          <a:ea typeface="微軟正黑體" panose="020B0604030504040204" pitchFamily="34" charset="-120"/>
                          <a:cs typeface="+mn-cs"/>
                        </a:rPr>
                        <a:t>1a-III-3</a:t>
                      </a:r>
                    </a:p>
                    <a:p>
                      <a:pPr algn="just"/>
                      <a:r>
                        <a:rPr lang="zh-TW" altLang="zh-TW" sz="1800" kern="1200" dirty="0">
                          <a:solidFill>
                            <a:schemeClr val="dk1"/>
                          </a:solidFill>
                          <a:effectLst/>
                          <a:latin typeface="微軟正黑體" panose="020B0604030504040204" pitchFamily="34" charset="-120"/>
                          <a:ea typeface="微軟正黑體" panose="020B0604030504040204" pitchFamily="34" charset="-120"/>
                          <a:cs typeface="+mn-cs"/>
                        </a:rPr>
                        <a:t>理解促進健康生活的方法、資源與規範。</a:t>
                      </a:r>
                    </a:p>
                    <a:p>
                      <a:pPr algn="just"/>
                      <a:r>
                        <a:rPr lang="en-US" altLang="zh-TW" sz="1800" kern="1200" dirty="0">
                          <a:solidFill>
                            <a:schemeClr val="dk1"/>
                          </a:solidFill>
                          <a:effectLst/>
                          <a:latin typeface="微軟正黑體" panose="020B0604030504040204" pitchFamily="34" charset="-120"/>
                          <a:ea typeface="微軟正黑體" panose="020B0604030504040204" pitchFamily="34" charset="-120"/>
                          <a:cs typeface="+mn-cs"/>
                        </a:rPr>
                        <a:t>2b-III-2</a:t>
                      </a:r>
                    </a:p>
                    <a:p>
                      <a:pPr algn="just"/>
                      <a:r>
                        <a:rPr lang="zh-TW" altLang="zh-TW" sz="1800" kern="1200" dirty="0">
                          <a:solidFill>
                            <a:schemeClr val="dk1"/>
                          </a:solidFill>
                          <a:effectLst/>
                          <a:latin typeface="微軟正黑體" panose="020B0604030504040204" pitchFamily="34" charset="-120"/>
                          <a:ea typeface="微軟正黑體" panose="020B0604030504040204" pitchFamily="34" charset="-120"/>
                          <a:cs typeface="+mn-cs"/>
                        </a:rPr>
                        <a:t>願意培養健康促進的生活型態。</a:t>
                      </a:r>
                    </a:p>
                    <a:p>
                      <a:pPr algn="just"/>
                      <a:r>
                        <a:rPr lang="en-US" altLang="zh-TW" sz="1800" kern="1200" dirty="0">
                          <a:solidFill>
                            <a:schemeClr val="dk1"/>
                          </a:solidFill>
                          <a:effectLst/>
                          <a:latin typeface="微軟正黑體" panose="020B0604030504040204" pitchFamily="34" charset="-120"/>
                          <a:ea typeface="微軟正黑體" panose="020B0604030504040204" pitchFamily="34" charset="-120"/>
                          <a:cs typeface="+mn-cs"/>
                        </a:rPr>
                        <a:t>4a-III-3</a:t>
                      </a:r>
                    </a:p>
                    <a:p>
                      <a:pPr algn="just"/>
                      <a:r>
                        <a:rPr lang="zh-TW" altLang="zh-TW" sz="1800" kern="1200" dirty="0">
                          <a:solidFill>
                            <a:schemeClr val="dk1"/>
                          </a:solidFill>
                          <a:effectLst/>
                          <a:latin typeface="微軟正黑體" panose="020B0604030504040204" pitchFamily="34" charset="-120"/>
                          <a:ea typeface="微軟正黑體" panose="020B0604030504040204" pitchFamily="34" charset="-120"/>
                          <a:cs typeface="+mn-cs"/>
                        </a:rPr>
                        <a:t>主動地表現促進健康的行動。</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60000"/>
                        <a:lumOff val="40000"/>
                      </a:schemeClr>
                    </a:solidFill>
                  </a:tcPr>
                </a:tc>
                <a:tc>
                  <a:txBody>
                    <a:bodyPr/>
                    <a:lstStyle/>
                    <a:p>
                      <a:pPr marL="0" algn="just" defTabSz="914400" rtl="0" eaLnBrk="1" latinLnBrk="0" hangingPunct="1">
                        <a:spcAft>
                          <a:spcPts val="0"/>
                        </a:spcAft>
                      </a:pPr>
                      <a:r>
                        <a:rPr lang="en-US" altLang="zh-TW" sz="1800" kern="1200" dirty="0">
                          <a:solidFill>
                            <a:schemeClr val="dk1"/>
                          </a:solidFill>
                          <a:effectLst/>
                          <a:latin typeface="微軟正黑體" panose="020B0604030504040204" pitchFamily="34" charset="-120"/>
                          <a:ea typeface="微軟正黑體" panose="020B0604030504040204" pitchFamily="34" charset="-120"/>
                          <a:cs typeface="+mn-cs"/>
                        </a:rPr>
                        <a:t>Ca-III-1</a:t>
                      </a:r>
                    </a:p>
                    <a:p>
                      <a:pPr marL="0" algn="just" defTabSz="914400" rtl="0" eaLnBrk="1" latinLnBrk="0" hangingPunct="1">
                        <a:spcAft>
                          <a:spcPts val="0"/>
                        </a:spcAft>
                      </a:pPr>
                      <a:r>
                        <a:rPr lang="zh-TW" altLang="zh-TW" sz="1800" kern="1200" dirty="0">
                          <a:solidFill>
                            <a:schemeClr val="dk1"/>
                          </a:solidFill>
                          <a:effectLst/>
                          <a:latin typeface="微軟正黑體" panose="020B0604030504040204" pitchFamily="34" charset="-120"/>
                          <a:ea typeface="微軟正黑體" panose="020B0604030504040204" pitchFamily="34" charset="-120"/>
                          <a:cs typeface="+mn-cs"/>
                        </a:rPr>
                        <a:t>健康環境的交互影響因素。</a:t>
                      </a:r>
                      <a:endParaRPr lang="zh-TW" sz="1800"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txBody>
                  <a:tcPr marL="72483" marR="72483" marT="0" marB="0">
                    <a:solidFill>
                      <a:schemeClr val="accent6">
                        <a:lumMod val="20000"/>
                        <a:lumOff val="80000"/>
                      </a:schemeClr>
                    </a:solidFill>
                  </a:tcPr>
                </a:tc>
                <a:tc rowSpan="2">
                  <a:txBody>
                    <a:bodyPr/>
                    <a:lstStyle/>
                    <a:p>
                      <a:r>
                        <a:rPr lang="zh-TW" altLang="zh-TW" sz="1800" b="0" kern="1200" dirty="0">
                          <a:solidFill>
                            <a:schemeClr val="dk1"/>
                          </a:solidFill>
                          <a:effectLst/>
                          <a:latin typeface="微軟正黑體" panose="020B0604030504040204" pitchFamily="34" charset="-120"/>
                          <a:ea typeface="微軟正黑體" panose="020B0604030504040204" pitchFamily="34" charset="-120"/>
                          <a:cs typeface="+mn-cs"/>
                        </a:rPr>
                        <a:t>健體</a:t>
                      </a:r>
                      <a:r>
                        <a:rPr lang="en-US" altLang="zh-TW" sz="1800" b="0" kern="1200" dirty="0">
                          <a:solidFill>
                            <a:schemeClr val="dk1"/>
                          </a:solidFill>
                          <a:effectLst/>
                          <a:latin typeface="微軟正黑體" panose="020B0604030504040204" pitchFamily="34" charset="-120"/>
                          <a:ea typeface="微軟正黑體" panose="020B0604030504040204" pitchFamily="34" charset="-120"/>
                          <a:cs typeface="+mn-cs"/>
                        </a:rPr>
                        <a:t>-E-B3</a:t>
                      </a:r>
                      <a:endParaRPr lang="zh-TW" altLang="zh-TW" sz="1800" b="0" kern="1200" dirty="0">
                        <a:solidFill>
                          <a:schemeClr val="dk1"/>
                        </a:solidFill>
                        <a:effectLst/>
                        <a:latin typeface="微軟正黑體" panose="020B0604030504040204" pitchFamily="34" charset="-120"/>
                        <a:ea typeface="微軟正黑體" panose="020B0604030504040204" pitchFamily="34" charset="-120"/>
                        <a:cs typeface="+mn-cs"/>
                      </a:endParaRPr>
                    </a:p>
                    <a:p>
                      <a:r>
                        <a:rPr lang="zh-TW" altLang="zh-TW" sz="1800" b="0" kern="1200" dirty="0">
                          <a:solidFill>
                            <a:schemeClr val="dk1"/>
                          </a:solidFill>
                          <a:effectLst/>
                          <a:latin typeface="微軟正黑體" panose="020B0604030504040204" pitchFamily="34" charset="-120"/>
                          <a:ea typeface="微軟正黑體" panose="020B0604030504040204" pitchFamily="34" charset="-120"/>
                          <a:cs typeface="+mn-cs"/>
                        </a:rPr>
                        <a:t>具備運動與</a:t>
                      </a:r>
                      <a:r>
                        <a:rPr lang="zh-TW" altLang="zh-TW" sz="1800" kern="1200" dirty="0">
                          <a:solidFill>
                            <a:schemeClr val="dk1"/>
                          </a:solidFill>
                          <a:effectLst/>
                          <a:latin typeface="微軟正黑體" panose="020B0604030504040204" pitchFamily="34" charset="-120"/>
                          <a:ea typeface="微軟正黑體" panose="020B0604030504040204" pitchFamily="34" charset="-120"/>
                          <a:cs typeface="+mn-cs"/>
                        </a:rPr>
                        <a:t>健康有關的感知和欣賞的基本素養，促進多元感官的發展，在生活環境中培養運動與健康有關的美感體驗。</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20000"/>
                        <a:lumOff val="80000"/>
                      </a:schemeClr>
                    </a:solidFill>
                  </a:tcPr>
                </a:tc>
                <a:tc>
                  <a:txBody>
                    <a:bodyPr/>
                    <a:lstStyle/>
                    <a:p>
                      <a:pPr algn="just">
                        <a:spcAft>
                          <a:spcPts val="0"/>
                        </a:spcAft>
                      </a:pPr>
                      <a:r>
                        <a:rPr lang="zh-TW" sz="1800" kern="8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美好的環境令人心曠神怡，透過體驗活動，學生能感受生活環境舒適整潔的狀態，藉由案例分析與討論，探索生活中的環境問題，知道汙染對健康的影響，願意追求安定與舒適的環境品質以促進身心健康。</a:t>
                      </a:r>
                      <a:endParaRPr lang="zh-TW" sz="1800" kern="800" dirty="0">
                        <a:effectLst/>
                        <a:latin typeface="微軟正黑體" panose="020B0604030504040204" pitchFamily="34" charset="-120"/>
                        <a:ea typeface="微軟正黑體" panose="020B0604030504040204" pitchFamily="34" charset="-12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0002"/>
                  </a:ext>
                </a:extLst>
              </a:tr>
              <a:tr h="2079083">
                <a:tc>
                  <a:txBody>
                    <a:bodyPr/>
                    <a:lstStyle/>
                    <a:p>
                      <a:pPr algn="ctr">
                        <a:spcAft>
                          <a:spcPts val="0"/>
                        </a:spcAft>
                      </a:pPr>
                      <a:r>
                        <a:rPr lang="zh-TW" altLang="en-US"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體育</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tc>
                  <a:txBody>
                    <a:bodyPr/>
                    <a:lstStyle/>
                    <a:p>
                      <a:pPr marL="533400" indent="-533400" algn="just">
                        <a:spcAft>
                          <a:spcPts val="0"/>
                        </a:spcAft>
                      </a:pPr>
                      <a:endParaRPr lang="en-US" altLang="zh-TW" sz="1800" kern="1200" dirty="0">
                        <a:solidFill>
                          <a:schemeClr val="dk1"/>
                        </a:solidFill>
                        <a:effectLst/>
                        <a:latin typeface="微軟正黑體" panose="020B0604030504040204" pitchFamily="34" charset="-120"/>
                        <a:ea typeface="微軟正黑體" panose="020B0604030504040204" pitchFamily="34" charset="-120"/>
                        <a:cs typeface="+mn-cs"/>
                      </a:endParaRPr>
                    </a:p>
                    <a:p>
                      <a:pPr marL="533400" indent="-533400" algn="just">
                        <a:spcAft>
                          <a:spcPts val="0"/>
                        </a:spcAft>
                      </a:pPr>
                      <a:r>
                        <a:rPr lang="en-US" altLang="zh-TW" sz="1800" kern="1200" dirty="0">
                          <a:solidFill>
                            <a:schemeClr val="dk1"/>
                          </a:solidFill>
                          <a:effectLst/>
                          <a:latin typeface="微軟正黑體" panose="020B0604030504040204" pitchFamily="34" charset="-120"/>
                          <a:ea typeface="微軟正黑體" panose="020B0604030504040204" pitchFamily="34" charset="-120"/>
                          <a:cs typeface="+mn-cs"/>
                        </a:rPr>
                        <a:t>2d-III-1</a:t>
                      </a:r>
                    </a:p>
                    <a:p>
                      <a:pPr marL="0" indent="0" algn="just">
                        <a:spcAft>
                          <a:spcPts val="0"/>
                        </a:spcAft>
                      </a:pPr>
                      <a:r>
                        <a:rPr lang="zh-TW" altLang="zh-TW" sz="1800" kern="1200" dirty="0">
                          <a:solidFill>
                            <a:schemeClr val="dk1"/>
                          </a:solidFill>
                          <a:effectLst/>
                          <a:latin typeface="微軟正黑體" panose="020B0604030504040204" pitchFamily="34" charset="-120"/>
                          <a:ea typeface="微軟正黑體" panose="020B0604030504040204" pitchFamily="34" charset="-120"/>
                          <a:cs typeface="+mn-cs"/>
                        </a:rPr>
                        <a:t>分享運動欣賞與創作的美感體驗。</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60000"/>
                        <a:lumOff val="40000"/>
                      </a:schemeClr>
                    </a:solidFill>
                  </a:tcPr>
                </a:tc>
                <a:tc>
                  <a:txBody>
                    <a:bodyPr/>
                    <a:lstStyle/>
                    <a:p>
                      <a:pPr algn="just"/>
                      <a:endParaRPr lang="en-US" altLang="zh-TW" sz="1800" kern="1200" dirty="0">
                        <a:solidFill>
                          <a:schemeClr val="dk1"/>
                        </a:solidFill>
                        <a:effectLst/>
                        <a:latin typeface="微軟正黑體" panose="020B0604030504040204" pitchFamily="34" charset="-120"/>
                        <a:ea typeface="微軟正黑體" panose="020B0604030504040204" pitchFamily="34" charset="-120"/>
                        <a:cs typeface="+mn-cs"/>
                      </a:endParaRPr>
                    </a:p>
                    <a:p>
                      <a:pPr algn="just"/>
                      <a:r>
                        <a:rPr lang="en-US" altLang="zh-TW" sz="1800" kern="1200" dirty="0">
                          <a:solidFill>
                            <a:schemeClr val="dk1"/>
                          </a:solidFill>
                          <a:effectLst/>
                          <a:latin typeface="微軟正黑體" panose="020B0604030504040204" pitchFamily="34" charset="-120"/>
                          <a:ea typeface="微軟正黑體" panose="020B0604030504040204" pitchFamily="34" charset="-120"/>
                          <a:cs typeface="+mn-cs"/>
                        </a:rPr>
                        <a:t>Ib-III-1</a:t>
                      </a:r>
                    </a:p>
                    <a:p>
                      <a:pPr algn="just"/>
                      <a:r>
                        <a:rPr lang="zh-TW" altLang="zh-TW" sz="1800" kern="1200" dirty="0">
                          <a:solidFill>
                            <a:schemeClr val="dk1"/>
                          </a:solidFill>
                          <a:effectLst/>
                          <a:latin typeface="微軟正黑體" panose="020B0604030504040204" pitchFamily="34" charset="-120"/>
                          <a:ea typeface="微軟正黑體" panose="020B0604030504040204" pitchFamily="34" charset="-120"/>
                          <a:cs typeface="+mn-cs"/>
                        </a:rPr>
                        <a:t>模仿性與主題式創作舞。</a:t>
                      </a:r>
                    </a:p>
                    <a:p>
                      <a:pPr algn="just"/>
                      <a:r>
                        <a:rPr lang="en-US" altLang="zh-TW" sz="1800" kern="1200" dirty="0">
                          <a:solidFill>
                            <a:schemeClr val="dk1"/>
                          </a:solidFill>
                          <a:effectLst/>
                          <a:latin typeface="微軟正黑體" panose="020B0604030504040204" pitchFamily="34" charset="-120"/>
                          <a:ea typeface="微軟正黑體" panose="020B0604030504040204" pitchFamily="34" charset="-120"/>
                          <a:cs typeface="+mn-cs"/>
                        </a:rPr>
                        <a:t>Ib-III-2</a:t>
                      </a:r>
                    </a:p>
                    <a:p>
                      <a:pPr algn="just"/>
                      <a:r>
                        <a:rPr lang="zh-TW" altLang="zh-TW" sz="1800" kern="1200" dirty="0">
                          <a:solidFill>
                            <a:schemeClr val="dk1"/>
                          </a:solidFill>
                          <a:effectLst/>
                          <a:latin typeface="微軟正黑體" panose="020B0604030504040204" pitchFamily="34" charset="-120"/>
                          <a:ea typeface="微軟正黑體" panose="020B0604030504040204" pitchFamily="34" charset="-120"/>
                          <a:cs typeface="+mn-cs"/>
                        </a:rPr>
                        <a:t>各國土風舞。</a:t>
                      </a:r>
                      <a:endParaRPr lang="zh-TW" sz="1800"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txBody>
                  <a:tcPr marL="72483" marR="72483" marT="0" marB="0">
                    <a:solidFill>
                      <a:schemeClr val="accent6">
                        <a:lumMod val="20000"/>
                        <a:lumOff val="80000"/>
                      </a:schemeClr>
                    </a:solidFill>
                  </a:tcPr>
                </a:tc>
                <a:tc vMerge="1">
                  <a:txBody>
                    <a:bodyPr/>
                    <a:lstStyle/>
                    <a:p>
                      <a:pPr marL="0" algn="just" defTabSz="914400" rtl="0" eaLnBrk="1" latinLnBrk="0" hangingPunct="1">
                        <a:spcAft>
                          <a:spcPts val="0"/>
                        </a:spcAft>
                      </a:pPr>
                      <a:endPar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txBody>
                  <a:tcPr marL="72483" marR="72483" marT="0" marB="0">
                    <a:solidFill>
                      <a:schemeClr val="accent6">
                        <a:lumMod val="20000"/>
                        <a:lumOff val="80000"/>
                      </a:schemeClr>
                    </a:solidFill>
                  </a:tcPr>
                </a:tc>
                <a:tc>
                  <a:txBody>
                    <a:bodyPr/>
                    <a:lstStyle/>
                    <a:p>
                      <a:pPr algn="just">
                        <a:spcAft>
                          <a:spcPts val="0"/>
                        </a:spcAft>
                      </a:pPr>
                      <a:r>
                        <a:rPr lang="zh-TW" sz="1800" kern="8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學生在進行模仿性與主題式創作舞中，表現多元感官的展演與創作，樂於分享欣賞與創作的美感體驗，促進身體動覺發展，表現運動感知與欣賞的美感素養。</a:t>
                      </a:r>
                      <a:endParaRPr lang="zh-TW" sz="1800" kern="800" dirty="0">
                        <a:effectLst/>
                        <a:latin typeface="微軟正黑體" panose="020B0604030504040204" pitchFamily="34" charset="-120"/>
                        <a:ea typeface="微軟正黑體" panose="020B0604030504040204" pitchFamily="34" charset="-12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0003"/>
                  </a:ext>
                </a:extLst>
              </a:tr>
            </a:tbl>
          </a:graphicData>
        </a:graphic>
      </p:graphicFrame>
      <p:sp>
        <p:nvSpPr>
          <p:cNvPr id="461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603F1C-8DCF-4682-913F-C81E62EB7D88}" type="slidenum">
              <a:rPr lang="zh-TW" altLang="en-US" sz="1200" smtClean="0">
                <a:solidFill>
                  <a:srgbClr val="898989"/>
                </a:solidFill>
              </a:rPr>
              <a:pPr>
                <a:lnSpc>
                  <a:spcPct val="100000"/>
                </a:lnSpc>
                <a:spcBef>
                  <a:spcPct val="0"/>
                </a:spcBef>
                <a:buFontTx/>
                <a:buNone/>
              </a:pPr>
              <a:t>32</a:t>
            </a:fld>
            <a:endParaRPr lang="zh-TW" altLang="en-US" sz="1200">
              <a:solidFill>
                <a:srgbClr val="898989"/>
              </a:solidFill>
            </a:endParaRPr>
          </a:p>
        </p:txBody>
      </p:sp>
      <p:sp>
        <p:nvSpPr>
          <p:cNvPr id="6" name="文字方塊 5">
            <a:extLst>
              <a:ext uri="{FF2B5EF4-FFF2-40B4-BE49-F238E27FC236}">
                <a16:creationId xmlns="" xmlns:a16="http://schemas.microsoft.com/office/drawing/2014/main" id="{8FA07E53-4225-4924-8AE4-E0E7389E5662}"/>
              </a:ext>
            </a:extLst>
          </p:cNvPr>
          <p:cNvSpPr txBox="1"/>
          <p:nvPr/>
        </p:nvSpPr>
        <p:spPr>
          <a:xfrm>
            <a:off x="0" y="6519446"/>
            <a:ext cx="8084264" cy="338554"/>
          </a:xfrm>
          <a:prstGeom prst="rect">
            <a:avLst/>
          </a:prstGeom>
          <a:noFill/>
        </p:spPr>
        <p:txBody>
          <a:bodyPr wrap="none">
            <a:spAutoFit/>
          </a:bodyPr>
          <a:lstStyle/>
          <a:p>
            <a:pPr eaLnBrk="1" fontAlgn="auto" hangingPunct="1">
              <a:spcBef>
                <a:spcPts val="0"/>
              </a:spcBef>
              <a:spcAft>
                <a:spcPts val="0"/>
              </a:spcAft>
              <a:defRPr/>
            </a:pPr>
            <a:r>
              <a:rPr lang="zh-TW" altLang="en-US" sz="1600" b="1" dirty="0">
                <a:solidFill>
                  <a:schemeClr val="accent5"/>
                </a:solidFill>
                <a:latin typeface="微軟正黑體" panose="020B0604030504040204" pitchFamily="34" charset="-120"/>
                <a:ea typeface="微軟正黑體" panose="020B0604030504040204" pitchFamily="34" charset="-120"/>
              </a:rPr>
              <a:t>請詳參</a:t>
            </a:r>
            <a:r>
              <a:rPr lang="en-US" altLang="zh-TW" sz="1600" b="1" dirty="0">
                <a:solidFill>
                  <a:schemeClr val="accent5"/>
                </a:solidFill>
                <a:latin typeface="微軟正黑體" panose="020B0604030504040204" pitchFamily="34" charset="-120"/>
                <a:ea typeface="微軟正黑體" panose="020B0604030504040204" pitchFamily="34" charset="-120"/>
              </a:rPr>
              <a:t>&lt;</a:t>
            </a:r>
            <a:r>
              <a:rPr lang="zh-TW" altLang="en-US" sz="1600" b="1" dirty="0">
                <a:solidFill>
                  <a:schemeClr val="accent5"/>
                </a:solidFill>
                <a:latin typeface="微軟正黑體" panose="020B0604030504040204" pitchFamily="34" charset="-120"/>
                <a:ea typeface="微軟正黑體" panose="020B0604030504040204" pitchFamily="34" charset="-120"/>
              </a:rPr>
              <a:t>健康與體育領域課程綱要課程手冊</a:t>
            </a:r>
            <a:r>
              <a:rPr lang="en-US" altLang="zh-TW" sz="1600" b="1" dirty="0">
                <a:solidFill>
                  <a:schemeClr val="accent5"/>
                </a:solidFill>
                <a:latin typeface="微軟正黑體" panose="020B0604030504040204" pitchFamily="34" charset="-120"/>
                <a:ea typeface="微軟正黑體" panose="020B0604030504040204" pitchFamily="34" charset="-120"/>
              </a:rPr>
              <a:t>&gt;</a:t>
            </a:r>
            <a:r>
              <a:rPr lang="zh-TW" altLang="en-US" sz="1600" b="1" dirty="0">
                <a:solidFill>
                  <a:schemeClr val="accent5"/>
                </a:solidFill>
                <a:latin typeface="微軟正黑體" panose="020B0604030504040204" pitchFamily="34" charset="-120"/>
                <a:ea typeface="微軟正黑體" panose="020B0604030504040204" pitchFamily="34" charset="-120"/>
              </a:rPr>
              <a:t>之「參</a:t>
            </a:r>
            <a:r>
              <a:rPr lang="zh-TW" altLang="zh-TW" sz="1600" b="1" dirty="0">
                <a:solidFill>
                  <a:schemeClr val="accent5"/>
                </a:solidFill>
                <a:latin typeface="微軟正黑體" panose="020B0604030504040204" pitchFamily="34" charset="-120"/>
                <a:ea typeface="微軟正黑體" panose="020B0604030504040204" pitchFamily="34" charset="-120"/>
              </a:rPr>
              <a:t>、</a:t>
            </a:r>
            <a:r>
              <a:rPr lang="zh-TW" altLang="en-US" sz="1600" b="1" dirty="0">
                <a:solidFill>
                  <a:schemeClr val="accent5"/>
                </a:solidFill>
                <a:latin typeface="微軟正黑體" panose="020B0604030504040204" pitchFamily="34" charset="-120"/>
                <a:ea typeface="微軟正黑體" panose="020B0604030504040204" pitchFamily="34" charset="-120"/>
              </a:rPr>
              <a:t>核心</a:t>
            </a:r>
            <a:r>
              <a:rPr lang="zh-TW" altLang="zh-TW" sz="1600" b="1" dirty="0">
                <a:solidFill>
                  <a:schemeClr val="accent5"/>
                </a:solidFill>
                <a:latin typeface="微軟正黑體" panose="020B0604030504040204" pitchFamily="34" charset="-120"/>
                <a:ea typeface="微軟正黑體" panose="020B0604030504040204" pitchFamily="34" charset="-120"/>
              </a:rPr>
              <a:t>素養</a:t>
            </a:r>
            <a:r>
              <a:rPr lang="zh-TW" altLang="en-US" sz="1600" b="1" dirty="0">
                <a:solidFill>
                  <a:schemeClr val="accent5"/>
                </a:solidFill>
                <a:latin typeface="微軟正黑體" panose="020B0604030504040204" pitchFamily="34" charset="-120"/>
                <a:ea typeface="微軟正黑體" panose="020B0604030504040204" pitchFamily="34" charset="-120"/>
              </a:rPr>
              <a:t>與學習重點的呼應說明」</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86600" y="6476009"/>
            <a:ext cx="2057400" cy="365125"/>
          </a:xfrm>
        </p:spPr>
        <p:txBody>
          <a:bodyPr/>
          <a:lstStyle/>
          <a:p>
            <a:pPr>
              <a:defRPr/>
            </a:pPr>
            <a:fld id="{12F3F063-C514-4327-903E-15B5C1B7965F}" type="slidenum">
              <a:rPr lang="zh-TW" altLang="en-US" smtClean="0"/>
              <a:pPr>
                <a:defRPr/>
              </a:pPr>
              <a:t>33</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835633451"/>
              </p:ext>
            </p:extLst>
          </p:nvPr>
        </p:nvGraphicFramePr>
        <p:xfrm>
          <a:off x="228600" y="810016"/>
          <a:ext cx="8839200" cy="5476484"/>
        </p:xfrm>
        <a:graphic>
          <a:graphicData uri="http://schemas.openxmlformats.org/drawingml/2006/table">
            <a:tbl>
              <a:tblPr firstRow="1" firstCol="1" bandRow="1">
                <a:tableStyleId>{93296810-A885-4BE3-A3E7-6D5BEEA58F35}</a:tableStyleId>
              </a:tblPr>
              <a:tblGrid>
                <a:gridCol w="1431950">
                  <a:extLst>
                    <a:ext uri="{9D8B030D-6E8A-4147-A177-3AD203B41FA5}">
                      <a16:colId xmlns="" xmlns:a16="http://schemas.microsoft.com/office/drawing/2014/main" val="2775464506"/>
                    </a:ext>
                  </a:extLst>
                </a:gridCol>
                <a:gridCol w="7407250">
                  <a:extLst>
                    <a:ext uri="{9D8B030D-6E8A-4147-A177-3AD203B41FA5}">
                      <a16:colId xmlns="" xmlns:a16="http://schemas.microsoft.com/office/drawing/2014/main" val="1168576854"/>
                    </a:ext>
                  </a:extLst>
                </a:gridCol>
              </a:tblGrid>
              <a:tr h="1700008">
                <a:tc gridSpan="2">
                  <a:txBody>
                    <a:bodyPr/>
                    <a:lstStyle/>
                    <a:p>
                      <a:pPr algn="just">
                        <a:lnSpc>
                          <a:spcPct val="110000"/>
                        </a:lnSpc>
                        <a:spcAft>
                          <a:spcPts val="0"/>
                        </a:spcAft>
                      </a:pPr>
                      <a:r>
                        <a:rPr lang="zh-TW" sz="1800" kern="800" dirty="0">
                          <a:effectLst/>
                          <a:latin typeface="微軟正黑體" panose="020B0604030504040204" pitchFamily="34" charset="-120"/>
                          <a:ea typeface="微軟正黑體" panose="020B0604030504040204" pitchFamily="34" charset="-120"/>
                        </a:rPr>
                        <a:t>領域核心素養：</a:t>
                      </a:r>
                    </a:p>
                    <a:p>
                      <a:pPr marL="1076325" indent="-1076325" algn="just">
                        <a:lnSpc>
                          <a:spcPct val="110000"/>
                        </a:lnSpc>
                        <a:spcAft>
                          <a:spcPts val="0"/>
                        </a:spcAft>
                      </a:pPr>
                      <a:r>
                        <a:rPr lang="zh-TW" sz="1800" kern="800" dirty="0">
                          <a:effectLst/>
                          <a:latin typeface="微軟正黑體" panose="020B0604030504040204" pitchFamily="34" charset="-120"/>
                          <a:ea typeface="微軟正黑體" panose="020B0604030504040204" pitchFamily="34" charset="-120"/>
                        </a:rPr>
                        <a:t>健體</a:t>
                      </a:r>
                      <a:r>
                        <a:rPr lang="en-US" sz="1800" kern="800" dirty="0">
                          <a:effectLst/>
                          <a:latin typeface="微軟正黑體" panose="020B0604030504040204" pitchFamily="34" charset="-120"/>
                          <a:ea typeface="微軟正黑體" panose="020B0604030504040204" pitchFamily="34" charset="-120"/>
                        </a:rPr>
                        <a:t>-E-C2</a:t>
                      </a:r>
                      <a:r>
                        <a:rPr lang="zh-TW" sz="1800" kern="800" dirty="0">
                          <a:effectLst/>
                          <a:latin typeface="微軟正黑體" panose="020B0604030504040204" pitchFamily="34" charset="-120"/>
                          <a:ea typeface="微軟正黑體" panose="020B0604030504040204" pitchFamily="34" charset="-120"/>
                        </a:rPr>
                        <a:t>具備同理他人感受，在體育活動和健康生活中樂於與人互動、公平競爭，並與團隊成員合作，促進身心健康。</a:t>
                      </a:r>
                    </a:p>
                    <a:p>
                      <a:pPr marL="1076325" indent="-1076325" algn="just">
                        <a:lnSpc>
                          <a:spcPct val="110000"/>
                        </a:lnSpc>
                        <a:spcAft>
                          <a:spcPts val="0"/>
                        </a:spcAft>
                      </a:pPr>
                      <a:r>
                        <a:rPr lang="zh-TW" sz="1800" kern="800" dirty="0">
                          <a:effectLst/>
                          <a:latin typeface="微軟正黑體" panose="020B0604030504040204" pitchFamily="34" charset="-120"/>
                          <a:ea typeface="微軟正黑體" panose="020B0604030504040204" pitchFamily="34" charset="-120"/>
                        </a:rPr>
                        <a:t>健體</a:t>
                      </a:r>
                      <a:r>
                        <a:rPr lang="en-US" sz="1800" kern="800" dirty="0">
                          <a:effectLst/>
                          <a:latin typeface="微軟正黑體" panose="020B0604030504040204" pitchFamily="34" charset="-120"/>
                          <a:ea typeface="微軟正黑體" panose="020B0604030504040204" pitchFamily="34" charset="-120"/>
                        </a:rPr>
                        <a:t>-E-B3</a:t>
                      </a:r>
                      <a:r>
                        <a:rPr lang="zh-TW" sz="1800" kern="800" dirty="0">
                          <a:effectLst/>
                          <a:latin typeface="微軟正黑體" panose="020B0604030504040204" pitchFamily="34" charset="-120"/>
                          <a:ea typeface="微軟正黑體" panose="020B0604030504040204" pitchFamily="34" charset="-120"/>
                        </a:rPr>
                        <a:t>具備運動與健康有關的感知和欣賞的基本素養，促進多元感官的發展，在生活環境中培養運動與健康有關的美感體驗。</a:t>
                      </a:r>
                    </a:p>
                  </a:txBody>
                  <a:tcPr marL="68539" marR="68539" marT="0" marB="0"/>
                </a:tc>
                <a:tc hMerge="1">
                  <a:txBody>
                    <a:bodyPr/>
                    <a:lstStyle/>
                    <a:p>
                      <a:endParaRPr lang="zh-TW" altLang="en-US"/>
                    </a:p>
                  </a:txBody>
                  <a:tcPr/>
                </a:tc>
                <a:extLst>
                  <a:ext uri="{0D108BD9-81ED-4DB2-BD59-A6C34878D82A}">
                    <a16:rowId xmlns="" xmlns:a16="http://schemas.microsoft.com/office/drawing/2014/main" val="1056988925"/>
                  </a:ext>
                </a:extLst>
              </a:tr>
              <a:tr h="1250731">
                <a:tc>
                  <a:txBody>
                    <a:bodyPr/>
                    <a:lstStyle/>
                    <a:p>
                      <a:pPr algn="r">
                        <a:lnSpc>
                          <a:spcPct val="110000"/>
                        </a:lnSpc>
                        <a:spcAft>
                          <a:spcPts val="0"/>
                        </a:spcAft>
                      </a:pPr>
                      <a:r>
                        <a:rPr lang="en-US" sz="1800" kern="800" dirty="0">
                          <a:effectLst/>
                          <a:latin typeface="微軟正黑體" panose="020B0604030504040204" pitchFamily="34" charset="-120"/>
                          <a:ea typeface="微軟正黑體" panose="020B0604030504040204" pitchFamily="34" charset="-120"/>
                        </a:rPr>
                        <a:t> </a:t>
                      </a:r>
                      <a:r>
                        <a:rPr lang="zh-TW" sz="1800" kern="800" dirty="0">
                          <a:effectLst/>
                          <a:latin typeface="微軟正黑體" panose="020B0604030504040204" pitchFamily="34" charset="-120"/>
                          <a:ea typeface="微軟正黑體" panose="020B0604030504040204" pitchFamily="34" charset="-120"/>
                        </a:rPr>
                        <a:t>學習表現</a:t>
                      </a:r>
                    </a:p>
                    <a:p>
                      <a:pPr algn="just">
                        <a:lnSpc>
                          <a:spcPct val="110000"/>
                        </a:lnSpc>
                        <a:spcAft>
                          <a:spcPts val="0"/>
                        </a:spcAft>
                      </a:pPr>
                      <a:r>
                        <a:rPr lang="en-US" sz="1800" kern="800" dirty="0">
                          <a:effectLst/>
                          <a:latin typeface="微軟正黑體" panose="020B0604030504040204" pitchFamily="34" charset="-120"/>
                          <a:ea typeface="微軟正黑體" panose="020B0604030504040204" pitchFamily="34" charset="-120"/>
                        </a:rPr>
                        <a:t> </a:t>
                      </a:r>
                      <a:endParaRPr lang="zh-TW" sz="1800" kern="800" dirty="0">
                        <a:effectLst/>
                        <a:latin typeface="微軟正黑體" panose="020B0604030504040204" pitchFamily="34" charset="-120"/>
                        <a:ea typeface="微軟正黑體" panose="020B0604030504040204" pitchFamily="34" charset="-120"/>
                      </a:endParaRPr>
                    </a:p>
                    <a:p>
                      <a:pPr algn="just">
                        <a:lnSpc>
                          <a:spcPct val="110000"/>
                        </a:lnSpc>
                        <a:spcAft>
                          <a:spcPts val="0"/>
                        </a:spcAft>
                      </a:pPr>
                      <a:endParaRPr lang="en-US" altLang="zh-TW" sz="1800" kern="800" dirty="0">
                        <a:effectLst/>
                        <a:latin typeface="微軟正黑體" panose="020B0604030504040204" pitchFamily="34" charset="-120"/>
                        <a:ea typeface="微軟正黑體" panose="020B0604030504040204" pitchFamily="34" charset="-120"/>
                      </a:endParaRPr>
                    </a:p>
                    <a:p>
                      <a:pPr algn="just">
                        <a:lnSpc>
                          <a:spcPct val="110000"/>
                        </a:lnSpc>
                        <a:spcAft>
                          <a:spcPts val="0"/>
                        </a:spcAft>
                      </a:pPr>
                      <a:r>
                        <a:rPr lang="zh-TW" sz="1800" kern="800" dirty="0">
                          <a:effectLst/>
                          <a:latin typeface="微軟正黑體" panose="020B0604030504040204" pitchFamily="34" charset="-120"/>
                          <a:ea typeface="微軟正黑體" panose="020B0604030504040204" pitchFamily="34" charset="-120"/>
                        </a:rPr>
                        <a:t>學習內容</a:t>
                      </a:r>
                    </a:p>
                  </a:txBody>
                  <a:tcPr marL="68539" marR="68539" marT="0" marB="0"/>
                </a:tc>
                <a:tc>
                  <a:txBody>
                    <a:bodyPr/>
                    <a:lstStyle/>
                    <a:p>
                      <a:pPr algn="just">
                        <a:lnSpc>
                          <a:spcPct val="110000"/>
                        </a:lnSpc>
                        <a:spcAft>
                          <a:spcPts val="0"/>
                        </a:spcAft>
                      </a:pPr>
                      <a:r>
                        <a:rPr lang="en-US" sz="1800" kern="800" dirty="0">
                          <a:effectLst/>
                          <a:latin typeface="微軟正黑體" panose="020B0604030504040204" pitchFamily="34" charset="-120"/>
                          <a:ea typeface="微軟正黑體" panose="020B0604030504040204" pitchFamily="34" charset="-120"/>
                        </a:rPr>
                        <a:t>2c-III-2</a:t>
                      </a:r>
                      <a:r>
                        <a:rPr lang="zh-TW" sz="1800" kern="800" dirty="0">
                          <a:effectLst/>
                          <a:latin typeface="微軟正黑體" panose="020B0604030504040204" pitchFamily="34" charset="-120"/>
                          <a:ea typeface="微軟正黑體" panose="020B0604030504040204" pitchFamily="34" charset="-120"/>
                        </a:rPr>
                        <a:t>表現同理心、正向溝通的團隊精神。</a:t>
                      </a:r>
                    </a:p>
                    <a:p>
                      <a:pPr algn="just">
                        <a:lnSpc>
                          <a:spcPct val="110000"/>
                        </a:lnSpc>
                        <a:spcAft>
                          <a:spcPts val="0"/>
                        </a:spcAft>
                      </a:pPr>
                      <a:r>
                        <a:rPr lang="en-US" sz="1800" kern="800" dirty="0">
                          <a:effectLst/>
                          <a:latin typeface="微軟正黑體" panose="020B0604030504040204" pitchFamily="34" charset="-120"/>
                          <a:ea typeface="微軟正黑體" panose="020B0604030504040204" pitchFamily="34" charset="-120"/>
                        </a:rPr>
                        <a:t>2d-III-1</a:t>
                      </a:r>
                      <a:r>
                        <a:rPr lang="zh-TW" sz="1800" kern="800" dirty="0">
                          <a:effectLst/>
                          <a:latin typeface="微軟正黑體" panose="020B0604030504040204" pitchFamily="34" charset="-120"/>
                          <a:ea typeface="微軟正黑體" panose="020B0604030504040204" pitchFamily="34" charset="-120"/>
                        </a:rPr>
                        <a:t>分享運動欣賞與創作的美感體驗。</a:t>
                      </a:r>
                    </a:p>
                  </a:txBody>
                  <a:tcPr marL="68539" marR="68539" marT="0" marB="0" anchor="ctr"/>
                </a:tc>
                <a:extLst>
                  <a:ext uri="{0D108BD9-81ED-4DB2-BD59-A6C34878D82A}">
                    <a16:rowId xmlns="" xmlns:a16="http://schemas.microsoft.com/office/drawing/2014/main" val="3826258200"/>
                  </a:ext>
                </a:extLst>
              </a:tr>
              <a:tr h="2525745">
                <a:tc>
                  <a:txBody>
                    <a:bodyPr/>
                    <a:lstStyle/>
                    <a:p>
                      <a:pPr marL="111125" indent="-111125" algn="just">
                        <a:lnSpc>
                          <a:spcPct val="110000"/>
                        </a:lnSpc>
                        <a:spcAft>
                          <a:spcPts val="0"/>
                        </a:spcAft>
                      </a:pPr>
                      <a:r>
                        <a:rPr lang="en-US" sz="1800" kern="800" dirty="0">
                          <a:effectLst/>
                          <a:latin typeface="微軟正黑體" panose="020B0604030504040204" pitchFamily="34" charset="-120"/>
                          <a:ea typeface="微軟正黑體" panose="020B0604030504040204" pitchFamily="34" charset="-120"/>
                        </a:rPr>
                        <a:t>Hb-III-1 </a:t>
                      </a:r>
                    </a:p>
                    <a:p>
                      <a:pPr marL="0" indent="0" algn="just">
                        <a:lnSpc>
                          <a:spcPct val="110000"/>
                        </a:lnSpc>
                        <a:spcAft>
                          <a:spcPts val="0"/>
                        </a:spcAft>
                      </a:pPr>
                      <a:r>
                        <a:rPr lang="zh-TW" sz="1800" kern="800" dirty="0">
                          <a:effectLst/>
                          <a:latin typeface="微軟正黑體" panose="020B0604030504040204" pitchFamily="34" charset="-120"/>
                          <a:ea typeface="微軟正黑體" panose="020B0604030504040204" pitchFamily="34" charset="-120"/>
                        </a:rPr>
                        <a:t>陣地攻守性球類運動基本動作及基礎戰術。</a:t>
                      </a:r>
                    </a:p>
                  </a:txBody>
                  <a:tcPr marL="68539" marR="68539" marT="0" marB="0" anchor="ctr"/>
                </a:tc>
                <a:tc>
                  <a:txBody>
                    <a:bodyPr/>
                    <a:lstStyle/>
                    <a:p>
                      <a:pPr algn="just">
                        <a:lnSpc>
                          <a:spcPct val="110000"/>
                        </a:lnSpc>
                        <a:spcAft>
                          <a:spcPts val="0"/>
                        </a:spcAft>
                      </a:pPr>
                      <a:r>
                        <a:rPr lang="zh-TW" sz="1800" kern="800" dirty="0">
                          <a:effectLst/>
                          <a:latin typeface="微軟正黑體" panose="020B0604030504040204" pitchFamily="34" charset="-120"/>
                          <a:ea typeface="微軟正黑體" panose="020B0604030504040204" pitchFamily="34" charset="-120"/>
                        </a:rPr>
                        <a:t>◎單元名稱：合作無間</a:t>
                      </a:r>
                    </a:p>
                    <a:p>
                      <a:pPr algn="just">
                        <a:lnSpc>
                          <a:spcPct val="110000"/>
                        </a:lnSpc>
                        <a:spcAft>
                          <a:spcPts val="0"/>
                        </a:spcAft>
                      </a:pPr>
                      <a:r>
                        <a:rPr lang="zh-TW" sz="1800" kern="800" dirty="0">
                          <a:effectLst/>
                          <a:latin typeface="微軟正黑體" panose="020B0604030504040204" pitchFamily="34" charset="-120"/>
                          <a:ea typeface="微軟正黑體" panose="020B0604030504040204" pitchFamily="34" charset="-120"/>
                        </a:rPr>
                        <a:t>◎學習目標：</a:t>
                      </a:r>
                    </a:p>
                    <a:p>
                      <a:pPr marL="135890" indent="-135890" algn="just">
                        <a:lnSpc>
                          <a:spcPct val="110000"/>
                        </a:lnSpc>
                        <a:spcAft>
                          <a:spcPts val="0"/>
                        </a:spcAft>
                      </a:pPr>
                      <a:r>
                        <a:rPr lang="en-US" sz="1800" kern="800" dirty="0">
                          <a:effectLst/>
                          <a:latin typeface="微軟正黑體" panose="020B0604030504040204" pitchFamily="34" charset="-120"/>
                          <a:ea typeface="微軟正黑體" panose="020B0604030504040204" pitchFamily="34" charset="-120"/>
                        </a:rPr>
                        <a:t>1.</a:t>
                      </a:r>
                      <a:r>
                        <a:rPr lang="zh-TW" sz="1800" kern="800" dirty="0">
                          <a:effectLst/>
                          <a:latin typeface="微軟正黑體" panose="020B0604030504040204" pitchFamily="34" charset="-120"/>
                          <a:ea typeface="微軟正黑體" panose="020B0604030504040204" pitchFamily="34" charset="-120"/>
                        </a:rPr>
                        <a:t>（健體</a:t>
                      </a:r>
                      <a:r>
                        <a:rPr lang="en-US" sz="1800" kern="800" dirty="0">
                          <a:effectLst/>
                          <a:latin typeface="微軟正黑體" panose="020B0604030504040204" pitchFamily="34" charset="-120"/>
                          <a:ea typeface="微軟正黑體" panose="020B0604030504040204" pitchFamily="34" charset="-120"/>
                        </a:rPr>
                        <a:t>-E-C2</a:t>
                      </a:r>
                      <a:r>
                        <a:rPr lang="zh-TW" sz="1800" kern="800" dirty="0">
                          <a:effectLst/>
                          <a:latin typeface="微軟正黑體" panose="020B0604030504040204" pitchFamily="34" charset="-120"/>
                          <a:ea typeface="微軟正黑體" panose="020B0604030504040204" pitchFamily="34" charset="-120"/>
                        </a:rPr>
                        <a:t>）能與同學討論如何提升比賽時籃球運球和傳接球之技巧，接納他人不同想法，並正向溝通有效策略，提高學習效能。（</a:t>
                      </a:r>
                      <a:r>
                        <a:rPr lang="en-US" sz="1800" kern="800" dirty="0">
                          <a:effectLst/>
                          <a:latin typeface="微軟正黑體" panose="020B0604030504040204" pitchFamily="34" charset="-120"/>
                          <a:ea typeface="微軟正黑體" panose="020B0604030504040204" pitchFamily="34" charset="-120"/>
                        </a:rPr>
                        <a:t>2c-III-2</a:t>
                      </a:r>
                      <a:r>
                        <a:rPr lang="zh-TW" sz="1800" kern="800" dirty="0">
                          <a:effectLst/>
                          <a:latin typeface="微軟正黑體" panose="020B0604030504040204" pitchFamily="34" charset="-120"/>
                          <a:ea typeface="微軟正黑體" panose="020B0604030504040204" pitchFamily="34" charset="-120"/>
                        </a:rPr>
                        <a:t>；</a:t>
                      </a:r>
                      <a:r>
                        <a:rPr lang="en-US" sz="1800" kern="800" dirty="0">
                          <a:effectLst/>
                          <a:latin typeface="微軟正黑體" panose="020B0604030504040204" pitchFamily="34" charset="-120"/>
                          <a:ea typeface="微軟正黑體" panose="020B0604030504040204" pitchFamily="34" charset="-120"/>
                        </a:rPr>
                        <a:t>Hb-III-1</a:t>
                      </a:r>
                      <a:r>
                        <a:rPr lang="zh-TW" sz="1800" kern="800" dirty="0">
                          <a:effectLst/>
                          <a:latin typeface="微軟正黑體" panose="020B0604030504040204" pitchFamily="34" charset="-120"/>
                          <a:ea typeface="微軟正黑體" panose="020B0604030504040204" pitchFamily="34" charset="-120"/>
                        </a:rPr>
                        <a:t>） </a:t>
                      </a:r>
                    </a:p>
                    <a:p>
                      <a:pPr marL="135890" indent="-135890" algn="just">
                        <a:lnSpc>
                          <a:spcPct val="110000"/>
                        </a:lnSpc>
                        <a:spcAft>
                          <a:spcPts val="0"/>
                        </a:spcAft>
                      </a:pPr>
                      <a:r>
                        <a:rPr lang="en-US" sz="1800" kern="800" dirty="0">
                          <a:effectLst/>
                          <a:latin typeface="微軟正黑體" panose="020B0604030504040204" pitchFamily="34" charset="-120"/>
                          <a:ea typeface="微軟正黑體" panose="020B0604030504040204" pitchFamily="34" charset="-120"/>
                        </a:rPr>
                        <a:t>2.</a:t>
                      </a:r>
                      <a:r>
                        <a:rPr lang="zh-TW" sz="1800" kern="800" dirty="0">
                          <a:effectLst/>
                          <a:latin typeface="微軟正黑體" panose="020B0604030504040204" pitchFamily="34" charset="-120"/>
                          <a:ea typeface="微軟正黑體" panose="020B0604030504040204" pitchFamily="34" charset="-120"/>
                        </a:rPr>
                        <a:t>（健體</a:t>
                      </a:r>
                      <a:r>
                        <a:rPr lang="en-US" sz="1800" kern="800" dirty="0">
                          <a:effectLst/>
                          <a:latin typeface="微軟正黑體" panose="020B0604030504040204" pitchFamily="34" charset="-120"/>
                          <a:ea typeface="微軟正黑體" panose="020B0604030504040204" pitchFamily="34" charset="-120"/>
                        </a:rPr>
                        <a:t>-E-B3</a:t>
                      </a:r>
                      <a:r>
                        <a:rPr lang="zh-TW" sz="1800" kern="800" dirty="0">
                          <a:effectLst/>
                          <a:latin typeface="微軟正黑體" panose="020B0604030504040204" pitchFamily="34" charset="-120"/>
                          <a:ea typeface="微軟正黑體" panose="020B0604030504040204" pitchFamily="34" charset="-120"/>
                        </a:rPr>
                        <a:t>）能從班級同學的籃球比賽觀摩中，體察參賽者運、傳球行進的變化和精湛球技，發表運動欣賞之體驗。（</a:t>
                      </a:r>
                      <a:r>
                        <a:rPr lang="en-US" sz="1800" kern="800" dirty="0">
                          <a:effectLst/>
                          <a:latin typeface="微軟正黑體" panose="020B0604030504040204" pitchFamily="34" charset="-120"/>
                          <a:ea typeface="微軟正黑體" panose="020B0604030504040204" pitchFamily="34" charset="-120"/>
                        </a:rPr>
                        <a:t>2d-III-1</a:t>
                      </a:r>
                      <a:r>
                        <a:rPr lang="zh-TW" sz="1800" kern="800" dirty="0">
                          <a:effectLst/>
                          <a:latin typeface="微軟正黑體" panose="020B0604030504040204" pitchFamily="34" charset="-120"/>
                          <a:ea typeface="微軟正黑體" panose="020B0604030504040204" pitchFamily="34" charset="-120"/>
                        </a:rPr>
                        <a:t>；</a:t>
                      </a:r>
                      <a:r>
                        <a:rPr lang="en-US" sz="1800" kern="800" dirty="0">
                          <a:effectLst/>
                          <a:latin typeface="微軟正黑體" panose="020B0604030504040204" pitchFamily="34" charset="-120"/>
                          <a:ea typeface="微軟正黑體" panose="020B0604030504040204" pitchFamily="34" charset="-120"/>
                        </a:rPr>
                        <a:t>Hb-III-1</a:t>
                      </a:r>
                      <a:r>
                        <a:rPr lang="zh-TW" sz="1800" kern="800" dirty="0">
                          <a:effectLst/>
                          <a:latin typeface="微軟正黑體" panose="020B0604030504040204" pitchFamily="34" charset="-120"/>
                          <a:ea typeface="微軟正黑體" panose="020B0604030504040204" pitchFamily="34" charset="-120"/>
                        </a:rPr>
                        <a:t>） </a:t>
                      </a:r>
                    </a:p>
                  </a:txBody>
                  <a:tcPr marL="68539" marR="68539" marT="0" marB="0" anchor="ctr"/>
                </a:tc>
                <a:extLst>
                  <a:ext uri="{0D108BD9-81ED-4DB2-BD59-A6C34878D82A}">
                    <a16:rowId xmlns="" xmlns:a16="http://schemas.microsoft.com/office/drawing/2014/main" val="3452976927"/>
                  </a:ext>
                </a:extLst>
              </a:tr>
            </a:tbl>
          </a:graphicData>
        </a:graphic>
      </p:graphicFrame>
      <p:sp>
        <p:nvSpPr>
          <p:cNvPr id="6" name="文字方塊 5"/>
          <p:cNvSpPr txBox="1"/>
          <p:nvPr/>
        </p:nvSpPr>
        <p:spPr>
          <a:xfrm>
            <a:off x="0" y="6519446"/>
            <a:ext cx="7468711" cy="338554"/>
          </a:xfrm>
          <a:prstGeom prst="rect">
            <a:avLst/>
          </a:prstGeom>
          <a:noFill/>
        </p:spPr>
        <p:txBody>
          <a:bodyPr wrap="none">
            <a:spAutoFit/>
          </a:bodyPr>
          <a:lstStyle/>
          <a:p>
            <a:pPr eaLnBrk="1" fontAlgn="auto" hangingPunct="1">
              <a:spcBef>
                <a:spcPts val="0"/>
              </a:spcBef>
              <a:spcAft>
                <a:spcPts val="0"/>
              </a:spcAft>
              <a:defRPr/>
            </a:pPr>
            <a:r>
              <a:rPr lang="zh-TW" altLang="en-US" sz="1600" b="1" dirty="0">
                <a:solidFill>
                  <a:schemeClr val="accent5"/>
                </a:solidFill>
                <a:latin typeface="微軟正黑體" panose="020B0604030504040204" pitchFamily="34" charset="-120"/>
                <a:ea typeface="微軟正黑體" panose="020B0604030504040204" pitchFamily="34" charset="-120"/>
              </a:rPr>
              <a:t>請詳參</a:t>
            </a:r>
            <a:r>
              <a:rPr lang="en-US" altLang="zh-TW" sz="1600" b="1" dirty="0">
                <a:solidFill>
                  <a:schemeClr val="accent5"/>
                </a:solidFill>
                <a:latin typeface="微軟正黑體" panose="020B0604030504040204" pitchFamily="34" charset="-120"/>
                <a:ea typeface="微軟正黑體" panose="020B0604030504040204" pitchFamily="34" charset="-120"/>
              </a:rPr>
              <a:t>&lt;</a:t>
            </a:r>
            <a:r>
              <a:rPr lang="zh-TW" altLang="en-US" sz="1600" b="1" dirty="0">
                <a:solidFill>
                  <a:schemeClr val="accent5"/>
                </a:solidFill>
                <a:latin typeface="微軟正黑體" panose="020B0604030504040204" pitchFamily="34" charset="-120"/>
                <a:ea typeface="微軟正黑體" panose="020B0604030504040204" pitchFamily="34" charset="-120"/>
              </a:rPr>
              <a:t>健康與體育領域課程綱要課程手冊</a:t>
            </a:r>
            <a:r>
              <a:rPr lang="en-US" altLang="zh-TW" sz="1600" b="1" dirty="0">
                <a:solidFill>
                  <a:schemeClr val="accent5"/>
                </a:solidFill>
                <a:latin typeface="微軟正黑體" panose="020B0604030504040204" pitchFamily="34" charset="-120"/>
                <a:ea typeface="微軟正黑體" panose="020B0604030504040204" pitchFamily="34" charset="-120"/>
              </a:rPr>
              <a:t>&gt;</a:t>
            </a:r>
            <a:r>
              <a:rPr lang="zh-TW" altLang="en-US" sz="1600" b="1" dirty="0">
                <a:solidFill>
                  <a:schemeClr val="accent5"/>
                </a:solidFill>
                <a:latin typeface="微軟正黑體" panose="020B0604030504040204" pitchFamily="34" charset="-120"/>
                <a:ea typeface="微軟正黑體" panose="020B0604030504040204" pitchFamily="34" charset="-120"/>
              </a:rPr>
              <a:t>之「</a:t>
            </a:r>
            <a:r>
              <a:rPr lang="zh-TW" altLang="zh-TW" sz="1600" b="1" dirty="0">
                <a:solidFill>
                  <a:schemeClr val="accent5"/>
                </a:solidFill>
                <a:latin typeface="微軟正黑體" panose="020B0604030504040204" pitchFamily="34" charset="-120"/>
                <a:ea typeface="微軟正黑體" panose="020B0604030504040204" pitchFamily="34" charset="-120"/>
              </a:rPr>
              <a:t>伍、素養導向教材編寫原則</a:t>
            </a:r>
            <a:r>
              <a:rPr lang="zh-TW" altLang="en-US" sz="1600" b="1" dirty="0">
                <a:solidFill>
                  <a:schemeClr val="accent5"/>
                </a:solidFill>
                <a:latin typeface="微軟正黑體" panose="020B0604030504040204" pitchFamily="34" charset="-120"/>
                <a:ea typeface="微軟正黑體" panose="020B0604030504040204" pitchFamily="34" charset="-120"/>
              </a:rPr>
              <a:t>」</a:t>
            </a:r>
          </a:p>
        </p:txBody>
      </p:sp>
      <p:sp>
        <p:nvSpPr>
          <p:cNvPr id="7" name="矩形 6"/>
          <p:cNvSpPr/>
          <p:nvPr/>
        </p:nvSpPr>
        <p:spPr>
          <a:xfrm>
            <a:off x="2023064" y="84083"/>
            <a:ext cx="5097870" cy="584775"/>
          </a:xfrm>
          <a:prstGeom prst="rect">
            <a:avLst/>
          </a:prstGeom>
        </p:spPr>
        <p:txBody>
          <a:bodyPr wrap="none">
            <a:spAutoFit/>
          </a:bodyPr>
          <a:lstStyle/>
          <a:p>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單元學習目標撰寫範例</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1</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cxnSp>
        <p:nvCxnSpPr>
          <p:cNvPr id="9" name="直線接點 8"/>
          <p:cNvCxnSpPr/>
          <p:nvPr/>
        </p:nvCxnSpPr>
        <p:spPr>
          <a:xfrm>
            <a:off x="228600" y="2752725"/>
            <a:ext cx="1409700" cy="10953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087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34</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8674231"/>
              </p:ext>
            </p:extLst>
          </p:nvPr>
        </p:nvGraphicFramePr>
        <p:xfrm>
          <a:off x="190499" y="726636"/>
          <a:ext cx="8762999" cy="5766239"/>
        </p:xfrm>
        <a:graphic>
          <a:graphicData uri="http://schemas.openxmlformats.org/drawingml/2006/table">
            <a:tbl>
              <a:tblPr firstRow="1" firstCol="1" bandRow="1">
                <a:tableStyleId>{7DF18680-E054-41AD-8BC1-D1AEF772440D}</a:tableStyleId>
              </a:tblPr>
              <a:tblGrid>
                <a:gridCol w="1419606">
                  <a:extLst>
                    <a:ext uri="{9D8B030D-6E8A-4147-A177-3AD203B41FA5}">
                      <a16:colId xmlns="" xmlns:a16="http://schemas.microsoft.com/office/drawing/2014/main" val="3761004527"/>
                    </a:ext>
                  </a:extLst>
                </a:gridCol>
                <a:gridCol w="7343393">
                  <a:extLst>
                    <a:ext uri="{9D8B030D-6E8A-4147-A177-3AD203B41FA5}">
                      <a16:colId xmlns="" xmlns:a16="http://schemas.microsoft.com/office/drawing/2014/main" val="389522346"/>
                    </a:ext>
                  </a:extLst>
                </a:gridCol>
              </a:tblGrid>
              <a:tr h="1123723">
                <a:tc gridSpan="2">
                  <a:txBody>
                    <a:bodyPr/>
                    <a:lstStyle/>
                    <a:p>
                      <a:pPr algn="just">
                        <a:lnSpc>
                          <a:spcPct val="100000"/>
                        </a:lnSpc>
                        <a:spcAft>
                          <a:spcPts val="0"/>
                        </a:spcAft>
                      </a:pPr>
                      <a:r>
                        <a:rPr lang="zh-TW" sz="1800" kern="800" dirty="0">
                          <a:effectLst/>
                          <a:latin typeface="微軟正黑體" panose="020B0604030504040204" pitchFamily="34" charset="-120"/>
                          <a:ea typeface="微軟正黑體" panose="020B0604030504040204" pitchFamily="34" charset="-120"/>
                        </a:rPr>
                        <a:t>領域核心素養：</a:t>
                      </a:r>
                    </a:p>
                    <a:p>
                      <a:pPr marL="0" indent="0" algn="just">
                        <a:lnSpc>
                          <a:spcPct val="100000"/>
                        </a:lnSpc>
                        <a:spcAft>
                          <a:spcPts val="0"/>
                        </a:spcAft>
                      </a:pPr>
                      <a:r>
                        <a:rPr lang="zh-TW" sz="1800" kern="800" dirty="0">
                          <a:effectLst/>
                          <a:latin typeface="微軟正黑體" panose="020B0604030504040204" pitchFamily="34" charset="-120"/>
                          <a:ea typeface="微軟正黑體" panose="020B0604030504040204" pitchFamily="34" charset="-120"/>
                        </a:rPr>
                        <a:t>健體</a:t>
                      </a:r>
                      <a:r>
                        <a:rPr lang="en-US" sz="1800" kern="800" dirty="0">
                          <a:effectLst/>
                          <a:latin typeface="微軟正黑體" panose="020B0604030504040204" pitchFamily="34" charset="-120"/>
                          <a:ea typeface="微軟正黑體" panose="020B0604030504040204" pitchFamily="34" charset="-120"/>
                        </a:rPr>
                        <a:t>-J-C1</a:t>
                      </a:r>
                      <a:r>
                        <a:rPr lang="zh-TW" sz="1800" kern="800" dirty="0">
                          <a:effectLst/>
                          <a:latin typeface="微軟正黑體" panose="020B0604030504040204" pitchFamily="34" charset="-120"/>
                          <a:ea typeface="微軟正黑體" panose="020B0604030504040204" pitchFamily="34" charset="-120"/>
                        </a:rPr>
                        <a:t>具備生活中有關運動與健康的道德思辨與實踐能力及環境意識，並主動參與公益團體活動，關懷社會。</a:t>
                      </a:r>
                    </a:p>
                  </a:txBody>
                  <a:tcPr marL="68539" marR="68539" marT="0" marB="0"/>
                </a:tc>
                <a:tc hMerge="1">
                  <a:txBody>
                    <a:bodyPr/>
                    <a:lstStyle/>
                    <a:p>
                      <a:endParaRPr lang="zh-TW" altLang="en-US"/>
                    </a:p>
                  </a:txBody>
                  <a:tcPr/>
                </a:tc>
                <a:extLst>
                  <a:ext uri="{0D108BD9-81ED-4DB2-BD59-A6C34878D82A}">
                    <a16:rowId xmlns="" xmlns:a16="http://schemas.microsoft.com/office/drawing/2014/main" val="3055681983"/>
                  </a:ext>
                </a:extLst>
              </a:tr>
              <a:tr h="1498298">
                <a:tc>
                  <a:txBody>
                    <a:bodyPr/>
                    <a:lstStyle/>
                    <a:p>
                      <a:pPr algn="r">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 </a:t>
                      </a:r>
                      <a:r>
                        <a:rPr lang="zh-TW" sz="1800" kern="800" dirty="0">
                          <a:effectLst/>
                          <a:latin typeface="微軟正黑體" panose="020B0604030504040204" pitchFamily="34" charset="-120"/>
                          <a:ea typeface="微軟正黑體" panose="020B0604030504040204" pitchFamily="34" charset="-120"/>
                        </a:rPr>
                        <a:t>學習表現</a:t>
                      </a:r>
                    </a:p>
                    <a:p>
                      <a:pPr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 </a:t>
                      </a:r>
                      <a:endParaRPr lang="zh-TW" sz="1800" kern="8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 </a:t>
                      </a:r>
                      <a:endParaRPr lang="zh-TW" sz="1800" kern="8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endParaRPr lang="en-US" altLang="zh-TW" sz="1800" kern="8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endParaRPr lang="en-US" altLang="zh-TW" sz="1800" kern="8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800" kern="800" dirty="0">
                          <a:effectLst/>
                          <a:latin typeface="微軟正黑體" panose="020B0604030504040204" pitchFamily="34" charset="-120"/>
                          <a:ea typeface="微軟正黑體" panose="020B0604030504040204" pitchFamily="34" charset="-120"/>
                        </a:rPr>
                        <a:t>學習內容</a:t>
                      </a:r>
                    </a:p>
                  </a:txBody>
                  <a:tcPr marL="68539" marR="68539" marT="0" marB="0"/>
                </a:tc>
                <a:tc>
                  <a:txBody>
                    <a:bodyPr/>
                    <a:lstStyle/>
                    <a:p>
                      <a:pPr marL="111125" indent="-111125"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1a-IV-2</a:t>
                      </a:r>
                      <a:r>
                        <a:rPr lang="zh-TW" sz="1800" kern="800" dirty="0">
                          <a:effectLst/>
                          <a:latin typeface="微軟正黑體" panose="020B0604030504040204" pitchFamily="34" charset="-120"/>
                          <a:ea typeface="微軟正黑體" panose="020B0604030504040204" pitchFamily="34" charset="-120"/>
                        </a:rPr>
                        <a:t>分析個人與群體健康的影響因素。</a:t>
                      </a:r>
                    </a:p>
                    <a:p>
                      <a:pPr marL="111125" indent="-111125"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2a-IV-3</a:t>
                      </a:r>
                      <a:r>
                        <a:rPr lang="zh-TW" sz="1800" kern="800" dirty="0">
                          <a:effectLst/>
                          <a:latin typeface="微軟正黑體" panose="020B0604030504040204" pitchFamily="34" charset="-120"/>
                          <a:ea typeface="微軟正黑體" panose="020B0604030504040204" pitchFamily="34" charset="-120"/>
                        </a:rPr>
                        <a:t>深切體會健康行動的自覺利益與障礙。</a:t>
                      </a:r>
                    </a:p>
                    <a:p>
                      <a:pPr marL="111125" indent="-111125"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3b-IV-4</a:t>
                      </a:r>
                      <a:r>
                        <a:rPr lang="zh-TW" sz="1800" kern="800" dirty="0">
                          <a:effectLst/>
                          <a:latin typeface="微軟正黑體" panose="020B0604030504040204" pitchFamily="34" charset="-120"/>
                          <a:ea typeface="微軟正黑體" panose="020B0604030504040204" pitchFamily="34" charset="-120"/>
                        </a:rPr>
                        <a:t>因應不同的生活情境，善用各種生活技能，解決健康問題。</a:t>
                      </a:r>
                    </a:p>
                    <a:p>
                      <a:pPr marL="111125" indent="-111125"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4b-IV-3</a:t>
                      </a:r>
                      <a:r>
                        <a:rPr lang="zh-TW" sz="1800" kern="800" dirty="0">
                          <a:effectLst/>
                          <a:latin typeface="微軟正黑體" panose="020B0604030504040204" pitchFamily="34" charset="-120"/>
                          <a:ea typeface="微軟正黑體" panose="020B0604030504040204" pitchFamily="34" charset="-120"/>
                        </a:rPr>
                        <a:t>公開進行健康倡導，展現對他人促進健康的信念或行為的影響力。</a:t>
                      </a:r>
                    </a:p>
                  </a:txBody>
                  <a:tcPr marL="68539" marR="68539" marT="0" marB="0" anchor="ctr"/>
                </a:tc>
                <a:extLst>
                  <a:ext uri="{0D108BD9-81ED-4DB2-BD59-A6C34878D82A}">
                    <a16:rowId xmlns="" xmlns:a16="http://schemas.microsoft.com/office/drawing/2014/main" val="1293670248"/>
                  </a:ext>
                </a:extLst>
              </a:tr>
              <a:tr h="2996596">
                <a:tc>
                  <a:txBody>
                    <a:bodyPr/>
                    <a:lstStyle/>
                    <a:p>
                      <a:pPr marL="111125" indent="-111125"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Ca-IV-3</a:t>
                      </a:r>
                    </a:p>
                    <a:p>
                      <a:pPr marL="0" indent="0" algn="just">
                        <a:lnSpc>
                          <a:spcPct val="100000"/>
                        </a:lnSpc>
                        <a:spcAft>
                          <a:spcPts val="0"/>
                        </a:spcAft>
                      </a:pPr>
                      <a:r>
                        <a:rPr lang="zh-TW" sz="1800" kern="800" dirty="0">
                          <a:effectLst/>
                          <a:latin typeface="微軟正黑體" panose="020B0604030504040204" pitchFamily="34" charset="-120"/>
                          <a:ea typeface="微軟正黑體" panose="020B0604030504040204" pitchFamily="34" charset="-120"/>
                        </a:rPr>
                        <a:t>環保永續為基礎的綠色生活型態。</a:t>
                      </a:r>
                    </a:p>
                  </a:txBody>
                  <a:tcPr marL="68539" marR="68539" marT="0" marB="0" anchor="ctr"/>
                </a:tc>
                <a:tc>
                  <a:txBody>
                    <a:bodyPr/>
                    <a:lstStyle/>
                    <a:p>
                      <a:pPr algn="just">
                        <a:lnSpc>
                          <a:spcPct val="100000"/>
                        </a:lnSpc>
                        <a:spcAft>
                          <a:spcPts val="0"/>
                        </a:spcAft>
                      </a:pPr>
                      <a:r>
                        <a:rPr lang="zh-TW" sz="1800" kern="800" dirty="0">
                          <a:effectLst/>
                          <a:latin typeface="微軟正黑體" panose="020B0604030504040204" pitchFamily="34" charset="-120"/>
                          <a:ea typeface="微軟正黑體" panose="020B0604030504040204" pitchFamily="34" charset="-120"/>
                        </a:rPr>
                        <a:t>◎單元名稱：環保生活護地球</a:t>
                      </a:r>
                      <a:r>
                        <a:rPr lang="en-US" sz="1800" kern="800" dirty="0">
                          <a:effectLst/>
                          <a:latin typeface="微軟正黑體" panose="020B0604030504040204" pitchFamily="34" charset="-120"/>
                          <a:ea typeface="微軟正黑體" panose="020B0604030504040204" pitchFamily="34" charset="-120"/>
                        </a:rPr>
                        <a:t>─</a:t>
                      </a:r>
                      <a:r>
                        <a:rPr lang="zh-TW" sz="1800" kern="800" dirty="0">
                          <a:effectLst/>
                          <a:latin typeface="微軟正黑體" panose="020B0604030504040204" pitchFamily="34" charset="-120"/>
                          <a:ea typeface="微軟正黑體" panose="020B0604030504040204" pitchFamily="34" charset="-120"/>
                        </a:rPr>
                        <a:t>健康環境保護與污染防治</a:t>
                      </a:r>
                    </a:p>
                    <a:p>
                      <a:pPr algn="just">
                        <a:lnSpc>
                          <a:spcPct val="100000"/>
                        </a:lnSpc>
                        <a:spcAft>
                          <a:spcPts val="0"/>
                        </a:spcAft>
                      </a:pPr>
                      <a:r>
                        <a:rPr lang="zh-TW" sz="1800" kern="800" dirty="0">
                          <a:effectLst/>
                          <a:latin typeface="微軟正黑體" panose="020B0604030504040204" pitchFamily="34" charset="-120"/>
                          <a:ea typeface="微軟正黑體" panose="020B0604030504040204" pitchFamily="34" charset="-120"/>
                        </a:rPr>
                        <a:t>◎學習目標：</a:t>
                      </a:r>
                    </a:p>
                    <a:p>
                      <a:pPr marL="182880" indent="-182880"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1.</a:t>
                      </a:r>
                      <a:r>
                        <a:rPr lang="zh-TW" sz="1800" kern="800" dirty="0">
                          <a:effectLst/>
                          <a:latin typeface="微軟正黑體" panose="020B0604030504040204" pitchFamily="34" charset="-120"/>
                          <a:ea typeface="微軟正黑體" panose="020B0604030504040204" pitchFamily="34" charset="-120"/>
                        </a:rPr>
                        <a:t>（健體</a:t>
                      </a:r>
                      <a:r>
                        <a:rPr lang="en-US" sz="1800" kern="800" dirty="0">
                          <a:effectLst/>
                          <a:latin typeface="微軟正黑體" panose="020B0604030504040204" pitchFamily="34" charset="-120"/>
                          <a:ea typeface="微軟正黑體" panose="020B0604030504040204" pitchFamily="34" charset="-120"/>
                        </a:rPr>
                        <a:t>-J-C1</a:t>
                      </a:r>
                      <a:r>
                        <a:rPr lang="zh-TW" sz="1800" kern="800" dirty="0">
                          <a:effectLst/>
                          <a:latin typeface="微軟正黑體" panose="020B0604030504040204" pitchFamily="34" charset="-120"/>
                          <a:ea typeface="微軟正黑體" panose="020B0604030504040204" pitchFamily="34" charset="-120"/>
                        </a:rPr>
                        <a:t>）分析環境汙染問題的原因，尋求問題解決的環保行動或有效策略。（</a:t>
                      </a:r>
                      <a:r>
                        <a:rPr lang="en-US" sz="1800" kern="800" dirty="0">
                          <a:effectLst/>
                          <a:latin typeface="微軟正黑體" panose="020B0604030504040204" pitchFamily="34" charset="-120"/>
                          <a:ea typeface="微軟正黑體" panose="020B0604030504040204" pitchFamily="34" charset="-120"/>
                        </a:rPr>
                        <a:t>1a-IV-2</a:t>
                      </a:r>
                      <a:r>
                        <a:rPr lang="zh-TW" sz="1800" kern="800" dirty="0">
                          <a:effectLst/>
                          <a:latin typeface="微軟正黑體" panose="020B0604030504040204" pitchFamily="34" charset="-120"/>
                          <a:ea typeface="微軟正黑體" panose="020B0604030504040204" pitchFamily="34" charset="-120"/>
                        </a:rPr>
                        <a:t>、</a:t>
                      </a:r>
                      <a:r>
                        <a:rPr lang="en-US" sz="1800" kern="800" dirty="0">
                          <a:effectLst/>
                          <a:latin typeface="微軟正黑體" panose="020B0604030504040204" pitchFamily="34" charset="-120"/>
                          <a:ea typeface="微軟正黑體" panose="020B0604030504040204" pitchFamily="34" charset="-120"/>
                        </a:rPr>
                        <a:t>3b-IV-4</a:t>
                      </a:r>
                      <a:r>
                        <a:rPr lang="zh-TW" sz="1800" kern="800" dirty="0">
                          <a:effectLst/>
                          <a:latin typeface="微軟正黑體" panose="020B0604030504040204" pitchFamily="34" charset="-120"/>
                          <a:ea typeface="微軟正黑體" panose="020B0604030504040204" pitchFamily="34" charset="-120"/>
                        </a:rPr>
                        <a:t>；</a:t>
                      </a:r>
                      <a:r>
                        <a:rPr lang="en-US" sz="1800" kern="800" dirty="0">
                          <a:effectLst/>
                          <a:latin typeface="微軟正黑體" panose="020B0604030504040204" pitchFamily="34" charset="-120"/>
                          <a:ea typeface="微軟正黑體" panose="020B0604030504040204" pitchFamily="34" charset="-120"/>
                        </a:rPr>
                        <a:t>Ca-IV-3</a:t>
                      </a:r>
                      <a:r>
                        <a:rPr lang="zh-TW" sz="1800" kern="800" dirty="0">
                          <a:effectLst/>
                          <a:latin typeface="微軟正黑體" panose="020B0604030504040204" pitchFamily="34" charset="-120"/>
                          <a:ea typeface="微軟正黑體" panose="020B0604030504040204" pitchFamily="34" charset="-120"/>
                        </a:rPr>
                        <a:t>）</a:t>
                      </a:r>
                    </a:p>
                    <a:p>
                      <a:pPr marL="100330" indent="-100330"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2.</a:t>
                      </a:r>
                      <a:r>
                        <a:rPr lang="zh-TW" sz="1800" kern="800" dirty="0">
                          <a:effectLst/>
                          <a:latin typeface="微軟正黑體" panose="020B0604030504040204" pitchFamily="34" charset="-120"/>
                          <a:ea typeface="微軟正黑體" panose="020B0604030504040204" pitchFamily="34" charset="-120"/>
                        </a:rPr>
                        <a:t>（健體</a:t>
                      </a:r>
                      <a:r>
                        <a:rPr lang="en-US" sz="1800" kern="800" dirty="0">
                          <a:effectLst/>
                          <a:latin typeface="微軟正黑體" panose="020B0604030504040204" pitchFamily="34" charset="-120"/>
                          <a:ea typeface="微軟正黑體" panose="020B0604030504040204" pitchFamily="34" charset="-120"/>
                        </a:rPr>
                        <a:t>-J-C1</a:t>
                      </a:r>
                      <a:r>
                        <a:rPr lang="zh-TW" sz="1800" kern="800" dirty="0">
                          <a:effectLst/>
                          <a:latin typeface="微軟正黑體" panose="020B0604030504040204" pitchFamily="34" charset="-120"/>
                          <a:ea typeface="微軟正黑體" panose="020B0604030504040204" pitchFamily="34" charset="-120"/>
                        </a:rPr>
                        <a:t>）體認環境保護對個人與群體健康的利益，降低行動的障礙因素，以強化永續、健康的環保意識。（</a:t>
                      </a:r>
                      <a:r>
                        <a:rPr lang="en-US" sz="1800" kern="800" dirty="0">
                          <a:effectLst/>
                          <a:latin typeface="微軟正黑體" panose="020B0604030504040204" pitchFamily="34" charset="-120"/>
                          <a:ea typeface="微軟正黑體" panose="020B0604030504040204" pitchFamily="34" charset="-120"/>
                        </a:rPr>
                        <a:t>2a-IV-3</a:t>
                      </a:r>
                      <a:r>
                        <a:rPr lang="zh-TW" sz="1800" kern="800" dirty="0">
                          <a:effectLst/>
                          <a:latin typeface="微軟正黑體" panose="020B0604030504040204" pitchFamily="34" charset="-120"/>
                          <a:ea typeface="微軟正黑體" panose="020B0604030504040204" pitchFamily="34" charset="-120"/>
                        </a:rPr>
                        <a:t>；</a:t>
                      </a:r>
                      <a:r>
                        <a:rPr lang="en-US" sz="1800" kern="800" dirty="0">
                          <a:effectLst/>
                          <a:latin typeface="微軟正黑體" panose="020B0604030504040204" pitchFamily="34" charset="-120"/>
                          <a:ea typeface="微軟正黑體" panose="020B0604030504040204" pitchFamily="34" charset="-120"/>
                        </a:rPr>
                        <a:t>Ca-IV-3</a:t>
                      </a:r>
                      <a:r>
                        <a:rPr lang="zh-TW" sz="1800" kern="800" dirty="0">
                          <a:effectLst/>
                          <a:latin typeface="微軟正黑體" panose="020B0604030504040204" pitchFamily="34" charset="-120"/>
                          <a:ea typeface="微軟正黑體" panose="020B0604030504040204" pitchFamily="34" charset="-120"/>
                        </a:rPr>
                        <a:t>）</a:t>
                      </a:r>
                    </a:p>
                    <a:p>
                      <a:pPr marL="182880" indent="-182880"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3.</a:t>
                      </a:r>
                      <a:r>
                        <a:rPr lang="zh-TW" sz="1800" kern="800" dirty="0">
                          <a:effectLst/>
                          <a:latin typeface="微軟正黑體" panose="020B0604030504040204" pitchFamily="34" charset="-120"/>
                          <a:ea typeface="微軟正黑體" panose="020B0604030504040204" pitchFamily="34" charset="-120"/>
                        </a:rPr>
                        <a:t>（健體</a:t>
                      </a:r>
                      <a:r>
                        <a:rPr lang="en-US" sz="1800" kern="800" dirty="0">
                          <a:effectLst/>
                          <a:latin typeface="微軟正黑體" panose="020B0604030504040204" pitchFamily="34" charset="-120"/>
                          <a:ea typeface="微軟正黑體" panose="020B0604030504040204" pitchFamily="34" charset="-120"/>
                        </a:rPr>
                        <a:t>-J-C1</a:t>
                      </a:r>
                      <a:r>
                        <a:rPr lang="zh-TW" sz="1800" kern="800" dirty="0">
                          <a:effectLst/>
                          <a:latin typeface="微軟正黑體" panose="020B0604030504040204" pitchFamily="34" charset="-120"/>
                          <a:ea typeface="微軟正黑體" panose="020B0604030504040204" pitchFamily="34" charset="-120"/>
                        </a:rPr>
                        <a:t>）能落實永續、環保的生活型態，並能公開倡議說服他人認同與參與健康的環保行動。（</a:t>
                      </a:r>
                      <a:r>
                        <a:rPr lang="en-US" sz="1800" kern="800" dirty="0">
                          <a:effectLst/>
                          <a:latin typeface="微軟正黑體" panose="020B0604030504040204" pitchFamily="34" charset="-120"/>
                          <a:ea typeface="微軟正黑體" panose="020B0604030504040204" pitchFamily="34" charset="-120"/>
                        </a:rPr>
                        <a:t>4b-IV-3</a:t>
                      </a:r>
                      <a:r>
                        <a:rPr lang="zh-TW" sz="1800" kern="800" dirty="0">
                          <a:effectLst/>
                          <a:latin typeface="微軟正黑體" panose="020B0604030504040204" pitchFamily="34" charset="-120"/>
                          <a:ea typeface="微軟正黑體" panose="020B0604030504040204" pitchFamily="34" charset="-120"/>
                        </a:rPr>
                        <a:t>；</a:t>
                      </a:r>
                      <a:r>
                        <a:rPr lang="en-US" sz="1800" kern="800" dirty="0">
                          <a:effectLst/>
                          <a:latin typeface="微軟正黑體" panose="020B0604030504040204" pitchFamily="34" charset="-120"/>
                          <a:ea typeface="微軟正黑體" panose="020B0604030504040204" pitchFamily="34" charset="-120"/>
                        </a:rPr>
                        <a:t>Ca-IV-3</a:t>
                      </a:r>
                      <a:r>
                        <a:rPr lang="zh-TW" sz="1800" kern="800" dirty="0">
                          <a:effectLst/>
                          <a:latin typeface="微軟正黑體" panose="020B0604030504040204" pitchFamily="34" charset="-120"/>
                          <a:ea typeface="微軟正黑體" panose="020B0604030504040204" pitchFamily="34" charset="-120"/>
                        </a:rPr>
                        <a:t>）</a:t>
                      </a:r>
                    </a:p>
                  </a:txBody>
                  <a:tcPr marL="68539" marR="68539" marT="0" marB="0" anchor="ctr"/>
                </a:tc>
                <a:extLst>
                  <a:ext uri="{0D108BD9-81ED-4DB2-BD59-A6C34878D82A}">
                    <a16:rowId xmlns="" xmlns:a16="http://schemas.microsoft.com/office/drawing/2014/main" val="4117446923"/>
                  </a:ext>
                </a:extLst>
              </a:tr>
            </a:tbl>
          </a:graphicData>
        </a:graphic>
      </p:graphicFrame>
      <p:sp>
        <p:nvSpPr>
          <p:cNvPr id="6" name="矩形 5"/>
          <p:cNvSpPr/>
          <p:nvPr/>
        </p:nvSpPr>
        <p:spPr>
          <a:xfrm>
            <a:off x="2023064" y="84083"/>
            <a:ext cx="5097870" cy="584775"/>
          </a:xfrm>
          <a:prstGeom prst="rect">
            <a:avLst/>
          </a:prstGeom>
        </p:spPr>
        <p:txBody>
          <a:bodyPr wrap="none">
            <a:spAutoFit/>
          </a:bodyPr>
          <a:lstStyle/>
          <a:p>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單元學習目標撰寫範例</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2</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文字方塊 6"/>
          <p:cNvSpPr txBox="1"/>
          <p:nvPr/>
        </p:nvSpPr>
        <p:spPr>
          <a:xfrm>
            <a:off x="114300" y="6550553"/>
            <a:ext cx="7468711" cy="338554"/>
          </a:xfrm>
          <a:prstGeom prst="rect">
            <a:avLst/>
          </a:prstGeom>
          <a:noFill/>
        </p:spPr>
        <p:txBody>
          <a:bodyPr wrap="none">
            <a:spAutoFit/>
          </a:bodyPr>
          <a:lstStyle/>
          <a:p>
            <a:pPr eaLnBrk="1" fontAlgn="auto" hangingPunct="1">
              <a:spcBef>
                <a:spcPts val="0"/>
              </a:spcBef>
              <a:spcAft>
                <a:spcPts val="0"/>
              </a:spcAft>
              <a:defRPr/>
            </a:pPr>
            <a:r>
              <a:rPr lang="zh-TW" altLang="en-US" sz="1600" b="1" dirty="0">
                <a:solidFill>
                  <a:schemeClr val="accent5"/>
                </a:solidFill>
                <a:latin typeface="微軟正黑體" panose="020B0604030504040204" pitchFamily="34" charset="-120"/>
                <a:ea typeface="微軟正黑體" panose="020B0604030504040204" pitchFamily="34" charset="-120"/>
              </a:rPr>
              <a:t>請詳參</a:t>
            </a:r>
            <a:r>
              <a:rPr lang="en-US" altLang="zh-TW" sz="1600" b="1" dirty="0">
                <a:solidFill>
                  <a:schemeClr val="accent5"/>
                </a:solidFill>
                <a:latin typeface="微軟正黑體" panose="020B0604030504040204" pitchFamily="34" charset="-120"/>
                <a:ea typeface="微軟正黑體" panose="020B0604030504040204" pitchFamily="34" charset="-120"/>
              </a:rPr>
              <a:t>&lt;</a:t>
            </a:r>
            <a:r>
              <a:rPr lang="zh-TW" altLang="en-US" sz="1600" b="1" dirty="0">
                <a:solidFill>
                  <a:schemeClr val="accent5"/>
                </a:solidFill>
                <a:latin typeface="微軟正黑體" panose="020B0604030504040204" pitchFamily="34" charset="-120"/>
                <a:ea typeface="微軟正黑體" panose="020B0604030504040204" pitchFamily="34" charset="-120"/>
              </a:rPr>
              <a:t>健康與體育領域課程綱要課程手冊</a:t>
            </a:r>
            <a:r>
              <a:rPr lang="en-US" altLang="zh-TW" sz="1600" b="1" dirty="0">
                <a:solidFill>
                  <a:schemeClr val="accent5"/>
                </a:solidFill>
                <a:latin typeface="微軟正黑體" panose="020B0604030504040204" pitchFamily="34" charset="-120"/>
                <a:ea typeface="微軟正黑體" panose="020B0604030504040204" pitchFamily="34" charset="-120"/>
              </a:rPr>
              <a:t>&gt;</a:t>
            </a:r>
            <a:r>
              <a:rPr lang="zh-TW" altLang="en-US" sz="1600" b="1" dirty="0">
                <a:solidFill>
                  <a:schemeClr val="accent5"/>
                </a:solidFill>
                <a:latin typeface="微軟正黑體" panose="020B0604030504040204" pitchFamily="34" charset="-120"/>
                <a:ea typeface="微軟正黑體" panose="020B0604030504040204" pitchFamily="34" charset="-120"/>
              </a:rPr>
              <a:t>之「</a:t>
            </a:r>
            <a:r>
              <a:rPr lang="zh-TW" altLang="zh-TW" sz="1600" b="1" dirty="0">
                <a:solidFill>
                  <a:schemeClr val="accent5"/>
                </a:solidFill>
                <a:latin typeface="微軟正黑體" panose="020B0604030504040204" pitchFamily="34" charset="-120"/>
                <a:ea typeface="微軟正黑體" panose="020B0604030504040204" pitchFamily="34" charset="-120"/>
              </a:rPr>
              <a:t>伍、素養導向教材編寫原則</a:t>
            </a:r>
            <a:r>
              <a:rPr lang="zh-TW" altLang="en-US" sz="1600" b="1" dirty="0">
                <a:solidFill>
                  <a:schemeClr val="accent5"/>
                </a:solidFill>
                <a:latin typeface="微軟正黑體" panose="020B0604030504040204" pitchFamily="34" charset="-120"/>
                <a:ea typeface="微軟正黑體" panose="020B0604030504040204" pitchFamily="34" charset="-120"/>
              </a:rPr>
              <a:t>」</a:t>
            </a:r>
          </a:p>
        </p:txBody>
      </p:sp>
      <p:cxnSp>
        <p:nvCxnSpPr>
          <p:cNvPr id="8" name="直線接點 7"/>
          <p:cNvCxnSpPr/>
          <p:nvPr/>
        </p:nvCxnSpPr>
        <p:spPr>
          <a:xfrm>
            <a:off x="190499" y="1890278"/>
            <a:ext cx="1400176" cy="16720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734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904003" y="72016"/>
            <a:ext cx="5097870" cy="584775"/>
          </a:xfrm>
          <a:prstGeom prst="rect">
            <a:avLst/>
          </a:prstGeom>
          <a:noFill/>
        </p:spPr>
        <p:txBody>
          <a:bodyPr wrap="none" rtlCol="0">
            <a:spAutoFit/>
          </a:bodyPr>
          <a:lstStyle/>
          <a:p>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單元學習目標撰寫範例</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3</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865205925"/>
              </p:ext>
            </p:extLst>
          </p:nvPr>
        </p:nvGraphicFramePr>
        <p:xfrm>
          <a:off x="114300" y="723900"/>
          <a:ext cx="8922696" cy="5811021"/>
        </p:xfrm>
        <a:graphic>
          <a:graphicData uri="http://schemas.openxmlformats.org/drawingml/2006/table">
            <a:tbl>
              <a:tblPr firstRow="1" firstCol="1" bandRow="1">
                <a:tableStyleId>{21E4AEA4-8DFA-4A89-87EB-49C32662AFE0}</a:tableStyleId>
              </a:tblPr>
              <a:tblGrid>
                <a:gridCol w="1445477">
                  <a:extLst>
                    <a:ext uri="{9D8B030D-6E8A-4147-A177-3AD203B41FA5}">
                      <a16:colId xmlns="" xmlns:a16="http://schemas.microsoft.com/office/drawing/2014/main" val="3851678660"/>
                    </a:ext>
                  </a:extLst>
                </a:gridCol>
                <a:gridCol w="7477219">
                  <a:extLst>
                    <a:ext uri="{9D8B030D-6E8A-4147-A177-3AD203B41FA5}">
                      <a16:colId xmlns="" xmlns:a16="http://schemas.microsoft.com/office/drawing/2014/main" val="4119041827"/>
                    </a:ext>
                  </a:extLst>
                </a:gridCol>
              </a:tblGrid>
              <a:tr h="917530">
                <a:tc gridSpan="2">
                  <a:txBody>
                    <a:bodyPr/>
                    <a:lstStyle/>
                    <a:p>
                      <a:pPr algn="just">
                        <a:lnSpc>
                          <a:spcPct val="100000"/>
                        </a:lnSpc>
                        <a:spcAft>
                          <a:spcPts val="0"/>
                        </a:spcAft>
                      </a:pPr>
                      <a:r>
                        <a:rPr lang="zh-TW" sz="1800" b="0" kern="800" dirty="0">
                          <a:solidFill>
                            <a:schemeClr val="tx1"/>
                          </a:solidFill>
                          <a:effectLst/>
                          <a:latin typeface="微軟正黑體" panose="020B0604030504040204" pitchFamily="34" charset="-120"/>
                          <a:ea typeface="微軟正黑體" panose="020B0604030504040204" pitchFamily="34" charset="-120"/>
                        </a:rPr>
                        <a:t>領域核心素養：</a:t>
                      </a:r>
                      <a:endParaRPr lang="en-US" altLang="zh-TW" sz="1800" b="0" kern="800" dirty="0">
                        <a:solidFill>
                          <a:schemeClr val="tx1"/>
                        </a:solidFill>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800" b="0" kern="800" dirty="0">
                          <a:solidFill>
                            <a:schemeClr val="tx1"/>
                          </a:solidFill>
                          <a:effectLst/>
                          <a:latin typeface="微軟正黑體" panose="020B0604030504040204" pitchFamily="34" charset="-120"/>
                          <a:ea typeface="微軟正黑體" panose="020B0604030504040204" pitchFamily="34" charset="-120"/>
                        </a:rPr>
                        <a:t>健體</a:t>
                      </a:r>
                      <a:r>
                        <a:rPr lang="en-US" sz="1800" b="0" kern="800" dirty="0">
                          <a:solidFill>
                            <a:schemeClr val="tx1"/>
                          </a:solidFill>
                          <a:effectLst/>
                          <a:latin typeface="微軟正黑體" panose="020B0604030504040204" pitchFamily="34" charset="-120"/>
                          <a:ea typeface="微軟正黑體" panose="020B0604030504040204" pitchFamily="34" charset="-120"/>
                        </a:rPr>
                        <a:t>-U-A3</a:t>
                      </a:r>
                      <a:r>
                        <a:rPr lang="zh-TW" sz="1800" b="0" kern="800" dirty="0">
                          <a:solidFill>
                            <a:schemeClr val="tx1"/>
                          </a:solidFill>
                          <a:effectLst/>
                          <a:latin typeface="微軟正黑體" panose="020B0604030504040204" pitchFamily="34" charset="-120"/>
                          <a:ea typeface="微軟正黑體" panose="020B0604030504040204" pitchFamily="34" charset="-120"/>
                        </a:rPr>
                        <a:t>具備規劃、實踐與檢討反省的素養，並以創新的態度與作為，因應新的體育與健康情境或問題。</a:t>
                      </a:r>
                    </a:p>
                  </a:txBody>
                  <a:tcPr marL="68539" marR="68539" marT="0" marB="0"/>
                </a:tc>
                <a:tc hMerge="1">
                  <a:txBody>
                    <a:bodyPr/>
                    <a:lstStyle/>
                    <a:p>
                      <a:endParaRPr lang="zh-TW" altLang="en-US"/>
                    </a:p>
                  </a:txBody>
                  <a:tcPr/>
                </a:tc>
                <a:extLst>
                  <a:ext uri="{0D108BD9-81ED-4DB2-BD59-A6C34878D82A}">
                    <a16:rowId xmlns="" xmlns:a16="http://schemas.microsoft.com/office/drawing/2014/main" val="1146413241"/>
                  </a:ext>
                </a:extLst>
              </a:tr>
              <a:tr h="2140902">
                <a:tc>
                  <a:txBody>
                    <a:bodyPr/>
                    <a:lstStyle/>
                    <a:p>
                      <a:pPr algn="r">
                        <a:lnSpc>
                          <a:spcPct val="100000"/>
                        </a:lnSpc>
                        <a:spcAft>
                          <a:spcPts val="0"/>
                        </a:spcAft>
                      </a:pPr>
                      <a:r>
                        <a:rPr lang="zh-TW" sz="1800" b="0" kern="800" dirty="0">
                          <a:solidFill>
                            <a:schemeClr val="tx1"/>
                          </a:solidFill>
                          <a:effectLst/>
                          <a:latin typeface="微軟正黑體" panose="020B0604030504040204" pitchFamily="34" charset="-120"/>
                          <a:ea typeface="微軟正黑體" panose="020B0604030504040204" pitchFamily="34" charset="-120"/>
                        </a:rPr>
                        <a:t>學習表現</a:t>
                      </a:r>
                    </a:p>
                    <a:p>
                      <a:pPr algn="just">
                        <a:lnSpc>
                          <a:spcPct val="100000"/>
                        </a:lnSpc>
                        <a:spcAft>
                          <a:spcPts val="0"/>
                        </a:spcAft>
                      </a:pPr>
                      <a:r>
                        <a:rPr lang="en-US" sz="1800" b="0" kern="800" dirty="0">
                          <a:solidFill>
                            <a:schemeClr val="tx1"/>
                          </a:solidFill>
                          <a:effectLst/>
                          <a:latin typeface="微軟正黑體" panose="020B0604030504040204" pitchFamily="34" charset="-120"/>
                          <a:ea typeface="微軟正黑體" panose="020B0604030504040204" pitchFamily="34" charset="-120"/>
                        </a:rPr>
                        <a:t> </a:t>
                      </a:r>
                      <a:endParaRPr lang="zh-TW" sz="1800" b="0" kern="800" dirty="0">
                        <a:solidFill>
                          <a:schemeClr val="tx1"/>
                        </a:solidFill>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en-US" sz="1800" b="0" kern="800" dirty="0">
                          <a:solidFill>
                            <a:schemeClr val="tx1"/>
                          </a:solidFill>
                          <a:effectLst/>
                          <a:latin typeface="微軟正黑體" panose="020B0604030504040204" pitchFamily="34" charset="-120"/>
                          <a:ea typeface="微軟正黑體" panose="020B0604030504040204" pitchFamily="34" charset="-120"/>
                        </a:rPr>
                        <a:t> </a:t>
                      </a:r>
                      <a:endParaRPr lang="zh-TW" sz="1800" b="0" kern="800" dirty="0">
                        <a:solidFill>
                          <a:schemeClr val="tx1"/>
                        </a:solidFill>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en-US" sz="1800" b="0" kern="800" dirty="0">
                          <a:solidFill>
                            <a:schemeClr val="tx1"/>
                          </a:solidFill>
                          <a:effectLst/>
                          <a:latin typeface="微軟正黑體" panose="020B0604030504040204" pitchFamily="34" charset="-120"/>
                          <a:ea typeface="微軟正黑體" panose="020B0604030504040204" pitchFamily="34" charset="-120"/>
                        </a:rPr>
                        <a:t> </a:t>
                      </a:r>
                      <a:endParaRPr lang="zh-TW" sz="1800" b="0" kern="800" dirty="0">
                        <a:solidFill>
                          <a:schemeClr val="tx1"/>
                        </a:solidFill>
                        <a:effectLst/>
                        <a:latin typeface="微軟正黑體" panose="020B0604030504040204" pitchFamily="34" charset="-120"/>
                        <a:ea typeface="微軟正黑體" panose="020B0604030504040204" pitchFamily="34" charset="-120"/>
                      </a:endParaRPr>
                    </a:p>
                    <a:p>
                      <a:pPr algn="just">
                        <a:lnSpc>
                          <a:spcPct val="100000"/>
                        </a:lnSpc>
                        <a:spcAft>
                          <a:spcPts val="0"/>
                        </a:spcAft>
                      </a:pPr>
                      <a:endParaRPr lang="en-US" altLang="zh-TW" sz="1800" b="0" kern="800" dirty="0">
                        <a:solidFill>
                          <a:schemeClr val="tx1"/>
                        </a:solidFill>
                        <a:effectLst/>
                        <a:latin typeface="微軟正黑體" panose="020B0604030504040204" pitchFamily="34" charset="-120"/>
                        <a:ea typeface="微軟正黑體" panose="020B0604030504040204" pitchFamily="34" charset="-120"/>
                      </a:endParaRPr>
                    </a:p>
                    <a:p>
                      <a:pPr algn="just">
                        <a:lnSpc>
                          <a:spcPct val="100000"/>
                        </a:lnSpc>
                        <a:spcAft>
                          <a:spcPts val="0"/>
                        </a:spcAft>
                      </a:pPr>
                      <a:endParaRPr lang="en-US" altLang="zh-TW" sz="1800" b="0" kern="800" dirty="0">
                        <a:solidFill>
                          <a:schemeClr val="tx1"/>
                        </a:solidFill>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800" b="0" kern="800" dirty="0">
                          <a:solidFill>
                            <a:schemeClr val="tx1"/>
                          </a:solidFill>
                          <a:effectLst/>
                          <a:latin typeface="微軟正黑體" panose="020B0604030504040204" pitchFamily="34" charset="-120"/>
                          <a:ea typeface="微軟正黑體" panose="020B0604030504040204" pitchFamily="34" charset="-120"/>
                        </a:rPr>
                        <a:t>學習內容</a:t>
                      </a:r>
                    </a:p>
                  </a:txBody>
                  <a:tcPr marL="68539" marR="68539" marT="0" marB="0" anchor="ctr"/>
                </a:tc>
                <a:tc>
                  <a:txBody>
                    <a:bodyPr/>
                    <a:lstStyle/>
                    <a:p>
                      <a:pPr marL="990600" indent="-990600"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1b-</a:t>
                      </a:r>
                      <a:r>
                        <a:rPr lang="zh-TW" altLang="zh-TW" sz="1800" kern="0" dirty="0">
                          <a:effectLst/>
                          <a:latin typeface="微軟正黑體" panose="020B0604030504040204" pitchFamily="34" charset="-120"/>
                          <a:ea typeface="微軟正黑體" panose="020B0604030504040204" pitchFamily="34" charset="-120"/>
                        </a:rPr>
                        <a:t>Ⅴ</a:t>
                      </a:r>
                      <a:r>
                        <a:rPr lang="en-US" sz="1800" kern="800" dirty="0">
                          <a:effectLst/>
                          <a:latin typeface="微軟正黑體" panose="020B0604030504040204" pitchFamily="34" charset="-120"/>
                          <a:ea typeface="微軟正黑體" panose="020B0604030504040204" pitchFamily="34" charset="-120"/>
                        </a:rPr>
                        <a:t>-3</a:t>
                      </a:r>
                      <a:r>
                        <a:rPr lang="zh-TW" sz="1800" kern="800" dirty="0">
                          <a:effectLst/>
                          <a:latin typeface="微軟正黑體" panose="020B0604030504040204" pitchFamily="34" charset="-120"/>
                          <a:ea typeface="微軟正黑體" panose="020B0604030504040204" pitchFamily="34" charset="-120"/>
                        </a:rPr>
                        <a:t>評估生活情境的健康需求，尋求有效因應的健康技能和生活技能。</a:t>
                      </a:r>
                    </a:p>
                    <a:p>
                      <a:pPr marL="990600" indent="-990600" algn="just">
                        <a:lnSpc>
                          <a:spcPct val="100000"/>
                        </a:lnSpc>
                        <a:spcAft>
                          <a:spcPts val="0"/>
                        </a:spcAft>
                      </a:pPr>
                      <a:r>
                        <a:rPr lang="en-US" sz="1800" kern="0" dirty="0">
                          <a:effectLst/>
                          <a:latin typeface="微軟正黑體" panose="020B0604030504040204" pitchFamily="34" charset="-120"/>
                          <a:ea typeface="微軟正黑體" panose="020B0604030504040204" pitchFamily="34" charset="-120"/>
                        </a:rPr>
                        <a:t>2a-</a:t>
                      </a:r>
                      <a:r>
                        <a:rPr lang="zh-TW" sz="1800" kern="0" dirty="0">
                          <a:effectLst/>
                          <a:latin typeface="微軟正黑體" panose="020B0604030504040204" pitchFamily="34" charset="-120"/>
                          <a:ea typeface="微軟正黑體" panose="020B0604030504040204" pitchFamily="34" charset="-120"/>
                        </a:rPr>
                        <a:t>Ⅴ</a:t>
                      </a:r>
                      <a:r>
                        <a:rPr lang="en-US" sz="1800" kern="0" dirty="0">
                          <a:effectLst/>
                          <a:latin typeface="微軟正黑體" panose="020B0604030504040204" pitchFamily="34" charset="-120"/>
                          <a:ea typeface="微軟正黑體" panose="020B0604030504040204" pitchFamily="34" charset="-120"/>
                        </a:rPr>
                        <a:t>-2</a:t>
                      </a:r>
                      <a:r>
                        <a:rPr lang="zh-TW" sz="1800" kern="0" dirty="0">
                          <a:effectLst/>
                          <a:latin typeface="微軟正黑體" panose="020B0604030504040204" pitchFamily="34" charset="-120"/>
                          <a:ea typeface="微軟正黑體" panose="020B0604030504040204" pitchFamily="34" charset="-120"/>
                        </a:rPr>
                        <a:t>省思</a:t>
                      </a:r>
                      <a:r>
                        <a:rPr lang="zh-TW" sz="1800" kern="800" dirty="0">
                          <a:effectLst/>
                          <a:latin typeface="微軟正黑體" panose="020B0604030504040204" pitchFamily="34" charset="-120"/>
                          <a:ea typeface="微軟正黑體" panose="020B0604030504040204" pitchFamily="34" charset="-120"/>
                        </a:rPr>
                        <a:t>健康</a:t>
                      </a:r>
                      <a:r>
                        <a:rPr lang="zh-TW" sz="1800" kern="0" dirty="0">
                          <a:effectLst/>
                          <a:latin typeface="微軟正黑體" panose="020B0604030504040204" pitchFamily="34" charset="-120"/>
                          <a:ea typeface="微軟正黑體" panose="020B0604030504040204" pitchFamily="34" charset="-120"/>
                        </a:rPr>
                        <a:t>問題對個人、群體與國際間所造成的威脅感與嚴重性。</a:t>
                      </a:r>
                      <a:endParaRPr lang="en-US" altLang="zh-TW" sz="1800" kern="800" dirty="0">
                        <a:effectLst/>
                        <a:latin typeface="微軟正黑體" panose="020B0604030504040204" pitchFamily="34" charset="-120"/>
                        <a:ea typeface="微軟正黑體" panose="020B0604030504040204" pitchFamily="34" charset="-120"/>
                      </a:endParaRPr>
                    </a:p>
                    <a:p>
                      <a:pPr marL="990600" indent="-990600" algn="just">
                        <a:lnSpc>
                          <a:spcPct val="100000"/>
                        </a:lnSpc>
                        <a:spcAft>
                          <a:spcPts val="0"/>
                        </a:spcAft>
                        <a:tabLst>
                          <a:tab pos="990600" algn="l"/>
                        </a:tabLst>
                      </a:pPr>
                      <a:r>
                        <a:rPr lang="en-US" sz="1800" kern="800" dirty="0">
                          <a:effectLst/>
                          <a:latin typeface="微軟正黑體" panose="020B0604030504040204" pitchFamily="34" charset="-120"/>
                          <a:ea typeface="微軟正黑體" panose="020B0604030504040204" pitchFamily="34" charset="-120"/>
                        </a:rPr>
                        <a:t>3a-</a:t>
                      </a:r>
                      <a:r>
                        <a:rPr lang="zh-TW" altLang="zh-TW" sz="1800" kern="0" dirty="0">
                          <a:effectLst/>
                          <a:latin typeface="微軟正黑體" panose="020B0604030504040204" pitchFamily="34" charset="-120"/>
                          <a:ea typeface="微軟正黑體" panose="020B0604030504040204" pitchFamily="34" charset="-120"/>
                        </a:rPr>
                        <a:t>Ⅴ</a:t>
                      </a:r>
                      <a:r>
                        <a:rPr lang="en-US" sz="1800" kern="800" dirty="0">
                          <a:effectLst/>
                          <a:latin typeface="微軟正黑體" panose="020B0604030504040204" pitchFamily="34" charset="-120"/>
                          <a:ea typeface="微軟正黑體" panose="020B0604030504040204" pitchFamily="34" charset="-120"/>
                        </a:rPr>
                        <a:t>-2</a:t>
                      </a:r>
                      <a:r>
                        <a:rPr lang="zh-TW" sz="1800" kern="800" dirty="0">
                          <a:effectLst/>
                          <a:latin typeface="微軟正黑體" panose="020B0604030504040204" pitchFamily="34" charset="-120"/>
                          <a:ea typeface="微軟正黑體" panose="020B0604030504040204" pitchFamily="34" charset="-120"/>
                        </a:rPr>
                        <a:t>運用多元策略，將健康與自我照護技能彈性調整融入生活情境，展現出個人及群體的健康生活模式。</a:t>
                      </a:r>
                    </a:p>
                    <a:p>
                      <a:pPr marL="111125" indent="-111125"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4a-</a:t>
                      </a:r>
                      <a:r>
                        <a:rPr lang="zh-TW" altLang="zh-TW" sz="1800" kern="0" dirty="0">
                          <a:effectLst/>
                          <a:latin typeface="微軟正黑體" panose="020B0604030504040204" pitchFamily="34" charset="-120"/>
                          <a:ea typeface="微軟正黑體" panose="020B0604030504040204" pitchFamily="34" charset="-120"/>
                        </a:rPr>
                        <a:t>Ⅴ</a:t>
                      </a:r>
                      <a:r>
                        <a:rPr lang="en-US" sz="1800" kern="800" dirty="0">
                          <a:effectLst/>
                          <a:latin typeface="微軟正黑體" panose="020B0604030504040204" pitchFamily="34" charset="-120"/>
                          <a:ea typeface="微軟正黑體" panose="020B0604030504040204" pitchFamily="34" charset="-120"/>
                        </a:rPr>
                        <a:t>-2</a:t>
                      </a:r>
                      <a:r>
                        <a:rPr lang="zh-TW" sz="1800" kern="800" dirty="0">
                          <a:effectLst/>
                          <a:latin typeface="微軟正黑體" panose="020B0604030504040204" pitchFamily="34" charset="-120"/>
                          <a:ea typeface="微軟正黑體" panose="020B0604030504040204" pitchFamily="34" charset="-120"/>
                        </a:rPr>
                        <a:t>對自我健康行為進行評價，並適時修正與改善。</a:t>
                      </a:r>
                    </a:p>
                  </a:txBody>
                  <a:tcPr marL="68539" marR="68539" marT="0" marB="0" anchor="ctr"/>
                </a:tc>
                <a:extLst>
                  <a:ext uri="{0D108BD9-81ED-4DB2-BD59-A6C34878D82A}">
                    <a16:rowId xmlns="" xmlns:a16="http://schemas.microsoft.com/office/drawing/2014/main" val="2223716247"/>
                  </a:ext>
                </a:extLst>
              </a:tr>
              <a:tr h="2752589">
                <a:tc>
                  <a:txBody>
                    <a:bodyPr/>
                    <a:lstStyle/>
                    <a:p>
                      <a:pPr marL="0" indent="0" algn="just">
                        <a:lnSpc>
                          <a:spcPct val="100000"/>
                        </a:lnSpc>
                        <a:spcAft>
                          <a:spcPts val="0"/>
                        </a:spcAft>
                      </a:pPr>
                      <a:r>
                        <a:rPr lang="en-US" sz="1800" b="0" kern="800" dirty="0">
                          <a:solidFill>
                            <a:schemeClr val="tx1"/>
                          </a:solidFill>
                          <a:effectLst/>
                          <a:latin typeface="微軟正黑體" panose="020B0604030504040204" pitchFamily="34" charset="-120"/>
                          <a:ea typeface="微軟正黑體" panose="020B0604030504040204" pitchFamily="34" charset="-120"/>
                        </a:rPr>
                        <a:t>Da-V-1</a:t>
                      </a:r>
                    </a:p>
                    <a:p>
                      <a:pPr marL="0" indent="0" algn="just">
                        <a:lnSpc>
                          <a:spcPct val="100000"/>
                        </a:lnSpc>
                        <a:spcAft>
                          <a:spcPts val="0"/>
                        </a:spcAft>
                      </a:pPr>
                      <a:r>
                        <a:rPr lang="zh-TW" sz="1800" b="0" kern="800" dirty="0">
                          <a:solidFill>
                            <a:schemeClr val="tx1"/>
                          </a:solidFill>
                          <a:effectLst/>
                          <a:latin typeface="微軟正黑體" panose="020B0604030504040204" pitchFamily="34" charset="-120"/>
                          <a:ea typeface="微軟正黑體" panose="020B0604030504040204" pitchFamily="34" charset="-120"/>
                        </a:rPr>
                        <a:t>青少年常見身體健康問題及其保健。</a:t>
                      </a:r>
                    </a:p>
                  </a:txBody>
                  <a:tcPr marL="68539" marR="68539" marT="0" marB="0" anchor="ctr"/>
                </a:tc>
                <a:tc>
                  <a:txBody>
                    <a:bodyPr/>
                    <a:lstStyle/>
                    <a:p>
                      <a:pPr algn="just">
                        <a:lnSpc>
                          <a:spcPct val="100000"/>
                        </a:lnSpc>
                        <a:spcAft>
                          <a:spcPts val="0"/>
                        </a:spcAft>
                      </a:pPr>
                      <a:endParaRPr lang="en-US" altLang="zh-TW" sz="1800" kern="8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800" kern="800" dirty="0">
                          <a:effectLst/>
                          <a:latin typeface="微軟正黑體" panose="020B0604030504040204" pitchFamily="34" charset="-120"/>
                          <a:ea typeface="微軟正黑體" panose="020B0604030504040204" pitchFamily="34" charset="-120"/>
                        </a:rPr>
                        <a:t>◎單元名稱：健康管理有一套</a:t>
                      </a:r>
                    </a:p>
                    <a:p>
                      <a:pPr algn="just">
                        <a:lnSpc>
                          <a:spcPct val="100000"/>
                        </a:lnSpc>
                        <a:spcAft>
                          <a:spcPts val="0"/>
                        </a:spcAft>
                      </a:pPr>
                      <a:r>
                        <a:rPr lang="zh-TW" sz="1800" kern="800" dirty="0">
                          <a:effectLst/>
                          <a:latin typeface="微軟正黑體" panose="020B0604030504040204" pitchFamily="34" charset="-120"/>
                          <a:ea typeface="微軟正黑體" panose="020B0604030504040204" pitchFamily="34" charset="-120"/>
                        </a:rPr>
                        <a:t>◎學習目標：</a:t>
                      </a:r>
                    </a:p>
                    <a:p>
                      <a:pPr marL="190500" indent="-190500"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1.</a:t>
                      </a:r>
                      <a:r>
                        <a:rPr lang="zh-TW" sz="1800" kern="800" dirty="0">
                          <a:effectLst/>
                          <a:latin typeface="微軟正黑體" panose="020B0604030504040204" pitchFamily="34" charset="-120"/>
                          <a:ea typeface="微軟正黑體" panose="020B0604030504040204" pitchFamily="34" charset="-120"/>
                        </a:rPr>
                        <a:t>（健體</a:t>
                      </a:r>
                      <a:r>
                        <a:rPr lang="en-US" sz="1800" kern="800" dirty="0">
                          <a:effectLst/>
                          <a:latin typeface="微軟正黑體" panose="020B0604030504040204" pitchFamily="34" charset="-120"/>
                          <a:ea typeface="微軟正黑體" panose="020B0604030504040204" pitchFamily="34" charset="-120"/>
                        </a:rPr>
                        <a:t>-U-A3</a:t>
                      </a:r>
                      <a:r>
                        <a:rPr lang="zh-TW" sz="1800" kern="800" dirty="0">
                          <a:effectLst/>
                          <a:latin typeface="微軟正黑體" panose="020B0604030504040204" pitchFamily="34" charset="-120"/>
                          <a:ea typeface="微軟正黑體" panose="020B0604030504040204" pitchFamily="34" charset="-120"/>
                        </a:rPr>
                        <a:t>）探討青少年常見身體健康問題的影響與成因（</a:t>
                      </a:r>
                      <a:r>
                        <a:rPr lang="en-US" sz="1800" kern="0" dirty="0">
                          <a:effectLst/>
                          <a:latin typeface="微軟正黑體" panose="020B0604030504040204" pitchFamily="34" charset="-120"/>
                          <a:ea typeface="微軟正黑體" panose="020B0604030504040204" pitchFamily="34" charset="-120"/>
                        </a:rPr>
                        <a:t>2a-V-2</a:t>
                      </a:r>
                      <a:r>
                        <a:rPr lang="zh-TW" sz="1800" kern="0" dirty="0">
                          <a:effectLst/>
                          <a:latin typeface="微軟正黑體" panose="020B0604030504040204" pitchFamily="34" charset="-120"/>
                          <a:ea typeface="微軟正黑體" panose="020B0604030504040204" pitchFamily="34" charset="-120"/>
                        </a:rPr>
                        <a:t>；</a:t>
                      </a:r>
                      <a:r>
                        <a:rPr lang="en-US" sz="1800" kern="800" dirty="0">
                          <a:effectLst/>
                          <a:latin typeface="微軟正黑體" panose="020B0604030504040204" pitchFamily="34" charset="-120"/>
                          <a:ea typeface="微軟正黑體" panose="020B0604030504040204" pitchFamily="34" charset="-120"/>
                        </a:rPr>
                        <a:t>Da-V-1</a:t>
                      </a:r>
                      <a:r>
                        <a:rPr lang="zh-TW" sz="1800" kern="800" dirty="0">
                          <a:effectLst/>
                          <a:latin typeface="微軟正黑體" panose="020B0604030504040204" pitchFamily="34" charset="-120"/>
                          <a:ea typeface="微軟正黑體" panose="020B0604030504040204" pitchFamily="34" charset="-120"/>
                        </a:rPr>
                        <a:t>）。</a:t>
                      </a:r>
                    </a:p>
                    <a:p>
                      <a:pPr marL="182880" indent="-182880"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2.</a:t>
                      </a:r>
                      <a:r>
                        <a:rPr lang="zh-TW" sz="1800" kern="800" dirty="0">
                          <a:effectLst/>
                          <a:latin typeface="微軟正黑體" panose="020B0604030504040204" pitchFamily="34" charset="-120"/>
                          <a:ea typeface="微軟正黑體" panose="020B0604030504040204" pitchFamily="34" charset="-120"/>
                        </a:rPr>
                        <a:t>（健體</a:t>
                      </a:r>
                      <a:r>
                        <a:rPr lang="en-US" sz="1800" kern="800" dirty="0">
                          <a:effectLst/>
                          <a:latin typeface="微軟正黑體" panose="020B0604030504040204" pitchFamily="34" charset="-120"/>
                          <a:ea typeface="微軟正黑體" panose="020B0604030504040204" pitchFamily="34" charset="-120"/>
                        </a:rPr>
                        <a:t>-U-A3</a:t>
                      </a:r>
                      <a:r>
                        <a:rPr lang="zh-TW" sz="1800" kern="800" dirty="0">
                          <a:effectLst/>
                          <a:latin typeface="微軟正黑體" panose="020B0604030504040204" pitchFamily="34" charset="-120"/>
                          <a:ea typeface="微軟正黑體" panose="020B0604030504040204" pitchFamily="34" charset="-120"/>
                        </a:rPr>
                        <a:t>）透過自我生活型態的評估，診斷自我健康問題與需求，並探討解決的策略。（</a:t>
                      </a:r>
                      <a:r>
                        <a:rPr lang="en-US" sz="1800" kern="800" dirty="0">
                          <a:effectLst/>
                          <a:latin typeface="微軟正黑體" panose="020B0604030504040204" pitchFamily="34" charset="-120"/>
                          <a:ea typeface="微軟正黑體" panose="020B0604030504040204" pitchFamily="34" charset="-120"/>
                        </a:rPr>
                        <a:t>1b-V-3</a:t>
                      </a:r>
                      <a:r>
                        <a:rPr lang="zh-TW" sz="1800" kern="800" dirty="0">
                          <a:effectLst/>
                          <a:latin typeface="微軟正黑體" panose="020B0604030504040204" pitchFamily="34" charset="-120"/>
                          <a:ea typeface="微軟正黑體" panose="020B0604030504040204" pitchFamily="34" charset="-120"/>
                        </a:rPr>
                        <a:t>；</a:t>
                      </a:r>
                      <a:r>
                        <a:rPr lang="en-US" sz="1800" kern="800" dirty="0">
                          <a:effectLst/>
                          <a:latin typeface="微軟正黑體" panose="020B0604030504040204" pitchFamily="34" charset="-120"/>
                          <a:ea typeface="微軟正黑體" panose="020B0604030504040204" pitchFamily="34" charset="-120"/>
                        </a:rPr>
                        <a:t>Da-V-1</a:t>
                      </a:r>
                      <a:r>
                        <a:rPr lang="zh-TW" sz="1800" kern="800" dirty="0">
                          <a:effectLst/>
                          <a:latin typeface="微軟正黑體" panose="020B0604030504040204" pitchFamily="34" charset="-120"/>
                          <a:ea typeface="微軟正黑體" panose="020B0604030504040204" pitchFamily="34" charset="-120"/>
                        </a:rPr>
                        <a:t>）</a:t>
                      </a:r>
                    </a:p>
                    <a:p>
                      <a:pPr marL="182880" indent="-182880" algn="just">
                        <a:lnSpc>
                          <a:spcPct val="100000"/>
                        </a:lnSpc>
                        <a:spcAft>
                          <a:spcPts val="0"/>
                        </a:spcAft>
                      </a:pPr>
                      <a:r>
                        <a:rPr lang="en-US" sz="1800" kern="800" dirty="0">
                          <a:effectLst/>
                          <a:latin typeface="微軟正黑體" panose="020B0604030504040204" pitchFamily="34" charset="-120"/>
                          <a:ea typeface="微軟正黑體" panose="020B0604030504040204" pitchFamily="34" charset="-120"/>
                        </a:rPr>
                        <a:t>3.</a:t>
                      </a:r>
                      <a:r>
                        <a:rPr lang="zh-TW" sz="1800" kern="800" dirty="0">
                          <a:effectLst/>
                          <a:latin typeface="微軟正黑體" panose="020B0604030504040204" pitchFamily="34" charset="-120"/>
                          <a:ea typeface="微軟正黑體" panose="020B0604030504040204" pitchFamily="34" charset="-120"/>
                        </a:rPr>
                        <a:t>（健體</a:t>
                      </a:r>
                      <a:r>
                        <a:rPr lang="en-US" sz="1800" kern="800" dirty="0">
                          <a:effectLst/>
                          <a:latin typeface="微軟正黑體" panose="020B0604030504040204" pitchFamily="34" charset="-120"/>
                          <a:ea typeface="微軟正黑體" panose="020B0604030504040204" pitchFamily="34" charset="-120"/>
                        </a:rPr>
                        <a:t>-U-A3</a:t>
                      </a:r>
                      <a:r>
                        <a:rPr lang="zh-TW" sz="1800" kern="800" dirty="0">
                          <a:effectLst/>
                          <a:latin typeface="微軟正黑體" panose="020B0604030504040204" pitchFamily="34" charset="-120"/>
                          <a:ea typeface="微軟正黑體" panose="020B0604030504040204" pitchFamily="34" charset="-120"/>
                        </a:rPr>
                        <a:t>）擬定多元創新的健康自我管理計畫，實踐於日常生活中，並能檢討與修正。（</a:t>
                      </a:r>
                      <a:r>
                        <a:rPr lang="en-US" sz="1800" kern="800" dirty="0">
                          <a:effectLst/>
                          <a:latin typeface="微軟正黑體" panose="020B0604030504040204" pitchFamily="34" charset="-120"/>
                          <a:ea typeface="微軟正黑體" panose="020B0604030504040204" pitchFamily="34" charset="-120"/>
                        </a:rPr>
                        <a:t>3a-V-2</a:t>
                      </a:r>
                      <a:r>
                        <a:rPr lang="zh-TW" sz="1800" kern="800" dirty="0">
                          <a:effectLst/>
                          <a:latin typeface="微軟正黑體" panose="020B0604030504040204" pitchFamily="34" charset="-120"/>
                          <a:ea typeface="微軟正黑體" panose="020B0604030504040204" pitchFamily="34" charset="-120"/>
                        </a:rPr>
                        <a:t>、</a:t>
                      </a:r>
                      <a:r>
                        <a:rPr lang="en-US" sz="1800" kern="800" dirty="0">
                          <a:effectLst/>
                          <a:latin typeface="微軟正黑體" panose="020B0604030504040204" pitchFamily="34" charset="-120"/>
                          <a:ea typeface="微軟正黑體" panose="020B0604030504040204" pitchFamily="34" charset="-120"/>
                        </a:rPr>
                        <a:t>4a-</a:t>
                      </a:r>
                      <a:r>
                        <a:rPr lang="zh-TW" sz="1800" kern="800" dirty="0">
                          <a:effectLst/>
                          <a:latin typeface="微軟正黑體" panose="020B0604030504040204" pitchFamily="34" charset="-120"/>
                          <a:ea typeface="微軟正黑體" panose="020B0604030504040204" pitchFamily="34" charset="-120"/>
                        </a:rPr>
                        <a:t>Ⅴ</a:t>
                      </a:r>
                      <a:r>
                        <a:rPr lang="en-US" sz="1800" kern="800" dirty="0">
                          <a:effectLst/>
                          <a:latin typeface="微軟正黑體" panose="020B0604030504040204" pitchFamily="34" charset="-120"/>
                          <a:ea typeface="微軟正黑體" panose="020B0604030504040204" pitchFamily="34" charset="-120"/>
                        </a:rPr>
                        <a:t>-2</a:t>
                      </a:r>
                      <a:r>
                        <a:rPr lang="zh-TW" sz="1800" kern="800" dirty="0">
                          <a:effectLst/>
                          <a:latin typeface="微軟正黑體" panose="020B0604030504040204" pitchFamily="34" charset="-120"/>
                          <a:ea typeface="微軟正黑體" panose="020B0604030504040204" pitchFamily="34" charset="-120"/>
                        </a:rPr>
                        <a:t>；</a:t>
                      </a:r>
                      <a:r>
                        <a:rPr lang="en-US" sz="1800" kern="800" dirty="0">
                          <a:effectLst/>
                          <a:latin typeface="微軟正黑體" panose="020B0604030504040204" pitchFamily="34" charset="-120"/>
                          <a:ea typeface="微軟正黑體" panose="020B0604030504040204" pitchFamily="34" charset="-120"/>
                        </a:rPr>
                        <a:t>Da-V-1</a:t>
                      </a:r>
                      <a:r>
                        <a:rPr lang="zh-TW" sz="1800" kern="800" dirty="0">
                          <a:effectLst/>
                          <a:latin typeface="微軟正黑體" panose="020B0604030504040204" pitchFamily="34" charset="-120"/>
                          <a:ea typeface="微軟正黑體" panose="020B0604030504040204" pitchFamily="34" charset="-120"/>
                        </a:rPr>
                        <a:t>）</a:t>
                      </a:r>
                    </a:p>
                  </a:txBody>
                  <a:tcPr marL="68539" marR="68539" marT="0" marB="0"/>
                </a:tc>
                <a:extLst>
                  <a:ext uri="{0D108BD9-81ED-4DB2-BD59-A6C34878D82A}">
                    <a16:rowId xmlns="" xmlns:a16="http://schemas.microsoft.com/office/drawing/2014/main" val="1597642654"/>
                  </a:ext>
                </a:extLst>
              </a:tr>
            </a:tbl>
          </a:graphicData>
        </a:graphic>
      </p:graphicFrame>
      <p:cxnSp>
        <p:nvCxnSpPr>
          <p:cNvPr id="6" name="直線接點 5"/>
          <p:cNvCxnSpPr/>
          <p:nvPr/>
        </p:nvCxnSpPr>
        <p:spPr>
          <a:xfrm>
            <a:off x="212996" y="1699778"/>
            <a:ext cx="1377679" cy="20625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212996" y="6534921"/>
            <a:ext cx="7468711" cy="338554"/>
          </a:xfrm>
          <a:prstGeom prst="rect">
            <a:avLst/>
          </a:prstGeom>
          <a:noFill/>
        </p:spPr>
        <p:txBody>
          <a:bodyPr wrap="none">
            <a:spAutoFit/>
          </a:bodyPr>
          <a:lstStyle/>
          <a:p>
            <a:pPr eaLnBrk="1" fontAlgn="auto" hangingPunct="1">
              <a:spcBef>
                <a:spcPts val="0"/>
              </a:spcBef>
              <a:spcAft>
                <a:spcPts val="0"/>
              </a:spcAft>
              <a:defRPr/>
            </a:pPr>
            <a:r>
              <a:rPr lang="zh-TW" altLang="en-US" sz="1600" b="1" dirty="0">
                <a:solidFill>
                  <a:schemeClr val="accent5"/>
                </a:solidFill>
                <a:latin typeface="微軟正黑體" panose="020B0604030504040204" pitchFamily="34" charset="-120"/>
                <a:ea typeface="微軟正黑體" panose="020B0604030504040204" pitchFamily="34" charset="-120"/>
              </a:rPr>
              <a:t>請詳參</a:t>
            </a:r>
            <a:r>
              <a:rPr lang="en-US" altLang="zh-TW" sz="1600" b="1" dirty="0">
                <a:solidFill>
                  <a:schemeClr val="accent5"/>
                </a:solidFill>
                <a:latin typeface="微軟正黑體" panose="020B0604030504040204" pitchFamily="34" charset="-120"/>
                <a:ea typeface="微軟正黑體" panose="020B0604030504040204" pitchFamily="34" charset="-120"/>
              </a:rPr>
              <a:t>&lt;</a:t>
            </a:r>
            <a:r>
              <a:rPr lang="zh-TW" altLang="en-US" sz="1600" b="1" dirty="0">
                <a:solidFill>
                  <a:schemeClr val="accent5"/>
                </a:solidFill>
                <a:latin typeface="微軟正黑體" panose="020B0604030504040204" pitchFamily="34" charset="-120"/>
                <a:ea typeface="微軟正黑體" panose="020B0604030504040204" pitchFamily="34" charset="-120"/>
              </a:rPr>
              <a:t>健康與體育領域課程綱要課程手冊</a:t>
            </a:r>
            <a:r>
              <a:rPr lang="en-US" altLang="zh-TW" sz="1600" b="1" dirty="0">
                <a:solidFill>
                  <a:schemeClr val="accent5"/>
                </a:solidFill>
                <a:latin typeface="微軟正黑體" panose="020B0604030504040204" pitchFamily="34" charset="-120"/>
                <a:ea typeface="微軟正黑體" panose="020B0604030504040204" pitchFamily="34" charset="-120"/>
              </a:rPr>
              <a:t>&gt;</a:t>
            </a:r>
            <a:r>
              <a:rPr lang="zh-TW" altLang="en-US" sz="1600" b="1" dirty="0">
                <a:solidFill>
                  <a:schemeClr val="accent5"/>
                </a:solidFill>
                <a:latin typeface="微軟正黑體" panose="020B0604030504040204" pitchFamily="34" charset="-120"/>
                <a:ea typeface="微軟正黑體" panose="020B0604030504040204" pitchFamily="34" charset="-120"/>
              </a:rPr>
              <a:t>之「</a:t>
            </a:r>
            <a:r>
              <a:rPr lang="zh-TW" altLang="zh-TW" sz="1600" b="1" dirty="0">
                <a:solidFill>
                  <a:schemeClr val="accent5"/>
                </a:solidFill>
                <a:latin typeface="微軟正黑體" panose="020B0604030504040204" pitchFamily="34" charset="-120"/>
                <a:ea typeface="微軟正黑體" panose="020B0604030504040204" pitchFamily="34" charset="-120"/>
              </a:rPr>
              <a:t>伍、素養導向教材編寫原則</a:t>
            </a:r>
            <a:r>
              <a:rPr lang="zh-TW" altLang="en-US" sz="1600" b="1" dirty="0">
                <a:solidFill>
                  <a:schemeClr val="accent5"/>
                </a:solidFill>
                <a:latin typeface="微軟正黑體" panose="020B0604030504040204" pitchFamily="34" charset="-120"/>
                <a:ea typeface="微軟正黑體" panose="020B0604030504040204" pitchFamily="34" charset="-120"/>
              </a:rPr>
              <a:t>」</a:t>
            </a:r>
          </a:p>
        </p:txBody>
      </p:sp>
      <p:sp>
        <p:nvSpPr>
          <p:cNvPr id="4" name="投影片編號版面配置區 3"/>
          <p:cNvSpPr>
            <a:spLocks noGrp="1"/>
          </p:cNvSpPr>
          <p:nvPr>
            <p:ph type="sldNum" sz="quarter" idx="12"/>
          </p:nvPr>
        </p:nvSpPr>
        <p:spPr>
          <a:xfrm>
            <a:off x="7086600" y="6472068"/>
            <a:ext cx="2057400" cy="365125"/>
          </a:xfrm>
        </p:spPr>
        <p:txBody>
          <a:bodyPr/>
          <a:lstStyle/>
          <a:p>
            <a:pPr>
              <a:defRPr/>
            </a:pPr>
            <a:fld id="{99BF4EED-F24C-420D-B541-F5B5D702392D}" type="slidenum">
              <a:rPr lang="zh-TW" altLang="en-US" smtClean="0"/>
              <a:pPr>
                <a:defRPr/>
              </a:pPr>
              <a:t>35</a:t>
            </a:fld>
            <a:endParaRPr lang="zh-TW" altLang="en-US" dirty="0"/>
          </a:p>
        </p:txBody>
      </p:sp>
    </p:spTree>
    <p:extLst>
      <p:ext uri="{BB962C8B-B14F-4D97-AF65-F5344CB8AC3E}">
        <p14:creationId xmlns:p14="http://schemas.microsoft.com/office/powerpoint/2010/main" val="4166386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23064" y="150757"/>
            <a:ext cx="5097870" cy="584775"/>
          </a:xfrm>
          <a:prstGeom prst="rect">
            <a:avLst/>
          </a:prstGeom>
        </p:spPr>
        <p:txBody>
          <a:bodyPr wrap="none">
            <a:spAutoFit/>
          </a:bodyPr>
          <a:lstStyle/>
          <a:p>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單元學習目標撰寫範例</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4</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521325768"/>
              </p:ext>
            </p:extLst>
          </p:nvPr>
        </p:nvGraphicFramePr>
        <p:xfrm>
          <a:off x="104774" y="735533"/>
          <a:ext cx="8934451" cy="5797986"/>
        </p:xfrm>
        <a:graphic>
          <a:graphicData uri="http://schemas.openxmlformats.org/drawingml/2006/table">
            <a:tbl>
              <a:tblPr firstRow="1" firstCol="1" bandRow="1">
                <a:tableStyleId>{00A15C55-8517-42AA-B614-E9B94910E393}</a:tableStyleId>
              </a:tblPr>
              <a:tblGrid>
                <a:gridCol w="1447381">
                  <a:extLst>
                    <a:ext uri="{9D8B030D-6E8A-4147-A177-3AD203B41FA5}">
                      <a16:colId xmlns="" xmlns:a16="http://schemas.microsoft.com/office/drawing/2014/main" val="3346154707"/>
                    </a:ext>
                  </a:extLst>
                </a:gridCol>
                <a:gridCol w="7487070">
                  <a:extLst>
                    <a:ext uri="{9D8B030D-6E8A-4147-A177-3AD203B41FA5}">
                      <a16:colId xmlns="" xmlns:a16="http://schemas.microsoft.com/office/drawing/2014/main" val="1959385453"/>
                    </a:ext>
                  </a:extLst>
                </a:gridCol>
              </a:tblGrid>
              <a:tr h="1957506">
                <a:tc gridSpan="2">
                  <a:txBody>
                    <a:bodyPr/>
                    <a:lstStyle/>
                    <a:p>
                      <a:pPr algn="just">
                        <a:lnSpc>
                          <a:spcPct val="140000"/>
                        </a:lnSpc>
                        <a:spcAft>
                          <a:spcPts val="0"/>
                        </a:spcAft>
                      </a:pPr>
                      <a:r>
                        <a:rPr lang="zh-TW" sz="1800" b="0" kern="800" dirty="0">
                          <a:solidFill>
                            <a:schemeClr val="tx1"/>
                          </a:solidFill>
                          <a:effectLst/>
                          <a:latin typeface="微軟正黑體" panose="020B0604030504040204" pitchFamily="34" charset="-120"/>
                          <a:ea typeface="微軟正黑體" panose="020B0604030504040204" pitchFamily="34" charset="-120"/>
                        </a:rPr>
                        <a:t>領域核心素養：</a:t>
                      </a:r>
                    </a:p>
                    <a:p>
                      <a:pPr marL="1076325" indent="-1076325" algn="just">
                        <a:lnSpc>
                          <a:spcPct val="140000"/>
                        </a:lnSpc>
                        <a:spcAft>
                          <a:spcPts val="0"/>
                        </a:spcAft>
                      </a:pPr>
                      <a:r>
                        <a:rPr lang="zh-TW" sz="1800" b="0" kern="800" dirty="0">
                          <a:solidFill>
                            <a:schemeClr val="tx1"/>
                          </a:solidFill>
                          <a:effectLst/>
                          <a:latin typeface="微軟正黑體" panose="020B0604030504040204" pitchFamily="34" charset="-120"/>
                          <a:ea typeface="微軟正黑體" panose="020B0604030504040204" pitchFamily="34" charset="-120"/>
                        </a:rPr>
                        <a:t>健體</a:t>
                      </a:r>
                      <a:r>
                        <a:rPr lang="en-US" sz="1800" b="0" kern="800" dirty="0">
                          <a:solidFill>
                            <a:schemeClr val="tx1"/>
                          </a:solidFill>
                          <a:effectLst/>
                          <a:latin typeface="微軟正黑體" panose="020B0604030504040204" pitchFamily="34" charset="-120"/>
                          <a:ea typeface="微軟正黑體" panose="020B0604030504040204" pitchFamily="34" charset="-120"/>
                        </a:rPr>
                        <a:t>-U-B1</a:t>
                      </a:r>
                      <a:r>
                        <a:rPr lang="zh-TW" sz="1800" b="0" kern="800" dirty="0">
                          <a:solidFill>
                            <a:schemeClr val="tx1"/>
                          </a:solidFill>
                          <a:effectLst/>
                          <a:latin typeface="微軟正黑體" panose="020B0604030504040204" pitchFamily="34" charset="-120"/>
                          <a:ea typeface="微軟正黑體" panose="020B0604030504040204" pitchFamily="34" charset="-120"/>
                        </a:rPr>
                        <a:t>具備掌握健康訊息與肢體動作的能力，以進行與體育和健康有關的經驗、思想、價值與情意之表達，能以同理心與他人溝通並解決問題。</a:t>
                      </a:r>
                    </a:p>
                    <a:p>
                      <a:pPr marL="1076325" indent="-1076325" algn="just">
                        <a:lnSpc>
                          <a:spcPct val="140000"/>
                        </a:lnSpc>
                        <a:spcAft>
                          <a:spcPts val="0"/>
                        </a:spcAft>
                      </a:pPr>
                      <a:r>
                        <a:rPr lang="zh-TW" sz="1800" b="0" kern="800" dirty="0">
                          <a:solidFill>
                            <a:schemeClr val="tx1"/>
                          </a:solidFill>
                          <a:effectLst/>
                          <a:latin typeface="微軟正黑體" panose="020B0604030504040204" pitchFamily="34" charset="-120"/>
                          <a:ea typeface="微軟正黑體" panose="020B0604030504040204" pitchFamily="34" charset="-120"/>
                        </a:rPr>
                        <a:t>健體</a:t>
                      </a:r>
                      <a:r>
                        <a:rPr lang="en-US" sz="1800" b="0" kern="800" dirty="0">
                          <a:solidFill>
                            <a:schemeClr val="tx1"/>
                          </a:solidFill>
                          <a:effectLst/>
                          <a:latin typeface="微軟正黑體" panose="020B0604030504040204" pitchFamily="34" charset="-120"/>
                          <a:ea typeface="微軟正黑體" panose="020B0604030504040204" pitchFamily="34" charset="-120"/>
                        </a:rPr>
                        <a:t>-U-C2</a:t>
                      </a:r>
                      <a:r>
                        <a:rPr lang="zh-TW" sz="1800" b="0" kern="800" dirty="0">
                          <a:solidFill>
                            <a:schemeClr val="tx1"/>
                          </a:solidFill>
                          <a:effectLst/>
                          <a:latin typeface="微軟正黑體" panose="020B0604030504040204" pitchFamily="34" charset="-120"/>
                          <a:ea typeface="微軟正黑體" panose="020B0604030504040204" pitchFamily="34" charset="-120"/>
                        </a:rPr>
                        <a:t>具備於體育活動和健康生活中，發展適切人際互動關係的素養，並展現相互包容與尊重、溝通協調及團隊合作的精神與行動。</a:t>
                      </a:r>
                    </a:p>
                  </a:txBody>
                  <a:tcPr marL="68539" marR="68539" marT="0" marB="0"/>
                </a:tc>
                <a:tc hMerge="1">
                  <a:txBody>
                    <a:bodyPr/>
                    <a:lstStyle/>
                    <a:p>
                      <a:endParaRPr lang="zh-TW" altLang="en-US"/>
                    </a:p>
                  </a:txBody>
                  <a:tcPr/>
                </a:tc>
                <a:extLst>
                  <a:ext uri="{0D108BD9-81ED-4DB2-BD59-A6C34878D82A}">
                    <a16:rowId xmlns="" xmlns:a16="http://schemas.microsoft.com/office/drawing/2014/main" val="2431392147"/>
                  </a:ext>
                </a:extLst>
              </a:tr>
              <a:tr h="1511114">
                <a:tc>
                  <a:txBody>
                    <a:bodyPr/>
                    <a:lstStyle/>
                    <a:p>
                      <a:pPr algn="r">
                        <a:lnSpc>
                          <a:spcPct val="140000"/>
                        </a:lnSpc>
                        <a:spcAft>
                          <a:spcPts val="0"/>
                        </a:spcAft>
                      </a:pPr>
                      <a:r>
                        <a:rPr lang="en-US" sz="1800" b="0" kern="800" dirty="0">
                          <a:solidFill>
                            <a:schemeClr val="tx1"/>
                          </a:solidFill>
                          <a:effectLst/>
                          <a:latin typeface="微軟正黑體" panose="020B0604030504040204" pitchFamily="34" charset="-120"/>
                          <a:ea typeface="微軟正黑體" panose="020B0604030504040204" pitchFamily="34" charset="-120"/>
                        </a:rPr>
                        <a:t>  </a:t>
                      </a:r>
                      <a:r>
                        <a:rPr lang="zh-TW" sz="1800" b="0" kern="800" dirty="0">
                          <a:solidFill>
                            <a:schemeClr val="tx1"/>
                          </a:solidFill>
                          <a:effectLst/>
                          <a:latin typeface="微軟正黑體" panose="020B0604030504040204" pitchFamily="34" charset="-120"/>
                          <a:ea typeface="微軟正黑體" panose="020B0604030504040204" pitchFamily="34" charset="-120"/>
                        </a:rPr>
                        <a:t>學習表現</a:t>
                      </a:r>
                    </a:p>
                    <a:p>
                      <a:pPr algn="just">
                        <a:lnSpc>
                          <a:spcPct val="140000"/>
                        </a:lnSpc>
                        <a:spcAft>
                          <a:spcPts val="0"/>
                        </a:spcAft>
                      </a:pPr>
                      <a:r>
                        <a:rPr lang="en-US" sz="1800" b="0" kern="800" dirty="0">
                          <a:solidFill>
                            <a:schemeClr val="tx1"/>
                          </a:solidFill>
                          <a:effectLst/>
                          <a:latin typeface="微軟正黑體" panose="020B0604030504040204" pitchFamily="34" charset="-120"/>
                          <a:ea typeface="微軟正黑體" panose="020B0604030504040204" pitchFamily="34" charset="-120"/>
                        </a:rPr>
                        <a:t> </a:t>
                      </a:r>
                      <a:endParaRPr lang="zh-TW" sz="1800" b="0" kern="800" dirty="0">
                        <a:solidFill>
                          <a:schemeClr val="tx1"/>
                        </a:solidFill>
                        <a:effectLst/>
                        <a:latin typeface="微軟正黑體" panose="020B0604030504040204" pitchFamily="34" charset="-120"/>
                        <a:ea typeface="微軟正黑體" panose="020B0604030504040204" pitchFamily="34" charset="-120"/>
                      </a:endParaRPr>
                    </a:p>
                    <a:p>
                      <a:pPr algn="just">
                        <a:lnSpc>
                          <a:spcPct val="140000"/>
                        </a:lnSpc>
                        <a:spcAft>
                          <a:spcPts val="0"/>
                        </a:spcAft>
                      </a:pPr>
                      <a:endParaRPr lang="en-US" altLang="zh-TW" sz="1800" b="0" kern="800" dirty="0">
                        <a:solidFill>
                          <a:schemeClr val="tx1"/>
                        </a:solidFill>
                        <a:effectLst/>
                        <a:latin typeface="微軟正黑體" panose="020B0604030504040204" pitchFamily="34" charset="-120"/>
                        <a:ea typeface="微軟正黑體" panose="020B0604030504040204" pitchFamily="34" charset="-120"/>
                      </a:endParaRPr>
                    </a:p>
                    <a:p>
                      <a:pPr algn="just">
                        <a:lnSpc>
                          <a:spcPct val="140000"/>
                        </a:lnSpc>
                        <a:spcAft>
                          <a:spcPts val="0"/>
                        </a:spcAft>
                      </a:pPr>
                      <a:r>
                        <a:rPr lang="zh-TW" sz="1800" b="0" kern="800" dirty="0">
                          <a:solidFill>
                            <a:schemeClr val="tx1"/>
                          </a:solidFill>
                          <a:effectLst/>
                          <a:latin typeface="微軟正黑體" panose="020B0604030504040204" pitchFamily="34" charset="-120"/>
                          <a:ea typeface="微軟正黑體" panose="020B0604030504040204" pitchFamily="34" charset="-120"/>
                        </a:rPr>
                        <a:t>學習內容</a:t>
                      </a:r>
                    </a:p>
                  </a:txBody>
                  <a:tcPr marL="68539" marR="68539" marT="0" marB="0"/>
                </a:tc>
                <a:tc>
                  <a:txBody>
                    <a:bodyPr/>
                    <a:lstStyle/>
                    <a:p>
                      <a:pPr algn="just">
                        <a:lnSpc>
                          <a:spcPct val="140000"/>
                        </a:lnSpc>
                        <a:spcAft>
                          <a:spcPts val="0"/>
                        </a:spcAft>
                      </a:pPr>
                      <a:r>
                        <a:rPr lang="en-US" sz="1800" kern="800" dirty="0">
                          <a:solidFill>
                            <a:schemeClr val="tx1"/>
                          </a:solidFill>
                          <a:effectLst/>
                          <a:latin typeface="微軟正黑體" panose="020B0604030504040204" pitchFamily="34" charset="-120"/>
                          <a:ea typeface="微軟正黑體" panose="020B0604030504040204" pitchFamily="34" charset="-120"/>
                        </a:rPr>
                        <a:t>2c-V-2</a:t>
                      </a:r>
                      <a:r>
                        <a:rPr lang="zh-TW" sz="1800" kern="800" dirty="0">
                          <a:solidFill>
                            <a:schemeClr val="tx1"/>
                          </a:solidFill>
                          <a:effectLst/>
                          <a:latin typeface="微軟正黑體" panose="020B0604030504040204" pitchFamily="34" charset="-120"/>
                          <a:ea typeface="微軟正黑體" panose="020B0604030504040204" pitchFamily="34" charset="-120"/>
                        </a:rPr>
                        <a:t>展現相互包容與適切的人際溝通互動之技巧。</a:t>
                      </a:r>
                    </a:p>
                    <a:p>
                      <a:pPr algn="just">
                        <a:lnSpc>
                          <a:spcPct val="140000"/>
                        </a:lnSpc>
                        <a:spcAft>
                          <a:spcPts val="0"/>
                        </a:spcAft>
                      </a:pPr>
                      <a:r>
                        <a:rPr lang="en-US" sz="1800" kern="800" dirty="0">
                          <a:solidFill>
                            <a:schemeClr val="tx1"/>
                          </a:solidFill>
                          <a:effectLst/>
                          <a:latin typeface="微軟正黑體" panose="020B0604030504040204" pitchFamily="34" charset="-120"/>
                          <a:ea typeface="微軟正黑體" panose="020B0604030504040204" pitchFamily="34" charset="-120"/>
                        </a:rPr>
                        <a:t>1d-V-2</a:t>
                      </a:r>
                      <a:r>
                        <a:rPr lang="zh-TW" sz="1800" kern="800" dirty="0">
                          <a:solidFill>
                            <a:schemeClr val="tx1"/>
                          </a:solidFill>
                          <a:effectLst/>
                          <a:latin typeface="微軟正黑體" panose="020B0604030504040204" pitchFamily="34" charset="-120"/>
                          <a:ea typeface="微軟正黑體" panose="020B0604030504040204" pitchFamily="34" charset="-120"/>
                        </a:rPr>
                        <a:t>評估運動比賽的各項策略。</a:t>
                      </a:r>
                    </a:p>
                    <a:p>
                      <a:pPr algn="just">
                        <a:lnSpc>
                          <a:spcPct val="140000"/>
                        </a:lnSpc>
                        <a:spcAft>
                          <a:spcPts val="0"/>
                        </a:spcAft>
                      </a:pPr>
                      <a:r>
                        <a:rPr lang="en-US" sz="1800" kern="800" dirty="0">
                          <a:solidFill>
                            <a:schemeClr val="tx1"/>
                          </a:solidFill>
                          <a:effectLst/>
                          <a:latin typeface="微軟正黑體" panose="020B0604030504040204" pitchFamily="34" charset="-120"/>
                          <a:ea typeface="微軟正黑體" panose="020B0604030504040204" pitchFamily="34" charset="-120"/>
                        </a:rPr>
                        <a:t>3d-V-1</a:t>
                      </a:r>
                      <a:r>
                        <a:rPr lang="zh-TW" sz="1800" kern="800" dirty="0">
                          <a:solidFill>
                            <a:schemeClr val="tx1"/>
                          </a:solidFill>
                          <a:effectLst/>
                          <a:latin typeface="微軟正黑體" panose="020B0604030504040204" pitchFamily="34" charset="-120"/>
                          <a:ea typeface="微軟正黑體" panose="020B0604030504040204" pitchFamily="34" charset="-120"/>
                        </a:rPr>
                        <a:t>熟練運動技術的學習與比賽策略。</a:t>
                      </a:r>
                    </a:p>
                  </a:txBody>
                  <a:tcPr marL="68539" marR="68539" marT="0" marB="0" anchor="ctr"/>
                </a:tc>
                <a:extLst>
                  <a:ext uri="{0D108BD9-81ED-4DB2-BD59-A6C34878D82A}">
                    <a16:rowId xmlns="" xmlns:a16="http://schemas.microsoft.com/office/drawing/2014/main" val="2249402516"/>
                  </a:ext>
                </a:extLst>
              </a:tr>
              <a:tr h="2288722">
                <a:tc>
                  <a:txBody>
                    <a:bodyPr/>
                    <a:lstStyle/>
                    <a:p>
                      <a:pPr marL="111125" indent="-111125" algn="just">
                        <a:lnSpc>
                          <a:spcPct val="140000"/>
                        </a:lnSpc>
                        <a:spcAft>
                          <a:spcPts val="0"/>
                        </a:spcAft>
                      </a:pPr>
                      <a:r>
                        <a:rPr lang="en-US" sz="1800" b="0" kern="800" dirty="0">
                          <a:solidFill>
                            <a:schemeClr val="tx1"/>
                          </a:solidFill>
                          <a:effectLst/>
                          <a:latin typeface="微軟正黑體" panose="020B0604030504040204" pitchFamily="34" charset="-120"/>
                          <a:ea typeface="微軟正黑體" panose="020B0604030504040204" pitchFamily="34" charset="-120"/>
                        </a:rPr>
                        <a:t>Hb-V-1</a:t>
                      </a:r>
                    </a:p>
                    <a:p>
                      <a:pPr marL="0" indent="0" algn="just">
                        <a:lnSpc>
                          <a:spcPct val="140000"/>
                        </a:lnSpc>
                        <a:spcAft>
                          <a:spcPts val="0"/>
                        </a:spcAft>
                      </a:pPr>
                      <a:r>
                        <a:rPr lang="zh-TW" sz="1800" b="0" kern="800" dirty="0">
                          <a:solidFill>
                            <a:schemeClr val="tx1"/>
                          </a:solidFill>
                          <a:effectLst/>
                          <a:latin typeface="微軟正黑體" panose="020B0604030504040204" pitchFamily="34" charset="-120"/>
                          <a:ea typeface="微軟正黑體" panose="020B0604030504040204" pitchFamily="34" charset="-120"/>
                        </a:rPr>
                        <a:t>陣地攻守性球類運動技術綜合應用及團隊綜合戰術。</a:t>
                      </a:r>
                    </a:p>
                  </a:txBody>
                  <a:tcPr marL="68539" marR="68539" marT="0" marB="0" anchor="ctr"/>
                </a:tc>
                <a:tc>
                  <a:txBody>
                    <a:bodyPr/>
                    <a:lstStyle/>
                    <a:p>
                      <a:pPr algn="just">
                        <a:lnSpc>
                          <a:spcPct val="140000"/>
                        </a:lnSpc>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◎單元名稱：突破重圍</a:t>
                      </a:r>
                    </a:p>
                    <a:p>
                      <a:pPr marL="807720" indent="-807720" algn="just">
                        <a:lnSpc>
                          <a:spcPct val="140000"/>
                        </a:lnSpc>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◎學習目標：</a:t>
                      </a:r>
                    </a:p>
                    <a:p>
                      <a:pPr marL="128270" indent="-128270" algn="just">
                        <a:lnSpc>
                          <a:spcPct val="140000"/>
                        </a:lnSpc>
                        <a:spcAft>
                          <a:spcPts val="0"/>
                        </a:spcAft>
                      </a:pPr>
                      <a:r>
                        <a:rPr lang="en-US" sz="1800" kern="800" dirty="0">
                          <a:solidFill>
                            <a:schemeClr val="tx1"/>
                          </a:solidFill>
                          <a:effectLst/>
                          <a:latin typeface="微軟正黑體" panose="020B0604030504040204" pitchFamily="34" charset="-120"/>
                          <a:ea typeface="微軟正黑體" panose="020B0604030504040204" pitchFamily="34" charset="-120"/>
                        </a:rPr>
                        <a:t>1.</a:t>
                      </a:r>
                      <a:r>
                        <a:rPr lang="zh-TW" sz="1800" kern="800" dirty="0">
                          <a:solidFill>
                            <a:schemeClr val="tx1"/>
                          </a:solidFill>
                          <a:effectLst/>
                          <a:latin typeface="微軟正黑體" panose="020B0604030504040204" pitchFamily="34" charset="-120"/>
                          <a:ea typeface="微軟正黑體" panose="020B0604030504040204" pitchFamily="34" charset="-120"/>
                        </a:rPr>
                        <a:t>（健體</a:t>
                      </a:r>
                      <a:r>
                        <a:rPr lang="en-US" sz="1800" kern="800" dirty="0">
                          <a:solidFill>
                            <a:schemeClr val="tx1"/>
                          </a:solidFill>
                          <a:effectLst/>
                          <a:latin typeface="微軟正黑體" panose="020B0604030504040204" pitchFamily="34" charset="-120"/>
                          <a:ea typeface="微軟正黑體" panose="020B0604030504040204" pitchFamily="34" charset="-120"/>
                        </a:rPr>
                        <a:t>-U-B1</a:t>
                      </a:r>
                      <a:r>
                        <a:rPr lang="zh-TW" sz="1800" kern="800" dirty="0">
                          <a:solidFill>
                            <a:schemeClr val="tx1"/>
                          </a:solidFill>
                          <a:effectLst/>
                          <a:latin typeface="微軟正黑體" panose="020B0604030504040204" pitchFamily="34" charset="-120"/>
                          <a:ea typeface="微軟正黑體" panose="020B0604030504040204" pitchFamily="34" charset="-120"/>
                        </a:rPr>
                        <a:t>）能因應各種競賽組合，透過溝通解決各種運動情境的問題。（</a:t>
                      </a:r>
                      <a:r>
                        <a:rPr lang="en-US" sz="1800" kern="800" dirty="0">
                          <a:solidFill>
                            <a:schemeClr val="tx1"/>
                          </a:solidFill>
                          <a:effectLst/>
                          <a:latin typeface="微軟正黑體" panose="020B0604030504040204" pitchFamily="34" charset="-120"/>
                          <a:ea typeface="微軟正黑體" panose="020B0604030504040204" pitchFamily="34" charset="-120"/>
                        </a:rPr>
                        <a:t>2c-V-2</a:t>
                      </a:r>
                      <a:r>
                        <a:rPr lang="zh-TW" sz="1800" kern="800" dirty="0">
                          <a:solidFill>
                            <a:schemeClr val="tx1"/>
                          </a:solidFill>
                          <a:effectLst/>
                          <a:latin typeface="微軟正黑體" panose="020B0604030504040204" pitchFamily="34" charset="-120"/>
                          <a:ea typeface="微軟正黑體" panose="020B0604030504040204" pitchFamily="34" charset="-120"/>
                        </a:rPr>
                        <a:t>、</a:t>
                      </a:r>
                      <a:r>
                        <a:rPr lang="en-US" sz="1800" kern="800" dirty="0">
                          <a:solidFill>
                            <a:schemeClr val="tx1"/>
                          </a:solidFill>
                          <a:effectLst/>
                          <a:latin typeface="微軟正黑體" panose="020B0604030504040204" pitchFamily="34" charset="-120"/>
                          <a:ea typeface="微軟正黑體" panose="020B0604030504040204" pitchFamily="34" charset="-120"/>
                        </a:rPr>
                        <a:t>1d-V-2</a:t>
                      </a:r>
                      <a:r>
                        <a:rPr lang="zh-TW" sz="1800" kern="800" dirty="0">
                          <a:solidFill>
                            <a:schemeClr val="tx1"/>
                          </a:solidFill>
                          <a:effectLst/>
                          <a:latin typeface="微軟正黑體" panose="020B0604030504040204" pitchFamily="34" charset="-120"/>
                          <a:ea typeface="微軟正黑體" panose="020B0604030504040204" pitchFamily="34" charset="-120"/>
                        </a:rPr>
                        <a:t>；</a:t>
                      </a:r>
                      <a:r>
                        <a:rPr lang="en-US" sz="1800" kern="800" dirty="0">
                          <a:solidFill>
                            <a:schemeClr val="tx1"/>
                          </a:solidFill>
                          <a:effectLst/>
                          <a:latin typeface="微軟正黑體" panose="020B0604030504040204" pitchFamily="34" charset="-120"/>
                          <a:ea typeface="微軟正黑體" panose="020B0604030504040204" pitchFamily="34" charset="-120"/>
                        </a:rPr>
                        <a:t>Hb-V-1</a:t>
                      </a:r>
                      <a:r>
                        <a:rPr lang="zh-TW" sz="1800" kern="800" dirty="0">
                          <a:solidFill>
                            <a:schemeClr val="tx1"/>
                          </a:solidFill>
                          <a:effectLst/>
                          <a:latin typeface="微軟正黑體" panose="020B0604030504040204" pitchFamily="34" charset="-120"/>
                          <a:ea typeface="微軟正黑體" panose="020B0604030504040204" pitchFamily="34" charset="-120"/>
                        </a:rPr>
                        <a:t>）</a:t>
                      </a:r>
                    </a:p>
                    <a:p>
                      <a:pPr marL="167640" indent="-167640" algn="just">
                        <a:lnSpc>
                          <a:spcPct val="140000"/>
                        </a:lnSpc>
                        <a:spcAft>
                          <a:spcPts val="0"/>
                        </a:spcAft>
                      </a:pPr>
                      <a:r>
                        <a:rPr lang="en-US" sz="1800" kern="800" dirty="0">
                          <a:solidFill>
                            <a:schemeClr val="tx1"/>
                          </a:solidFill>
                          <a:effectLst/>
                          <a:latin typeface="微軟正黑體" panose="020B0604030504040204" pitchFamily="34" charset="-120"/>
                          <a:ea typeface="微軟正黑體" panose="020B0604030504040204" pitchFamily="34" charset="-120"/>
                        </a:rPr>
                        <a:t>2.</a:t>
                      </a:r>
                      <a:r>
                        <a:rPr lang="zh-TW" sz="1800" kern="800" dirty="0">
                          <a:solidFill>
                            <a:schemeClr val="tx1"/>
                          </a:solidFill>
                          <a:effectLst/>
                          <a:latin typeface="微軟正黑體" panose="020B0604030504040204" pitchFamily="34" charset="-120"/>
                          <a:ea typeface="微軟正黑體" panose="020B0604030504040204" pitchFamily="34" charset="-120"/>
                        </a:rPr>
                        <a:t>（健體</a:t>
                      </a:r>
                      <a:r>
                        <a:rPr lang="en-US" sz="1800" kern="800" dirty="0">
                          <a:solidFill>
                            <a:schemeClr val="tx1"/>
                          </a:solidFill>
                          <a:effectLst/>
                          <a:latin typeface="微軟正黑體" panose="020B0604030504040204" pitchFamily="34" charset="-120"/>
                          <a:ea typeface="微軟正黑體" panose="020B0604030504040204" pitchFamily="34" charset="-120"/>
                        </a:rPr>
                        <a:t>-U-C2</a:t>
                      </a:r>
                      <a:r>
                        <a:rPr lang="zh-TW" sz="1800" kern="800" dirty="0">
                          <a:solidFill>
                            <a:schemeClr val="tx1"/>
                          </a:solidFill>
                          <a:effectLst/>
                          <a:latin typeface="微軟正黑體" panose="020B0604030504040204" pitchFamily="34" charset="-120"/>
                          <a:ea typeface="微軟正黑體" panose="020B0604030504040204" pitchFamily="34" charset="-120"/>
                        </a:rPr>
                        <a:t>）能透過正規比賽，掌握肢體運動能力，並適時應用團隊比賽策略中。（</a:t>
                      </a:r>
                      <a:r>
                        <a:rPr lang="en-US" sz="1800" kern="800" dirty="0">
                          <a:solidFill>
                            <a:schemeClr val="tx1"/>
                          </a:solidFill>
                          <a:effectLst/>
                          <a:latin typeface="微軟正黑體" panose="020B0604030504040204" pitchFamily="34" charset="-120"/>
                          <a:ea typeface="微軟正黑體" panose="020B0604030504040204" pitchFamily="34" charset="-120"/>
                        </a:rPr>
                        <a:t>3d-V-1</a:t>
                      </a:r>
                      <a:r>
                        <a:rPr lang="zh-TW" sz="1800" kern="800" dirty="0">
                          <a:solidFill>
                            <a:schemeClr val="tx1"/>
                          </a:solidFill>
                          <a:effectLst/>
                          <a:latin typeface="微軟正黑體" panose="020B0604030504040204" pitchFamily="34" charset="-120"/>
                          <a:ea typeface="微軟正黑體" panose="020B0604030504040204" pitchFamily="34" charset="-120"/>
                        </a:rPr>
                        <a:t>；</a:t>
                      </a:r>
                      <a:r>
                        <a:rPr lang="en-US" sz="1800" kern="800" dirty="0">
                          <a:solidFill>
                            <a:schemeClr val="tx1"/>
                          </a:solidFill>
                          <a:effectLst/>
                          <a:latin typeface="微軟正黑體" panose="020B0604030504040204" pitchFamily="34" charset="-120"/>
                          <a:ea typeface="微軟正黑體" panose="020B0604030504040204" pitchFamily="34" charset="-120"/>
                        </a:rPr>
                        <a:t>Hb-V-1</a:t>
                      </a:r>
                      <a:r>
                        <a:rPr lang="zh-TW" sz="1800" kern="800" dirty="0">
                          <a:solidFill>
                            <a:schemeClr val="tx1"/>
                          </a:solidFill>
                          <a:effectLst/>
                          <a:latin typeface="微軟正黑體" panose="020B0604030504040204" pitchFamily="34" charset="-120"/>
                          <a:ea typeface="微軟正黑體" panose="020B0604030504040204" pitchFamily="34" charset="-120"/>
                        </a:rPr>
                        <a:t>）</a:t>
                      </a:r>
                    </a:p>
                  </a:txBody>
                  <a:tcPr marL="68539" marR="68539" marT="0" marB="0"/>
                </a:tc>
                <a:extLst>
                  <a:ext uri="{0D108BD9-81ED-4DB2-BD59-A6C34878D82A}">
                    <a16:rowId xmlns="" xmlns:a16="http://schemas.microsoft.com/office/drawing/2014/main" val="2735748544"/>
                  </a:ext>
                </a:extLst>
              </a:tr>
            </a:tbl>
          </a:graphicData>
        </a:graphic>
      </p:graphicFrame>
      <p:cxnSp>
        <p:nvCxnSpPr>
          <p:cNvPr id="6" name="直線接點 5"/>
          <p:cNvCxnSpPr/>
          <p:nvPr/>
        </p:nvCxnSpPr>
        <p:spPr>
          <a:xfrm>
            <a:off x="104774" y="2686050"/>
            <a:ext cx="1428751" cy="1428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04774" y="6519446"/>
            <a:ext cx="7468711" cy="338554"/>
          </a:xfrm>
          <a:prstGeom prst="rect">
            <a:avLst/>
          </a:prstGeom>
          <a:noFill/>
        </p:spPr>
        <p:txBody>
          <a:bodyPr wrap="none">
            <a:spAutoFit/>
          </a:bodyPr>
          <a:lstStyle/>
          <a:p>
            <a:pPr eaLnBrk="1" fontAlgn="auto" hangingPunct="1">
              <a:spcBef>
                <a:spcPts val="0"/>
              </a:spcBef>
              <a:spcAft>
                <a:spcPts val="0"/>
              </a:spcAft>
              <a:defRPr/>
            </a:pPr>
            <a:r>
              <a:rPr lang="zh-TW" altLang="en-US" sz="1600" b="1" dirty="0">
                <a:solidFill>
                  <a:schemeClr val="accent5"/>
                </a:solidFill>
                <a:latin typeface="微軟正黑體" panose="020B0604030504040204" pitchFamily="34" charset="-120"/>
                <a:ea typeface="微軟正黑體" panose="020B0604030504040204" pitchFamily="34" charset="-120"/>
              </a:rPr>
              <a:t>請詳參</a:t>
            </a:r>
            <a:r>
              <a:rPr lang="en-US" altLang="zh-TW" sz="1600" b="1" dirty="0">
                <a:solidFill>
                  <a:schemeClr val="accent5"/>
                </a:solidFill>
                <a:latin typeface="微軟正黑體" panose="020B0604030504040204" pitchFamily="34" charset="-120"/>
                <a:ea typeface="微軟正黑體" panose="020B0604030504040204" pitchFamily="34" charset="-120"/>
              </a:rPr>
              <a:t>&lt;</a:t>
            </a:r>
            <a:r>
              <a:rPr lang="zh-TW" altLang="en-US" sz="1600" b="1" dirty="0">
                <a:solidFill>
                  <a:schemeClr val="accent5"/>
                </a:solidFill>
                <a:latin typeface="微軟正黑體" panose="020B0604030504040204" pitchFamily="34" charset="-120"/>
                <a:ea typeface="微軟正黑體" panose="020B0604030504040204" pitchFamily="34" charset="-120"/>
              </a:rPr>
              <a:t>健康與體育領域課程綱要課程手冊</a:t>
            </a:r>
            <a:r>
              <a:rPr lang="en-US" altLang="zh-TW" sz="1600" b="1" dirty="0">
                <a:solidFill>
                  <a:schemeClr val="accent5"/>
                </a:solidFill>
                <a:latin typeface="微軟正黑體" panose="020B0604030504040204" pitchFamily="34" charset="-120"/>
                <a:ea typeface="微軟正黑體" panose="020B0604030504040204" pitchFamily="34" charset="-120"/>
              </a:rPr>
              <a:t>&gt;</a:t>
            </a:r>
            <a:r>
              <a:rPr lang="zh-TW" altLang="en-US" sz="1600" b="1" dirty="0">
                <a:solidFill>
                  <a:schemeClr val="accent5"/>
                </a:solidFill>
                <a:latin typeface="微軟正黑體" panose="020B0604030504040204" pitchFamily="34" charset="-120"/>
                <a:ea typeface="微軟正黑體" panose="020B0604030504040204" pitchFamily="34" charset="-120"/>
              </a:rPr>
              <a:t>之「</a:t>
            </a:r>
            <a:r>
              <a:rPr lang="zh-TW" altLang="zh-TW" sz="1600" b="1" dirty="0">
                <a:solidFill>
                  <a:schemeClr val="accent5"/>
                </a:solidFill>
                <a:latin typeface="微軟正黑體" panose="020B0604030504040204" pitchFamily="34" charset="-120"/>
                <a:ea typeface="微軟正黑體" panose="020B0604030504040204" pitchFamily="34" charset="-120"/>
              </a:rPr>
              <a:t>伍、素養導向教材編寫原則</a:t>
            </a:r>
            <a:r>
              <a:rPr lang="zh-TW" altLang="en-US" sz="1600" b="1" dirty="0">
                <a:solidFill>
                  <a:schemeClr val="accent5"/>
                </a:solidFill>
                <a:latin typeface="微軟正黑體" panose="020B0604030504040204" pitchFamily="34" charset="-120"/>
                <a:ea typeface="微軟正黑體" panose="020B0604030504040204" pitchFamily="34" charset="-120"/>
              </a:rPr>
              <a:t>」</a:t>
            </a:r>
          </a:p>
        </p:txBody>
      </p:sp>
      <p:sp>
        <p:nvSpPr>
          <p:cNvPr id="2" name="投影片編號版面配置區 1"/>
          <p:cNvSpPr>
            <a:spLocks noGrp="1"/>
          </p:cNvSpPr>
          <p:nvPr>
            <p:ph type="sldNum" sz="quarter" idx="12"/>
          </p:nvPr>
        </p:nvSpPr>
        <p:spPr>
          <a:xfrm>
            <a:off x="7086600" y="6492875"/>
            <a:ext cx="2057400" cy="365125"/>
          </a:xfrm>
        </p:spPr>
        <p:txBody>
          <a:bodyPr/>
          <a:lstStyle/>
          <a:p>
            <a:pPr>
              <a:defRPr/>
            </a:pPr>
            <a:fld id="{99BF4EED-F24C-420D-B541-F5B5D702392D}" type="slidenum">
              <a:rPr lang="zh-TW" altLang="en-US" smtClean="0"/>
              <a:pPr>
                <a:defRPr/>
              </a:pPr>
              <a:t>36</a:t>
            </a:fld>
            <a:endParaRPr lang="zh-TW" altLang="en-US" dirty="0"/>
          </a:p>
        </p:txBody>
      </p:sp>
    </p:spTree>
    <p:extLst>
      <p:ext uri="{BB962C8B-B14F-4D97-AF65-F5344CB8AC3E}">
        <p14:creationId xmlns:p14="http://schemas.microsoft.com/office/powerpoint/2010/main" val="3122543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三、連貫統整的課綱</a:t>
            </a:r>
          </a:p>
        </p:txBody>
      </p:sp>
      <p:sp>
        <p:nvSpPr>
          <p:cNvPr id="5325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BE1D32E-5BE2-4E7F-A945-DA0D067DACF4}" type="slidenum">
              <a:rPr lang="zh-TW" altLang="en-US" sz="1200" smtClean="0">
                <a:solidFill>
                  <a:schemeClr val="bg1"/>
                </a:solidFill>
              </a:rPr>
              <a:pPr>
                <a:lnSpc>
                  <a:spcPct val="100000"/>
                </a:lnSpc>
                <a:spcBef>
                  <a:spcPct val="0"/>
                </a:spcBef>
                <a:buFontTx/>
                <a:buNone/>
              </a:pPr>
              <a:t>37</a:t>
            </a:fld>
            <a:endParaRPr lang="zh-TW" altLang="en-US" sz="1200" dirty="0">
              <a:solidFill>
                <a:schemeClr val="bg1"/>
              </a:solidFill>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extLst>
      <p:ext uri="{BB962C8B-B14F-4D97-AF65-F5344CB8AC3E}">
        <p14:creationId xmlns:p14="http://schemas.microsoft.com/office/powerpoint/2010/main" val="3093145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55"/>
          <p:cNvSpPr txBox="1">
            <a:spLocks noGrp="1"/>
          </p:cNvSpPr>
          <p:nvPr>
            <p:ph type="title"/>
          </p:nvPr>
        </p:nvSpPr>
        <p:spPr>
          <a:xfrm>
            <a:off x="0" y="76200"/>
            <a:ext cx="9144000" cy="621463"/>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eaLnBrk="1" hangingPunct="1">
              <a:lnSpc>
                <a:spcPct val="100000"/>
              </a:lnSpc>
              <a:defRPr/>
            </a:pPr>
            <a:r>
              <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健康與體育領綱新舊課綱分析說明</a:t>
            </a:r>
          </a:p>
        </p:txBody>
      </p:sp>
      <p:graphicFrame>
        <p:nvGraphicFramePr>
          <p:cNvPr id="2" name="表格 1"/>
          <p:cNvGraphicFramePr>
            <a:graphicFrameLocks noGrp="1"/>
          </p:cNvGraphicFramePr>
          <p:nvPr>
            <p:extLst>
              <p:ext uri="{D42A27DB-BD31-4B8C-83A1-F6EECF244321}">
                <p14:modId xmlns:p14="http://schemas.microsoft.com/office/powerpoint/2010/main" val="3668547542"/>
              </p:ext>
            </p:extLst>
          </p:nvPr>
        </p:nvGraphicFramePr>
        <p:xfrm>
          <a:off x="238309" y="802438"/>
          <a:ext cx="8667381" cy="5812251"/>
        </p:xfrm>
        <a:graphic>
          <a:graphicData uri="http://schemas.openxmlformats.org/drawingml/2006/table">
            <a:tbl>
              <a:tblPr firstRow="1" firstCol="1" bandRow="1">
                <a:tableStyleId>{5C22544A-7EE6-4342-B048-85BDC9FD1C3A}</a:tableStyleId>
              </a:tblPr>
              <a:tblGrid>
                <a:gridCol w="2211989">
                  <a:extLst>
                    <a:ext uri="{9D8B030D-6E8A-4147-A177-3AD203B41FA5}">
                      <a16:colId xmlns="" xmlns:a16="http://schemas.microsoft.com/office/drawing/2014/main" val="20000"/>
                    </a:ext>
                  </a:extLst>
                </a:gridCol>
                <a:gridCol w="3227696">
                  <a:extLst>
                    <a:ext uri="{9D8B030D-6E8A-4147-A177-3AD203B41FA5}">
                      <a16:colId xmlns="" xmlns:a16="http://schemas.microsoft.com/office/drawing/2014/main" val="20001"/>
                    </a:ext>
                  </a:extLst>
                </a:gridCol>
                <a:gridCol w="3227696">
                  <a:extLst>
                    <a:ext uri="{9D8B030D-6E8A-4147-A177-3AD203B41FA5}">
                      <a16:colId xmlns="" xmlns:a16="http://schemas.microsoft.com/office/drawing/2014/main" val="20002"/>
                    </a:ext>
                  </a:extLst>
                </a:gridCol>
              </a:tblGrid>
              <a:tr h="475468">
                <a:tc>
                  <a:txBody>
                    <a:bodyPr/>
                    <a:lstStyle/>
                    <a:p>
                      <a:pPr algn="ctr" hangingPunct="0">
                        <a:lnSpc>
                          <a:spcPct val="150000"/>
                        </a:lnSpc>
                        <a:spcAft>
                          <a:spcPts val="0"/>
                        </a:spcAft>
                      </a:pPr>
                      <a:r>
                        <a:rPr lang="en-US" sz="2000" spc="75" dirty="0">
                          <a:effectLst/>
                          <a:latin typeface="微軟正黑體" panose="020B0604030504040204" pitchFamily="34" charset="-120"/>
                          <a:ea typeface="微軟正黑體" panose="020B0604030504040204" pitchFamily="34" charset="-120"/>
                        </a:rPr>
                        <a:t> </a:t>
                      </a:r>
                      <a:endParaRPr lang="zh-TW" sz="2000" spc="75" dirty="0">
                        <a:solidFill>
                          <a:srgbClr val="000000"/>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1">
                        <a:lumMod val="50000"/>
                      </a:schemeClr>
                    </a:solidFill>
                  </a:tcPr>
                </a:tc>
                <a:tc>
                  <a:txBody>
                    <a:bodyPr/>
                    <a:lstStyle/>
                    <a:p>
                      <a:pPr algn="ctr" hangingPunct="0">
                        <a:lnSpc>
                          <a:spcPct val="150000"/>
                        </a:lnSpc>
                        <a:spcAft>
                          <a:spcPts val="0"/>
                        </a:spcAft>
                      </a:pPr>
                      <a:r>
                        <a:rPr lang="zh-TW" sz="2000" spc="75" dirty="0">
                          <a:effectLst/>
                          <a:latin typeface="微軟正黑體" panose="020B0604030504040204" pitchFamily="34" charset="-120"/>
                          <a:ea typeface="微軟正黑體" panose="020B0604030504040204" pitchFamily="34" charset="-120"/>
                        </a:rPr>
                        <a:t>現行課程綱要</a:t>
                      </a:r>
                      <a:endParaRPr lang="zh-TW" sz="2000" spc="75" dirty="0">
                        <a:solidFill>
                          <a:srgbClr val="000000"/>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1">
                        <a:lumMod val="50000"/>
                      </a:schemeClr>
                    </a:solidFill>
                  </a:tcPr>
                </a:tc>
                <a:tc>
                  <a:txBody>
                    <a:bodyPr/>
                    <a:lstStyle/>
                    <a:p>
                      <a:pPr algn="ctr" hangingPunct="0">
                        <a:lnSpc>
                          <a:spcPct val="150000"/>
                        </a:lnSpc>
                        <a:spcAft>
                          <a:spcPts val="0"/>
                        </a:spcAft>
                      </a:pPr>
                      <a:r>
                        <a:rPr lang="zh-TW" sz="2000" spc="75" dirty="0">
                          <a:effectLst/>
                          <a:latin typeface="微軟正黑體" panose="020B0604030504040204" pitchFamily="34" charset="-120"/>
                          <a:ea typeface="微軟正黑體" panose="020B0604030504040204" pitchFamily="34" charset="-120"/>
                        </a:rPr>
                        <a:t>新課程綱要</a:t>
                      </a:r>
                      <a:endParaRPr lang="zh-TW" sz="2000" spc="75" dirty="0">
                        <a:solidFill>
                          <a:srgbClr val="000000"/>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1">
                        <a:lumMod val="50000"/>
                      </a:schemeClr>
                    </a:solidFill>
                  </a:tcPr>
                </a:tc>
                <a:extLst>
                  <a:ext uri="{0D108BD9-81ED-4DB2-BD59-A6C34878D82A}">
                    <a16:rowId xmlns="" xmlns:a16="http://schemas.microsoft.com/office/drawing/2014/main" val="10000"/>
                  </a:ext>
                </a:extLst>
              </a:tr>
              <a:tr h="534555">
                <a:tc>
                  <a:txBody>
                    <a:bodyPr/>
                    <a:lstStyle/>
                    <a:p>
                      <a:pPr algn="ctr" hangingPunct="0">
                        <a:lnSpc>
                          <a:spcPct val="150000"/>
                        </a:lnSpc>
                        <a:spcAft>
                          <a:spcPts val="0"/>
                        </a:spcAft>
                      </a:pPr>
                      <a:r>
                        <a:rPr lang="zh-TW" altLang="en-US" sz="1800" b="0" spc="75" dirty="0">
                          <a:solidFill>
                            <a:schemeClr val="bg1"/>
                          </a:solidFill>
                          <a:effectLst/>
                          <a:latin typeface="微軟正黑體" panose="020B0604030504040204" pitchFamily="34" charset="-120"/>
                          <a:ea typeface="微軟正黑體" panose="020B0604030504040204" pitchFamily="34" charset="-120"/>
                        </a:rPr>
                        <a:t>統整連貫主軸</a:t>
                      </a:r>
                      <a:endParaRPr lang="zh-TW" sz="1800" b="0" spc="75" dirty="0">
                        <a:solidFill>
                          <a:schemeClr val="bg1"/>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1">
                        <a:lumMod val="50000"/>
                      </a:schemeClr>
                    </a:solidFill>
                  </a:tcPr>
                </a:tc>
                <a:tc>
                  <a:txBody>
                    <a:bodyPr/>
                    <a:lstStyle/>
                    <a:p>
                      <a:pPr algn="ctr" hangingPunct="0">
                        <a:lnSpc>
                          <a:spcPct val="150000"/>
                        </a:lnSpc>
                        <a:spcAft>
                          <a:spcPts val="0"/>
                        </a:spcAft>
                      </a:pPr>
                      <a:r>
                        <a:rPr lang="zh-TW" altLang="en-US" sz="1800" spc="75" dirty="0">
                          <a:solidFill>
                            <a:srgbClr val="000000"/>
                          </a:solidFill>
                          <a:effectLst/>
                          <a:latin typeface="微軟正黑體" panose="020B0604030504040204" pitchFamily="34" charset="-120"/>
                          <a:ea typeface="微軟正黑體" panose="020B0604030504040204" pitchFamily="34" charset="-120"/>
                        </a:rPr>
                        <a:t>基本能力、核心能力</a:t>
                      </a:r>
                    </a:p>
                  </a:txBody>
                  <a:tcPr marL="68580" marR="68580" marT="0" marB="0" anchor="ctr">
                    <a:solidFill>
                      <a:schemeClr val="accent5">
                        <a:lumMod val="20000"/>
                        <a:lumOff val="80000"/>
                      </a:schemeClr>
                    </a:solidFill>
                  </a:tcPr>
                </a:tc>
                <a:tc>
                  <a:txBody>
                    <a:bodyPr/>
                    <a:lstStyle/>
                    <a:p>
                      <a:pPr algn="ctr" hangingPunct="0">
                        <a:lnSpc>
                          <a:spcPct val="150000"/>
                        </a:lnSpc>
                        <a:spcAft>
                          <a:spcPts val="0"/>
                        </a:spcAft>
                      </a:pPr>
                      <a:r>
                        <a:rPr lang="zh-TW" altLang="en-US" sz="1800" spc="75" dirty="0">
                          <a:solidFill>
                            <a:srgbClr val="000000"/>
                          </a:solidFill>
                          <a:effectLst/>
                          <a:latin typeface="微軟正黑體" panose="020B0604030504040204" pitchFamily="34" charset="-120"/>
                          <a:ea typeface="微軟正黑體" panose="020B0604030504040204" pitchFamily="34" charset="-120"/>
                        </a:rPr>
                        <a:t>核心素養</a:t>
                      </a:r>
                      <a:endParaRPr lang="zh-TW" sz="1800" spc="75" dirty="0">
                        <a:solidFill>
                          <a:srgbClr val="000000"/>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5">
                        <a:lumMod val="20000"/>
                        <a:lumOff val="80000"/>
                      </a:schemeClr>
                    </a:solidFill>
                  </a:tcPr>
                </a:tc>
                <a:extLst>
                  <a:ext uri="{0D108BD9-81ED-4DB2-BD59-A6C34878D82A}">
                    <a16:rowId xmlns="" xmlns:a16="http://schemas.microsoft.com/office/drawing/2014/main" val="10001"/>
                  </a:ext>
                </a:extLst>
              </a:tr>
              <a:tr h="2139607">
                <a:tc>
                  <a:txBody>
                    <a:bodyPr/>
                    <a:lstStyle/>
                    <a:p>
                      <a:pPr algn="ctr" hangingPunct="0">
                        <a:lnSpc>
                          <a:spcPct val="150000"/>
                        </a:lnSpc>
                        <a:spcAft>
                          <a:spcPts val="0"/>
                        </a:spcAft>
                      </a:pPr>
                      <a:r>
                        <a:rPr lang="zh-TW" altLang="en-US" sz="1800" b="0" spc="75" dirty="0">
                          <a:solidFill>
                            <a:schemeClr val="bg1"/>
                          </a:solidFill>
                          <a:effectLst/>
                          <a:latin typeface="微軟正黑體" panose="020B0604030504040204" pitchFamily="34" charset="-120"/>
                          <a:ea typeface="微軟正黑體" panose="020B0604030504040204" pitchFamily="34" charset="-120"/>
                        </a:rPr>
                        <a:t>學習階段</a:t>
                      </a:r>
                      <a:endParaRPr lang="zh-TW" sz="1800" b="0" spc="75" dirty="0">
                        <a:solidFill>
                          <a:schemeClr val="bg1"/>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1">
                        <a:lumMod val="50000"/>
                      </a:schemeClr>
                    </a:solidFill>
                  </a:tcPr>
                </a:tc>
                <a:tc>
                  <a:txBody>
                    <a:bodyPr/>
                    <a:lstStyle/>
                    <a:p>
                      <a:pPr algn="just" hangingPunct="0">
                        <a:lnSpc>
                          <a:spcPct val="150000"/>
                        </a:lnSpc>
                        <a:spcAft>
                          <a:spcPts val="0"/>
                        </a:spcAft>
                      </a:pP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九</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年一</a:t>
                      </a: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貫</a:t>
                      </a:r>
                      <a:r>
                        <a:rPr lang="zh-TW" altLang="en-US" sz="1800" spc="75" dirty="0">
                          <a:solidFill>
                            <a:srgbClr val="000000"/>
                          </a:solidFill>
                          <a:effectLst/>
                          <a:latin typeface="微軟正黑體" panose="020B0604030504040204" pitchFamily="34" charset="-120"/>
                          <a:ea typeface="微軟正黑體" panose="020B0604030504040204" pitchFamily="34" charset="-120"/>
                        </a:rPr>
                        <a:t>：</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algn="just" hangingPunct="0">
                        <a:lnSpc>
                          <a:spcPct val="150000"/>
                        </a:lnSpc>
                        <a:spcAft>
                          <a:spcPts val="0"/>
                        </a:spcAft>
                      </a:pP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1-3年級為第一學習階段</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algn="just" hangingPunct="0">
                        <a:lnSpc>
                          <a:spcPct val="150000"/>
                        </a:lnSpc>
                        <a:spcAft>
                          <a:spcPts val="0"/>
                        </a:spcAft>
                      </a:pP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4-6年級為第二學習階段</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algn="just" hangingPunct="0">
                        <a:lnSpc>
                          <a:spcPct val="150000"/>
                        </a:lnSpc>
                        <a:spcAft>
                          <a:spcPts val="0"/>
                        </a:spcAft>
                      </a:pP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7-9年級為第三學習階段</a:t>
                      </a:r>
                    </a:p>
                    <a:p>
                      <a:pPr algn="just" hangingPunct="0">
                        <a:lnSpc>
                          <a:spcPct val="150000"/>
                        </a:lnSpc>
                        <a:spcAft>
                          <a:spcPts val="0"/>
                        </a:spcAft>
                      </a:pPr>
                      <a:r>
                        <a:rPr lang="zh-TW" sz="1800" spc="75" dirty="0">
                          <a:solidFill>
                            <a:srgbClr val="000000"/>
                          </a:solidFill>
                          <a:effectLst/>
                          <a:latin typeface="微軟正黑體" panose="020B0604030504040204" pitchFamily="34" charset="-120"/>
                          <a:ea typeface="微軟正黑體" panose="020B0604030504040204" pitchFamily="34" charset="-120"/>
                        </a:rPr>
                        <a:t>高中</a:t>
                      </a:r>
                      <a:r>
                        <a:rPr lang="zh-TW" altLang="en-US" sz="1800" spc="75" dirty="0">
                          <a:solidFill>
                            <a:srgbClr val="000000"/>
                          </a:solidFill>
                          <a:effectLst/>
                          <a:latin typeface="微軟正黑體" panose="020B0604030504040204" pitchFamily="34" charset="-120"/>
                          <a:ea typeface="微軟正黑體" panose="020B0604030504040204" pitchFamily="34" charset="-120"/>
                        </a:rPr>
                        <a:t>：不分學習階段</a:t>
                      </a:r>
                    </a:p>
                  </a:txBody>
                  <a:tcPr marL="68580" marR="68580" marT="0" marB="0">
                    <a:solidFill>
                      <a:schemeClr val="accent5">
                        <a:lumMod val="40000"/>
                        <a:lumOff val="60000"/>
                      </a:schemeClr>
                    </a:solidFill>
                  </a:tcPr>
                </a:tc>
                <a:tc>
                  <a:txBody>
                    <a:bodyPr/>
                    <a:lstStyle/>
                    <a:p>
                      <a:pPr algn="just" hangingPunct="0">
                        <a:lnSpc>
                          <a:spcPct val="150000"/>
                        </a:lnSpc>
                        <a:spcAft>
                          <a:spcPts val="0"/>
                        </a:spcAft>
                      </a:pP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1-2年級為第一學習階段</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algn="just" hangingPunct="0">
                        <a:lnSpc>
                          <a:spcPct val="150000"/>
                        </a:lnSpc>
                        <a:spcAft>
                          <a:spcPts val="0"/>
                        </a:spcAft>
                      </a:pP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3-4年級為第二學習階段</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algn="just" hangingPunct="0">
                        <a:lnSpc>
                          <a:spcPct val="150000"/>
                        </a:lnSpc>
                        <a:spcAft>
                          <a:spcPts val="0"/>
                        </a:spcAft>
                      </a:pP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5-6年級為第三學習階段</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algn="just" hangingPunct="0">
                        <a:lnSpc>
                          <a:spcPct val="150000"/>
                        </a:lnSpc>
                        <a:spcAft>
                          <a:spcPts val="0"/>
                        </a:spcAft>
                      </a:pP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7-9年級為第四學習階段</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algn="just" hangingPunct="0">
                        <a:lnSpc>
                          <a:spcPct val="150000"/>
                        </a:lnSpc>
                        <a:spcAft>
                          <a:spcPts val="0"/>
                        </a:spcAft>
                      </a:pP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10-12</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年級為第五學習階段</a:t>
                      </a:r>
                      <a:endParaRPr lang="zh-TW" sz="1800" spc="75" dirty="0">
                        <a:solidFill>
                          <a:srgbClr val="000000"/>
                        </a:solidFill>
                        <a:effectLst/>
                        <a:latin typeface="微軟正黑體" panose="020B0604030504040204" pitchFamily="34" charset="-120"/>
                        <a:ea typeface="微軟正黑體" panose="020B0604030504040204" pitchFamily="34" charset="-120"/>
                      </a:endParaRPr>
                    </a:p>
                  </a:txBody>
                  <a:tcPr marL="68580" marR="68580" marT="0" marB="0">
                    <a:solidFill>
                      <a:schemeClr val="accent5">
                        <a:lumMod val="40000"/>
                        <a:lumOff val="60000"/>
                      </a:schemeClr>
                    </a:solidFill>
                  </a:tcPr>
                </a:tc>
                <a:extLst>
                  <a:ext uri="{0D108BD9-81ED-4DB2-BD59-A6C34878D82A}">
                    <a16:rowId xmlns="" xmlns:a16="http://schemas.microsoft.com/office/drawing/2014/main" val="10002"/>
                  </a:ext>
                </a:extLst>
              </a:tr>
              <a:tr h="950936">
                <a:tc>
                  <a:txBody>
                    <a:bodyPr/>
                    <a:lstStyle/>
                    <a:p>
                      <a:pPr algn="ctr" hangingPunct="0">
                        <a:lnSpc>
                          <a:spcPct val="150000"/>
                        </a:lnSpc>
                        <a:spcAft>
                          <a:spcPts val="0"/>
                        </a:spcAft>
                      </a:pPr>
                      <a:r>
                        <a:rPr lang="zh-TW" altLang="en-US" sz="2000" b="0" spc="75" dirty="0">
                          <a:solidFill>
                            <a:schemeClr val="bg1"/>
                          </a:solidFill>
                          <a:effectLst/>
                          <a:latin typeface="微軟正黑體" panose="020B0604030504040204" pitchFamily="34" charset="-120"/>
                          <a:ea typeface="微軟正黑體" panose="020B0604030504040204" pitchFamily="34" charset="-120"/>
                        </a:rPr>
                        <a:t>國小低年級節數</a:t>
                      </a:r>
                      <a:endParaRPr lang="zh-TW" sz="2000" b="0" spc="75" dirty="0">
                        <a:solidFill>
                          <a:schemeClr val="bg1"/>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1">
                        <a:lumMod val="50000"/>
                      </a:schemeClr>
                    </a:solidFill>
                  </a:tcPr>
                </a:tc>
                <a:tc>
                  <a:txBody>
                    <a:bodyPr/>
                    <a:lstStyle/>
                    <a:p>
                      <a:pPr algn="ctr" hangingPunct="0">
                        <a:lnSpc>
                          <a:spcPct val="150000"/>
                        </a:lnSpc>
                        <a:spcAft>
                          <a:spcPts val="0"/>
                        </a:spcAft>
                      </a:pPr>
                      <a:r>
                        <a:rPr lang="en-US" altLang="zh-TW" sz="1800" spc="75" dirty="0">
                          <a:solidFill>
                            <a:srgbClr val="000000"/>
                          </a:solidFill>
                          <a:effectLst/>
                          <a:latin typeface="微軟正黑體" panose="020B0604030504040204" pitchFamily="34" charset="-120"/>
                          <a:ea typeface="微軟正黑體" panose="020B0604030504040204" pitchFamily="34" charset="-120"/>
                        </a:rPr>
                        <a:t>2-3</a:t>
                      </a:r>
                      <a:r>
                        <a:rPr lang="zh-TW" altLang="en-US" sz="1800" spc="75" dirty="0">
                          <a:solidFill>
                            <a:srgbClr val="000000"/>
                          </a:solidFill>
                          <a:effectLst/>
                          <a:latin typeface="微軟正黑體" panose="020B0604030504040204" pitchFamily="34" charset="-120"/>
                          <a:ea typeface="微軟正黑體" panose="020B0604030504040204" pitchFamily="34" charset="-120"/>
                        </a:rPr>
                        <a:t>節</a:t>
                      </a:r>
                      <a:endParaRPr lang="zh-TW" sz="1800" spc="75" dirty="0">
                        <a:solidFill>
                          <a:srgbClr val="000000"/>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5">
                        <a:lumMod val="20000"/>
                        <a:lumOff val="80000"/>
                      </a:schemeClr>
                    </a:solidFill>
                  </a:tcPr>
                </a:tc>
                <a:tc>
                  <a:txBody>
                    <a:bodyPr/>
                    <a:lstStyle/>
                    <a:p>
                      <a:pPr algn="ctr" hangingPunct="0">
                        <a:lnSpc>
                          <a:spcPct val="150000"/>
                        </a:lnSpc>
                        <a:spcAft>
                          <a:spcPts val="0"/>
                        </a:spcAft>
                      </a:pPr>
                      <a:r>
                        <a:rPr lang="en-US" altLang="zh-TW" sz="1800" spc="75" dirty="0">
                          <a:solidFill>
                            <a:srgbClr val="000000"/>
                          </a:solidFill>
                          <a:effectLst/>
                          <a:latin typeface="微軟正黑體" panose="020B0604030504040204" pitchFamily="34" charset="-120"/>
                          <a:ea typeface="微軟正黑體" panose="020B0604030504040204" pitchFamily="34" charset="-120"/>
                        </a:rPr>
                        <a:t>3</a:t>
                      </a:r>
                      <a:r>
                        <a:rPr lang="zh-TW" altLang="en-US" sz="1800" spc="75" dirty="0">
                          <a:solidFill>
                            <a:srgbClr val="000000"/>
                          </a:solidFill>
                          <a:effectLst/>
                          <a:latin typeface="微軟正黑體" panose="020B0604030504040204" pitchFamily="34" charset="-120"/>
                          <a:ea typeface="微軟正黑體" panose="020B0604030504040204" pitchFamily="34" charset="-120"/>
                        </a:rPr>
                        <a:t>節</a:t>
                      </a:r>
                      <a:endParaRPr lang="zh-TW" sz="1800" spc="75" dirty="0">
                        <a:solidFill>
                          <a:srgbClr val="000000"/>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5">
                        <a:lumMod val="20000"/>
                        <a:lumOff val="80000"/>
                      </a:schemeClr>
                    </a:solidFill>
                  </a:tcPr>
                </a:tc>
                <a:extLst>
                  <a:ext uri="{0D108BD9-81ED-4DB2-BD59-A6C34878D82A}">
                    <a16:rowId xmlns="" xmlns:a16="http://schemas.microsoft.com/office/drawing/2014/main" val="10003"/>
                  </a:ext>
                </a:extLst>
              </a:tr>
              <a:tr h="1711685">
                <a:tc>
                  <a:txBody>
                    <a:bodyPr/>
                    <a:lstStyle/>
                    <a:p>
                      <a:pPr algn="ctr" hangingPunct="0">
                        <a:lnSpc>
                          <a:spcPct val="150000"/>
                        </a:lnSpc>
                        <a:spcAft>
                          <a:spcPts val="0"/>
                        </a:spcAft>
                      </a:pPr>
                      <a:r>
                        <a:rPr lang="zh-TW" altLang="en-US" sz="2000" b="0" spc="75" dirty="0">
                          <a:solidFill>
                            <a:schemeClr val="bg1"/>
                          </a:solidFill>
                          <a:effectLst/>
                          <a:latin typeface="微軟正黑體" panose="020B0604030504040204" pitchFamily="34" charset="-120"/>
                          <a:ea typeface="微軟正黑體" panose="020B0604030504040204" pitchFamily="34" charset="-120"/>
                        </a:rPr>
                        <a:t>教材編選依據</a:t>
                      </a:r>
                      <a:endParaRPr lang="zh-TW" sz="2000" b="0" spc="75" dirty="0">
                        <a:solidFill>
                          <a:schemeClr val="bg1"/>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1">
                        <a:lumMod val="50000"/>
                      </a:schemeClr>
                    </a:solidFill>
                  </a:tcPr>
                </a:tc>
                <a:tc>
                  <a:txBody>
                    <a:bodyPr/>
                    <a:lstStyle/>
                    <a:p>
                      <a:pPr algn="just" hangingPunct="0">
                        <a:lnSpc>
                          <a:spcPct val="150000"/>
                        </a:lnSpc>
                        <a:spcAft>
                          <a:spcPts val="0"/>
                        </a:spcAft>
                      </a:pPr>
                      <a:r>
                        <a:rPr lang="zh-TW" altLang="en-US" sz="1800" spc="75" dirty="0">
                          <a:effectLst/>
                          <a:latin typeface="微軟正黑體" panose="020B0604030504040204" pitchFamily="34" charset="-120"/>
                          <a:ea typeface="微軟正黑體" panose="020B0604030504040204" pitchFamily="34" charset="-120"/>
                        </a:rPr>
                        <a:t>分段能力指標</a:t>
                      </a:r>
                      <a:endParaRPr lang="en-US" altLang="zh-TW" sz="1800" spc="75" dirty="0">
                        <a:effectLst/>
                        <a:latin typeface="微軟正黑體" panose="020B0604030504040204" pitchFamily="34" charset="-120"/>
                        <a:ea typeface="微軟正黑體" panose="020B0604030504040204" pitchFamily="34" charset="-120"/>
                      </a:endParaRPr>
                    </a:p>
                    <a:p>
                      <a:pPr algn="just" hangingPunct="0">
                        <a:lnSpc>
                          <a:spcPct val="150000"/>
                        </a:lnSpc>
                        <a:spcAft>
                          <a:spcPts val="0"/>
                        </a:spcAft>
                      </a:pPr>
                      <a:r>
                        <a:rPr lang="zh-TW" altLang="en-US" sz="1800" spc="75" dirty="0">
                          <a:solidFill>
                            <a:srgbClr val="000000"/>
                          </a:solidFill>
                          <a:effectLst/>
                          <a:latin typeface="微軟正黑體" panose="020B0604030504040204" pitchFamily="34" charset="-120"/>
                          <a:ea typeface="微軟正黑體" panose="020B0604030504040204" pitchFamily="34" charset="-120"/>
                        </a:rPr>
                        <a:t>教材綱要</a:t>
                      </a:r>
                      <a:endParaRPr lang="zh-TW" sz="1800" spc="75" dirty="0">
                        <a:solidFill>
                          <a:srgbClr val="000000"/>
                        </a:solidFill>
                        <a:effectLst/>
                        <a:latin typeface="微軟正黑體" panose="020B0604030504040204" pitchFamily="34" charset="-120"/>
                        <a:ea typeface="微軟正黑體" panose="020B0604030504040204" pitchFamily="34" charset="-120"/>
                      </a:endParaRPr>
                    </a:p>
                  </a:txBody>
                  <a:tcPr marL="68580" marR="68580" marT="0" marB="0">
                    <a:solidFill>
                      <a:schemeClr val="accent5">
                        <a:lumMod val="40000"/>
                        <a:lumOff val="60000"/>
                      </a:schemeClr>
                    </a:solidFill>
                  </a:tcPr>
                </a:tc>
                <a:tc>
                  <a:txBody>
                    <a:bodyPr/>
                    <a:lstStyle/>
                    <a:p>
                      <a:pPr algn="just" hangingPunct="0">
                        <a:lnSpc>
                          <a:spcPct val="150000"/>
                        </a:lnSpc>
                        <a:spcAft>
                          <a:spcPts val="0"/>
                        </a:spcAft>
                      </a:pP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須依據各學習階段「學習表現」和「學習內容」之二維向度對應表，轉化為各單元的主題及其學習目標</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a:t>
                      </a:r>
                      <a:endParaRPr lang="zh-TW" sz="1800" spc="75" dirty="0">
                        <a:solidFill>
                          <a:srgbClr val="000000"/>
                        </a:solidFill>
                        <a:effectLst/>
                        <a:latin typeface="微軟正黑體" panose="020B0604030504040204" pitchFamily="34" charset="-120"/>
                        <a:ea typeface="微軟正黑體" panose="020B0604030504040204" pitchFamily="34" charset="-120"/>
                      </a:endParaRPr>
                    </a:p>
                  </a:txBody>
                  <a:tcPr marL="68580" marR="68580" marT="0" marB="0">
                    <a:solidFill>
                      <a:schemeClr val="accent5">
                        <a:lumMod val="40000"/>
                        <a:lumOff val="60000"/>
                      </a:schemeClr>
                    </a:solidFill>
                  </a:tcPr>
                </a:tc>
                <a:extLst>
                  <a:ext uri="{0D108BD9-81ED-4DB2-BD59-A6C34878D82A}">
                    <a16:rowId xmlns="" xmlns:a16="http://schemas.microsoft.com/office/drawing/2014/main" val="10004"/>
                  </a:ext>
                </a:extLst>
              </a:tr>
            </a:tbl>
          </a:graphicData>
        </a:graphic>
      </p:graphicFrame>
      <p:sp>
        <p:nvSpPr>
          <p:cNvPr id="3" name="投影片編號版面配置區 2"/>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38</a:t>
            </a:fld>
            <a:endParaRPr lang="zh-TW" altLang="en-US" dirty="0"/>
          </a:p>
        </p:txBody>
      </p:sp>
    </p:spTree>
    <p:extLst>
      <p:ext uri="{BB962C8B-B14F-4D97-AF65-F5344CB8AC3E}">
        <p14:creationId xmlns:p14="http://schemas.microsoft.com/office/powerpoint/2010/main" val="331345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nvPr>
        </p:nvGraphicFramePr>
        <p:xfrm>
          <a:off x="282168" y="752137"/>
          <a:ext cx="8370401" cy="5557148"/>
        </p:xfrm>
        <a:graphic>
          <a:graphicData uri="http://schemas.openxmlformats.org/drawingml/2006/table">
            <a:tbl>
              <a:tblPr firstRow="1" bandRow="1">
                <a:tableStyleId>{7DF18680-E054-41AD-8BC1-D1AEF772440D}</a:tableStyleId>
              </a:tblPr>
              <a:tblGrid>
                <a:gridCol w="1295393">
                  <a:extLst>
                    <a:ext uri="{9D8B030D-6E8A-4147-A177-3AD203B41FA5}">
                      <a16:colId xmlns="" xmlns:a16="http://schemas.microsoft.com/office/drawing/2014/main" val="20000"/>
                    </a:ext>
                  </a:extLst>
                </a:gridCol>
                <a:gridCol w="1295393">
                  <a:extLst>
                    <a:ext uri="{9D8B030D-6E8A-4147-A177-3AD203B41FA5}">
                      <a16:colId xmlns="" xmlns:a16="http://schemas.microsoft.com/office/drawing/2014/main" val="20001"/>
                    </a:ext>
                  </a:extLst>
                </a:gridCol>
                <a:gridCol w="1295393">
                  <a:extLst>
                    <a:ext uri="{9D8B030D-6E8A-4147-A177-3AD203B41FA5}">
                      <a16:colId xmlns="" xmlns:a16="http://schemas.microsoft.com/office/drawing/2014/main" val="20002"/>
                    </a:ext>
                  </a:extLst>
                </a:gridCol>
                <a:gridCol w="1713720">
                  <a:extLst>
                    <a:ext uri="{9D8B030D-6E8A-4147-A177-3AD203B41FA5}">
                      <a16:colId xmlns="" xmlns:a16="http://schemas.microsoft.com/office/drawing/2014/main" val="20003"/>
                    </a:ext>
                  </a:extLst>
                </a:gridCol>
                <a:gridCol w="2770502">
                  <a:extLst>
                    <a:ext uri="{9D8B030D-6E8A-4147-A177-3AD203B41FA5}">
                      <a16:colId xmlns="" xmlns:a16="http://schemas.microsoft.com/office/drawing/2014/main" val="20004"/>
                    </a:ext>
                  </a:extLst>
                </a:gridCol>
              </a:tblGrid>
              <a:tr h="916613">
                <a:tc gridSpan="4">
                  <a:txBody>
                    <a:bodyPr/>
                    <a:lstStyle/>
                    <a:p>
                      <a:pPr algn="ctr">
                        <a:lnSpc>
                          <a:spcPct val="150000"/>
                        </a:lnSpc>
                      </a:pPr>
                      <a:r>
                        <a:rPr lang="zh-TW" altLang="en-US" sz="1800" dirty="0">
                          <a:latin typeface="微軟正黑體" panose="020B0604030504040204" pitchFamily="34" charset="-120"/>
                          <a:ea typeface="微軟正黑體" panose="020B0604030504040204" pitchFamily="34" charset="-120"/>
                        </a:rPr>
                        <a:t>國民小學及國民中學</a:t>
                      </a:r>
                      <a:endParaRPr lang="en-US" altLang="zh-TW" sz="1800" dirty="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1800" kern="1200" dirty="0">
                          <a:latin typeface="微軟正黑體" panose="020B0604030504040204" pitchFamily="34" charset="-120"/>
                          <a:ea typeface="微軟正黑體" panose="020B0604030504040204" pitchFamily="34" charset="-120"/>
                        </a:rPr>
                        <a:t>（第一至四學習階段）</a:t>
                      </a:r>
                      <a:endParaRPr lang="en-US" altLang="zh-TW" sz="1800" kern="1200" dirty="0">
                        <a:latin typeface="微軟正黑體" panose="020B0604030504040204" pitchFamily="34" charset="-120"/>
                        <a:ea typeface="微軟正黑體" panose="020B0604030504040204" pitchFamily="34" charset="-120"/>
                      </a:endParaRPr>
                    </a:p>
                  </a:txBody>
                  <a:tcPr marL="91450" marR="91450" marT="45702" marB="45702" anchor="ctr">
                    <a:solidFill>
                      <a:schemeClr val="accent1">
                        <a:lumMod val="5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lnSpc>
                          <a:spcPct val="150000"/>
                        </a:lnSpc>
                      </a:pPr>
                      <a:r>
                        <a:rPr lang="zh-TW" altLang="en-US" sz="1800" kern="1200" dirty="0">
                          <a:latin typeface="微軟正黑體" panose="020B0604030504040204" pitchFamily="34" charset="-120"/>
                          <a:ea typeface="微軟正黑體" panose="020B0604030504040204" pitchFamily="34" charset="-120"/>
                        </a:rPr>
                        <a:t>普通型高級中等學校</a:t>
                      </a:r>
                    </a:p>
                    <a:p>
                      <a:pPr marL="0" algn="ctr" defTabSz="914400" rtl="0" eaLnBrk="1" latinLnBrk="0" hangingPunct="1">
                        <a:lnSpc>
                          <a:spcPct val="150000"/>
                        </a:lnSpc>
                      </a:pPr>
                      <a:r>
                        <a:rPr lang="zh-TW" altLang="en-US" sz="1800" kern="1200" dirty="0">
                          <a:latin typeface="微軟正黑體" panose="020B0604030504040204" pitchFamily="34" charset="-120"/>
                          <a:ea typeface="微軟正黑體" panose="020B0604030504040204" pitchFamily="34" charset="-120"/>
                        </a:rPr>
                        <a:t>（第五學習階段）</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細明體"/>
                      </a:endParaRPr>
                    </a:p>
                  </a:txBody>
                  <a:tcPr marL="91450" marR="91450" marT="45702" marB="45702" anchor="ctr">
                    <a:solidFill>
                      <a:schemeClr val="accent1">
                        <a:lumMod val="50000"/>
                      </a:schemeClr>
                    </a:solidFill>
                  </a:tcPr>
                </a:tc>
                <a:extLst>
                  <a:ext uri="{0D108BD9-81ED-4DB2-BD59-A6C34878D82A}">
                    <a16:rowId xmlns="" xmlns:a16="http://schemas.microsoft.com/office/drawing/2014/main" val="10000"/>
                  </a:ext>
                </a:extLst>
              </a:tr>
              <a:tr h="1083881">
                <a:tc>
                  <a:txBody>
                    <a:bodyPr/>
                    <a:lstStyle/>
                    <a:p>
                      <a:pPr algn="ctr">
                        <a:lnSpc>
                          <a:spcPct val="150000"/>
                        </a:lnSpc>
                      </a:pPr>
                      <a:r>
                        <a:rPr lang="zh-TW" altLang="en-US" sz="1400" dirty="0">
                          <a:latin typeface="微軟正黑體" panose="020B0604030504040204" pitchFamily="34" charset="-120"/>
                          <a:ea typeface="微軟正黑體" panose="020B0604030504040204" pitchFamily="34" charset="-120"/>
                        </a:rPr>
                        <a:t>第一學習階段</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一、二</a:t>
                      </a:r>
                      <a:endParaRPr lang="zh-TW" altLang="en-US" sz="1400" dirty="0">
                        <a:solidFill>
                          <a:schemeClr val="bg1"/>
                        </a:solidFill>
                        <a:latin typeface="微軟正黑體" panose="020B0604030504040204" pitchFamily="34" charset="-120"/>
                        <a:ea typeface="微軟正黑體" panose="020B0604030504040204" pitchFamily="34" charset="-120"/>
                      </a:endParaRPr>
                    </a:p>
                  </a:txBody>
                  <a:tcPr marL="91450" marR="91450" marT="45702" marB="45702" anchor="ctr">
                    <a:solidFill>
                      <a:schemeClr val="accent5">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第二學習階段</a:t>
                      </a:r>
                      <a:endParaRPr lang="en-US" altLang="zh-TW" sz="1400"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三、四</a:t>
                      </a:r>
                      <a:endParaRPr lang="en-US" altLang="zh-TW" sz="1400" dirty="0">
                        <a:latin typeface="微軟正黑體" panose="020B0604030504040204" pitchFamily="34" charset="-120"/>
                        <a:ea typeface="微軟正黑體" panose="020B0604030504040204" pitchFamily="34" charset="-120"/>
                      </a:endParaRPr>
                    </a:p>
                  </a:txBody>
                  <a:tcPr marL="91450" marR="91450" marT="45702" marB="45702" anchor="ctr">
                    <a:solidFill>
                      <a:schemeClr val="accent5">
                        <a:lumMod val="20000"/>
                        <a:lumOff val="8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第三學習階段</a:t>
                      </a:r>
                      <a:endParaRPr lang="en-US" altLang="zh-TW" sz="1400" dirty="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五、六年級</a:t>
                      </a:r>
                      <a:endParaRPr lang="zh-TW" altLang="en-US" sz="1400" dirty="0">
                        <a:solidFill>
                          <a:schemeClr val="bg1"/>
                        </a:solidFill>
                        <a:latin typeface="微軟正黑體" panose="020B0604030504040204" pitchFamily="34" charset="-120"/>
                        <a:ea typeface="微軟正黑體" panose="020B0604030504040204" pitchFamily="34" charset="-120"/>
                      </a:endParaRPr>
                    </a:p>
                  </a:txBody>
                  <a:tcPr marL="91450" marR="91450" marT="45702" marB="45702" anchor="ctr">
                    <a:solidFill>
                      <a:schemeClr val="accent5">
                        <a:lumMod val="20000"/>
                        <a:lumOff val="8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第四學習階段</a:t>
                      </a:r>
                      <a:endParaRPr lang="en-US" altLang="zh-TW" sz="1400" dirty="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七、八、九年級</a:t>
                      </a:r>
                      <a:endParaRPr lang="zh-TW" altLang="en-US" sz="1400" dirty="0">
                        <a:solidFill>
                          <a:schemeClr val="bg1"/>
                        </a:solidFill>
                        <a:latin typeface="微軟正黑體" panose="020B0604030504040204" pitchFamily="34" charset="-120"/>
                        <a:ea typeface="微軟正黑體" panose="020B0604030504040204" pitchFamily="34" charset="-120"/>
                      </a:endParaRPr>
                    </a:p>
                  </a:txBody>
                  <a:tcPr marL="91450" marR="91450" marT="45702" marB="45702" anchor="ctr">
                    <a:solidFill>
                      <a:schemeClr val="accent5">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第五學習階段</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十、十一、十二年級</a:t>
                      </a:r>
                      <a:endParaRPr lang="en-US" altLang="zh-TW" sz="1400" dirty="0">
                        <a:latin typeface="微軟正黑體" panose="020B0604030504040204" pitchFamily="34" charset="-120"/>
                        <a:ea typeface="微軟正黑體" panose="020B0604030504040204" pitchFamily="34" charset="-120"/>
                      </a:endParaRPr>
                    </a:p>
                  </a:txBody>
                  <a:tcPr marL="91450" marR="91450" marT="45702" marB="45702" anchor="ctr">
                    <a:solidFill>
                      <a:schemeClr val="accent5">
                        <a:lumMod val="20000"/>
                        <a:lumOff val="80000"/>
                      </a:schemeClr>
                    </a:solidFill>
                  </a:tcPr>
                </a:tc>
                <a:extLst>
                  <a:ext uri="{0D108BD9-81ED-4DB2-BD59-A6C34878D82A}">
                    <a16:rowId xmlns="" xmlns:a16="http://schemas.microsoft.com/office/drawing/2014/main" val="10001"/>
                  </a:ext>
                </a:extLst>
              </a:tr>
              <a:tr h="452465">
                <a:tc rowSpan="2">
                  <a:txBody>
                    <a:bodyPr/>
                    <a:lstStyle/>
                    <a:p>
                      <a:pPr algn="ctr">
                        <a:lnSpc>
                          <a:spcPct val="150000"/>
                        </a:lnSpc>
                      </a:pPr>
                      <a:r>
                        <a:rPr lang="zh-TW" altLang="en-US" sz="1400" dirty="0">
                          <a:latin typeface="微軟正黑體" panose="020B0604030504040204" pitchFamily="34" charset="-120"/>
                          <a:ea typeface="微軟正黑體" panose="020B0604030504040204" pitchFamily="34" charset="-120"/>
                        </a:rPr>
                        <a:t>每週</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en-US" altLang="zh-TW" sz="1400" dirty="0">
                          <a:latin typeface="微軟正黑體" panose="020B0604030504040204" pitchFamily="34" charset="-120"/>
                          <a:ea typeface="微軟正黑體" panose="020B0604030504040204" pitchFamily="34" charset="-120"/>
                        </a:rPr>
                        <a:t>3</a:t>
                      </a:r>
                      <a:r>
                        <a:rPr lang="zh-TW" altLang="en-US" sz="1400" dirty="0">
                          <a:latin typeface="微軟正黑體" panose="020B0604030504040204" pitchFamily="34" charset="-120"/>
                          <a:ea typeface="微軟正黑體" panose="020B0604030504040204" pitchFamily="34" charset="-120"/>
                        </a:rPr>
                        <a:t>節</a:t>
                      </a:r>
                      <a:endParaRPr lang="zh-TW" altLang="en-US" sz="1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nchor="ctr">
                    <a:lnB w="6350" cap="flat" cmpd="sng" algn="ctr">
                      <a:solidFill>
                        <a:schemeClr val="bg1"/>
                      </a:solidFill>
                      <a:prstDash val="solid"/>
                      <a:round/>
                      <a:headEnd type="none" w="med" len="med"/>
                      <a:tailEnd type="none" w="med" len="med"/>
                    </a:lnB>
                    <a:solidFill>
                      <a:schemeClr val="accent5">
                        <a:lumMod val="40000"/>
                        <a:lumOff val="60000"/>
                      </a:schemeClr>
                    </a:solidFill>
                  </a:tcPr>
                </a:tc>
                <a:tc rowSpan="2">
                  <a:txBody>
                    <a:bodyPr/>
                    <a:lstStyle/>
                    <a:p>
                      <a:pPr algn="ctr">
                        <a:lnSpc>
                          <a:spcPct val="150000"/>
                        </a:lnSpc>
                      </a:pPr>
                      <a:r>
                        <a:rPr lang="zh-TW" altLang="en-US" sz="1400" dirty="0">
                          <a:latin typeface="微軟正黑體" panose="020B0604030504040204" pitchFamily="34" charset="-120"/>
                          <a:ea typeface="微軟正黑體" panose="020B0604030504040204" pitchFamily="34" charset="-120"/>
                        </a:rPr>
                        <a:t>每週</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en-US" altLang="zh-TW" sz="1400" dirty="0">
                          <a:latin typeface="微軟正黑體" panose="020B0604030504040204" pitchFamily="34" charset="-120"/>
                          <a:ea typeface="微軟正黑體" panose="020B0604030504040204" pitchFamily="34" charset="-120"/>
                        </a:rPr>
                        <a:t>3</a:t>
                      </a:r>
                      <a:r>
                        <a:rPr lang="zh-TW" altLang="en-US" sz="1400" dirty="0">
                          <a:latin typeface="微軟正黑體" panose="020B0604030504040204" pitchFamily="34" charset="-120"/>
                          <a:ea typeface="微軟正黑體" panose="020B0604030504040204" pitchFamily="34" charset="-120"/>
                        </a:rPr>
                        <a:t>節</a:t>
                      </a:r>
                      <a:endParaRPr lang="zh-TW" altLang="en-US" sz="1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nchor="ctr">
                    <a:lnB w="6350" cap="flat" cmpd="sng" algn="ctr">
                      <a:solidFill>
                        <a:schemeClr val="bg1"/>
                      </a:solidFill>
                      <a:prstDash val="solid"/>
                      <a:round/>
                      <a:headEnd type="none" w="med" len="med"/>
                      <a:tailEnd type="none" w="med" len="med"/>
                    </a:lnB>
                    <a:solidFill>
                      <a:schemeClr val="accent5">
                        <a:lumMod val="40000"/>
                        <a:lumOff val="60000"/>
                      </a:schemeClr>
                    </a:solidFill>
                  </a:tcPr>
                </a:tc>
                <a:tc rowSpan="2">
                  <a:txBody>
                    <a:bodyPr/>
                    <a:lstStyle/>
                    <a:p>
                      <a:pPr algn="ctr">
                        <a:lnSpc>
                          <a:spcPct val="150000"/>
                        </a:lnSpc>
                      </a:pPr>
                      <a:r>
                        <a:rPr lang="zh-TW" altLang="en-US" sz="1400" dirty="0">
                          <a:latin typeface="微軟正黑體" panose="020B0604030504040204" pitchFamily="34" charset="-120"/>
                          <a:ea typeface="微軟正黑體" panose="020B0604030504040204" pitchFamily="34" charset="-120"/>
                        </a:rPr>
                        <a:t>每週</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en-US" altLang="zh-TW" sz="1400" dirty="0">
                          <a:latin typeface="微軟正黑體" panose="020B0604030504040204" pitchFamily="34" charset="-120"/>
                          <a:ea typeface="微軟正黑體" panose="020B0604030504040204" pitchFamily="34" charset="-120"/>
                        </a:rPr>
                        <a:t>3</a:t>
                      </a:r>
                      <a:r>
                        <a:rPr lang="zh-TW" altLang="en-US" sz="1400" dirty="0">
                          <a:latin typeface="微軟正黑體" panose="020B0604030504040204" pitchFamily="34" charset="-120"/>
                          <a:ea typeface="微軟正黑體" panose="020B0604030504040204" pitchFamily="34" charset="-120"/>
                        </a:rPr>
                        <a:t>節</a:t>
                      </a:r>
                      <a:endParaRPr lang="zh-TW" altLang="en-US" sz="1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nchor="ctr">
                    <a:lnB w="6350" cap="flat" cmpd="sng" algn="ctr">
                      <a:solidFill>
                        <a:schemeClr val="bg1"/>
                      </a:solidFill>
                      <a:prstDash val="solid"/>
                      <a:round/>
                      <a:headEnd type="none" w="med" len="med"/>
                      <a:tailEnd type="none" w="med" len="med"/>
                    </a:lnB>
                    <a:solidFill>
                      <a:schemeClr val="accent5">
                        <a:lumMod val="40000"/>
                        <a:lumOff val="60000"/>
                      </a:schemeClr>
                    </a:solidFill>
                  </a:tcPr>
                </a:tc>
                <a:tc rowSpan="2">
                  <a:txBody>
                    <a:bodyPr/>
                    <a:lstStyle/>
                    <a:p>
                      <a:pPr algn="ctr">
                        <a:lnSpc>
                          <a:spcPct val="150000"/>
                        </a:lnSpc>
                      </a:pPr>
                      <a:r>
                        <a:rPr lang="zh-TW" altLang="en-US" sz="1400" dirty="0">
                          <a:latin typeface="微軟正黑體" panose="020B0604030504040204" pitchFamily="34" charset="-120"/>
                          <a:ea typeface="微軟正黑體" panose="020B0604030504040204" pitchFamily="34" charset="-120"/>
                        </a:rPr>
                        <a:t>每週</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en-US" altLang="zh-TW" sz="1400" dirty="0">
                          <a:latin typeface="微軟正黑體" panose="020B0604030504040204" pitchFamily="34" charset="-120"/>
                          <a:ea typeface="微軟正黑體" panose="020B0604030504040204" pitchFamily="34" charset="-120"/>
                        </a:rPr>
                        <a:t>3</a:t>
                      </a:r>
                      <a:r>
                        <a:rPr lang="zh-TW" altLang="en-US" sz="1400" dirty="0">
                          <a:latin typeface="微軟正黑體" panose="020B0604030504040204" pitchFamily="34" charset="-120"/>
                          <a:ea typeface="微軟正黑體" panose="020B0604030504040204" pitchFamily="34" charset="-120"/>
                        </a:rPr>
                        <a:t>節</a:t>
                      </a:r>
                      <a:endParaRPr lang="zh-TW" altLang="en-US" sz="1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nchor="ctr">
                    <a:lnB w="635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l">
                        <a:lnSpc>
                          <a:spcPct val="150000"/>
                        </a:lnSpc>
                      </a:pPr>
                      <a:r>
                        <a:rPr lang="zh-TW" altLang="en-US" sz="1400" b="1" kern="1200" dirty="0">
                          <a:solidFill>
                            <a:srgbClr val="C00000"/>
                          </a:solidFill>
                          <a:effectLst/>
                          <a:latin typeface="微軟正黑體" panose="020B0604030504040204" pitchFamily="34" charset="-120"/>
                          <a:ea typeface="微軟正黑體" panose="020B0604030504040204" pitchFamily="34" charset="-120"/>
                          <a:cs typeface="+mn-cs"/>
                        </a:rPr>
                        <a:t>必修：</a:t>
                      </a:r>
                      <a:r>
                        <a:rPr lang="zh-TW" altLang="en-US" sz="1400" kern="1200" dirty="0">
                          <a:solidFill>
                            <a:schemeClr val="dk1"/>
                          </a:solidFill>
                          <a:effectLst/>
                          <a:latin typeface="微軟正黑體" panose="020B0604030504040204" pitchFamily="34" charset="-120"/>
                          <a:ea typeface="微軟正黑體" panose="020B0604030504040204" pitchFamily="34" charset="-120"/>
                          <a:cs typeface="+mn-cs"/>
                        </a:rPr>
                        <a:t>健康與護理  </a:t>
                      </a:r>
                      <a:r>
                        <a:rPr lang="en-US" altLang="zh-TW" sz="1400" kern="1200" dirty="0">
                          <a:solidFill>
                            <a:schemeClr val="dk1"/>
                          </a:solidFill>
                          <a:effectLst/>
                          <a:latin typeface="微軟正黑體" panose="020B0604030504040204" pitchFamily="34" charset="-120"/>
                          <a:ea typeface="微軟正黑體" panose="020B0604030504040204" pitchFamily="34" charset="-120"/>
                          <a:cs typeface="+mn-cs"/>
                        </a:rPr>
                        <a:t>2</a:t>
                      </a:r>
                      <a:r>
                        <a:rPr lang="zh-TW" altLang="en-US" sz="1400" kern="1200" dirty="0">
                          <a:solidFill>
                            <a:schemeClr val="dk1"/>
                          </a:solidFill>
                          <a:effectLst/>
                          <a:latin typeface="微軟正黑體" panose="020B0604030504040204" pitchFamily="34" charset="-120"/>
                          <a:ea typeface="微軟正黑體" panose="020B0604030504040204" pitchFamily="34" charset="-120"/>
                          <a:cs typeface="+mn-cs"/>
                        </a:rPr>
                        <a:t>學分</a:t>
                      </a:r>
                      <a:endPar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1450" marR="91450" marT="45702" marB="45702" anchor="ctr"/>
                </a:tc>
                <a:extLst>
                  <a:ext uri="{0D108BD9-81ED-4DB2-BD59-A6C34878D82A}">
                    <a16:rowId xmlns="" xmlns:a16="http://schemas.microsoft.com/office/drawing/2014/main" val="10002"/>
                  </a:ext>
                </a:extLst>
              </a:tr>
              <a:tr h="452465">
                <a:tc vMerge="1">
                  <a:txBody>
                    <a:bodyPr/>
                    <a:lstStyle/>
                    <a:p>
                      <a:pPr algn="ctr">
                        <a:lnSpc>
                          <a:spcPct val="150000"/>
                        </a:lnSpc>
                      </a:pPr>
                      <a:endParaRPr lang="zh-TW" altLang="en-US" sz="2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nchor="ctr"/>
                </a:tc>
                <a:tc vMerge="1">
                  <a:txBody>
                    <a:bodyPr/>
                    <a:lstStyle/>
                    <a:p>
                      <a:pPr algn="ctr">
                        <a:lnSpc>
                          <a:spcPct val="150000"/>
                        </a:lnSpc>
                      </a:pPr>
                      <a:endParaRPr lang="zh-TW" altLang="en-US" sz="2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nchor="ctr"/>
                </a:tc>
                <a:tc vMerge="1">
                  <a:txBody>
                    <a:bodyPr/>
                    <a:lstStyle/>
                    <a:p>
                      <a:pPr algn="ctr">
                        <a:lnSpc>
                          <a:spcPct val="150000"/>
                        </a:lnSpc>
                      </a:pPr>
                      <a:endParaRPr lang="zh-TW" altLang="en-US" sz="2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nchor="ctr"/>
                </a:tc>
                <a:tc vMerge="1">
                  <a:txBody>
                    <a:bodyPr/>
                    <a:lstStyle/>
                    <a:p>
                      <a:pPr algn="ctr">
                        <a:lnSpc>
                          <a:spcPct val="150000"/>
                        </a:lnSpc>
                      </a:pPr>
                      <a:endParaRPr lang="zh-TW" altLang="en-US" sz="2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400" b="1" kern="1200" dirty="0">
                          <a:solidFill>
                            <a:srgbClr val="C00000"/>
                          </a:solidFill>
                          <a:effectLst/>
                          <a:latin typeface="微軟正黑體" panose="020B0604030504040204" pitchFamily="34" charset="-120"/>
                          <a:ea typeface="微軟正黑體" panose="020B0604030504040204" pitchFamily="34" charset="-120"/>
                          <a:cs typeface="+mn-cs"/>
                        </a:rPr>
                        <a:t>必修：</a:t>
                      </a:r>
                      <a:r>
                        <a:rPr lang="zh-TW" altLang="en-US" sz="1400" kern="1200" dirty="0">
                          <a:solidFill>
                            <a:schemeClr val="dk1"/>
                          </a:solidFill>
                          <a:effectLst/>
                          <a:latin typeface="微軟正黑體" panose="020B0604030504040204" pitchFamily="34" charset="-120"/>
                          <a:ea typeface="微軟正黑體" panose="020B0604030504040204" pitchFamily="34" charset="-120"/>
                          <a:cs typeface="+mn-cs"/>
                        </a:rPr>
                        <a:t>體育  </a:t>
                      </a:r>
                      <a:r>
                        <a:rPr lang="en-US" altLang="zh-TW" sz="1400" kern="1200" dirty="0">
                          <a:solidFill>
                            <a:schemeClr val="dk1"/>
                          </a:solidFill>
                          <a:effectLst/>
                          <a:latin typeface="微軟正黑體" panose="020B0604030504040204" pitchFamily="34" charset="-120"/>
                          <a:ea typeface="微軟正黑體" panose="020B0604030504040204" pitchFamily="34" charset="-120"/>
                          <a:cs typeface="+mn-cs"/>
                        </a:rPr>
                        <a:t>12</a:t>
                      </a:r>
                      <a:r>
                        <a:rPr lang="zh-TW" altLang="en-US" sz="1400" kern="1200" dirty="0">
                          <a:solidFill>
                            <a:schemeClr val="dk1"/>
                          </a:solidFill>
                          <a:effectLst/>
                          <a:latin typeface="微軟正黑體" panose="020B0604030504040204" pitchFamily="34" charset="-120"/>
                          <a:ea typeface="微軟正黑體" panose="020B0604030504040204" pitchFamily="34" charset="-120"/>
                          <a:cs typeface="+mn-cs"/>
                        </a:rPr>
                        <a:t>學分</a:t>
                      </a:r>
                      <a:endPar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1450" marR="91450" marT="45702" marB="45702" anchor="ctr">
                    <a:solidFill>
                      <a:schemeClr val="accent5">
                        <a:lumMod val="40000"/>
                        <a:lumOff val="60000"/>
                      </a:schemeClr>
                    </a:solidFill>
                  </a:tcPr>
                </a:tc>
                <a:extLst>
                  <a:ext uri="{0D108BD9-81ED-4DB2-BD59-A6C34878D82A}">
                    <a16:rowId xmlns="" xmlns:a16="http://schemas.microsoft.com/office/drawing/2014/main" val="10003"/>
                  </a:ext>
                </a:extLst>
              </a:tr>
              <a:tr h="1663988">
                <a:tc gridSpan="3">
                  <a:txBody>
                    <a:bodyPr/>
                    <a:lstStyle/>
                    <a:p>
                      <a:pPr algn="l">
                        <a:lnSpc>
                          <a:spcPct val="150000"/>
                        </a:lnSpc>
                      </a:pPr>
                      <a:r>
                        <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rPr>
                        <a:t>健康與體育領域於第一、二、三學習階段，以領域教學為原則。惟學校得依實際條件（例如：學生學習需求、學校發展特色、師資專長等因素），經學校課程發展委員會通過後，採取分科教學，健康教育與體育的時間分配以</a:t>
                      </a:r>
                      <a:r>
                        <a:rPr lang="en-US" altLang="zh-TW" sz="1400" kern="1200" dirty="0">
                          <a:solidFill>
                            <a:schemeClr val="dk1"/>
                          </a:solidFill>
                          <a:effectLst/>
                          <a:latin typeface="微軟正黑體" panose="020B0604030504040204" pitchFamily="34" charset="-120"/>
                          <a:ea typeface="微軟正黑體" panose="020B0604030504040204" pitchFamily="34" charset="-120"/>
                          <a:cs typeface="+mn-cs"/>
                        </a:rPr>
                        <a:t>1:2</a:t>
                      </a:r>
                      <a:r>
                        <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rPr>
                        <a:t>為原則。</a:t>
                      </a:r>
                      <a:endParaRPr lang="zh-TW" altLang="en-US" sz="1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lnT w="6350" cap="flat" cmpd="sng" algn="ctr">
                      <a:solidFill>
                        <a:schemeClr val="bg1"/>
                      </a:solidFill>
                      <a:prstDash val="solid"/>
                      <a:round/>
                      <a:headEnd type="none" w="med" len="med"/>
                      <a:tailEnd type="none" w="med" len="med"/>
                    </a:lnT>
                    <a:solidFill>
                      <a:schemeClr val="accent5">
                        <a:lumMod val="20000"/>
                        <a:lumOff val="80000"/>
                      </a:schemeClr>
                    </a:solidFill>
                  </a:tcPr>
                </a:tc>
                <a:tc hMerge="1">
                  <a:txBody>
                    <a:bodyPr/>
                    <a:lstStyle/>
                    <a:p>
                      <a:pPr algn="ctr">
                        <a:lnSpc>
                          <a:spcPct val="150000"/>
                        </a:lnSpc>
                      </a:pPr>
                      <a:endParaRPr lang="zh-TW" altLang="en-US" sz="2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nchor="ctr">
                    <a:lnT w="6350" cap="flat" cmpd="sng" algn="ctr">
                      <a:solidFill>
                        <a:schemeClr val="bg1"/>
                      </a:solidFill>
                      <a:prstDash val="solid"/>
                      <a:round/>
                      <a:headEnd type="none" w="med" len="med"/>
                      <a:tailEnd type="none" w="med" len="med"/>
                    </a:lnT>
                  </a:tcPr>
                </a:tc>
                <a:tc hMerge="1">
                  <a:txBody>
                    <a:bodyPr/>
                    <a:lstStyle/>
                    <a:p>
                      <a:pPr algn="ctr">
                        <a:lnSpc>
                          <a:spcPct val="150000"/>
                        </a:lnSpc>
                      </a:pPr>
                      <a:endParaRPr lang="zh-TW" altLang="en-US" sz="2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nchor="ctr">
                    <a:lnT w="6350" cap="flat" cmpd="sng" algn="ctr">
                      <a:solidFill>
                        <a:schemeClr val="bg1"/>
                      </a:solidFill>
                      <a:prstDash val="solid"/>
                      <a:round/>
                      <a:headEnd type="none" w="med" len="med"/>
                      <a:tailEnd type="none" w="med" len="med"/>
                    </a:lnT>
                  </a:tcPr>
                </a:tc>
                <a:tc>
                  <a:txBody>
                    <a:bodyPr/>
                    <a:lstStyle/>
                    <a:p>
                      <a:pPr algn="l">
                        <a:lnSpc>
                          <a:spcPct val="150000"/>
                        </a:lnSpc>
                      </a:pPr>
                      <a:r>
                        <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rPr>
                        <a:t>在領域課程架構下，得依學校實際條件，彈性採取分科或領域教學。若學校採取分科教學時，健康教育與體育的時間分配以</a:t>
                      </a:r>
                      <a:r>
                        <a:rPr lang="en-US" altLang="zh-TW" sz="1400" kern="1200" dirty="0">
                          <a:solidFill>
                            <a:schemeClr val="dk1"/>
                          </a:solidFill>
                          <a:effectLst/>
                          <a:latin typeface="微軟正黑體" panose="020B0604030504040204" pitchFamily="34" charset="-120"/>
                          <a:ea typeface="微軟正黑體" panose="020B0604030504040204" pitchFamily="34" charset="-120"/>
                          <a:cs typeface="+mn-cs"/>
                        </a:rPr>
                        <a:t>1:2</a:t>
                      </a:r>
                      <a:r>
                        <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rPr>
                        <a:t>為原則。</a:t>
                      </a:r>
                      <a:endParaRPr lang="zh-TW" altLang="en-US" sz="14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lnT w="635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400" b="1" kern="1200" dirty="0">
                          <a:solidFill>
                            <a:srgbClr val="C00000"/>
                          </a:solidFill>
                          <a:effectLst/>
                          <a:latin typeface="微軟正黑體" panose="020B0604030504040204" pitchFamily="34" charset="-120"/>
                          <a:ea typeface="微軟正黑體" panose="020B0604030504040204" pitchFamily="34" charset="-120"/>
                        </a:rPr>
                        <a:t>加深加廣選修：</a:t>
                      </a:r>
                      <a:r>
                        <a:rPr lang="zh-TW" altLang="en-US" sz="1400" kern="1200" dirty="0">
                          <a:effectLst/>
                          <a:latin typeface="微軟正黑體" panose="020B0604030504040204" pitchFamily="34" charset="-120"/>
                          <a:ea typeface="微軟正黑體" panose="020B0604030504040204" pitchFamily="34" charset="-120"/>
                        </a:rPr>
                        <a:t>採跨科開設，模組課程全名為：「健康與運動休閒」，共分為：「</a:t>
                      </a:r>
                      <a:r>
                        <a:rPr lang="zh-TW" altLang="en-US" sz="1400" b="1" kern="1200" dirty="0">
                          <a:solidFill>
                            <a:schemeClr val="accent6">
                              <a:lumMod val="75000"/>
                            </a:schemeClr>
                          </a:solidFill>
                          <a:effectLst/>
                          <a:latin typeface="微軟正黑體" panose="020B0604030504040204" pitchFamily="34" charset="-120"/>
                          <a:ea typeface="微軟正黑體" panose="020B0604030504040204" pitchFamily="34" charset="-120"/>
                        </a:rPr>
                        <a:t>安全教育與傷害防護</a:t>
                      </a:r>
                      <a:r>
                        <a:rPr lang="zh-TW" altLang="en-US" sz="1400" kern="1200" dirty="0">
                          <a:effectLst/>
                          <a:latin typeface="微軟正黑體" panose="020B0604030504040204" pitchFamily="34" charset="-120"/>
                          <a:ea typeface="微軟正黑體" panose="020B0604030504040204" pitchFamily="34" charset="-120"/>
                        </a:rPr>
                        <a:t>」、「</a:t>
                      </a:r>
                      <a:r>
                        <a:rPr lang="zh-TW" altLang="en-US" sz="1400" b="1" kern="1200" dirty="0">
                          <a:solidFill>
                            <a:schemeClr val="accent6">
                              <a:lumMod val="75000"/>
                            </a:schemeClr>
                          </a:solidFill>
                          <a:effectLst/>
                          <a:latin typeface="微軟正黑體" panose="020B0604030504040204" pitchFamily="34" charset="-120"/>
                          <a:ea typeface="微軟正黑體" panose="020B0604030504040204" pitchFamily="34" charset="-120"/>
                        </a:rPr>
                        <a:t>運動與健康</a:t>
                      </a:r>
                      <a:r>
                        <a:rPr lang="zh-TW" altLang="en-US" sz="1400" kern="1200" dirty="0">
                          <a:effectLst/>
                          <a:latin typeface="微軟正黑體" panose="020B0604030504040204" pitchFamily="34" charset="-120"/>
                          <a:ea typeface="微軟正黑體" panose="020B0604030504040204" pitchFamily="34" charset="-120"/>
                        </a:rPr>
                        <a:t>」、「</a:t>
                      </a:r>
                      <a:r>
                        <a:rPr lang="zh-TW" altLang="en-US" sz="1400" b="1" kern="1200" dirty="0">
                          <a:solidFill>
                            <a:schemeClr val="accent6">
                              <a:lumMod val="75000"/>
                            </a:schemeClr>
                          </a:solidFill>
                          <a:effectLst/>
                          <a:latin typeface="微軟正黑體" panose="020B0604030504040204" pitchFamily="34" charset="-120"/>
                          <a:ea typeface="微軟正黑體" panose="020B0604030504040204" pitchFamily="34" charset="-120"/>
                        </a:rPr>
                        <a:t>健康與休閒生活</a:t>
                      </a:r>
                      <a:r>
                        <a:rPr lang="zh-TW" altLang="en-US" sz="1400" kern="1200" dirty="0">
                          <a:effectLst/>
                          <a:latin typeface="微軟正黑體" panose="020B0604030504040204" pitchFamily="34" charset="-120"/>
                          <a:ea typeface="微軟正黑體" panose="020B0604030504040204" pitchFamily="34" charset="-120"/>
                        </a:rPr>
                        <a:t>」三個科目，各</a:t>
                      </a:r>
                      <a:r>
                        <a:rPr lang="en-US" altLang="zh-TW" sz="1400" kern="1200" dirty="0">
                          <a:effectLst/>
                          <a:latin typeface="微軟正黑體" panose="020B0604030504040204" pitchFamily="34" charset="-120"/>
                          <a:ea typeface="微軟正黑體" panose="020B0604030504040204" pitchFamily="34" charset="-120"/>
                        </a:rPr>
                        <a:t>2</a:t>
                      </a:r>
                      <a:r>
                        <a:rPr lang="zh-TW" altLang="en-US" sz="1400" kern="1200" dirty="0">
                          <a:effectLst/>
                          <a:latin typeface="微軟正黑體" panose="020B0604030504040204" pitchFamily="34" charset="-120"/>
                          <a:ea typeface="微軟正黑體" panose="020B0604030504040204" pitchFamily="34" charset="-120"/>
                        </a:rPr>
                        <a:t>學分。透過此加深加廣選修課程，學生可依興趣、性向與能力來進行生涯規劃之試探。</a:t>
                      </a:r>
                      <a:endPar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1450" marR="91450" marT="45702" marB="45702">
                    <a:solidFill>
                      <a:schemeClr val="accent5">
                        <a:lumMod val="20000"/>
                        <a:lumOff val="80000"/>
                      </a:schemeClr>
                    </a:solidFill>
                  </a:tcPr>
                </a:tc>
                <a:extLst>
                  <a:ext uri="{0D108BD9-81ED-4DB2-BD59-A6C34878D82A}">
                    <a16:rowId xmlns="" xmlns:a16="http://schemas.microsoft.com/office/drawing/2014/main" val="10004"/>
                  </a:ext>
                </a:extLst>
              </a:tr>
            </a:tbl>
          </a:graphicData>
        </a:graphic>
      </p:graphicFrame>
      <p:sp>
        <p:nvSpPr>
          <p:cNvPr id="4" name="標題 1"/>
          <p:cNvSpPr txBox="1">
            <a:spLocks/>
          </p:cNvSpPr>
          <p:nvPr/>
        </p:nvSpPr>
        <p:spPr>
          <a:xfrm>
            <a:off x="366942" y="79891"/>
            <a:ext cx="8200852" cy="487363"/>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健體領域課綱</a:t>
            </a:r>
            <a:r>
              <a:rPr lang="zh-TW" altLang="zh-TW"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時間分配及科目組合 </a:t>
            </a:r>
            <a:endPar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3" name="投影片編號版面配置區 2"/>
          <p:cNvSpPr>
            <a:spLocks noGrp="1"/>
          </p:cNvSpPr>
          <p:nvPr>
            <p:ph type="sldNum" sz="quarter" idx="12"/>
          </p:nvPr>
        </p:nvSpPr>
        <p:spPr>
          <a:xfrm>
            <a:off x="7086600" y="6494168"/>
            <a:ext cx="2057400" cy="365125"/>
          </a:xfrm>
        </p:spPr>
        <p:txBody>
          <a:bodyPr/>
          <a:lstStyle/>
          <a:p>
            <a:pPr>
              <a:defRPr/>
            </a:pPr>
            <a:fld id="{99BF4EED-F24C-420D-B541-F5B5D702392D}" type="slidenum">
              <a:rPr lang="zh-TW" altLang="en-US" smtClean="0"/>
              <a:pPr>
                <a:defRPr/>
              </a:pPr>
              <a:t>39</a:t>
            </a:fld>
            <a:endParaRPr lang="zh-TW" altLang="en-US" dirty="0"/>
          </a:p>
        </p:txBody>
      </p:sp>
    </p:spTree>
    <p:extLst>
      <p:ext uri="{BB962C8B-B14F-4D97-AF65-F5344CB8AC3E}">
        <p14:creationId xmlns:p14="http://schemas.microsoft.com/office/powerpoint/2010/main" val="94112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8007350" cy="1042988"/>
          </a:xfrm>
          <a:solidFill>
            <a:schemeClr val="bg1"/>
          </a:solidFill>
        </p:spPr>
        <p:txBody>
          <a:bodyPr rtlCol="0">
            <a:normAutofit fontScale="90000"/>
          </a:bodyPr>
          <a:lstStyle/>
          <a:p>
            <a:pPr eaLnBrk="1" fontAlgn="auto" hangingPunct="1">
              <a:lnSpc>
                <a:spcPct val="150000"/>
              </a:lnSpc>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9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sz="49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9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9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課程綱要理念與特色</a:t>
            </a:r>
          </a:p>
        </p:txBody>
      </p:sp>
      <p:sp>
        <p:nvSpPr>
          <p:cNvPr id="2048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5D9F667-02FB-4FCE-85D2-DA64F60AF373}" type="slidenum">
              <a:rPr lang="zh-TW" altLang="en-US" sz="1200" smtClean="0">
                <a:solidFill>
                  <a:srgbClr val="898989"/>
                </a:solidFill>
              </a:rPr>
              <a:pPr>
                <a:lnSpc>
                  <a:spcPct val="100000"/>
                </a:lnSpc>
                <a:spcBef>
                  <a:spcPct val="0"/>
                </a:spcBef>
                <a:buFontTx/>
                <a:buNone/>
              </a:pPr>
              <a:t>4</a:t>
            </a:fld>
            <a:endParaRPr lang="zh-TW" altLang="en-US" sz="1200">
              <a:solidFill>
                <a:srgbClr val="898989"/>
              </a:solidFill>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extLst>
      <p:ext uri="{BB962C8B-B14F-4D97-AF65-F5344CB8AC3E}">
        <p14:creationId xmlns:p14="http://schemas.microsoft.com/office/powerpoint/2010/main" val="3321212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3142" y="92308"/>
            <a:ext cx="5915025" cy="412512"/>
          </a:xfrm>
        </p:spPr>
        <p:txBody>
          <a:bodyPr rtlCol="0">
            <a:noAutofit/>
          </a:bodyPr>
          <a:lstStyle/>
          <a:p>
            <a:pPr algn="ctr">
              <a:defRPr/>
            </a:pPr>
            <a:r>
              <a:rPr lang="zh-TW" altLang="en-US" sz="3600" b="1" spc="3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健體領域學習重點架構</a:t>
            </a:r>
            <a:endParaRPr lang="zh-TW" altLang="en-US" sz="2800" dirty="0">
              <a:solidFill>
                <a:srgbClr val="FF0000"/>
              </a:solidFill>
              <a:latin typeface="微軟正黑體" panose="020B0604030504040204" pitchFamily="34" charset="-120"/>
              <a:ea typeface="微軟正黑體" panose="020B0604030504040204" pitchFamily="34" charset="-120"/>
              <a:cs typeface="Times New Roman" pitchFamily="18" charset="0"/>
            </a:endParaRPr>
          </a:p>
        </p:txBody>
      </p:sp>
      <p:sp>
        <p:nvSpPr>
          <p:cNvPr id="55301" name="投影片編號版面配置區 2"/>
          <p:cNvSpPr>
            <a:spLocks noGrp="1"/>
          </p:cNvSpPr>
          <p:nvPr>
            <p:ph type="sldNum" sz="quarter" idx="12"/>
          </p:nvPr>
        </p:nvSpPr>
        <p:spPr bwMode="auto">
          <a:xfrm>
            <a:off x="7600950" y="6577901"/>
            <a:ext cx="15430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ea typeface="新細明體" panose="02020500000000000000" pitchFamily="18" charset="-12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defRPr/>
            </a:pPr>
            <a:fld id="{D2962760-3D47-4247-9851-AEEA70A58071}" type="slidenum">
              <a:rPr lang="zh-TW" altLang="en-US" sz="1200">
                <a:solidFill>
                  <a:srgbClr val="898989"/>
                </a:solidFill>
              </a:rPr>
              <a:pPr>
                <a:lnSpc>
                  <a:spcPct val="100000"/>
                </a:lnSpc>
                <a:spcBef>
                  <a:spcPct val="0"/>
                </a:spcBef>
                <a:buNone/>
                <a:defRPr/>
              </a:pPr>
              <a:t>40</a:t>
            </a:fld>
            <a:endParaRPr lang="zh-TW" altLang="en-US" sz="1200" dirty="0">
              <a:solidFill>
                <a:srgbClr val="898989"/>
              </a:solidFill>
            </a:endParaRPr>
          </a:p>
        </p:txBody>
      </p:sp>
      <p:grpSp>
        <p:nvGrpSpPr>
          <p:cNvPr id="3" name="群組 2"/>
          <p:cNvGrpSpPr/>
          <p:nvPr/>
        </p:nvGrpSpPr>
        <p:grpSpPr>
          <a:xfrm>
            <a:off x="50555" y="525409"/>
            <a:ext cx="9038402" cy="6285065"/>
            <a:chOff x="70339" y="565923"/>
            <a:chExt cx="9038402" cy="6285065"/>
          </a:xfrm>
        </p:grpSpPr>
        <p:sp>
          <p:nvSpPr>
            <p:cNvPr id="15" name="圓角矩形 4"/>
            <p:cNvSpPr/>
            <p:nvPr/>
          </p:nvSpPr>
          <p:spPr>
            <a:xfrm>
              <a:off x="2558562" y="565923"/>
              <a:ext cx="4019552" cy="534590"/>
            </a:xfrm>
            <a:prstGeom prst="rect">
              <a:avLst/>
            </a:prstGeom>
            <a:solidFill>
              <a:srgbClr val="00B0F0"/>
            </a:solidFill>
            <a:ln w="28575">
              <a:solidFill>
                <a:srgbClr val="FF0066"/>
              </a:solidFill>
            </a:ln>
          </p:spPr>
          <p:style>
            <a:lnRef idx="2">
              <a:schemeClr val="accent2"/>
            </a:lnRef>
            <a:fillRef idx="1">
              <a:schemeClr val="lt1"/>
            </a:fillRef>
            <a:effectRef idx="0">
              <a:schemeClr val="accent2"/>
            </a:effectRef>
            <a:fontRef idx="minor">
              <a:schemeClr val="dk1"/>
            </a:fontRef>
          </p:style>
          <p:txBody>
            <a:bodyPr lIns="15240" tIns="15240" rIns="15240" bIns="15240" spcCol="1270" anchor="ctr"/>
            <a:lstStyle/>
            <a:p>
              <a:pPr indent="136922">
                <a:defRPr/>
              </a:pPr>
              <a:r>
                <a:rPr lang="zh-TW" altLang="en-US" b="1" kern="0" dirty="0">
                  <a:solidFill>
                    <a:srgbClr val="FFFF00"/>
                  </a:solidFill>
                  <a:latin typeface="微軟正黑體" panose="020B0604030504040204" pitchFamily="34" charset="-120"/>
                  <a:ea typeface="微軟正黑體" panose="020B0604030504040204" pitchFamily="34" charset="-120"/>
                </a:rPr>
                <a:t>強化各學習階段連貫統整與加深加廣</a:t>
              </a:r>
              <a:endParaRPr lang="en-US" altLang="zh-CN" b="1" kern="0" dirty="0">
                <a:solidFill>
                  <a:srgbClr val="FFFF00"/>
                </a:solidFill>
                <a:latin typeface="微軟正黑體" panose="020B0604030504040204" pitchFamily="34" charset="-120"/>
                <a:ea typeface="微軟正黑體" panose="020B0604030504040204" pitchFamily="34" charset="-120"/>
              </a:endParaRPr>
            </a:p>
          </p:txBody>
        </p:sp>
        <p:cxnSp>
          <p:nvCxnSpPr>
            <p:cNvPr id="17" name="直線接點 16"/>
            <p:cNvCxnSpPr/>
            <p:nvPr/>
          </p:nvCxnSpPr>
          <p:spPr>
            <a:xfrm>
              <a:off x="4568338" y="1100513"/>
              <a:ext cx="0" cy="236935"/>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2558562" y="1384448"/>
              <a:ext cx="4167554" cy="26377"/>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2554898" y="1422375"/>
              <a:ext cx="7328" cy="193064"/>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6699923" y="1384448"/>
              <a:ext cx="17860" cy="214313"/>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680626" y="1564066"/>
              <a:ext cx="3134181" cy="415498"/>
            </a:xfrm>
            <a:prstGeom prst="rect">
              <a:avLst/>
            </a:prstGeom>
            <a:solidFill>
              <a:schemeClr val="bg1"/>
            </a:solidFill>
          </p:spPr>
          <p:txBody>
            <a:bodyPr wrap="square">
              <a:spAutoFit/>
            </a:bodyPr>
            <a:lstStyle/>
            <a:p>
              <a:pPr algn="ctr" fontAlgn="auto">
                <a:spcBef>
                  <a:spcPts val="0"/>
                </a:spcBef>
                <a:spcAft>
                  <a:spcPts val="0"/>
                </a:spcAft>
                <a:defRPr/>
              </a:pPr>
              <a:r>
                <a:rPr lang="zh-TW" altLang="en-US" sz="21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p>
          </p:txBody>
        </p:sp>
        <p:sp>
          <p:nvSpPr>
            <p:cNvPr id="54286" name="矩形 51"/>
            <p:cNvSpPr>
              <a:spLocks noChangeArrowheads="1"/>
            </p:cNvSpPr>
            <p:nvPr/>
          </p:nvSpPr>
          <p:spPr bwMode="auto">
            <a:xfrm>
              <a:off x="539125" y="1615439"/>
              <a:ext cx="2396728"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lgn="ctr">
                <a:defRPr/>
              </a:pPr>
              <a:r>
                <a:rPr lang="zh-TW" altLang="en-US" sz="2100" b="1" dirty="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學習表現</a:t>
              </a:r>
            </a:p>
          </p:txBody>
        </p:sp>
        <p:sp>
          <p:nvSpPr>
            <p:cNvPr id="37" name="圓角矩形 36"/>
            <p:cNvSpPr/>
            <p:nvPr/>
          </p:nvSpPr>
          <p:spPr>
            <a:xfrm>
              <a:off x="3382108" y="1942931"/>
              <a:ext cx="5726633" cy="4908057"/>
            </a:xfrm>
            <a:prstGeom prst="roundRect">
              <a:avLst/>
            </a:prstGeom>
            <a:solidFill>
              <a:srgbClr val="FFE285"/>
            </a:solidFill>
            <a:ln>
              <a:noFill/>
            </a:ln>
          </p:spPr>
          <p:style>
            <a:lnRef idx="1">
              <a:schemeClr val="accent1"/>
            </a:lnRef>
            <a:fillRef idx="2">
              <a:schemeClr val="accent1"/>
            </a:fillRef>
            <a:effectRef idx="1">
              <a:schemeClr val="accent1"/>
            </a:effectRef>
            <a:fontRef idx="minor">
              <a:schemeClr val="dk1"/>
            </a:fontRef>
          </p:style>
          <p:txBody>
            <a:bodyPr anchor="ctr"/>
            <a:lstStyle/>
            <a:p>
              <a:pPr algn="just" fontAlgn="auto">
                <a:lnSpc>
                  <a:spcPct val="12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A.</a:t>
              </a:r>
              <a:r>
                <a:rPr lang="zh-TW" altLang="en-US" sz="1450" b="1" dirty="0">
                  <a:solidFill>
                    <a:srgbClr val="0000FF"/>
                  </a:solidFill>
                  <a:latin typeface="微軟正黑體" panose="020B0604030504040204" pitchFamily="34" charset="-120"/>
                  <a:ea typeface="微軟正黑體" panose="020B0604030504040204" pitchFamily="34" charset="-120"/>
                </a:rPr>
                <a:t>生長、發展與體適能：</a:t>
              </a:r>
              <a:endParaRPr lang="en-US" altLang="zh-TW" sz="1450" b="1" dirty="0">
                <a:solidFill>
                  <a:srgbClr val="0000FF"/>
                </a:solidFill>
                <a:latin typeface="微軟正黑體" panose="020B0604030504040204" pitchFamily="34" charset="-120"/>
                <a:ea typeface="微軟正黑體" panose="020B0604030504040204" pitchFamily="34" charset="-120"/>
              </a:endParaRPr>
            </a:p>
            <a:p>
              <a:pPr algn="just" fontAlgn="auto">
                <a:lnSpc>
                  <a:spcPct val="120000"/>
                </a:lnSpc>
                <a:spcBef>
                  <a:spcPts val="0"/>
                </a:spcBef>
                <a:spcAft>
                  <a:spcPts val="0"/>
                </a:spcAft>
                <a:defRPr/>
              </a:pPr>
              <a:r>
                <a:rPr lang="zh-TW" altLang="en-US" sz="1450" dirty="0">
                  <a:latin typeface="微軟正黑體" pitchFamily="34" charset="-120"/>
                  <a:ea typeface="微軟正黑體" pitchFamily="34" charset="-120"/>
                </a:rPr>
                <a:t>「生長、發育、老化與死亡」、「體適能」。</a:t>
              </a:r>
              <a:endParaRPr lang="en-US" altLang="zh-TW" sz="1450" dirty="0">
                <a:latin typeface="微軟正黑體" pitchFamily="34" charset="-120"/>
                <a:ea typeface="微軟正黑體" pitchFamily="34" charset="-120"/>
              </a:endParaRPr>
            </a:p>
            <a:p>
              <a:pPr algn="just" fontAlgn="auto">
                <a:lnSpc>
                  <a:spcPct val="12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B.</a:t>
              </a:r>
              <a:r>
                <a:rPr lang="zh-TW" altLang="en-US" sz="1450" b="1" dirty="0">
                  <a:solidFill>
                    <a:srgbClr val="0000FF"/>
                  </a:solidFill>
                  <a:latin typeface="微軟正黑體" panose="020B0604030504040204" pitchFamily="34" charset="-120"/>
                  <a:ea typeface="微軟正黑體" panose="020B0604030504040204" pitchFamily="34" charset="-120"/>
                </a:rPr>
                <a:t>安全生活與運動防護：</a:t>
              </a:r>
              <a:endParaRPr lang="en-US" altLang="zh-TW" sz="1450" b="1" dirty="0">
                <a:solidFill>
                  <a:srgbClr val="0000FF"/>
                </a:solidFill>
                <a:latin typeface="微軟正黑體" panose="020B0604030504040204" pitchFamily="34" charset="-120"/>
                <a:ea typeface="微軟正黑體" panose="020B0604030504040204" pitchFamily="34" charset="-120"/>
              </a:endParaRPr>
            </a:p>
            <a:p>
              <a:pPr algn="just" fontAlgn="auto">
                <a:lnSpc>
                  <a:spcPct val="120000"/>
                </a:lnSpc>
                <a:spcBef>
                  <a:spcPts val="0"/>
                </a:spcBef>
                <a:spcAft>
                  <a:spcPts val="0"/>
                </a:spcAft>
                <a:defRPr/>
              </a:pPr>
              <a:r>
                <a:rPr lang="zh-TW" altLang="en-US" sz="1450" dirty="0">
                  <a:latin typeface="微軟正黑體" pitchFamily="34" charset="-120"/>
                  <a:ea typeface="微軟正黑體" pitchFamily="34" charset="-120"/>
                </a:rPr>
                <a:t>「安全教育與急救」、「藥物教育」、「運動傷害與防護」、「防衛性運動」。</a:t>
              </a:r>
              <a:endParaRPr lang="en-US" altLang="zh-TW" sz="1450" dirty="0">
                <a:latin typeface="微軟正黑體" pitchFamily="34" charset="-120"/>
                <a:ea typeface="微軟正黑體" pitchFamily="34" charset="-120"/>
              </a:endParaRPr>
            </a:p>
            <a:p>
              <a:pPr algn="just" fontAlgn="auto">
                <a:lnSpc>
                  <a:spcPct val="12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C.</a:t>
              </a:r>
              <a:r>
                <a:rPr lang="zh-TW" altLang="en-US" sz="1450" b="1" dirty="0">
                  <a:solidFill>
                    <a:srgbClr val="0000FF"/>
                  </a:solidFill>
                  <a:latin typeface="微軟正黑體" panose="020B0604030504040204" pitchFamily="34" charset="-120"/>
                  <a:ea typeface="微軟正黑體" panose="020B0604030504040204" pitchFamily="34" charset="-120"/>
                </a:rPr>
                <a:t>群體健康與運動參與：</a:t>
              </a:r>
              <a:endParaRPr lang="en-US" altLang="zh-TW" sz="1450" b="1" dirty="0">
                <a:solidFill>
                  <a:srgbClr val="0000FF"/>
                </a:solidFill>
                <a:latin typeface="微軟正黑體" panose="020B0604030504040204" pitchFamily="34" charset="-120"/>
                <a:ea typeface="微軟正黑體" panose="020B0604030504040204" pitchFamily="34" charset="-120"/>
              </a:endParaRPr>
            </a:p>
            <a:p>
              <a:pPr algn="just" fontAlgn="auto">
                <a:lnSpc>
                  <a:spcPct val="120000"/>
                </a:lnSpc>
                <a:spcBef>
                  <a:spcPts val="0"/>
                </a:spcBef>
                <a:spcAft>
                  <a:spcPts val="0"/>
                </a:spcAft>
                <a:defRPr/>
              </a:pPr>
              <a:r>
                <a:rPr lang="zh-TW" altLang="en-US" sz="1450" dirty="0">
                  <a:latin typeface="微軟正黑體" pitchFamily="34" charset="-120"/>
                  <a:ea typeface="微軟正黑體" pitchFamily="34" charset="-120"/>
                </a:rPr>
                <a:t>「健康環境」、「運動知識」、「水域休閒運動」、「戶外休閒運動」、「其他休閒運動」。</a:t>
              </a:r>
              <a:endParaRPr lang="en-US" altLang="zh-TW" sz="1450" dirty="0">
                <a:latin typeface="微軟正黑體" pitchFamily="34" charset="-120"/>
                <a:ea typeface="微軟正黑體" pitchFamily="34" charset="-120"/>
              </a:endParaRPr>
            </a:p>
            <a:p>
              <a:pPr algn="just" fontAlgn="auto">
                <a:lnSpc>
                  <a:spcPct val="12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D.</a:t>
              </a:r>
              <a:r>
                <a:rPr lang="zh-TW" altLang="en-US" sz="1450" b="1" dirty="0">
                  <a:solidFill>
                    <a:srgbClr val="0000FF"/>
                  </a:solidFill>
                  <a:latin typeface="微軟正黑體" panose="020B0604030504040204" pitchFamily="34" charset="-120"/>
                  <a:ea typeface="微軟正黑體" panose="020B0604030504040204" pitchFamily="34" charset="-120"/>
                </a:rPr>
                <a:t>個人衛生與性教育：</a:t>
              </a:r>
              <a:endParaRPr lang="en-US" altLang="zh-TW" sz="1450" b="1" dirty="0">
                <a:solidFill>
                  <a:srgbClr val="0000FF"/>
                </a:solidFill>
                <a:latin typeface="微軟正黑體" panose="020B0604030504040204" pitchFamily="34" charset="-120"/>
                <a:ea typeface="微軟正黑體" panose="020B0604030504040204" pitchFamily="34" charset="-120"/>
              </a:endParaRPr>
            </a:p>
            <a:p>
              <a:pPr algn="just" fontAlgn="auto">
                <a:lnSpc>
                  <a:spcPct val="120000"/>
                </a:lnSpc>
                <a:spcBef>
                  <a:spcPts val="0"/>
                </a:spcBef>
                <a:spcAft>
                  <a:spcPts val="0"/>
                </a:spcAft>
                <a:defRPr/>
              </a:pPr>
              <a:r>
                <a:rPr lang="zh-TW" altLang="en-US" sz="1450" dirty="0">
                  <a:latin typeface="微軟正黑體" pitchFamily="34" charset="-120"/>
                  <a:ea typeface="微軟正黑體" pitchFamily="34" charset="-120"/>
                </a:rPr>
                <a:t>「個人衛生與保健」、「性教育」。</a:t>
              </a:r>
              <a:endParaRPr lang="en-US" altLang="zh-TW" sz="1450" dirty="0">
                <a:latin typeface="微軟正黑體" pitchFamily="34" charset="-120"/>
                <a:ea typeface="微軟正黑體" pitchFamily="34" charset="-120"/>
              </a:endParaRPr>
            </a:p>
            <a:p>
              <a:pPr algn="just" fontAlgn="auto">
                <a:lnSpc>
                  <a:spcPct val="12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E.</a:t>
              </a:r>
              <a:r>
                <a:rPr lang="zh-TW" altLang="en-US" sz="1450" b="1" dirty="0">
                  <a:solidFill>
                    <a:srgbClr val="0000FF"/>
                  </a:solidFill>
                  <a:latin typeface="微軟正黑體" panose="020B0604030504040204" pitchFamily="34" charset="-120"/>
                  <a:ea typeface="微軟正黑體" panose="020B0604030504040204" pitchFamily="34" charset="-120"/>
                </a:rPr>
                <a:t>人、食物與健康消費：</a:t>
              </a:r>
              <a:r>
                <a:rPr lang="zh-TW" altLang="en-US" sz="1450" dirty="0">
                  <a:latin typeface="微軟正黑體" pitchFamily="34" charset="-120"/>
                  <a:ea typeface="微軟正黑體" pitchFamily="34" charset="-120"/>
                </a:rPr>
                <a:t>「人與食物」、「健康消費」。</a:t>
              </a:r>
              <a:endParaRPr lang="en-US" altLang="zh-TW" sz="1450" dirty="0">
                <a:latin typeface="微軟正黑體" pitchFamily="34" charset="-120"/>
                <a:ea typeface="微軟正黑體" pitchFamily="34" charset="-120"/>
              </a:endParaRPr>
            </a:p>
            <a:p>
              <a:pPr algn="just" fontAlgn="auto">
                <a:lnSpc>
                  <a:spcPct val="12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F.</a:t>
              </a:r>
              <a:r>
                <a:rPr lang="zh-TW" altLang="en-US" sz="1450" b="1" dirty="0">
                  <a:solidFill>
                    <a:srgbClr val="0000FF"/>
                  </a:solidFill>
                  <a:latin typeface="微軟正黑體" panose="020B0604030504040204" pitchFamily="34" charset="-120"/>
                  <a:ea typeface="微軟正黑體" panose="020B0604030504040204" pitchFamily="34" charset="-120"/>
                </a:rPr>
                <a:t>身心健康與疾病預防：</a:t>
              </a:r>
              <a:endParaRPr lang="en-US" altLang="zh-TW" sz="1450" b="1" dirty="0">
                <a:solidFill>
                  <a:srgbClr val="0000FF"/>
                </a:solidFill>
                <a:latin typeface="微軟正黑體" panose="020B0604030504040204" pitchFamily="34" charset="-120"/>
                <a:ea typeface="微軟正黑體" panose="020B0604030504040204" pitchFamily="34" charset="-120"/>
              </a:endParaRPr>
            </a:p>
            <a:p>
              <a:pPr algn="just" fontAlgn="auto">
                <a:lnSpc>
                  <a:spcPct val="120000"/>
                </a:lnSpc>
                <a:spcBef>
                  <a:spcPts val="0"/>
                </a:spcBef>
                <a:spcAft>
                  <a:spcPts val="0"/>
                </a:spcAft>
                <a:defRPr/>
              </a:pPr>
              <a:r>
                <a:rPr lang="zh-TW" altLang="en-US" sz="1450" dirty="0">
                  <a:latin typeface="微軟正黑體" pitchFamily="34" charset="-120"/>
                  <a:ea typeface="微軟正黑體" pitchFamily="34" charset="-120"/>
                </a:rPr>
                <a:t>「健康心理」、「健康促進與疾病預防」。</a:t>
              </a:r>
              <a:endParaRPr lang="en-US" altLang="zh-TW" sz="1450" dirty="0">
                <a:latin typeface="微軟正黑體" pitchFamily="34" charset="-120"/>
                <a:ea typeface="微軟正黑體" pitchFamily="34" charset="-120"/>
              </a:endParaRPr>
            </a:p>
            <a:p>
              <a:pPr algn="just" fontAlgn="auto">
                <a:lnSpc>
                  <a:spcPct val="12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G.</a:t>
              </a:r>
              <a:r>
                <a:rPr lang="zh-TW" altLang="en-US" sz="1450" b="1" dirty="0">
                  <a:solidFill>
                    <a:srgbClr val="0000FF"/>
                  </a:solidFill>
                  <a:latin typeface="微軟正黑體" panose="020B0604030504040204" pitchFamily="34" charset="-120"/>
                  <a:ea typeface="微軟正黑體" panose="020B0604030504040204" pitchFamily="34" charset="-120"/>
                </a:rPr>
                <a:t>挑戰類型運動：</a:t>
              </a:r>
              <a:r>
                <a:rPr lang="zh-TW" altLang="en-US" sz="1450" dirty="0">
                  <a:latin typeface="微軟正黑體" pitchFamily="34" charset="-120"/>
                  <a:ea typeface="微軟正黑體" pitchFamily="34" charset="-120"/>
                </a:rPr>
                <a:t>「田徑」、「游泳」。</a:t>
              </a:r>
              <a:endParaRPr lang="en-US" altLang="zh-TW" sz="1450" dirty="0">
                <a:latin typeface="微軟正黑體" pitchFamily="34" charset="-120"/>
                <a:ea typeface="微軟正黑體" pitchFamily="34" charset="-120"/>
              </a:endParaRPr>
            </a:p>
            <a:p>
              <a:pPr algn="just" fontAlgn="auto">
                <a:lnSpc>
                  <a:spcPct val="12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H.</a:t>
              </a:r>
              <a:r>
                <a:rPr lang="zh-TW" altLang="en-US" sz="1450" b="1" dirty="0">
                  <a:solidFill>
                    <a:srgbClr val="0000FF"/>
                  </a:solidFill>
                  <a:latin typeface="微軟正黑體" panose="020B0604030504040204" pitchFamily="34" charset="-120"/>
                  <a:ea typeface="微軟正黑體" panose="020B0604030504040204" pitchFamily="34" charset="-120"/>
                </a:rPr>
                <a:t>競爭類型運動：</a:t>
              </a:r>
              <a:endParaRPr lang="en-US" altLang="zh-TW" sz="1450" b="1" dirty="0">
                <a:solidFill>
                  <a:srgbClr val="0000FF"/>
                </a:solidFill>
                <a:latin typeface="微軟正黑體" panose="020B0604030504040204" pitchFamily="34" charset="-120"/>
                <a:ea typeface="微軟正黑體" panose="020B0604030504040204" pitchFamily="34" charset="-120"/>
              </a:endParaRPr>
            </a:p>
            <a:p>
              <a:pPr algn="just" fontAlgn="auto">
                <a:lnSpc>
                  <a:spcPct val="120000"/>
                </a:lnSpc>
                <a:spcBef>
                  <a:spcPts val="0"/>
                </a:spcBef>
                <a:spcAft>
                  <a:spcPts val="0"/>
                </a:spcAft>
                <a:defRPr/>
              </a:pPr>
              <a:r>
                <a:rPr lang="zh-TW" altLang="en-US" sz="1450" dirty="0">
                  <a:latin typeface="微軟正黑體" pitchFamily="34" charset="-120"/>
                  <a:ea typeface="微軟正黑體" pitchFamily="34" charset="-120"/>
                </a:rPr>
                <a:t>「網∕牆性球類運動」、「陣地攻守性球類運動」、「標的性球 類運動」、「守備∕跑分性球類運動」。</a:t>
              </a:r>
              <a:endParaRPr lang="en-US" altLang="zh-TW" sz="1450" dirty="0">
                <a:latin typeface="微軟正黑體" pitchFamily="34" charset="-120"/>
                <a:ea typeface="微軟正黑體" pitchFamily="34" charset="-120"/>
              </a:endParaRPr>
            </a:p>
            <a:p>
              <a:pPr algn="just" fontAlgn="auto">
                <a:lnSpc>
                  <a:spcPct val="12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I.</a:t>
              </a:r>
              <a:r>
                <a:rPr lang="zh-TW" altLang="en-US" sz="1450" b="1" dirty="0">
                  <a:solidFill>
                    <a:srgbClr val="0000FF"/>
                  </a:solidFill>
                  <a:latin typeface="微軟正黑體" panose="020B0604030504040204" pitchFamily="34" charset="-120"/>
                  <a:ea typeface="微軟正黑體" panose="020B0604030504040204" pitchFamily="34" charset="-120"/>
                </a:rPr>
                <a:t>表現類型運動：</a:t>
              </a:r>
              <a:r>
                <a:rPr lang="zh-TW" altLang="en-US" sz="1450" dirty="0">
                  <a:latin typeface="微軟正黑體" pitchFamily="34" charset="-120"/>
                  <a:ea typeface="微軟正黑體" pitchFamily="34" charset="-120"/>
                </a:rPr>
                <a:t>「體操」、「舞蹈」、「民俗運動」。</a:t>
              </a:r>
              <a:endParaRPr kumimoji="0" lang="en-US" altLang="zh-TW" sz="1450" dirty="0">
                <a:solidFill>
                  <a:prstClr val="black"/>
                </a:solidFill>
                <a:latin typeface="微軟正黑體" panose="020B0604030504040204" pitchFamily="34" charset="-120"/>
                <a:ea typeface="微軟正黑體" panose="020B0604030504040204" pitchFamily="34" charset="-120"/>
              </a:endParaRPr>
            </a:p>
          </p:txBody>
        </p:sp>
        <p:sp>
          <p:nvSpPr>
            <p:cNvPr id="51" name="圓角矩形 50"/>
            <p:cNvSpPr/>
            <p:nvPr/>
          </p:nvSpPr>
          <p:spPr>
            <a:xfrm>
              <a:off x="70339" y="2038280"/>
              <a:ext cx="3311769" cy="4395707"/>
            </a:xfrm>
            <a:prstGeom prst="roundRect">
              <a:avLst/>
            </a:prstGeom>
            <a:solidFill>
              <a:schemeClr val="accent2">
                <a:lumMod val="60000"/>
                <a:lumOff val="4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just" fontAlgn="auto">
                <a:lnSpc>
                  <a:spcPct val="13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1.</a:t>
              </a:r>
              <a:r>
                <a:rPr lang="zh-TW" altLang="en-US" sz="1450" b="1" dirty="0">
                  <a:solidFill>
                    <a:srgbClr val="0000FF"/>
                  </a:solidFill>
                  <a:latin typeface="微軟正黑體" panose="020B0604030504040204" pitchFamily="34" charset="-120"/>
                  <a:ea typeface="微軟正黑體" panose="020B0604030504040204" pitchFamily="34" charset="-120"/>
                </a:rPr>
                <a:t>認知：</a:t>
              </a:r>
              <a:endParaRPr lang="en-US" altLang="zh-TW" sz="1450" b="1" dirty="0">
                <a:solidFill>
                  <a:srgbClr val="0000FF"/>
                </a:solidFill>
                <a:latin typeface="微軟正黑體" panose="020B0604030504040204" pitchFamily="34" charset="-120"/>
                <a:ea typeface="微軟正黑體" panose="020B0604030504040204" pitchFamily="34" charset="-120"/>
              </a:endParaRPr>
            </a:p>
            <a:p>
              <a:pPr fontAlgn="auto">
                <a:lnSpc>
                  <a:spcPct val="130000"/>
                </a:lnSpc>
                <a:spcBef>
                  <a:spcPts val="0"/>
                </a:spcBef>
                <a:spcAft>
                  <a:spcPts val="0"/>
                </a:spcAft>
                <a:defRPr/>
              </a:pPr>
              <a:r>
                <a:rPr lang="zh-TW" altLang="en-US" sz="1450" dirty="0">
                  <a:latin typeface="微軟正黑體" panose="020B0604030504040204" pitchFamily="34" charset="-120"/>
                  <a:ea typeface="微軟正黑體" panose="020B0604030504040204" pitchFamily="34" charset="-120"/>
                </a:rPr>
                <a:t>「健康知識」、「技能概念」、</a:t>
              </a:r>
              <a:endParaRPr lang="en-US" altLang="zh-TW" sz="1450" dirty="0">
                <a:latin typeface="微軟正黑體" panose="020B0604030504040204" pitchFamily="34" charset="-120"/>
                <a:ea typeface="微軟正黑體" panose="020B0604030504040204" pitchFamily="34" charset="-120"/>
              </a:endParaRPr>
            </a:p>
            <a:p>
              <a:pPr fontAlgn="auto">
                <a:lnSpc>
                  <a:spcPct val="130000"/>
                </a:lnSpc>
                <a:spcBef>
                  <a:spcPts val="0"/>
                </a:spcBef>
                <a:spcAft>
                  <a:spcPts val="0"/>
                </a:spcAft>
                <a:defRPr/>
              </a:pPr>
              <a:r>
                <a:rPr lang="zh-TW" altLang="en-US" sz="1450" dirty="0">
                  <a:latin typeface="微軟正黑體" panose="020B0604030504040204" pitchFamily="34" charset="-120"/>
                  <a:ea typeface="微軟正黑體" panose="020B0604030504040204" pitchFamily="34" charset="-120"/>
                </a:rPr>
                <a:t>「運動知識」、「技能原理」。</a:t>
              </a:r>
              <a:endParaRPr lang="en-US" altLang="zh-TW" sz="1450" dirty="0">
                <a:latin typeface="微軟正黑體" panose="020B0604030504040204" pitchFamily="34" charset="-120"/>
                <a:ea typeface="微軟正黑體" panose="020B0604030504040204" pitchFamily="34" charset="-120"/>
              </a:endParaRPr>
            </a:p>
            <a:p>
              <a:pPr algn="just" fontAlgn="auto">
                <a:lnSpc>
                  <a:spcPct val="13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2.</a:t>
              </a:r>
              <a:r>
                <a:rPr lang="zh-TW" altLang="en-US" sz="1450" b="1" dirty="0">
                  <a:solidFill>
                    <a:srgbClr val="0000FF"/>
                  </a:solidFill>
                  <a:latin typeface="微軟正黑體" panose="020B0604030504040204" pitchFamily="34" charset="-120"/>
                  <a:ea typeface="微軟正黑體" panose="020B0604030504040204" pitchFamily="34" charset="-120"/>
                </a:rPr>
                <a:t>情意：</a:t>
              </a:r>
              <a:endParaRPr lang="en-US" altLang="zh-TW" sz="1450" b="1" dirty="0">
                <a:solidFill>
                  <a:srgbClr val="0000FF"/>
                </a:solidFill>
                <a:latin typeface="微軟正黑體" panose="020B0604030504040204" pitchFamily="34" charset="-120"/>
                <a:ea typeface="微軟正黑體" panose="020B0604030504040204" pitchFamily="34" charset="-120"/>
              </a:endParaRPr>
            </a:p>
            <a:p>
              <a:pPr fontAlgn="auto">
                <a:lnSpc>
                  <a:spcPct val="130000"/>
                </a:lnSpc>
                <a:spcBef>
                  <a:spcPts val="0"/>
                </a:spcBef>
                <a:spcAft>
                  <a:spcPts val="0"/>
                </a:spcAft>
                <a:tabLst>
                  <a:tab pos="2962275" algn="l"/>
                </a:tabLst>
                <a:defRPr/>
              </a:pPr>
              <a:r>
                <a:rPr lang="zh-TW" altLang="en-US" sz="1450" dirty="0">
                  <a:latin typeface="微軟正黑體" panose="020B0604030504040204" pitchFamily="34" charset="-120"/>
                  <a:ea typeface="微軟正黑體" panose="020B0604030504040204" pitchFamily="34" charset="-120"/>
                </a:rPr>
                <a:t>「健康覺察」、「健康正向態度」、「體育學習態度」、「運動欣賞」。</a:t>
              </a:r>
              <a:endParaRPr lang="en-US" altLang="zh-TW" sz="1450" dirty="0">
                <a:latin typeface="微軟正黑體" panose="020B0604030504040204" pitchFamily="34" charset="-120"/>
                <a:ea typeface="微軟正黑體" panose="020B0604030504040204" pitchFamily="34" charset="-120"/>
              </a:endParaRPr>
            </a:p>
            <a:p>
              <a:pPr algn="just" fontAlgn="auto">
                <a:lnSpc>
                  <a:spcPct val="13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3.</a:t>
              </a:r>
              <a:r>
                <a:rPr lang="zh-TW" altLang="en-US" sz="1450" b="1" dirty="0">
                  <a:solidFill>
                    <a:srgbClr val="0000FF"/>
                  </a:solidFill>
                  <a:latin typeface="微軟正黑體" panose="020B0604030504040204" pitchFamily="34" charset="-120"/>
                  <a:ea typeface="微軟正黑體" panose="020B0604030504040204" pitchFamily="34" charset="-120"/>
                </a:rPr>
                <a:t>技能：</a:t>
              </a:r>
              <a:endParaRPr lang="en-US" altLang="zh-TW" sz="1450" b="1" dirty="0">
                <a:solidFill>
                  <a:srgbClr val="0000FF"/>
                </a:solidFill>
                <a:latin typeface="微軟正黑體" panose="020B0604030504040204" pitchFamily="34" charset="-120"/>
                <a:ea typeface="微軟正黑體" panose="020B0604030504040204" pitchFamily="34" charset="-120"/>
              </a:endParaRPr>
            </a:p>
            <a:p>
              <a:pPr fontAlgn="auto">
                <a:lnSpc>
                  <a:spcPct val="130000"/>
                </a:lnSpc>
                <a:spcBef>
                  <a:spcPts val="0"/>
                </a:spcBef>
                <a:spcAft>
                  <a:spcPts val="0"/>
                </a:spcAft>
                <a:defRPr/>
              </a:pPr>
              <a:r>
                <a:rPr lang="zh-TW" altLang="en-US" sz="1450" dirty="0">
                  <a:latin typeface="微軟正黑體" panose="020B0604030504040204" pitchFamily="34" charset="-120"/>
                  <a:ea typeface="微軟正黑體" panose="020B0604030504040204" pitchFamily="34" charset="-120"/>
                </a:rPr>
                <a:t>「健康技能」、「生活技能」、</a:t>
              </a:r>
              <a:endParaRPr lang="en-US" altLang="zh-TW" sz="1450" dirty="0">
                <a:latin typeface="微軟正黑體" panose="020B0604030504040204" pitchFamily="34" charset="-120"/>
                <a:ea typeface="微軟正黑體" panose="020B0604030504040204" pitchFamily="34" charset="-120"/>
              </a:endParaRPr>
            </a:p>
            <a:p>
              <a:pPr fontAlgn="auto">
                <a:lnSpc>
                  <a:spcPct val="130000"/>
                </a:lnSpc>
                <a:spcBef>
                  <a:spcPts val="0"/>
                </a:spcBef>
                <a:spcAft>
                  <a:spcPts val="0"/>
                </a:spcAft>
                <a:defRPr/>
              </a:pPr>
              <a:r>
                <a:rPr lang="zh-TW" altLang="en-US" sz="1450" dirty="0">
                  <a:latin typeface="微軟正黑體" panose="020B0604030504040204" pitchFamily="34" charset="-120"/>
                  <a:ea typeface="微軟正黑體" panose="020B0604030504040204" pitchFamily="34" charset="-120"/>
                </a:rPr>
                <a:t>「技能表現」、「策略運用」。</a:t>
              </a:r>
              <a:endParaRPr lang="en-US" altLang="zh-TW" sz="1450" dirty="0">
                <a:latin typeface="微軟正黑體" panose="020B0604030504040204" pitchFamily="34" charset="-120"/>
                <a:ea typeface="微軟正黑體" panose="020B0604030504040204" pitchFamily="34" charset="-120"/>
              </a:endParaRPr>
            </a:p>
            <a:p>
              <a:pPr algn="just" fontAlgn="auto">
                <a:lnSpc>
                  <a:spcPct val="130000"/>
                </a:lnSpc>
                <a:spcBef>
                  <a:spcPts val="0"/>
                </a:spcBef>
                <a:spcAft>
                  <a:spcPts val="0"/>
                </a:spcAft>
                <a:defRPr/>
              </a:pPr>
              <a:r>
                <a:rPr lang="en-US" altLang="zh-TW" sz="1450" b="1" dirty="0">
                  <a:solidFill>
                    <a:srgbClr val="0000FF"/>
                  </a:solidFill>
                  <a:latin typeface="微軟正黑體" panose="020B0604030504040204" pitchFamily="34" charset="-120"/>
                  <a:ea typeface="微軟正黑體" panose="020B0604030504040204" pitchFamily="34" charset="-120"/>
                </a:rPr>
                <a:t>4.</a:t>
              </a:r>
              <a:r>
                <a:rPr lang="zh-TW" altLang="en-US" sz="1450" b="1" dirty="0">
                  <a:solidFill>
                    <a:srgbClr val="0000FF"/>
                  </a:solidFill>
                  <a:latin typeface="微軟正黑體" panose="020B0604030504040204" pitchFamily="34" charset="-120"/>
                  <a:ea typeface="微軟正黑體" panose="020B0604030504040204" pitchFamily="34" charset="-120"/>
                </a:rPr>
                <a:t>行為：</a:t>
              </a:r>
              <a:endParaRPr lang="en-US" altLang="zh-TW" sz="1450" b="1" dirty="0">
                <a:solidFill>
                  <a:srgbClr val="0000FF"/>
                </a:solidFill>
                <a:latin typeface="微軟正黑體" panose="020B0604030504040204" pitchFamily="34" charset="-120"/>
                <a:ea typeface="微軟正黑體" panose="020B0604030504040204" pitchFamily="34" charset="-120"/>
              </a:endParaRPr>
            </a:p>
            <a:p>
              <a:pPr fontAlgn="auto">
                <a:lnSpc>
                  <a:spcPct val="130000"/>
                </a:lnSpc>
                <a:spcBef>
                  <a:spcPts val="0"/>
                </a:spcBef>
                <a:spcAft>
                  <a:spcPts val="0"/>
                </a:spcAft>
                <a:defRPr/>
              </a:pPr>
              <a:r>
                <a:rPr lang="zh-TW" altLang="en-US" sz="1450" dirty="0">
                  <a:latin typeface="微軟正黑體" panose="020B0604030504040204" pitchFamily="34" charset="-120"/>
                  <a:ea typeface="微軟正黑體" panose="020B0604030504040204" pitchFamily="34" charset="-120"/>
                </a:rPr>
                <a:t>「自我健康管理」、「健康倡議宣導」、「運動計畫」、「運動實踐」。</a:t>
              </a:r>
              <a:endParaRPr kumimoji="0" lang="en-US" altLang="zh-TW" sz="1450" dirty="0">
                <a:solidFill>
                  <a:prstClr val="black"/>
                </a:solidFill>
                <a:latin typeface="微軟正黑體" panose="020B0604030504040204" pitchFamily="34" charset="-120"/>
                <a:ea typeface="微軟正黑體" panose="020B0604030504040204" pitchFamily="34" charset="-120"/>
              </a:endParaRPr>
            </a:p>
          </p:txBody>
        </p:sp>
      </p:grpSp>
      <p:pic>
        <p:nvPicPr>
          <p:cNvPr id="55311"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71951">
            <a:off x="2736766" y="5303923"/>
            <a:ext cx="804863" cy="95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207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向右箭號 7"/>
          <p:cNvSpPr/>
          <p:nvPr/>
        </p:nvSpPr>
        <p:spPr>
          <a:xfrm>
            <a:off x="4434661" y="5199538"/>
            <a:ext cx="1489034" cy="1154113"/>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認識各層面健康概念</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標題 55"/>
          <p:cNvSpPr txBox="1">
            <a:spLocks/>
          </p:cNvSpPr>
          <p:nvPr/>
        </p:nvSpPr>
        <p:spPr>
          <a:xfrm>
            <a:off x="0" y="0"/>
            <a:ext cx="9144000" cy="621463"/>
          </a:xfrm>
          <a:prstGeom prst="rect">
            <a:avLst/>
          </a:prstGeom>
          <a:solidFill>
            <a:schemeClr val="bg1"/>
          </a:solid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hangingPunct="0">
              <a:defRPr/>
            </a:pPr>
            <a:r>
              <a:rPr lang="zh-TW" altLang="en-US" sz="3600" b="1" spc="3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健康與體育領綱學習表現舉隅</a:t>
            </a:r>
          </a:p>
        </p:txBody>
      </p:sp>
      <p:graphicFrame>
        <p:nvGraphicFramePr>
          <p:cNvPr id="4" name="表格 3"/>
          <p:cNvGraphicFramePr>
            <a:graphicFrameLocks noGrp="1"/>
          </p:cNvGraphicFramePr>
          <p:nvPr>
            <p:extLst>
              <p:ext uri="{D42A27DB-BD31-4B8C-83A1-F6EECF244321}">
                <p14:modId xmlns:p14="http://schemas.microsoft.com/office/powerpoint/2010/main" val="1472052766"/>
              </p:ext>
            </p:extLst>
          </p:nvPr>
        </p:nvGraphicFramePr>
        <p:xfrm>
          <a:off x="184964" y="828590"/>
          <a:ext cx="8774072" cy="4388014"/>
        </p:xfrm>
        <a:graphic>
          <a:graphicData uri="http://schemas.openxmlformats.org/drawingml/2006/table">
            <a:tbl>
              <a:tblPr firstRow="1" bandRow="1">
                <a:tableStyleId>{5C22544A-7EE6-4342-B048-85BDC9FD1C3A}</a:tableStyleId>
              </a:tblPr>
              <a:tblGrid>
                <a:gridCol w="1149468">
                  <a:extLst>
                    <a:ext uri="{9D8B030D-6E8A-4147-A177-3AD203B41FA5}">
                      <a16:colId xmlns="" xmlns:a16="http://schemas.microsoft.com/office/drawing/2014/main" val="20000"/>
                    </a:ext>
                  </a:extLst>
                </a:gridCol>
                <a:gridCol w="1480977">
                  <a:extLst>
                    <a:ext uri="{9D8B030D-6E8A-4147-A177-3AD203B41FA5}">
                      <a16:colId xmlns="" xmlns:a16="http://schemas.microsoft.com/office/drawing/2014/main" val="20001"/>
                    </a:ext>
                  </a:extLst>
                </a:gridCol>
                <a:gridCol w="1514475">
                  <a:extLst>
                    <a:ext uri="{9D8B030D-6E8A-4147-A177-3AD203B41FA5}">
                      <a16:colId xmlns="" xmlns:a16="http://schemas.microsoft.com/office/drawing/2014/main" val="20002"/>
                    </a:ext>
                  </a:extLst>
                </a:gridCol>
                <a:gridCol w="1548530">
                  <a:extLst>
                    <a:ext uri="{9D8B030D-6E8A-4147-A177-3AD203B41FA5}">
                      <a16:colId xmlns="" xmlns:a16="http://schemas.microsoft.com/office/drawing/2014/main" val="20003"/>
                    </a:ext>
                  </a:extLst>
                </a:gridCol>
                <a:gridCol w="1554528">
                  <a:extLst>
                    <a:ext uri="{9D8B030D-6E8A-4147-A177-3AD203B41FA5}">
                      <a16:colId xmlns="" xmlns:a16="http://schemas.microsoft.com/office/drawing/2014/main" val="20004"/>
                    </a:ext>
                  </a:extLst>
                </a:gridCol>
                <a:gridCol w="1526094">
                  <a:extLst>
                    <a:ext uri="{9D8B030D-6E8A-4147-A177-3AD203B41FA5}">
                      <a16:colId xmlns="" xmlns:a16="http://schemas.microsoft.com/office/drawing/2014/main" val="20005"/>
                    </a:ext>
                  </a:extLst>
                </a:gridCol>
              </a:tblGrid>
              <a:tr h="879396">
                <a:tc>
                  <a:txBody>
                    <a:bodyPr/>
                    <a:lstStyle/>
                    <a:p>
                      <a:pPr algn="ctr">
                        <a:lnSpc>
                          <a:spcPct val="150000"/>
                        </a:lnSpc>
                      </a:pPr>
                      <a:r>
                        <a:rPr lang="zh-TW" altLang="en-US" dirty="0">
                          <a:latin typeface="微軟正黑體" panose="020B0604030504040204" pitchFamily="34" charset="-120"/>
                          <a:ea typeface="微軟正黑體" panose="020B0604030504040204" pitchFamily="34" charset="-120"/>
                        </a:rPr>
                        <a:t>學習階段</a:t>
                      </a:r>
                    </a:p>
                  </a:txBody>
                  <a:tcPr anchor="ctr">
                    <a:solidFill>
                      <a:schemeClr val="accent4">
                        <a:lumMod val="75000"/>
                      </a:schemeClr>
                    </a:solidFill>
                  </a:tcPr>
                </a:tc>
                <a:tc>
                  <a:txBody>
                    <a:bodyPr/>
                    <a:lstStyle/>
                    <a:p>
                      <a:pPr algn="ctr">
                        <a:lnSpc>
                          <a:spcPct val="150000"/>
                        </a:lnSpc>
                      </a:pPr>
                      <a:r>
                        <a:rPr lang="zh-TW" altLang="en-US" dirty="0">
                          <a:latin typeface="微軟正黑體" panose="020B0604030504040204" pitchFamily="34" charset="-120"/>
                          <a:ea typeface="微軟正黑體" panose="020B0604030504040204" pitchFamily="34" charset="-120"/>
                        </a:rPr>
                        <a:t>第一</a:t>
                      </a:r>
                      <a:endParaRPr lang="en-US" altLang="zh-TW" dirty="0">
                        <a:latin typeface="微軟正黑體" panose="020B0604030504040204" pitchFamily="34" charset="-120"/>
                        <a:ea typeface="微軟正黑體" panose="020B0604030504040204" pitchFamily="34" charset="-120"/>
                      </a:endParaRPr>
                    </a:p>
                    <a:p>
                      <a:pPr algn="ctr">
                        <a:lnSpc>
                          <a:spcPct val="150000"/>
                        </a:lnSpc>
                      </a:pPr>
                      <a:r>
                        <a:rPr lang="zh-TW" altLang="en-US" dirty="0">
                          <a:latin typeface="微軟正黑體" panose="020B0604030504040204" pitchFamily="34" charset="-120"/>
                          <a:ea typeface="微軟正黑體" panose="020B0604030504040204" pitchFamily="34" charset="-120"/>
                        </a:rPr>
                        <a:t>學習階段</a:t>
                      </a:r>
                    </a:p>
                  </a:txBody>
                  <a:tcPr anchor="ctr">
                    <a:solidFill>
                      <a:schemeClr val="accent4">
                        <a:lumMod val="7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第二</a:t>
                      </a:r>
                      <a:endParaRPr lang="en-US" altLang="zh-TW"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學習階段</a:t>
                      </a:r>
                    </a:p>
                  </a:txBody>
                  <a:tcPr anchor="ctr">
                    <a:solidFill>
                      <a:schemeClr val="accent4">
                        <a:lumMod val="75000"/>
                      </a:schemeClr>
                    </a:solidFill>
                  </a:tcPr>
                </a:tc>
                <a:tc>
                  <a:txBody>
                    <a:bodyPr/>
                    <a:lstStyle/>
                    <a:p>
                      <a:pPr algn="ctr">
                        <a:lnSpc>
                          <a:spcPct val="150000"/>
                        </a:lnSpc>
                      </a:pPr>
                      <a:r>
                        <a:rPr lang="zh-TW" altLang="en-US" dirty="0">
                          <a:latin typeface="微軟正黑體" panose="020B0604030504040204" pitchFamily="34" charset="-120"/>
                          <a:ea typeface="微軟正黑體" panose="020B0604030504040204" pitchFamily="34" charset="-120"/>
                        </a:rPr>
                        <a:t>第三</a:t>
                      </a:r>
                      <a:endParaRPr lang="en-US" altLang="zh-TW" dirty="0">
                        <a:latin typeface="微軟正黑體" panose="020B0604030504040204" pitchFamily="34" charset="-120"/>
                        <a:ea typeface="微軟正黑體" panose="020B0604030504040204" pitchFamily="34" charset="-120"/>
                      </a:endParaRPr>
                    </a:p>
                    <a:p>
                      <a:pPr algn="ctr">
                        <a:lnSpc>
                          <a:spcPct val="150000"/>
                        </a:lnSpc>
                      </a:pPr>
                      <a:r>
                        <a:rPr lang="zh-TW" altLang="en-US" dirty="0">
                          <a:latin typeface="微軟正黑體" panose="020B0604030504040204" pitchFamily="34" charset="-120"/>
                          <a:ea typeface="微軟正黑體" panose="020B0604030504040204" pitchFamily="34" charset="-120"/>
                        </a:rPr>
                        <a:t>學習階段</a:t>
                      </a:r>
                    </a:p>
                  </a:txBody>
                  <a:tcPr anchor="ctr">
                    <a:solidFill>
                      <a:schemeClr val="accent4">
                        <a:lumMod val="75000"/>
                      </a:schemeClr>
                    </a:solidFill>
                  </a:tcPr>
                </a:tc>
                <a:tc>
                  <a:txBody>
                    <a:bodyPr/>
                    <a:lstStyle/>
                    <a:p>
                      <a:pPr algn="ctr">
                        <a:lnSpc>
                          <a:spcPct val="150000"/>
                        </a:lnSpc>
                      </a:pPr>
                      <a:r>
                        <a:rPr lang="zh-TW" altLang="en-US" dirty="0">
                          <a:latin typeface="微軟正黑體" panose="020B0604030504040204" pitchFamily="34" charset="-120"/>
                          <a:ea typeface="微軟正黑體" panose="020B0604030504040204" pitchFamily="34" charset="-120"/>
                        </a:rPr>
                        <a:t>第四</a:t>
                      </a:r>
                      <a:endParaRPr lang="en-US" altLang="zh-TW" dirty="0">
                        <a:latin typeface="微軟正黑體" panose="020B0604030504040204" pitchFamily="34" charset="-120"/>
                        <a:ea typeface="微軟正黑體" panose="020B0604030504040204" pitchFamily="34" charset="-120"/>
                      </a:endParaRPr>
                    </a:p>
                    <a:p>
                      <a:pPr algn="ctr">
                        <a:lnSpc>
                          <a:spcPct val="150000"/>
                        </a:lnSpc>
                      </a:pPr>
                      <a:r>
                        <a:rPr lang="zh-TW" altLang="en-US" dirty="0">
                          <a:latin typeface="微軟正黑體" panose="020B0604030504040204" pitchFamily="34" charset="-120"/>
                          <a:ea typeface="微軟正黑體" panose="020B0604030504040204" pitchFamily="34" charset="-120"/>
                        </a:rPr>
                        <a:t>學習階段</a:t>
                      </a:r>
                    </a:p>
                  </a:txBody>
                  <a:tcPr anchor="ctr">
                    <a:solidFill>
                      <a:schemeClr val="accent4">
                        <a:lumMod val="7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第五</a:t>
                      </a:r>
                      <a:endParaRPr lang="en-US" altLang="zh-TW"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學習階段</a:t>
                      </a:r>
                    </a:p>
                  </a:txBody>
                  <a:tcPr anchor="ctr">
                    <a:solidFill>
                      <a:schemeClr val="accent4">
                        <a:lumMod val="75000"/>
                      </a:schemeClr>
                    </a:solidFill>
                  </a:tcPr>
                </a:tc>
                <a:extLst>
                  <a:ext uri="{0D108BD9-81ED-4DB2-BD59-A6C34878D82A}">
                    <a16:rowId xmlns="" xmlns:a16="http://schemas.microsoft.com/office/drawing/2014/main" val="10000"/>
                  </a:ext>
                </a:extLst>
              </a:tr>
              <a:tr h="3473614">
                <a:tc>
                  <a:txBody>
                    <a:bodyPr/>
                    <a:lstStyle/>
                    <a:p>
                      <a:pPr algn="just">
                        <a:lnSpc>
                          <a:spcPct val="150000"/>
                        </a:lnSpc>
                      </a:pPr>
                      <a:r>
                        <a:rPr lang="zh-TW" altLang="en-US" sz="1400" dirty="0">
                          <a:latin typeface="微軟正黑體" panose="020B0604030504040204" pitchFamily="34" charset="-120"/>
                          <a:ea typeface="微軟正黑體" panose="020B0604030504040204" pitchFamily="34" charset="-120"/>
                        </a:rPr>
                        <a:t>學習表現</a:t>
                      </a:r>
                    </a:p>
                  </a:txBody>
                  <a:tcPr anchor="ctr">
                    <a:solidFill>
                      <a:schemeClr val="accent4">
                        <a:lumMod val="40000"/>
                        <a:lumOff val="60000"/>
                      </a:schemeClr>
                    </a:solidFill>
                  </a:tcPr>
                </a:tc>
                <a:tc>
                  <a:txBody>
                    <a:bodyPr/>
                    <a:lstStyle/>
                    <a:p>
                      <a:pPr marL="285750" indent="-285750" algn="just">
                        <a:lnSpc>
                          <a:spcPct val="150000"/>
                        </a:lnSpc>
                        <a:buFont typeface="Wingdings" panose="05000000000000000000" pitchFamily="2" charset="2"/>
                        <a:buChar char="ü"/>
                      </a:pPr>
                      <a:r>
                        <a:rPr lang="en-US" altLang="zh-TW" sz="1400" dirty="0">
                          <a:latin typeface="微軟正黑體" panose="020B0604030504040204" pitchFamily="34" charset="-120"/>
                          <a:ea typeface="微軟正黑體" panose="020B0604030504040204" pitchFamily="34" charset="-120"/>
                        </a:rPr>
                        <a:t>1a-Ⅰ-1</a:t>
                      </a:r>
                      <a:r>
                        <a:rPr lang="zh-TW" altLang="en-US" sz="1400" dirty="0">
                          <a:latin typeface="微軟正黑體" panose="020B0604030504040204" pitchFamily="34" charset="-120"/>
                          <a:ea typeface="微軟正黑體" panose="020B0604030504040204" pitchFamily="34" charset="-120"/>
                        </a:rPr>
                        <a:t>認識基本的健康常識。</a:t>
                      </a:r>
                      <a:endParaRPr lang="en-US" altLang="zh-TW" sz="1400" dirty="0">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tc>
                  <a:txBody>
                    <a:bodyPr/>
                    <a:lstStyle/>
                    <a:p>
                      <a:pPr marL="285750" indent="-285750" algn="just">
                        <a:lnSpc>
                          <a:spcPct val="150000"/>
                        </a:lnSpc>
                        <a:buFont typeface="Wingdings" panose="05000000000000000000" pitchFamily="2" charset="2"/>
                        <a:buChar char="ü"/>
                      </a:pPr>
                      <a:r>
                        <a:rPr lang="en-US" altLang="zh-TW" sz="1400" dirty="0">
                          <a:latin typeface="微軟正黑體" panose="020B0604030504040204" pitchFamily="34" charset="-120"/>
                          <a:ea typeface="微軟正黑體" panose="020B0604030504040204" pitchFamily="34" charset="-120"/>
                        </a:rPr>
                        <a:t>1a-Ⅱ-1</a:t>
                      </a:r>
                      <a:r>
                        <a:rPr lang="zh-TW" altLang="en-US" sz="1400" dirty="0">
                          <a:latin typeface="微軟正黑體" panose="020B0604030504040204" pitchFamily="34" charset="-120"/>
                          <a:ea typeface="微軟正黑體" panose="020B0604030504040204" pitchFamily="34" charset="-120"/>
                        </a:rPr>
                        <a:t>認識身心健康基本概念與意義。</a:t>
                      </a:r>
                      <a:endParaRPr lang="en-US" altLang="zh-TW" sz="1400" dirty="0">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tc>
                  <a:txBody>
                    <a:bodyPr/>
                    <a:lstStyle/>
                    <a:p>
                      <a:pPr marL="285750" indent="-285750" algn="just">
                        <a:lnSpc>
                          <a:spcPct val="150000"/>
                        </a:lnSpc>
                        <a:buFont typeface="Wingdings" panose="05000000000000000000" pitchFamily="2" charset="2"/>
                        <a:buChar char="ü"/>
                      </a:pPr>
                      <a:r>
                        <a:rPr lang="en-US" altLang="zh-TW" sz="1400" dirty="0">
                          <a:latin typeface="微軟正黑體" panose="020B0604030504040204" pitchFamily="34" charset="-120"/>
                          <a:ea typeface="微軟正黑體" panose="020B0604030504040204" pitchFamily="34" charset="-120"/>
                        </a:rPr>
                        <a:t>1a-Ⅲ-1</a:t>
                      </a:r>
                      <a:r>
                        <a:rPr lang="zh-TW" altLang="en-US" sz="1400" dirty="0">
                          <a:latin typeface="微軟正黑體" panose="020B0604030504040204" pitchFamily="34" charset="-120"/>
                          <a:ea typeface="微軟正黑體" panose="020B0604030504040204" pitchFamily="34" charset="-120"/>
                        </a:rPr>
                        <a:t>認識生理、心理與社會各層面健康的概念。</a:t>
                      </a:r>
                      <a:endParaRPr lang="en-US" altLang="zh-TW" sz="1400" dirty="0">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tc>
                  <a:txBody>
                    <a:bodyPr/>
                    <a:lstStyle/>
                    <a:p>
                      <a:pPr marL="285750" indent="-285750" algn="just">
                        <a:lnSpc>
                          <a:spcPct val="150000"/>
                        </a:lnSpc>
                        <a:buFont typeface="Wingdings" panose="05000000000000000000" pitchFamily="2" charset="2"/>
                        <a:buChar char="ü"/>
                      </a:pPr>
                      <a:r>
                        <a:rPr lang="en-US" altLang="zh-TW" sz="1400" dirty="0">
                          <a:latin typeface="微軟正黑體" panose="020B0604030504040204" pitchFamily="34" charset="-120"/>
                          <a:ea typeface="微軟正黑體" panose="020B0604030504040204" pitchFamily="34" charset="-120"/>
                        </a:rPr>
                        <a:t>1a-Ⅳ-1</a:t>
                      </a:r>
                      <a:r>
                        <a:rPr lang="zh-TW" altLang="en-US" sz="1400" dirty="0">
                          <a:latin typeface="微軟正黑體" panose="020B0604030504040204" pitchFamily="34" charset="-120"/>
                          <a:ea typeface="微軟正黑體" panose="020B0604030504040204" pitchFamily="34" charset="-120"/>
                        </a:rPr>
                        <a:t>理解生理、心理與社會各層面健康的概念。</a:t>
                      </a:r>
                      <a:endParaRPr lang="en-US" altLang="zh-TW" sz="1400" dirty="0">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tc>
                  <a:txBody>
                    <a:bodyPr/>
                    <a:lstStyle/>
                    <a:p>
                      <a:pPr marL="285750" indent="-285750" algn="just">
                        <a:lnSpc>
                          <a:spcPct val="150000"/>
                        </a:lnSpc>
                        <a:buFont typeface="Wingdings" panose="05000000000000000000" pitchFamily="2" charset="2"/>
                        <a:buChar char="ü"/>
                      </a:pPr>
                      <a:r>
                        <a:rPr lang="en-US" altLang="zh-TW" sz="1400" dirty="0">
                          <a:latin typeface="微軟正黑體" panose="020B0604030504040204" pitchFamily="34" charset="-120"/>
                          <a:ea typeface="微軟正黑體" panose="020B0604030504040204" pitchFamily="34" charset="-120"/>
                        </a:rPr>
                        <a:t>1a-Ⅴ-1</a:t>
                      </a:r>
                      <a:r>
                        <a:rPr lang="zh-TW" altLang="en-US" sz="1400" dirty="0">
                          <a:latin typeface="微軟正黑體" panose="020B0604030504040204" pitchFamily="34" charset="-120"/>
                          <a:ea typeface="微軟正黑體" panose="020B0604030504040204" pitchFamily="34" charset="-120"/>
                        </a:rPr>
                        <a:t>詮釋生理、心理、社會與心靈各層面健康的概念與意義。</a:t>
                      </a:r>
                      <a:endParaRPr lang="en-US" altLang="zh-TW" sz="1400" dirty="0">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extLst>
                  <a:ext uri="{0D108BD9-81ED-4DB2-BD59-A6C34878D82A}">
                    <a16:rowId xmlns="" xmlns:a16="http://schemas.microsoft.com/office/drawing/2014/main" val="10001"/>
                  </a:ext>
                </a:extLst>
              </a:tr>
            </a:tbl>
          </a:graphicData>
        </a:graphic>
      </p:graphicFrame>
      <p:sp>
        <p:nvSpPr>
          <p:cNvPr id="5" name="文字方塊 4"/>
          <p:cNvSpPr txBox="1"/>
          <p:nvPr/>
        </p:nvSpPr>
        <p:spPr>
          <a:xfrm>
            <a:off x="8600303" y="0"/>
            <a:ext cx="543697" cy="369332"/>
          </a:xfrm>
          <a:prstGeom prst="rect">
            <a:avLst/>
          </a:prstGeom>
          <a:noFill/>
        </p:spPr>
        <p:txBody>
          <a:bodyPr wrap="square" rtlCol="0">
            <a:spAutoFit/>
          </a:bodyPr>
          <a:lstStyle/>
          <a:p>
            <a:r>
              <a:rPr lang="en-US" altLang="zh-TW" dirty="0">
                <a:solidFill>
                  <a:schemeClr val="bg1"/>
                </a:solidFill>
              </a:rPr>
              <a:t>32</a:t>
            </a:r>
            <a:endParaRPr lang="zh-TW" altLang="en-US" dirty="0">
              <a:solidFill>
                <a:schemeClr val="bg1"/>
              </a:solidFill>
            </a:endParaRPr>
          </a:p>
        </p:txBody>
      </p:sp>
      <p:sp>
        <p:nvSpPr>
          <p:cNvPr id="3" name="投影片編號版面配置區 2"/>
          <p:cNvSpPr>
            <a:spLocks noGrp="1"/>
          </p:cNvSpPr>
          <p:nvPr>
            <p:ph type="sldNum" sz="quarter" idx="12"/>
          </p:nvPr>
        </p:nvSpPr>
        <p:spPr>
          <a:xfrm>
            <a:off x="7086600" y="6492875"/>
            <a:ext cx="2057400" cy="365125"/>
          </a:xfrm>
        </p:spPr>
        <p:txBody>
          <a:bodyPr/>
          <a:lstStyle/>
          <a:p>
            <a:pPr>
              <a:defRPr/>
            </a:pPr>
            <a:fld id="{99BF4EED-F24C-420D-B541-F5B5D702392D}" type="slidenum">
              <a:rPr lang="zh-TW" altLang="en-US" smtClean="0"/>
              <a:pPr>
                <a:defRPr/>
              </a:pPr>
              <a:t>41</a:t>
            </a:fld>
            <a:endParaRPr lang="zh-TW" altLang="en-US" dirty="0"/>
          </a:p>
        </p:txBody>
      </p:sp>
      <p:sp>
        <p:nvSpPr>
          <p:cNvPr id="7" name="向右箭號 6"/>
          <p:cNvSpPr/>
          <p:nvPr/>
        </p:nvSpPr>
        <p:spPr>
          <a:xfrm>
            <a:off x="1219973" y="5247164"/>
            <a:ext cx="1523227" cy="1106487"/>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認識基本</a:t>
            </a: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健康常識</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9" name="向右箭號 8"/>
          <p:cNvSpPr/>
          <p:nvPr/>
        </p:nvSpPr>
        <p:spPr>
          <a:xfrm>
            <a:off x="5923695" y="5203109"/>
            <a:ext cx="1523227" cy="1133475"/>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理解各層面健康</a:t>
            </a: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概念</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橢圓 9"/>
          <p:cNvSpPr/>
          <p:nvPr/>
        </p:nvSpPr>
        <p:spPr>
          <a:xfrm>
            <a:off x="7446922" y="5330110"/>
            <a:ext cx="1587500" cy="879475"/>
          </a:xfrm>
          <a:prstGeom prst="ellipse">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詮釋各層面健康</a:t>
            </a: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概念與</a:t>
            </a: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意義</a:t>
            </a:r>
          </a:p>
        </p:txBody>
      </p:sp>
      <p:sp>
        <p:nvSpPr>
          <p:cNvPr id="11" name="向右箭號 10"/>
          <p:cNvSpPr/>
          <p:nvPr/>
        </p:nvSpPr>
        <p:spPr>
          <a:xfrm>
            <a:off x="2743200" y="5247164"/>
            <a:ext cx="1691461" cy="1106487"/>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認識健康基本概念與意義</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502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55"/>
          <p:cNvSpPr txBox="1">
            <a:spLocks/>
          </p:cNvSpPr>
          <p:nvPr/>
        </p:nvSpPr>
        <p:spPr>
          <a:xfrm>
            <a:off x="0" y="0"/>
            <a:ext cx="9144000" cy="621463"/>
          </a:xfrm>
          <a:prstGeom prst="rect">
            <a:avLst/>
          </a:prstGeom>
          <a:solidFill>
            <a:schemeClr val="bg1"/>
          </a:solid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hangingPunct="0">
              <a:defRPr/>
            </a:pPr>
            <a:r>
              <a:rPr lang="zh-TW" altLang="en-US" sz="3600" b="1" spc="3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健康與體育領綱學習內容舉隅</a:t>
            </a:r>
          </a:p>
        </p:txBody>
      </p:sp>
      <p:graphicFrame>
        <p:nvGraphicFramePr>
          <p:cNvPr id="4" name="表格 3"/>
          <p:cNvGraphicFramePr>
            <a:graphicFrameLocks noGrp="1"/>
          </p:cNvGraphicFramePr>
          <p:nvPr>
            <p:extLst>
              <p:ext uri="{D42A27DB-BD31-4B8C-83A1-F6EECF244321}">
                <p14:modId xmlns:p14="http://schemas.microsoft.com/office/powerpoint/2010/main" val="1500265223"/>
              </p:ext>
            </p:extLst>
          </p:nvPr>
        </p:nvGraphicFramePr>
        <p:xfrm>
          <a:off x="155743" y="828590"/>
          <a:ext cx="8864431" cy="4307710"/>
        </p:xfrm>
        <a:graphic>
          <a:graphicData uri="http://schemas.openxmlformats.org/drawingml/2006/table">
            <a:tbl>
              <a:tblPr firstRow="1" bandRow="1">
                <a:tableStyleId>{5C22544A-7EE6-4342-B048-85BDC9FD1C3A}</a:tableStyleId>
              </a:tblPr>
              <a:tblGrid>
                <a:gridCol w="943686">
                  <a:extLst>
                    <a:ext uri="{9D8B030D-6E8A-4147-A177-3AD203B41FA5}">
                      <a16:colId xmlns="" xmlns:a16="http://schemas.microsoft.com/office/drawing/2014/main" val="20000"/>
                    </a:ext>
                  </a:extLst>
                </a:gridCol>
                <a:gridCol w="1584149">
                  <a:extLst>
                    <a:ext uri="{9D8B030D-6E8A-4147-A177-3AD203B41FA5}">
                      <a16:colId xmlns="" xmlns:a16="http://schemas.microsoft.com/office/drawing/2014/main" val="20001"/>
                    </a:ext>
                  </a:extLst>
                </a:gridCol>
                <a:gridCol w="1745547">
                  <a:extLst>
                    <a:ext uri="{9D8B030D-6E8A-4147-A177-3AD203B41FA5}">
                      <a16:colId xmlns="" xmlns:a16="http://schemas.microsoft.com/office/drawing/2014/main" val="20002"/>
                    </a:ext>
                  </a:extLst>
                </a:gridCol>
                <a:gridCol w="1495425">
                  <a:extLst>
                    <a:ext uri="{9D8B030D-6E8A-4147-A177-3AD203B41FA5}">
                      <a16:colId xmlns="" xmlns:a16="http://schemas.microsoft.com/office/drawing/2014/main" val="20003"/>
                    </a:ext>
                  </a:extLst>
                </a:gridCol>
                <a:gridCol w="1511475">
                  <a:extLst>
                    <a:ext uri="{9D8B030D-6E8A-4147-A177-3AD203B41FA5}">
                      <a16:colId xmlns="" xmlns:a16="http://schemas.microsoft.com/office/drawing/2014/main" val="20004"/>
                    </a:ext>
                  </a:extLst>
                </a:gridCol>
                <a:gridCol w="1584149">
                  <a:extLst>
                    <a:ext uri="{9D8B030D-6E8A-4147-A177-3AD203B41FA5}">
                      <a16:colId xmlns="" xmlns:a16="http://schemas.microsoft.com/office/drawing/2014/main" val="20005"/>
                    </a:ext>
                  </a:extLst>
                </a:gridCol>
              </a:tblGrid>
              <a:tr h="672045">
                <a:tc>
                  <a:txBody>
                    <a:bodyPr/>
                    <a:lstStyle/>
                    <a:p>
                      <a:pPr algn="ctr">
                        <a:lnSpc>
                          <a:spcPct val="150000"/>
                        </a:lnSpc>
                      </a:pPr>
                      <a:r>
                        <a:rPr lang="zh-TW" altLang="en-US" sz="1400" dirty="0">
                          <a:latin typeface="微軟正黑體" panose="020B0604030504040204" pitchFamily="34" charset="-120"/>
                          <a:ea typeface="微軟正黑體" panose="020B0604030504040204" pitchFamily="34" charset="-120"/>
                        </a:rPr>
                        <a:t>學習階段</a:t>
                      </a:r>
                    </a:p>
                  </a:txBody>
                  <a:tcPr anchor="ctr">
                    <a:solidFill>
                      <a:schemeClr val="accent6">
                        <a:lumMod val="75000"/>
                      </a:schemeClr>
                    </a:solidFill>
                  </a:tcPr>
                </a:tc>
                <a:tc>
                  <a:txBody>
                    <a:bodyPr/>
                    <a:lstStyle/>
                    <a:p>
                      <a:pPr algn="ctr">
                        <a:lnSpc>
                          <a:spcPct val="150000"/>
                        </a:lnSpc>
                      </a:pPr>
                      <a:r>
                        <a:rPr lang="zh-TW" altLang="en-US" sz="1400" dirty="0">
                          <a:latin typeface="微軟正黑體" panose="020B0604030504040204" pitchFamily="34" charset="-120"/>
                          <a:ea typeface="微軟正黑體" panose="020B0604030504040204" pitchFamily="34" charset="-120"/>
                        </a:rPr>
                        <a:t>第一</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學習階段</a:t>
                      </a:r>
                    </a:p>
                  </a:txBody>
                  <a:tcPr anchor="ctr">
                    <a:solidFill>
                      <a:schemeClr val="accent6">
                        <a:lumMod val="7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第二</a:t>
                      </a:r>
                      <a:endParaRPr lang="en-US" altLang="zh-TW" sz="1400"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學習階段</a:t>
                      </a:r>
                    </a:p>
                  </a:txBody>
                  <a:tcPr anchor="ctr">
                    <a:solidFill>
                      <a:schemeClr val="accent6">
                        <a:lumMod val="75000"/>
                      </a:schemeClr>
                    </a:solidFill>
                  </a:tcPr>
                </a:tc>
                <a:tc>
                  <a:txBody>
                    <a:bodyPr/>
                    <a:lstStyle/>
                    <a:p>
                      <a:pPr algn="ctr">
                        <a:lnSpc>
                          <a:spcPct val="150000"/>
                        </a:lnSpc>
                      </a:pPr>
                      <a:r>
                        <a:rPr lang="zh-TW" altLang="en-US" sz="1400" dirty="0">
                          <a:latin typeface="微軟正黑體" panose="020B0604030504040204" pitchFamily="34" charset="-120"/>
                          <a:ea typeface="微軟正黑體" panose="020B0604030504040204" pitchFamily="34" charset="-120"/>
                        </a:rPr>
                        <a:t>第三</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學習階段</a:t>
                      </a:r>
                    </a:p>
                  </a:txBody>
                  <a:tcPr anchor="ctr">
                    <a:solidFill>
                      <a:schemeClr val="accent6">
                        <a:lumMod val="75000"/>
                      </a:schemeClr>
                    </a:solidFill>
                  </a:tcPr>
                </a:tc>
                <a:tc>
                  <a:txBody>
                    <a:bodyPr/>
                    <a:lstStyle/>
                    <a:p>
                      <a:pPr algn="ctr">
                        <a:lnSpc>
                          <a:spcPct val="150000"/>
                        </a:lnSpc>
                      </a:pPr>
                      <a:r>
                        <a:rPr lang="zh-TW" altLang="en-US" sz="1400" dirty="0">
                          <a:latin typeface="微軟正黑體" panose="020B0604030504040204" pitchFamily="34" charset="-120"/>
                          <a:ea typeface="微軟正黑體" panose="020B0604030504040204" pitchFamily="34" charset="-120"/>
                        </a:rPr>
                        <a:t>第四</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學習階段</a:t>
                      </a:r>
                    </a:p>
                  </a:txBody>
                  <a:tcPr anchor="ctr">
                    <a:solidFill>
                      <a:schemeClr val="accent6">
                        <a:lumMod val="7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第五</a:t>
                      </a:r>
                      <a:endParaRPr lang="en-US" altLang="zh-TW" sz="1400"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學習階段</a:t>
                      </a:r>
                    </a:p>
                  </a:txBody>
                  <a:tcPr anchor="ctr">
                    <a:solidFill>
                      <a:schemeClr val="accent6">
                        <a:lumMod val="75000"/>
                      </a:schemeClr>
                    </a:solidFill>
                  </a:tcPr>
                </a:tc>
                <a:extLst>
                  <a:ext uri="{0D108BD9-81ED-4DB2-BD59-A6C34878D82A}">
                    <a16:rowId xmlns="" xmlns:a16="http://schemas.microsoft.com/office/drawing/2014/main" val="10000"/>
                  </a:ext>
                </a:extLst>
              </a:tr>
              <a:tr h="3576190">
                <a:tc>
                  <a:txBody>
                    <a:bodyPr/>
                    <a:lstStyle/>
                    <a:p>
                      <a:pPr algn="just">
                        <a:lnSpc>
                          <a:spcPct val="150000"/>
                        </a:lnSpc>
                      </a:pPr>
                      <a:r>
                        <a:rPr lang="zh-TW" altLang="en-US" sz="1400" dirty="0">
                          <a:latin typeface="微軟正黑體" panose="020B0604030504040204" pitchFamily="34" charset="-120"/>
                          <a:ea typeface="微軟正黑體" panose="020B0604030504040204" pitchFamily="34" charset="-120"/>
                        </a:rPr>
                        <a:t>學習內容</a:t>
                      </a:r>
                    </a:p>
                  </a:txBody>
                  <a:tcPr anchor="ctr">
                    <a:solidFill>
                      <a:schemeClr val="accent6">
                        <a:lumMod val="40000"/>
                        <a:lumOff val="60000"/>
                      </a:schemeClr>
                    </a:solidFill>
                  </a:tcPr>
                </a:tc>
                <a:tc>
                  <a:txBody>
                    <a:bodyPr/>
                    <a:lstStyle/>
                    <a:p>
                      <a:pPr marL="285750" indent="-285750" algn="just">
                        <a:lnSpc>
                          <a:spcPct val="150000"/>
                        </a:lnSpc>
                        <a:buFont typeface="Wingdings" panose="05000000000000000000" pitchFamily="2" charset="2"/>
                        <a:buChar char="ü"/>
                      </a:pPr>
                      <a:r>
                        <a:rPr lang="en-US" altLang="zh-TW" sz="1400" dirty="0">
                          <a:latin typeface="微軟正黑體" panose="020B0604030504040204" pitchFamily="34" charset="-120"/>
                          <a:ea typeface="微軟正黑體" panose="020B0604030504040204" pitchFamily="34" charset="-120"/>
                        </a:rPr>
                        <a:t>Hd-Ⅰ-1</a:t>
                      </a:r>
                      <a:r>
                        <a:rPr lang="zh-TW" altLang="en-US" sz="1400" dirty="0">
                          <a:latin typeface="微軟正黑體" panose="020B0604030504040204" pitchFamily="34" charset="-120"/>
                          <a:ea typeface="微軟正黑體" panose="020B0604030504040204" pitchFamily="34" charset="-120"/>
                        </a:rPr>
                        <a:t>守備</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跑分性球類運動相關的簡易拋、接、擲、傳之手眼動作協調、力量及準確性控球動作。</a:t>
                      </a:r>
                    </a:p>
                  </a:txBody>
                  <a:tcPr>
                    <a:solidFill>
                      <a:schemeClr val="accent6">
                        <a:lumMod val="40000"/>
                        <a:lumOff val="60000"/>
                      </a:schemeClr>
                    </a:solidFill>
                  </a:tcPr>
                </a:tc>
                <a:tc>
                  <a:txBody>
                    <a:bodyPr/>
                    <a:lstStyle/>
                    <a:p>
                      <a:pPr marL="285750" indent="-285750" algn="just">
                        <a:lnSpc>
                          <a:spcPct val="150000"/>
                        </a:lnSpc>
                        <a:buFont typeface="Wingdings" panose="05000000000000000000" pitchFamily="2" charset="2"/>
                        <a:buChar char="ü"/>
                      </a:pPr>
                      <a:r>
                        <a:rPr lang="en-US" altLang="zh-TW" sz="1400" dirty="0">
                          <a:latin typeface="微軟正黑體" panose="020B0604030504040204" pitchFamily="34" charset="-120"/>
                          <a:ea typeface="微軟正黑體" panose="020B0604030504040204" pitchFamily="34" charset="-120"/>
                        </a:rPr>
                        <a:t>Hd-Ⅱ-1</a:t>
                      </a:r>
                      <a:r>
                        <a:rPr lang="zh-TW" altLang="en-US" sz="1400" dirty="0">
                          <a:latin typeface="微軟正黑體" panose="020B0604030504040204" pitchFamily="34" charset="-120"/>
                          <a:ea typeface="微軟正黑體" panose="020B0604030504040204" pitchFamily="34" charset="-120"/>
                        </a:rPr>
                        <a:t>守備</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跑分性球類運動相關的拋接球、傳接球、擊球、踢球、跑動踩壘之時間、空間及人與人、人與球關係攻防概念。</a:t>
                      </a:r>
                      <a:endParaRPr lang="en-US" altLang="zh-TW" sz="1400" dirty="0">
                        <a:latin typeface="微軟正黑體" panose="020B0604030504040204" pitchFamily="34" charset="-120"/>
                        <a:ea typeface="微軟正黑體" panose="020B0604030504040204" pitchFamily="34" charset="-120"/>
                      </a:endParaRPr>
                    </a:p>
                  </a:txBody>
                  <a:tcPr>
                    <a:solidFill>
                      <a:schemeClr val="accent6">
                        <a:lumMod val="40000"/>
                        <a:lumOff val="60000"/>
                      </a:schemeClr>
                    </a:solidFill>
                  </a:tcPr>
                </a:tc>
                <a:tc>
                  <a:txBody>
                    <a:bodyPr/>
                    <a:lstStyle/>
                    <a:p>
                      <a:pPr marL="285750" indent="-285750" algn="just">
                        <a:lnSpc>
                          <a:spcPct val="150000"/>
                        </a:lnSpc>
                        <a:buFont typeface="Wingdings" panose="05000000000000000000" pitchFamily="2" charset="2"/>
                        <a:buChar char="ü"/>
                      </a:pPr>
                      <a:r>
                        <a:rPr lang="en-US" altLang="zh-TW" sz="1400" dirty="0">
                          <a:latin typeface="微軟正黑體" panose="020B0604030504040204" pitchFamily="34" charset="-120"/>
                          <a:ea typeface="微軟正黑體" panose="020B0604030504040204" pitchFamily="34" charset="-120"/>
                        </a:rPr>
                        <a:t>Hd-Ⅲ-1</a:t>
                      </a:r>
                      <a:r>
                        <a:rPr lang="zh-TW" altLang="en-US" sz="1400" dirty="0">
                          <a:latin typeface="微軟正黑體" panose="020B0604030504040204" pitchFamily="34" charset="-120"/>
                          <a:ea typeface="微軟正黑體" panose="020B0604030504040204" pitchFamily="34" charset="-120"/>
                        </a:rPr>
                        <a:t>守備</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跑分性球類運動基本動作及基礎戰術。</a:t>
                      </a:r>
                    </a:p>
                  </a:txBody>
                  <a:tcPr>
                    <a:solidFill>
                      <a:schemeClr val="accent6">
                        <a:lumMod val="40000"/>
                        <a:lumOff val="60000"/>
                      </a:schemeClr>
                    </a:solidFill>
                  </a:tcPr>
                </a:tc>
                <a:tc>
                  <a:txBody>
                    <a:bodyPr/>
                    <a:lstStyle/>
                    <a:p>
                      <a:pPr marL="285750" indent="-285750" algn="just">
                        <a:lnSpc>
                          <a:spcPct val="150000"/>
                        </a:lnSpc>
                        <a:buFont typeface="Wingdings" panose="05000000000000000000" pitchFamily="2" charset="2"/>
                        <a:buChar char="ü"/>
                      </a:pPr>
                      <a:r>
                        <a:rPr lang="en-US" altLang="zh-TW" sz="1400" dirty="0">
                          <a:latin typeface="微軟正黑體" panose="020B0604030504040204" pitchFamily="34" charset="-120"/>
                          <a:ea typeface="微軟正黑體" panose="020B0604030504040204" pitchFamily="34" charset="-120"/>
                        </a:rPr>
                        <a:t>Hd-Ⅳ-1</a:t>
                      </a:r>
                      <a:r>
                        <a:rPr lang="zh-TW" altLang="en-US" sz="1400" dirty="0">
                          <a:latin typeface="微軟正黑體" panose="020B0604030504040204" pitchFamily="34" charset="-120"/>
                          <a:ea typeface="微軟正黑體" panose="020B0604030504040204" pitchFamily="34" charset="-120"/>
                        </a:rPr>
                        <a:t>守備</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跑分性球類運動動作組合及團隊戰術。</a:t>
                      </a:r>
                    </a:p>
                  </a:txBody>
                  <a:tcPr>
                    <a:solidFill>
                      <a:schemeClr val="accent6">
                        <a:lumMod val="40000"/>
                        <a:lumOff val="60000"/>
                      </a:schemeClr>
                    </a:solidFill>
                  </a:tcPr>
                </a:tc>
                <a:tc>
                  <a:txBody>
                    <a:bodyPr/>
                    <a:lstStyle/>
                    <a:p>
                      <a:pPr marL="285750" indent="-285750" algn="just">
                        <a:lnSpc>
                          <a:spcPct val="150000"/>
                        </a:lnSpc>
                        <a:buFont typeface="Wingdings" panose="05000000000000000000" pitchFamily="2" charset="2"/>
                        <a:buChar char="ü"/>
                      </a:pPr>
                      <a:r>
                        <a:rPr lang="en-US" altLang="zh-TW" sz="1400" dirty="0">
                          <a:latin typeface="微軟正黑體" panose="020B0604030504040204" pitchFamily="34" charset="-120"/>
                          <a:ea typeface="微軟正黑體" panose="020B0604030504040204" pitchFamily="34" charset="-120"/>
                        </a:rPr>
                        <a:t>Hd-Ⅴ-1</a:t>
                      </a:r>
                      <a:r>
                        <a:rPr lang="zh-TW" altLang="en-US" sz="1400" dirty="0">
                          <a:latin typeface="微軟正黑體" panose="020B0604030504040204" pitchFamily="34" charset="-120"/>
                          <a:ea typeface="微軟正黑體" panose="020B0604030504040204" pitchFamily="34" charset="-120"/>
                        </a:rPr>
                        <a:t>守備</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跑分性球類運動技術綜合應用及團隊綜合戰術。</a:t>
                      </a:r>
                    </a:p>
                  </a:txBody>
                  <a:tcPr>
                    <a:solidFill>
                      <a:schemeClr val="accent6">
                        <a:lumMod val="40000"/>
                        <a:lumOff val="60000"/>
                      </a:schemeClr>
                    </a:solidFill>
                  </a:tcPr>
                </a:tc>
                <a:extLst>
                  <a:ext uri="{0D108BD9-81ED-4DB2-BD59-A6C34878D82A}">
                    <a16:rowId xmlns="" xmlns:a16="http://schemas.microsoft.com/office/drawing/2014/main" val="10001"/>
                  </a:ext>
                </a:extLst>
              </a:tr>
            </a:tbl>
          </a:graphicData>
        </a:graphic>
      </p:graphicFrame>
      <p:sp>
        <p:nvSpPr>
          <p:cNvPr id="5" name="文字方塊 4"/>
          <p:cNvSpPr txBox="1"/>
          <p:nvPr/>
        </p:nvSpPr>
        <p:spPr>
          <a:xfrm>
            <a:off x="8518358" y="0"/>
            <a:ext cx="625642" cy="369332"/>
          </a:xfrm>
          <a:prstGeom prst="rect">
            <a:avLst/>
          </a:prstGeom>
          <a:noFill/>
        </p:spPr>
        <p:txBody>
          <a:bodyPr wrap="square" rtlCol="0">
            <a:spAutoFit/>
          </a:bodyPr>
          <a:lstStyle/>
          <a:p>
            <a:r>
              <a:rPr lang="en-US" altLang="zh-TW" dirty="0">
                <a:solidFill>
                  <a:schemeClr val="bg1"/>
                </a:solidFill>
              </a:rPr>
              <a:t>33</a:t>
            </a:r>
            <a:endParaRPr lang="zh-TW" altLang="en-US" dirty="0">
              <a:solidFill>
                <a:schemeClr val="bg1"/>
              </a:solidFill>
            </a:endParaRPr>
          </a:p>
        </p:txBody>
      </p:sp>
      <p:sp>
        <p:nvSpPr>
          <p:cNvPr id="3" name="投影片編號版面配置區 2"/>
          <p:cNvSpPr>
            <a:spLocks noGrp="1"/>
          </p:cNvSpPr>
          <p:nvPr>
            <p:ph type="sldNum" sz="quarter" idx="12"/>
          </p:nvPr>
        </p:nvSpPr>
        <p:spPr>
          <a:xfrm>
            <a:off x="7086600" y="6492875"/>
            <a:ext cx="2057400" cy="365125"/>
          </a:xfrm>
        </p:spPr>
        <p:txBody>
          <a:bodyPr/>
          <a:lstStyle/>
          <a:p>
            <a:pPr>
              <a:defRPr/>
            </a:pPr>
            <a:fld id="{99BF4EED-F24C-420D-B541-F5B5D702392D}" type="slidenum">
              <a:rPr lang="zh-TW" altLang="en-US" smtClean="0"/>
              <a:pPr>
                <a:defRPr/>
              </a:pPr>
              <a:t>42</a:t>
            </a:fld>
            <a:endParaRPr lang="zh-TW" altLang="en-US" dirty="0"/>
          </a:p>
        </p:txBody>
      </p:sp>
      <p:sp>
        <p:nvSpPr>
          <p:cNvPr id="7" name="向右箭號 6"/>
          <p:cNvSpPr/>
          <p:nvPr/>
        </p:nvSpPr>
        <p:spPr>
          <a:xfrm>
            <a:off x="4467224" y="5204413"/>
            <a:ext cx="1461637" cy="1154113"/>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基礎戰術</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8" name="向右箭號 7"/>
          <p:cNvSpPr/>
          <p:nvPr/>
        </p:nvSpPr>
        <p:spPr>
          <a:xfrm>
            <a:off x="1009649" y="5204413"/>
            <a:ext cx="1642935" cy="1106487"/>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控球動作</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9" name="向右箭號 8"/>
          <p:cNvSpPr/>
          <p:nvPr/>
        </p:nvSpPr>
        <p:spPr>
          <a:xfrm>
            <a:off x="5928862" y="5177425"/>
            <a:ext cx="1523227" cy="1133475"/>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團隊戰術</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橢圓 9"/>
          <p:cNvSpPr/>
          <p:nvPr/>
        </p:nvSpPr>
        <p:spPr>
          <a:xfrm>
            <a:off x="7496947" y="5304426"/>
            <a:ext cx="1587500" cy="879475"/>
          </a:xfrm>
          <a:prstGeom prst="ellipse">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團隊綜合戰術</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1" name="向右箭號 10"/>
          <p:cNvSpPr/>
          <p:nvPr/>
        </p:nvSpPr>
        <p:spPr>
          <a:xfrm>
            <a:off x="2697442" y="5252039"/>
            <a:ext cx="1747353" cy="1106487"/>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攻防概念</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9414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四、多元適性的課綱</a:t>
            </a:r>
          </a:p>
        </p:txBody>
      </p:sp>
      <p:sp>
        <p:nvSpPr>
          <p:cNvPr id="6246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AF2A69F-4ED0-45E6-AB00-B660198010AD}" type="slidenum">
              <a:rPr lang="zh-TW" altLang="en-US" sz="1200" smtClean="0">
                <a:solidFill>
                  <a:schemeClr val="bg1"/>
                </a:solidFill>
              </a:rPr>
              <a:pPr>
                <a:lnSpc>
                  <a:spcPct val="100000"/>
                </a:lnSpc>
                <a:spcBef>
                  <a:spcPct val="0"/>
                </a:spcBef>
                <a:buFontTx/>
                <a:buNone/>
              </a:pPr>
              <a:t>43</a:t>
            </a:fld>
            <a:endParaRPr lang="zh-TW" altLang="en-US" sz="1200" dirty="0">
              <a:solidFill>
                <a:schemeClr val="bg1"/>
              </a:solidFill>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extLst>
      <p:ext uri="{BB962C8B-B14F-4D97-AF65-F5344CB8AC3E}">
        <p14:creationId xmlns:p14="http://schemas.microsoft.com/office/powerpoint/2010/main" val="1204538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8638" y="82962"/>
            <a:ext cx="7886700" cy="504825"/>
          </a:xfrm>
        </p:spPr>
        <p:txBody>
          <a:bodyPr rtlCol="0">
            <a:no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實施要點（一）課程發展</a:t>
            </a: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4079700964"/>
              </p:ext>
            </p:extLst>
          </p:nvPr>
        </p:nvGraphicFramePr>
        <p:xfrm>
          <a:off x="225362" y="777493"/>
          <a:ext cx="8752522" cy="2946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資料庫圖表 2"/>
          <p:cNvGraphicFramePr/>
          <p:nvPr>
            <p:extLst>
              <p:ext uri="{D42A27DB-BD31-4B8C-83A1-F6EECF244321}">
                <p14:modId xmlns:p14="http://schemas.microsoft.com/office/powerpoint/2010/main" val="1729200657"/>
              </p:ext>
            </p:extLst>
          </p:nvPr>
        </p:nvGraphicFramePr>
        <p:xfrm>
          <a:off x="225362" y="3891757"/>
          <a:ext cx="8752522" cy="27535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6564" name="投影片編號版面配置區 2"/>
          <p:cNvSpPr>
            <a:spLocks noGrp="1"/>
          </p:cNvSpPr>
          <p:nvPr>
            <p:ph type="sldNum" sz="quarter" idx="12"/>
          </p:nvPr>
        </p:nvSpPr>
        <p:spPr bwMode="auto">
          <a:xfrm>
            <a:off x="7086600" y="6462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510EC0-F840-44B5-9FE5-4834F4B14309}" type="slidenum">
              <a:rPr lang="zh-TW" altLang="en-US" sz="1200" smtClean="0">
                <a:solidFill>
                  <a:srgbClr val="898989"/>
                </a:solidFill>
              </a:rPr>
              <a:pPr>
                <a:lnSpc>
                  <a:spcPct val="100000"/>
                </a:lnSpc>
                <a:spcBef>
                  <a:spcPct val="0"/>
                </a:spcBef>
                <a:buFontTx/>
                <a:buNone/>
              </a:pPr>
              <a:t>44</a:t>
            </a:fld>
            <a:endParaRPr lang="zh-TW" altLang="en-US" sz="1200" dirty="0">
              <a:solidFill>
                <a:srgbClr val="89898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a:extLst>
              <a:ext uri="{FF2B5EF4-FFF2-40B4-BE49-F238E27FC236}">
                <a16:creationId xmlns="" xmlns:a16="http://schemas.microsoft.com/office/drawing/2014/main" id="{1936CFC4-05EF-4665-BF71-DA26C0FAE512}"/>
              </a:ext>
            </a:extLst>
          </p:cNvPr>
          <p:cNvGraphicFramePr>
            <a:graphicFrameLocks noGrp="1"/>
          </p:cNvGraphicFramePr>
          <p:nvPr>
            <p:ph idx="1"/>
            <p:extLst>
              <p:ext uri="{D42A27DB-BD31-4B8C-83A1-F6EECF244321}">
                <p14:modId xmlns:p14="http://schemas.microsoft.com/office/powerpoint/2010/main" val="4226055080"/>
              </p:ext>
            </p:extLst>
          </p:nvPr>
        </p:nvGraphicFramePr>
        <p:xfrm>
          <a:off x="325726" y="1291358"/>
          <a:ext cx="8492548" cy="5064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a:extLst>
              <a:ext uri="{FF2B5EF4-FFF2-40B4-BE49-F238E27FC236}">
                <a16:creationId xmlns="" xmlns:a16="http://schemas.microsoft.com/office/drawing/2014/main" id="{BC100C6B-B329-4143-9A4C-B63AE90CA3B3}"/>
              </a:ext>
            </a:extLst>
          </p:cNvPr>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45</a:t>
            </a:fld>
            <a:endParaRPr lang="zh-TW" altLang="en-US" dirty="0"/>
          </a:p>
        </p:txBody>
      </p:sp>
      <p:sp>
        <p:nvSpPr>
          <p:cNvPr id="6" name="標題 1">
            <a:extLst>
              <a:ext uri="{FF2B5EF4-FFF2-40B4-BE49-F238E27FC236}">
                <a16:creationId xmlns="" xmlns:a16="http://schemas.microsoft.com/office/drawing/2014/main" id="{07146244-359F-48DC-9002-F0F0B3DB4325}"/>
              </a:ext>
            </a:extLst>
          </p:cNvPr>
          <p:cNvSpPr>
            <a:spLocks noGrp="1"/>
          </p:cNvSpPr>
          <p:nvPr>
            <p:ph type="title"/>
          </p:nvPr>
        </p:nvSpPr>
        <p:spPr>
          <a:xfrm>
            <a:off x="628650" y="204571"/>
            <a:ext cx="7886700" cy="801688"/>
          </a:xfrm>
        </p:spPr>
        <p:txBody>
          <a:bodyPr rtlCol="0">
            <a:normAutofit/>
          </a:bodyPr>
          <a:lstStyle/>
          <a:p>
            <a:pPr algn="ctr" eaLnBrk="1" fontAlgn="auto" hangingPunct="1">
              <a:lnSpc>
                <a:spcPct val="100000"/>
              </a:lnSpc>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實施要點（二）教材編選</a:t>
            </a:r>
          </a:p>
        </p:txBody>
      </p:sp>
    </p:spTree>
    <p:extLst>
      <p:ext uri="{BB962C8B-B14F-4D97-AF65-F5344CB8AC3E}">
        <p14:creationId xmlns:p14="http://schemas.microsoft.com/office/powerpoint/2010/main" val="3662003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2191" y="0"/>
            <a:ext cx="8921809" cy="619125"/>
          </a:xfrm>
        </p:spPr>
        <p:txBody>
          <a:bodyPr rtlCol="0">
            <a:noAutofit/>
          </a:bodyPr>
          <a:lstStyle/>
          <a:p>
            <a:pPr algn="ctr" eaLnBrk="1" fontAlgn="auto" hangingPunct="1">
              <a:lnSpc>
                <a:spcPct val="100000"/>
              </a:lnSpc>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實施要點（三）教學實施、資源與學習評量</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0122458"/>
              </p:ext>
            </p:extLst>
          </p:nvPr>
        </p:nvGraphicFramePr>
        <p:xfrm>
          <a:off x="295275" y="1200728"/>
          <a:ext cx="8686799" cy="5495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6"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38539DA-DB2D-4F94-AC00-F698556135EB}" type="slidenum">
              <a:rPr lang="zh-TW" altLang="en-US" sz="1200" smtClean="0">
                <a:solidFill>
                  <a:srgbClr val="898989"/>
                </a:solidFill>
              </a:rPr>
              <a:pPr>
                <a:lnSpc>
                  <a:spcPct val="100000"/>
                </a:lnSpc>
                <a:spcBef>
                  <a:spcPct val="0"/>
                </a:spcBef>
                <a:buFontTx/>
                <a:buNone/>
              </a:pPr>
              <a:t>46</a:t>
            </a:fld>
            <a:endParaRPr lang="zh-TW" altLang="en-US" sz="1200">
              <a:solidFill>
                <a:srgbClr val="89898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8000" y="250825"/>
            <a:ext cx="7886700" cy="974725"/>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議題融入說明</a:t>
            </a:r>
          </a:p>
        </p:txBody>
      </p:sp>
      <p:sp>
        <p:nvSpPr>
          <p:cNvPr id="71683" name="投影片編號版面配置區 3"/>
          <p:cNvSpPr>
            <a:spLocks noGrp="1"/>
          </p:cNvSpPr>
          <p:nvPr>
            <p:ph type="sldNum" sz="quarter" idx="12"/>
          </p:nvPr>
        </p:nvSpPr>
        <p:spPr bwMode="auto">
          <a:xfrm>
            <a:off x="7086600" y="65055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12079F0-BE34-4A2B-A664-7D34D0C4EE31}" type="slidenum">
              <a:rPr lang="zh-TW" altLang="en-US" sz="1200" smtClean="0">
                <a:solidFill>
                  <a:srgbClr val="898989"/>
                </a:solidFill>
              </a:rPr>
              <a:pPr>
                <a:lnSpc>
                  <a:spcPct val="100000"/>
                </a:lnSpc>
                <a:spcBef>
                  <a:spcPct val="0"/>
                </a:spcBef>
                <a:buFontTx/>
                <a:buNone/>
              </a:pPr>
              <a:t>47</a:t>
            </a:fld>
            <a:endParaRPr lang="zh-TW" altLang="en-US" sz="1200">
              <a:solidFill>
                <a:srgbClr val="898989"/>
              </a:solidFill>
            </a:endParaRPr>
          </a:p>
        </p:txBody>
      </p:sp>
      <p:sp>
        <p:nvSpPr>
          <p:cNvPr id="9" name="流程圖: 替代處理程序 8"/>
          <p:cNvSpPr/>
          <p:nvPr/>
        </p:nvSpPr>
        <p:spPr>
          <a:xfrm>
            <a:off x="658813" y="2085975"/>
            <a:ext cx="3465512" cy="3181350"/>
          </a:xfrm>
          <a:prstGeom prst="flowChartAlternateProcess">
            <a:avLst/>
          </a:prstGeom>
          <a:solidFill>
            <a:schemeClr val="accent4">
              <a:lumMod val="60000"/>
              <a:lumOff val="40000"/>
            </a:schemeClr>
          </a:solidFill>
          <a:ln w="38100">
            <a:prstDash val="dashDot"/>
          </a:ln>
        </p:spPr>
        <p:style>
          <a:lnRef idx="2">
            <a:schemeClr val="accent4"/>
          </a:lnRef>
          <a:fillRef idx="1">
            <a:schemeClr val="lt1"/>
          </a:fillRef>
          <a:effectRef idx="0">
            <a:schemeClr val="accent4"/>
          </a:effectRef>
          <a:fontRef idx="minor">
            <a:schemeClr val="dk1"/>
          </a:fontRef>
        </p:style>
        <p:txBody>
          <a:bodyPr anchor="ctr"/>
          <a:lstStyle/>
          <a:p>
            <a:pPr marL="87313" eaLnBrk="1" fontAlgn="auto" hangingPunct="1">
              <a:lnSpc>
                <a:spcPct val="150000"/>
              </a:lnSpc>
              <a:spcBef>
                <a:spcPts val="0"/>
              </a:spcBef>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健體領域課綱以</a:t>
            </a:r>
            <a:r>
              <a:rPr lang="zh-TW" altLang="en-US" sz="2000" b="1" dirty="0">
                <a:solidFill>
                  <a:srgbClr val="FF0000"/>
                </a:solidFill>
                <a:latin typeface="微軟正黑體" panose="020B0604030504040204" pitchFamily="34" charset="-120"/>
                <a:ea typeface="微軟正黑體" panose="020B0604030504040204" pitchFamily="34" charset="-120"/>
              </a:rPr>
              <a:t>培養學生具備健康生活與體育運動的知識、態度與技能，涵養學生健康與體育的素養為目標</a:t>
            </a:r>
            <a:r>
              <a:rPr lang="zh-TW" altLang="en-US" sz="2000" dirty="0">
                <a:solidFill>
                  <a:schemeClr val="tx1"/>
                </a:solidFill>
                <a:latin typeface="微軟正黑體" panose="020B0604030504040204" pitchFamily="34" charset="-120"/>
                <a:ea typeface="微軟正黑體" panose="020B0604030504040204" pitchFamily="34" charset="-120"/>
              </a:rPr>
              <a:t>，與議題融入教育有共通之處</a:t>
            </a:r>
            <a:r>
              <a:rPr lang="zh-TW" altLang="zh-TW" sz="2000" dirty="0">
                <a:solidFill>
                  <a:schemeClr val="tx1"/>
                </a:solidFill>
                <a:latin typeface="微軟正黑體" panose="020B0604030504040204" pitchFamily="34" charset="-120"/>
                <a:ea typeface="微軟正黑體" panose="020B0604030504040204" pitchFamily="34" charset="-120"/>
              </a:rPr>
              <a:t>。</a:t>
            </a:r>
            <a:endParaRPr lang="zh-TW" altLang="en-US" sz="2000" dirty="0"/>
          </a:p>
        </p:txBody>
      </p:sp>
      <p:sp>
        <p:nvSpPr>
          <p:cNvPr id="10" name="流程圖: 文件 9"/>
          <p:cNvSpPr/>
          <p:nvPr/>
        </p:nvSpPr>
        <p:spPr>
          <a:xfrm>
            <a:off x="4451350" y="1866900"/>
            <a:ext cx="4306888" cy="4535488"/>
          </a:xfrm>
          <a:prstGeom prst="flowChartDocument">
            <a:avLst/>
          </a:prstGeom>
          <a:ln w="28575">
            <a:prstDash val="solid"/>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lnSpc>
                <a:spcPct val="200000"/>
              </a:lnSpc>
              <a:spcBef>
                <a:spcPts val="0"/>
              </a:spcBef>
              <a:spcAft>
                <a:spcPts val="0"/>
              </a:spcAft>
              <a:defRPr/>
            </a:pPr>
            <a:endParaRPr lang="en-US" altLang="zh-TW" sz="2000" dirty="0">
              <a:latin typeface="微軟正黑體" panose="020B0604030504040204" pitchFamily="34" charset="-120"/>
              <a:ea typeface="微軟正黑體" panose="020B0604030504040204" pitchFamily="34" charset="-120"/>
            </a:endParaRPr>
          </a:p>
          <a:p>
            <a:pPr marL="87313" algn="just" eaLnBrk="1" fontAlgn="auto" hangingPunct="1">
              <a:lnSpc>
                <a:spcPct val="150000"/>
              </a:lnSpc>
              <a:spcBef>
                <a:spcPts val="0"/>
              </a:spcBef>
              <a:spcAft>
                <a:spcPts val="0"/>
              </a:spcAft>
              <a:defRPr/>
            </a:pPr>
            <a:r>
              <a:rPr lang="zh-TW" altLang="en-US" sz="2400" dirty="0">
                <a:latin typeface="微軟正黑體" panose="020B0604030504040204" pitchFamily="34" charset="-120"/>
                <a:ea typeface="微軟正黑體" panose="020B0604030504040204" pitchFamily="34" charset="-120"/>
              </a:rPr>
              <a:t>健體領域</a:t>
            </a:r>
            <a:r>
              <a:rPr lang="zh-TW" altLang="zh-TW" sz="2400" dirty="0">
                <a:latin typeface="微軟正黑體" panose="020B0604030504040204" pitchFamily="34" charset="-120"/>
                <a:ea typeface="微軟正黑體" panose="020B0604030504040204" pitchFamily="34" charset="-120"/>
              </a:rPr>
              <a:t>課綱</a:t>
            </a:r>
            <a:r>
              <a:rPr lang="zh-TW" altLang="zh-TW" sz="2400" b="1" dirty="0">
                <a:solidFill>
                  <a:srgbClr val="FF0000"/>
                </a:solidFill>
                <a:latin typeface="微軟正黑體" panose="020B0604030504040204" pitchFamily="34" charset="-120"/>
                <a:ea typeface="微軟正黑體" panose="020B0604030504040204" pitchFamily="34" charset="-120"/>
              </a:rPr>
              <a:t>「附錄二」</a:t>
            </a:r>
            <a:r>
              <a:rPr lang="zh-TW" altLang="zh-TW" sz="2400" dirty="0">
                <a:latin typeface="微軟正黑體" panose="020B0604030504040204" pitchFamily="34" charset="-120"/>
                <a:ea typeface="微軟正黑體" panose="020B0604030504040204" pitchFamily="34" charset="-120"/>
              </a:rPr>
              <a:t>除明列「性別平等教育、人權教育、環境教育、海洋教育」議題之學習主題與實質內涵外，</a:t>
            </a:r>
            <a:r>
              <a:rPr lang="zh-TW" altLang="zh-TW" sz="2400" b="1" dirty="0">
                <a:solidFill>
                  <a:srgbClr val="FF0000"/>
                </a:solidFill>
                <a:latin typeface="微軟正黑體" panose="020B0604030504040204" pitchFamily="34" charset="-120"/>
                <a:ea typeface="微軟正黑體" panose="020B0604030504040204" pitchFamily="34" charset="-120"/>
              </a:rPr>
              <a:t>學習重點</a:t>
            </a:r>
            <a:r>
              <a:rPr lang="zh-TW" altLang="zh-TW" sz="2400" dirty="0">
                <a:latin typeface="微軟正黑體" panose="020B0604030504040204" pitchFamily="34" charset="-120"/>
                <a:ea typeface="微軟正黑體" panose="020B0604030504040204" pitchFamily="34" charset="-120"/>
              </a:rPr>
              <a:t>亦能呼應</a:t>
            </a:r>
            <a:r>
              <a:rPr lang="zh-TW" altLang="en-US" sz="2400" dirty="0">
                <a:latin typeface="微軟正黑體" panose="020B0604030504040204" pitchFamily="34" charset="-120"/>
                <a:ea typeface="微軟正黑體" panose="020B0604030504040204" pitchFamily="34" charset="-120"/>
              </a:rPr>
              <a:t>安全</a:t>
            </a:r>
            <a:r>
              <a:rPr lang="zh-TW" altLang="zh-TW" sz="2400" dirty="0">
                <a:latin typeface="微軟正黑體" panose="020B0604030504040204" pitchFamily="34" charset="-120"/>
                <a:ea typeface="微軟正黑體" panose="020B0604030504040204" pitchFamily="34" charset="-120"/>
              </a:rPr>
              <a:t>教育、</a:t>
            </a:r>
            <a:r>
              <a:rPr lang="zh-TW" altLang="en-US" sz="2400" dirty="0">
                <a:latin typeface="微軟正黑體" panose="020B0604030504040204" pitchFamily="34" charset="-120"/>
                <a:ea typeface="微軟正黑體" panose="020B0604030504040204" pitchFamily="34" charset="-120"/>
              </a:rPr>
              <a:t>品德</a:t>
            </a:r>
            <a:r>
              <a:rPr lang="zh-TW" altLang="zh-TW" sz="2400" dirty="0">
                <a:latin typeface="微軟正黑體" panose="020B0604030504040204" pitchFamily="34" charset="-120"/>
                <a:ea typeface="微軟正黑體" panose="020B0604030504040204" pitchFamily="34" charset="-120"/>
              </a:rPr>
              <a:t>教育、</a:t>
            </a:r>
            <a:r>
              <a:rPr lang="zh-TW" altLang="en-US" sz="2400" dirty="0">
                <a:latin typeface="微軟正黑體" panose="020B0604030504040204" pitchFamily="34" charset="-120"/>
                <a:ea typeface="微軟正黑體" panose="020B0604030504040204" pitchFamily="34" charset="-120"/>
              </a:rPr>
              <a:t>生命</a:t>
            </a:r>
            <a:r>
              <a:rPr lang="zh-TW" altLang="zh-TW" sz="2400" dirty="0">
                <a:latin typeface="微軟正黑體" panose="020B0604030504040204" pitchFamily="34" charset="-120"/>
                <a:ea typeface="微軟正黑體" panose="020B0604030504040204" pitchFamily="34" charset="-120"/>
              </a:rPr>
              <a:t>教育、戶外教育等議題。</a:t>
            </a:r>
            <a:endParaRPr lang="en-US" altLang="zh-TW" sz="24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p>
        </p:txBody>
      </p:sp>
      <p:pic>
        <p:nvPicPr>
          <p:cNvPr id="71686" name="圖片 4"/>
          <p:cNvPicPr>
            <a:picLocks noChangeAspect="1"/>
          </p:cNvPicPr>
          <p:nvPr/>
        </p:nvPicPr>
        <p:blipFill>
          <a:blip r:embed="rId2" cstate="print">
            <a:extLst>
              <a:ext uri="{28A0092B-C50C-407E-A947-70E740481C1C}">
                <a14:useLocalDpi xmlns:a14="http://schemas.microsoft.com/office/drawing/2010/main" val="0"/>
              </a:ext>
            </a:extLst>
          </a:blip>
          <a:srcRect l="14400" t="37250" r="7040" b="11534"/>
          <a:stretch>
            <a:fillRect/>
          </a:stretch>
        </p:blipFill>
        <p:spPr bwMode="auto">
          <a:xfrm>
            <a:off x="658813" y="714375"/>
            <a:ext cx="174148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887" y="151772"/>
            <a:ext cx="7886700" cy="78581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a:t>
            </a:r>
            <a:r>
              <a:rPr lang="zh-TW"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示例</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舉隅</a:t>
            </a:r>
          </a:p>
        </p:txBody>
      </p:sp>
      <p:graphicFrame>
        <p:nvGraphicFramePr>
          <p:cNvPr id="4" name="表格 3"/>
          <p:cNvGraphicFramePr>
            <a:graphicFrameLocks noGrp="1"/>
          </p:cNvGraphicFramePr>
          <p:nvPr>
            <p:extLst>
              <p:ext uri="{D42A27DB-BD31-4B8C-83A1-F6EECF244321}">
                <p14:modId xmlns:p14="http://schemas.microsoft.com/office/powerpoint/2010/main" val="13456116"/>
              </p:ext>
            </p:extLst>
          </p:nvPr>
        </p:nvGraphicFramePr>
        <p:xfrm>
          <a:off x="77788" y="950285"/>
          <a:ext cx="8951912" cy="5214393"/>
        </p:xfrm>
        <a:graphic>
          <a:graphicData uri="http://schemas.openxmlformats.org/drawingml/2006/table">
            <a:tbl>
              <a:tblPr firstRow="1" firstCol="1" lastRow="1" lastCol="1" bandRow="1" bandCol="1">
                <a:tableStyleId>{9DCAF9ED-07DC-4A11-8D7F-57B35C25682E}</a:tableStyleId>
              </a:tblPr>
              <a:tblGrid>
                <a:gridCol w="691576">
                  <a:extLst>
                    <a:ext uri="{9D8B030D-6E8A-4147-A177-3AD203B41FA5}">
                      <a16:colId xmlns="" xmlns:a16="http://schemas.microsoft.com/office/drawing/2014/main" val="20000"/>
                    </a:ext>
                  </a:extLst>
                </a:gridCol>
                <a:gridCol w="692990">
                  <a:extLst>
                    <a:ext uri="{9D8B030D-6E8A-4147-A177-3AD203B41FA5}">
                      <a16:colId xmlns="" xmlns:a16="http://schemas.microsoft.com/office/drawing/2014/main" val="20001"/>
                    </a:ext>
                  </a:extLst>
                </a:gridCol>
                <a:gridCol w="1425051">
                  <a:extLst>
                    <a:ext uri="{9D8B030D-6E8A-4147-A177-3AD203B41FA5}">
                      <a16:colId xmlns="" xmlns:a16="http://schemas.microsoft.com/office/drawing/2014/main" val="20002"/>
                    </a:ext>
                  </a:extLst>
                </a:gridCol>
                <a:gridCol w="1498781">
                  <a:extLst>
                    <a:ext uri="{9D8B030D-6E8A-4147-A177-3AD203B41FA5}">
                      <a16:colId xmlns="" xmlns:a16="http://schemas.microsoft.com/office/drawing/2014/main" val="20003"/>
                    </a:ext>
                  </a:extLst>
                </a:gridCol>
                <a:gridCol w="4643514">
                  <a:extLst>
                    <a:ext uri="{9D8B030D-6E8A-4147-A177-3AD203B41FA5}">
                      <a16:colId xmlns="" xmlns:a16="http://schemas.microsoft.com/office/drawing/2014/main" val="20004"/>
                    </a:ext>
                  </a:extLst>
                </a:gridCol>
              </a:tblGrid>
              <a:tr h="748596">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學習</a:t>
                      </a:r>
                    </a:p>
                    <a:p>
                      <a:pPr algn="ctr">
                        <a:spcAft>
                          <a:spcPts val="0"/>
                        </a:spcAft>
                      </a:pPr>
                      <a:r>
                        <a:rPr lang="zh-TW" sz="1600" kern="100" dirty="0">
                          <a:effectLst/>
                          <a:latin typeface="微軟正黑體" panose="020B0604030504040204" pitchFamily="34" charset="-120"/>
                          <a:ea typeface="微軟正黑體" panose="020B0604030504040204" pitchFamily="34" charset="-120"/>
                        </a:rPr>
                        <a:t>主題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議題實質內涵</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融入課程綱要學習重點之示例</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說明</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extLst>
                  <a:ext uri="{0D108BD9-81ED-4DB2-BD59-A6C34878D82A}">
                    <a16:rowId xmlns="" xmlns:a16="http://schemas.microsoft.com/office/drawing/2014/main" val="10000"/>
                  </a:ext>
                </a:extLst>
              </a:tr>
              <a:tr h="2220010">
                <a:tc>
                  <a:txBody>
                    <a:bodyPr/>
                    <a:lstStyle/>
                    <a:p>
                      <a:pPr algn="ctr">
                        <a:spcAft>
                          <a:spcPts val="0"/>
                        </a:spcAft>
                      </a:pPr>
                      <a:r>
                        <a:rPr lang="zh-TW" sz="1600" b="0"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性別平等教育</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 </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性別權力關係與互動</a:t>
                      </a:r>
                    </a:p>
                  </a:txBody>
                  <a:tcPr marL="68576" marR="68576" marT="0" marB="0" anchor="ctr"/>
                </a:tc>
                <a:tc>
                  <a:txBody>
                    <a:bodyPr/>
                    <a:lstStyle/>
                    <a:p>
                      <a:pPr defTabSz="1168400"/>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性</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E11</a:t>
                      </a:r>
                    </a:p>
                    <a:p>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培養性別間合宜表達情感的能力。</a:t>
                      </a:r>
                      <a:endPar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68576" marR="68576" marT="0" marB="0" anchor="ctr"/>
                </a:tc>
                <a:tc>
                  <a:txBody>
                    <a:bodyPr/>
                    <a:lstStyle/>
                    <a:p>
                      <a:pPr marL="533400" marR="0" indent="-533400" algn="just" defTabSz="914400" rtl="0" eaLnBrk="1" fontAlgn="auto" latinLnBrk="0" hangingPunct="1">
                        <a:lnSpc>
                          <a:spcPct val="100000"/>
                        </a:lnSpc>
                        <a:spcBef>
                          <a:spcPts val="0"/>
                        </a:spcBef>
                        <a:spcAft>
                          <a:spcPts val="0"/>
                        </a:spcAft>
                        <a:buClrTx/>
                        <a:buSzTx/>
                        <a:buFontTx/>
                        <a:buNone/>
                        <a:tabLst/>
                        <a:defRPr/>
                      </a:pP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Db-II-2</a:t>
                      </a: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性別角色刻板現象並與不同性別者之良好互動。</a:t>
                      </a:r>
                    </a:p>
                  </a:txBody>
                  <a:tcPr marL="68576" marR="6857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在教導情緒處理的相關單元時，可藉由觀察與角色扮演，引導學生探討性別角色刻板現象中，「男兒有淚不輕彈」，男性被要求理性堅強，壓抑情緒。但是，情緒如果無法適當的宣洩，可能對身心健康或人際關係造成什麼樣的影響？亦可藉由日常生活中的事例討論，讓學生了解情緒的表達與處理不應該因性別而有所不同，透過情緒的體驗與分辨，學習如何適切的表達與管理情緒。</a:t>
                      </a:r>
                    </a:p>
                  </a:txBody>
                  <a:tcPr marL="68576" marR="68576" marT="0" marB="0" anchor="ctr"/>
                </a:tc>
                <a:extLst>
                  <a:ext uri="{0D108BD9-81ED-4DB2-BD59-A6C34878D82A}">
                    <a16:rowId xmlns="" xmlns:a16="http://schemas.microsoft.com/office/drawing/2014/main" val="10001"/>
                  </a:ext>
                </a:extLst>
              </a:tr>
              <a:tr h="2245787">
                <a:tc>
                  <a:txBody>
                    <a:bodyPr/>
                    <a:lstStyle/>
                    <a:p>
                      <a:pPr algn="ctr">
                        <a:spcAft>
                          <a:spcPts val="0"/>
                        </a:spcAft>
                      </a:pPr>
                      <a:r>
                        <a:rPr lang="zh-TW" sz="1600" b="0" kern="100">
                          <a:solidFill>
                            <a:schemeClr val="tx1">
                              <a:lumMod val="75000"/>
                              <a:lumOff val="25000"/>
                            </a:schemeClr>
                          </a:solidFill>
                          <a:effectLst/>
                          <a:latin typeface="微軟正黑體" panose="020B0604030504040204" pitchFamily="34" charset="-120"/>
                          <a:ea typeface="微軟正黑體" panose="020B0604030504040204" pitchFamily="34" charset="-120"/>
                        </a:rPr>
                        <a:t>人權教育</a:t>
                      </a:r>
                      <a:endParaRPr lang="zh-TW" sz="1600" b="0" kern="10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人權與民主法治</a:t>
                      </a:r>
                    </a:p>
                  </a:txBody>
                  <a:tcPr marL="68576" marR="68576" marT="0" marB="0" anchor="ctr"/>
                </a:tc>
                <a:tc>
                  <a:txBody>
                    <a:bodyPr/>
                    <a:lstStyle/>
                    <a:p>
                      <a:pPr marL="0" marR="0" indent="-205740" algn="l"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人</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U3</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認識我國重要的人權立法及其意義，理解保障人權之憲政原理與原則。</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533400" marR="0" indent="-533400" algn="just" defTabSz="914400" rtl="0" eaLnBrk="1" fontAlgn="auto" latinLnBrk="0" hangingPunct="1">
                        <a:lnSpc>
                          <a:spcPct val="100000"/>
                        </a:lnSpc>
                        <a:spcBef>
                          <a:spcPts val="0"/>
                        </a:spcBef>
                        <a:spcAft>
                          <a:spcPts val="0"/>
                        </a:spcAft>
                        <a:buClrTx/>
                        <a:buSzTx/>
                        <a:buFontTx/>
                        <a:buNone/>
                        <a:tabLst/>
                        <a:defRPr/>
                      </a:pP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Ca-V-1</a:t>
                      </a: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健康的生活方式與環境永續之營造。</a:t>
                      </a:r>
                    </a:p>
                  </a:txBody>
                  <a:tcPr marL="68576" marR="68576" marT="0" marB="0" anchor="ctr"/>
                </a:tc>
                <a:tc>
                  <a:txBody>
                    <a:bodyPr/>
                    <a:lstStyle/>
                    <a:p>
                      <a:pPr marL="0" marR="0" indent="0" algn="just" defTabSz="914400" rtl="0" eaLnBrk="1" fontAlgn="auto" latinLnBrk="0" hangingPunct="0">
                        <a:lnSpc>
                          <a:spcPct val="100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於學習全民健保與醫療制度的課程時，經由全民健保基礎介紹，協助學生了解這是一種符合公平、正義、互助原則的社會保險制度，並且能夠透過全民健保與醫療使用現況及案例了解全民健保的永續危機，並經由小組討論，集結不同的生活經驗，進而商討醫療資源善用的策略與可行方案，以利此全民健保制度的長久經營。</a:t>
                      </a:r>
                    </a:p>
                  </a:txBody>
                  <a:tcPr marL="68576" marR="68576" marT="0" marB="0" anchor="ctr"/>
                </a:tc>
                <a:extLst>
                  <a:ext uri="{0D108BD9-81ED-4DB2-BD59-A6C34878D82A}">
                    <a16:rowId xmlns="" xmlns:a16="http://schemas.microsoft.com/office/drawing/2014/main" val="10002"/>
                  </a:ext>
                </a:extLst>
              </a:tr>
            </a:tbl>
          </a:graphicData>
        </a:graphic>
      </p:graphicFrame>
      <p:sp>
        <p:nvSpPr>
          <p:cNvPr id="5" name="文字方塊 4"/>
          <p:cNvSpPr txBox="1"/>
          <p:nvPr/>
        </p:nvSpPr>
        <p:spPr>
          <a:xfrm>
            <a:off x="0" y="6522621"/>
            <a:ext cx="8084264" cy="338554"/>
          </a:xfrm>
          <a:prstGeom prst="rect">
            <a:avLst/>
          </a:prstGeom>
          <a:noFill/>
        </p:spPr>
        <p:txBody>
          <a:bodyPr wrap="none">
            <a:spAutoFit/>
          </a:bodyPr>
          <a:lstStyle/>
          <a:p>
            <a:pPr eaLnBrk="1" fontAlgn="auto" hangingPunct="1">
              <a:spcBef>
                <a:spcPts val="0"/>
              </a:spcBef>
              <a:spcAft>
                <a:spcPts val="0"/>
              </a:spcAft>
              <a:defRPr/>
            </a:pP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請詳參</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&lt;</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健康與體育領域課程綱要課程手冊</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之「陸、健康與體育領域</a:t>
            </a:r>
            <a:r>
              <a:rPr lang="zh-TW"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之議題融入說明</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7273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91F094E-672E-4DAA-88B9-05ABD5A68678}" type="slidenum">
              <a:rPr lang="zh-TW" altLang="en-US" sz="1200" smtClean="0">
                <a:solidFill>
                  <a:srgbClr val="898989"/>
                </a:solidFill>
              </a:rPr>
              <a:pPr>
                <a:lnSpc>
                  <a:spcPct val="100000"/>
                </a:lnSpc>
                <a:spcBef>
                  <a:spcPct val="0"/>
                </a:spcBef>
                <a:buFontTx/>
                <a:buNone/>
              </a:pPr>
              <a:t>48</a:t>
            </a:fld>
            <a:endParaRPr lang="zh-TW" altLang="en-US" sz="1200" dirty="0">
              <a:solidFill>
                <a:srgbClr val="898989"/>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nvPr>
        </p:nvGraphicFramePr>
        <p:xfrm>
          <a:off x="2854023" y="2184335"/>
          <a:ext cx="3831020" cy="3558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49</a:t>
            </a:fld>
            <a:endParaRPr lang="zh-TW" altLang="en-US" sz="1200" dirty="0">
              <a:solidFill>
                <a:srgbClr val="898989"/>
              </a:solidFill>
            </a:endParaRPr>
          </a:p>
        </p:txBody>
      </p:sp>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7112" y="2372679"/>
            <a:ext cx="2113705" cy="2113705"/>
          </a:xfrm>
          <a:prstGeom prst="rect">
            <a:avLst/>
          </a:prstGeom>
        </p:spPr>
      </p:pic>
      <p:sp>
        <p:nvSpPr>
          <p:cNvPr id="8" name="標題 1"/>
          <p:cNvSpPr>
            <a:spLocks noGrp="1"/>
          </p:cNvSpPr>
          <p:nvPr>
            <p:ph type="title"/>
          </p:nvPr>
        </p:nvSpPr>
        <p:spPr>
          <a:xfrm>
            <a:off x="550291" y="453710"/>
            <a:ext cx="8239125" cy="1325563"/>
          </a:xfrm>
        </p:spPr>
        <p:txBody>
          <a:bodyPr rtlCol="0">
            <a:normAutofit fontScale="90000"/>
          </a:bodyPr>
          <a:lstStyle/>
          <a:p>
            <a:pP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歡迎下載</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en-US" altLang="zh-TW" sz="3600" b="1" spc="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十二年國教健康與體育領域課程綱要</a:t>
            </a:r>
            <a:r>
              <a:rPr lang="en-US" altLang="zh-TW" sz="3600" b="1" spc="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3600" b="1" spc="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160559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extLst>
              <p:ext uri="{D42A27DB-BD31-4B8C-83A1-F6EECF244321}">
                <p14:modId xmlns:p14="http://schemas.microsoft.com/office/powerpoint/2010/main" val="2233600394"/>
              </p:ext>
            </p:extLst>
          </p:nvPr>
        </p:nvGraphicFramePr>
        <p:xfrm>
          <a:off x="790575" y="1000125"/>
          <a:ext cx="8353425" cy="5026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513" name="標題 1"/>
          <p:cNvSpPr>
            <a:spLocks noGrp="1"/>
          </p:cNvSpPr>
          <p:nvPr>
            <p:ph type="title" idx="4294967295"/>
          </p:nvPr>
        </p:nvSpPr>
        <p:spPr>
          <a:xfrm>
            <a:off x="914400" y="292100"/>
            <a:ext cx="8229600" cy="722313"/>
          </a:xfrm>
        </p:spPr>
        <p:txBody>
          <a:bodyPr/>
          <a:lstStyle/>
          <a:p>
            <a:pPr algn="ctr" eaLnBrk="1" hangingPunct="1">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總綱的理念與目標</a:t>
            </a:r>
          </a:p>
        </p:txBody>
      </p:sp>
      <p:sp>
        <p:nvSpPr>
          <p:cNvPr id="21507" name="投影片編號版面配置區 3"/>
          <p:cNvSpPr txBox="1">
            <a:spLocks noGrp="1"/>
          </p:cNvSpPr>
          <p:nvPr/>
        </p:nvSpPr>
        <p:spPr bwMode="auto">
          <a:xfrm>
            <a:off x="70516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eaLnBrk="1" hangingPunct="1">
              <a:lnSpc>
                <a:spcPct val="100000"/>
              </a:lnSpc>
              <a:spcBef>
                <a:spcPct val="0"/>
              </a:spcBef>
              <a:buFontTx/>
              <a:buNone/>
            </a:pPr>
            <a:fld id="{BF1CE2EE-5432-4B5D-AD5A-03018AC49998}" type="slidenum">
              <a:rPr lang="zh-TW" altLang="en-US" sz="1200">
                <a:solidFill>
                  <a:srgbClr val="898989"/>
                </a:solidFill>
                <a:latin typeface="Times New Roman" panose="02020603050405020304" pitchFamily="18" charset="0"/>
                <a:ea typeface="標楷體" panose="03000509000000000000" pitchFamily="65" charset="-120"/>
              </a:rPr>
              <a:pPr algn="r" eaLnBrk="1" hangingPunct="1">
                <a:lnSpc>
                  <a:spcPct val="100000"/>
                </a:lnSpc>
                <a:spcBef>
                  <a:spcPct val="0"/>
                </a:spcBef>
                <a:buFontTx/>
                <a:buNone/>
              </a:pPr>
              <a:t>5</a:t>
            </a:fld>
            <a:endParaRPr lang="zh-TW" altLang="en-US" sz="1200">
              <a:solidFill>
                <a:srgbClr val="898989"/>
              </a:solidFill>
              <a:latin typeface="Times New Roman" panose="02020603050405020304" pitchFamily="18" charset="0"/>
              <a:ea typeface="標楷體" panose="03000509000000000000" pitchFamily="65" charset="-120"/>
            </a:endParaRPr>
          </a:p>
        </p:txBody>
      </p:sp>
      <p:sp>
        <p:nvSpPr>
          <p:cNvPr id="21508" name="AutoShape 9"/>
          <p:cNvSpPr>
            <a:spLocks noChangeArrowheads="1"/>
          </p:cNvSpPr>
          <p:nvPr/>
        </p:nvSpPr>
        <p:spPr bwMode="auto">
          <a:xfrm>
            <a:off x="296089" y="5251449"/>
            <a:ext cx="2160588" cy="1008063"/>
          </a:xfrm>
          <a:prstGeom prst="roundRect">
            <a:avLst>
              <a:gd name="adj" fmla="val 16667"/>
            </a:avLst>
          </a:prstGeom>
          <a:solidFill>
            <a:srgbClr val="D78F8D"/>
          </a:solidFill>
          <a:ln w="38100">
            <a:solidFill>
              <a:srgbClr val="F2F2F2"/>
            </a:solidFill>
            <a:round/>
            <a:headEnd/>
            <a:tailEnd/>
          </a:ln>
          <a:effectLst>
            <a:outerShdw dist="28398" dir="3806097" algn="ctr" rotWithShape="0">
              <a:srgbClr val="622423">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啟發生命潛能</a:t>
            </a:r>
          </a:p>
        </p:txBody>
      </p:sp>
      <p:sp>
        <p:nvSpPr>
          <p:cNvPr id="21509" name="AutoShape 10"/>
          <p:cNvSpPr>
            <a:spLocks noChangeArrowheads="1"/>
          </p:cNvSpPr>
          <p:nvPr/>
        </p:nvSpPr>
        <p:spPr bwMode="auto">
          <a:xfrm>
            <a:off x="2519062" y="5251449"/>
            <a:ext cx="2089150" cy="1008063"/>
          </a:xfrm>
          <a:prstGeom prst="roundRect">
            <a:avLst>
              <a:gd name="adj" fmla="val 16667"/>
            </a:avLst>
          </a:prstGeom>
          <a:solidFill>
            <a:srgbClr val="FFCC66"/>
          </a:solidFill>
          <a:ln w="38100">
            <a:solidFill>
              <a:srgbClr val="F2F2F2"/>
            </a:solid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a:latin typeface="微軟正黑體" panose="020B0604030504040204" pitchFamily="34" charset="-120"/>
                <a:ea typeface="微軟正黑體" panose="020B0604030504040204" pitchFamily="34" charset="-120"/>
              </a:rPr>
              <a:t>陶養生活知能</a:t>
            </a:r>
          </a:p>
        </p:txBody>
      </p:sp>
      <p:sp>
        <p:nvSpPr>
          <p:cNvPr id="21510" name="AutoShape 11"/>
          <p:cNvSpPr>
            <a:spLocks noChangeArrowheads="1"/>
          </p:cNvSpPr>
          <p:nvPr/>
        </p:nvSpPr>
        <p:spPr bwMode="auto">
          <a:xfrm>
            <a:off x="4670597" y="5215094"/>
            <a:ext cx="2087562" cy="1008063"/>
          </a:xfrm>
          <a:prstGeom prst="roundRect">
            <a:avLst>
              <a:gd name="adj" fmla="val 16667"/>
            </a:avLst>
          </a:prstGeom>
          <a:solidFill>
            <a:srgbClr val="67B9CF"/>
          </a:solidFill>
          <a:ln w="38100">
            <a:solidFill>
              <a:srgbClr val="F2F2F2"/>
            </a:solidFill>
            <a:round/>
            <a:headEnd/>
            <a:tailEnd/>
          </a:ln>
          <a:effectLst>
            <a:outerShdw dist="28398" dir="3806097" algn="ctr" rotWithShape="0">
              <a:srgbClr val="205867">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促進生涯發展</a:t>
            </a:r>
          </a:p>
        </p:txBody>
      </p:sp>
      <p:sp>
        <p:nvSpPr>
          <p:cNvPr id="21511" name="AutoShape 12"/>
          <p:cNvSpPr>
            <a:spLocks noChangeArrowheads="1"/>
          </p:cNvSpPr>
          <p:nvPr/>
        </p:nvSpPr>
        <p:spPr bwMode="auto">
          <a:xfrm>
            <a:off x="6820544" y="5216680"/>
            <a:ext cx="2073275" cy="1008063"/>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涵育公民責任</a:t>
            </a:r>
          </a:p>
        </p:txBody>
      </p:sp>
      <p:sp>
        <p:nvSpPr>
          <p:cNvPr id="21512" name="文字方塊 9"/>
          <p:cNvSpPr txBox="1">
            <a:spLocks noChangeArrowheads="1"/>
          </p:cNvSpPr>
          <p:nvPr/>
        </p:nvSpPr>
        <p:spPr bwMode="auto">
          <a:xfrm>
            <a:off x="131763" y="1302772"/>
            <a:ext cx="6842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理念</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願景</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目標</a:t>
            </a:r>
            <a:endParaRPr lang="en-US" altLang="zh-TW" sz="1800" dirty="0">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
        <p:nvSpPr>
          <p:cNvPr id="2" name="投影片編號版面配置區 1"/>
          <p:cNvSpPr>
            <a:spLocks noGrp="1"/>
          </p:cNvSpPr>
          <p:nvPr>
            <p:ph type="sldNum" sz="quarter" idx="12"/>
          </p:nvPr>
        </p:nvSpPr>
        <p:spPr/>
        <p:txBody>
          <a:bodyPr/>
          <a:lstStyle/>
          <a:p>
            <a:pPr>
              <a:defRPr/>
            </a:pPr>
            <a:fld id="{99BF4EED-F24C-420D-B541-F5B5D702392D}" type="slidenum">
              <a:rPr lang="zh-TW" altLang="en-US" smtClean="0"/>
              <a:pPr>
                <a:defRPr/>
              </a:pPr>
              <a:t>5</a:t>
            </a:fld>
            <a:endParaRPr lang="zh-TW"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7300" y="2701925"/>
            <a:ext cx="7886700" cy="1325563"/>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國教院研發</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之課綱實施支持資源</a:t>
            </a:r>
          </a:p>
        </p:txBody>
      </p:sp>
      <p:sp>
        <p:nvSpPr>
          <p:cNvPr id="7373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407AFE-E38B-4A3D-99D6-7DCFF3BDAB28}" type="slidenum">
              <a:rPr lang="zh-TW" altLang="en-US" sz="1200" smtClean="0">
                <a:solidFill>
                  <a:srgbClr val="898989"/>
                </a:solidFill>
              </a:rPr>
              <a:pPr>
                <a:lnSpc>
                  <a:spcPct val="100000"/>
                </a:lnSpc>
                <a:spcBef>
                  <a:spcPct val="0"/>
                </a:spcBef>
                <a:buFontTx/>
                <a:buNone/>
              </a:pPr>
              <a:t>50</a:t>
            </a:fld>
            <a:endParaRPr lang="zh-TW" altLang="en-US" sz="120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pic>
        <p:nvPicPr>
          <p:cNvPr id="73733"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第三部分</a:t>
            </a:r>
          </a:p>
        </p:txBody>
      </p:sp>
      <p:pic>
        <p:nvPicPr>
          <p:cNvPr id="73735" name="圖片 4"/>
          <p:cNvPicPr>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7902575" y="5137150"/>
            <a:ext cx="77311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1238" y="110116"/>
            <a:ext cx="7975114" cy="830997"/>
          </a:xfrm>
          <a:prstGeom prst="rect">
            <a:avLst/>
          </a:prstGeom>
        </p:spPr>
        <p:txBody>
          <a:bodyPr wrap="square">
            <a:spAutoFit/>
          </a:bodyPr>
          <a:lstStyle/>
          <a:p>
            <a:pPr>
              <a:lnSpc>
                <a:spcPct val="150000"/>
              </a:lnSpc>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健體領域課綱實施相關資源</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課程手冊</a:t>
            </a:r>
            <a:endParaRPr lang="zh-TW" altLang="zh-TW" sz="3200" dirty="0">
              <a:latin typeface="微軟正黑體" panose="020B0604030504040204" pitchFamily="34" charset="-120"/>
              <a:ea typeface="微軟正黑體" panose="020B0604030504040204" pitchFamily="34" charset="-120"/>
            </a:endParaRPr>
          </a:p>
        </p:txBody>
      </p:sp>
      <p:sp>
        <p:nvSpPr>
          <p:cNvPr id="6" name="內容版面配置區 2"/>
          <p:cNvSpPr txBox="1">
            <a:spLocks/>
          </p:cNvSpPr>
          <p:nvPr/>
        </p:nvSpPr>
        <p:spPr>
          <a:xfrm>
            <a:off x="3929387" y="1132563"/>
            <a:ext cx="5214613" cy="4765356"/>
          </a:xfrm>
          <a:prstGeom prst="rect">
            <a:avLst/>
          </a:prstGeom>
        </p:spPr>
        <p:txBody>
          <a:bodyPr rtlCol="0">
            <a:normAutofit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壹、發展沿革與特色</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貳、課程架構</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參、核心素養與學習重點呼應說明</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肆、學習重點解析</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伍、素養導向教材編寫原則</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陸、議題融入說明</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柒、教學單元案例</a:t>
            </a:r>
            <a:endParaRPr lang="en-US"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endParaRPr>
          </a:p>
          <a:p>
            <a:pPr eaLnBrk="1" fontAlgn="auto" hangingPunct="1">
              <a:lnSpc>
                <a:spcPct val="110000"/>
              </a:lnSpc>
              <a:spcAft>
                <a:spcPts val="0"/>
              </a:spcAft>
              <a:defRPr/>
            </a:pP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捌、新舊課綱之課程實施銜接分析與建議</a:t>
            </a:r>
            <a:endParaRPr lang="en-US"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玖</a:t>
            </a:r>
            <a:r>
              <a:rPr lang="en-US"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a:t>
            </a: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其他課程規劃建議</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拾、</a:t>
            </a: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課綱</a:t>
            </a:r>
            <a:r>
              <a:rPr lang="en-US"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 action="ppaction://hlinkfile"/>
              </a:rPr>
              <a:t> Q &amp; A</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pic>
        <p:nvPicPr>
          <p:cNvPr id="7" name="圖片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3187">
            <a:off x="418416" y="5897641"/>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861237" y="5897919"/>
            <a:ext cx="7745736" cy="369332"/>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網址：</a:t>
            </a:r>
            <a:r>
              <a:rPr lang="en-US" altLang="zh-TW" dirty="0">
                <a:latin typeface="微軟正黑體" panose="020B0604030504040204" pitchFamily="34" charset="-120"/>
                <a:ea typeface="微軟正黑體" panose="020B0604030504040204" pitchFamily="34" charset="-120"/>
                <a:hlinkClick r:id="rId3"/>
              </a:rPr>
              <a:t>https://www.naer.edu.tw/files/11-1000-1625.php?Lang=zh-tw</a:t>
            </a:r>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7086600" y="6492875"/>
            <a:ext cx="2057400" cy="365125"/>
          </a:xfrm>
        </p:spPr>
        <p:txBody>
          <a:bodyPr/>
          <a:lstStyle/>
          <a:p>
            <a:pPr>
              <a:defRPr/>
            </a:pPr>
            <a:fld id="{99BF4EED-F24C-420D-B541-F5B5D702392D}" type="slidenum">
              <a:rPr lang="zh-TW" altLang="en-US" smtClean="0"/>
              <a:pPr>
                <a:defRPr/>
              </a:pPr>
              <a:t>51</a:t>
            </a:fld>
            <a:endParaRPr lang="zh-TW" altLang="en-US" dirty="0"/>
          </a:p>
        </p:txBody>
      </p:sp>
      <p:pic>
        <p:nvPicPr>
          <p:cNvPr id="10" name="圖片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8672" y="1163205"/>
            <a:ext cx="3059199" cy="4277544"/>
          </a:xfrm>
          <a:prstGeom prst="rect">
            <a:avLst/>
          </a:prstGeom>
        </p:spPr>
      </p:pic>
    </p:spTree>
    <p:extLst>
      <p:ext uri="{BB962C8B-B14F-4D97-AF65-F5344CB8AC3E}">
        <p14:creationId xmlns:p14="http://schemas.microsoft.com/office/powerpoint/2010/main" val="219388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104775" y="839676"/>
            <a:ext cx="5148135" cy="563193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buFont typeface="Arial" panose="020B0604020202020204" pitchFamily="34" charset="0"/>
              <a:buNone/>
            </a:pPr>
            <a:r>
              <a:rPr lang="zh-TW" altLang="en-US" sz="2000" b="1" dirty="0">
                <a:solidFill>
                  <a:srgbClr val="0000FF"/>
                </a:solidFill>
                <a:latin typeface="微軟正黑體" panose="020B0604030504040204" pitchFamily="34" charset="-120"/>
                <a:ea typeface="微軟正黑體" panose="020B0604030504040204" pitchFamily="34" charset="-120"/>
              </a:rPr>
              <a:t>一</a:t>
            </a:r>
            <a:r>
              <a:rPr lang="zh-TW" altLang="en-US" sz="2000" b="1" dirty="0" smtClean="0">
                <a:solidFill>
                  <a:srgbClr val="0000FF"/>
                </a:solidFill>
                <a:latin typeface="微軟正黑體" panose="020B0604030504040204" pitchFamily="34" charset="-120"/>
                <a:ea typeface="微軟正黑體" panose="020B0604030504040204" pitchFamily="34" charset="-120"/>
              </a:rPr>
              <a:t>、國小</a:t>
            </a:r>
            <a:r>
              <a:rPr lang="zh-TW" altLang="en-US" sz="2000" b="1" dirty="0">
                <a:solidFill>
                  <a:srgbClr val="0000FF"/>
                </a:solidFill>
                <a:latin typeface="微軟正黑體" panose="020B0604030504040204" pitchFamily="34" charset="-120"/>
                <a:ea typeface="微軟正黑體" panose="020B0604030504040204" pitchFamily="34" charset="-120"/>
              </a:rPr>
              <a:t>健體教材與教學模組示例</a:t>
            </a:r>
            <a:endParaRPr lang="en-US" altLang="zh-TW" sz="2000" b="1" dirty="0">
              <a:solidFill>
                <a:srgbClr val="0000FF"/>
              </a:solidFill>
              <a:latin typeface="微軟正黑體" panose="020B0604030504040204" pitchFamily="34" charset="-120"/>
              <a:ea typeface="微軟正黑體" panose="020B0604030504040204" pitchFamily="34" charset="-120"/>
            </a:endParaRPr>
          </a:p>
          <a:p>
            <a:pPr lvl="1" indent="-190500" algn="just">
              <a:lnSpc>
                <a:spcPct val="150000"/>
              </a:lnSpc>
            </a:pPr>
            <a:r>
              <a:rPr lang="en-US" altLang="zh-TW" sz="2000" b="1" dirty="0">
                <a:solidFill>
                  <a:srgbClr val="ED7D31"/>
                </a:solidFill>
                <a:latin typeface="微軟正黑體" panose="020B0604030504040204" pitchFamily="34" charset="-120"/>
                <a:ea typeface="微軟正黑體" panose="020B0604030504040204" pitchFamily="34" charset="-120"/>
              </a:rPr>
              <a:t>(</a:t>
            </a:r>
            <a:r>
              <a:rPr lang="zh-TW" altLang="en-US" sz="2000" b="1" dirty="0">
                <a:solidFill>
                  <a:srgbClr val="ED7D31"/>
                </a:solidFill>
                <a:latin typeface="微軟正黑體" panose="020B0604030504040204" pitchFamily="34" charset="-120"/>
                <a:ea typeface="微軟正黑體" panose="020B0604030504040204" pitchFamily="34" charset="-120"/>
              </a:rPr>
              <a:t>一</a:t>
            </a:r>
            <a:r>
              <a:rPr lang="en-US" altLang="zh-TW" sz="2000" b="1" dirty="0" smtClean="0">
                <a:solidFill>
                  <a:srgbClr val="ED7D31"/>
                </a:solidFill>
                <a:latin typeface="微軟正黑體" panose="020B0604030504040204" pitchFamily="34" charset="-120"/>
                <a:ea typeface="微軟正黑體" panose="020B0604030504040204" pitchFamily="34" charset="-120"/>
              </a:rPr>
              <a:t>)</a:t>
            </a:r>
            <a:r>
              <a:rPr lang="zh-TW" altLang="en-US" sz="2000" b="1" dirty="0" smtClean="0">
                <a:solidFill>
                  <a:srgbClr val="ED7D31"/>
                </a:solidFill>
                <a:latin typeface="微軟正黑體" panose="020B0604030504040204" pitchFamily="34" charset="-120"/>
                <a:ea typeface="微軟正黑體" panose="020B0604030504040204" pitchFamily="34" charset="-120"/>
              </a:rPr>
              <a:t>身體</a:t>
            </a:r>
            <a:r>
              <a:rPr lang="zh-TW" altLang="en-US" sz="2000" b="1" dirty="0">
                <a:solidFill>
                  <a:srgbClr val="ED7D31"/>
                </a:solidFill>
                <a:latin typeface="微軟正黑體" panose="020B0604030504040204" pitchFamily="34" charset="-120"/>
                <a:ea typeface="微軟正黑體" panose="020B0604030504040204" pitchFamily="34" charset="-120"/>
              </a:rPr>
              <a:t>一級棒</a:t>
            </a:r>
            <a:endParaRPr lang="en-US" altLang="zh-TW" sz="2000" b="1" dirty="0">
              <a:solidFill>
                <a:srgbClr val="ED7D31"/>
              </a:solidFill>
              <a:latin typeface="微軟正黑體" panose="020B0604030504040204" pitchFamily="34" charset="-120"/>
              <a:ea typeface="微軟正黑體" panose="020B0604030504040204" pitchFamily="34" charset="-120"/>
            </a:endParaRPr>
          </a:p>
          <a:p>
            <a:pPr lvl="1" indent="-190500" algn="just">
              <a:lnSpc>
                <a:spcPct val="150000"/>
              </a:lnSpc>
            </a:pPr>
            <a:r>
              <a:rPr lang="en-US" altLang="zh-TW" sz="2000" b="1" dirty="0">
                <a:solidFill>
                  <a:srgbClr val="ED7D31"/>
                </a:solidFill>
                <a:latin typeface="微軟正黑體" panose="020B0604030504040204" pitchFamily="34" charset="-120"/>
                <a:ea typeface="微軟正黑體" panose="020B0604030504040204" pitchFamily="34" charset="-120"/>
              </a:rPr>
              <a:t>(</a:t>
            </a:r>
            <a:r>
              <a:rPr lang="zh-TW" altLang="en-US" sz="2000" b="1" dirty="0">
                <a:solidFill>
                  <a:srgbClr val="ED7D31"/>
                </a:solidFill>
                <a:latin typeface="微軟正黑體" panose="020B0604030504040204" pitchFamily="34" charset="-120"/>
                <a:ea typeface="微軟正黑體" panose="020B0604030504040204" pitchFamily="34" charset="-120"/>
              </a:rPr>
              <a:t>二</a:t>
            </a:r>
            <a:r>
              <a:rPr lang="en-US" altLang="zh-TW" sz="2000" b="1" dirty="0" smtClean="0">
                <a:solidFill>
                  <a:srgbClr val="ED7D31"/>
                </a:solidFill>
                <a:latin typeface="微軟正黑體" panose="020B0604030504040204" pitchFamily="34" charset="-120"/>
                <a:ea typeface="微軟正黑體" panose="020B0604030504040204" pitchFamily="34" charset="-120"/>
              </a:rPr>
              <a:t>)</a:t>
            </a:r>
            <a:r>
              <a:rPr lang="zh-TW" altLang="en-US" sz="2000" b="1" dirty="0" smtClean="0">
                <a:solidFill>
                  <a:srgbClr val="ED7D31"/>
                </a:solidFill>
                <a:latin typeface="微軟正黑體" panose="020B0604030504040204" pitchFamily="34" charset="-120"/>
                <a:ea typeface="微軟正黑體" panose="020B0604030504040204" pitchFamily="34" charset="-120"/>
              </a:rPr>
              <a:t>打擊</a:t>
            </a:r>
            <a:r>
              <a:rPr lang="zh-TW" altLang="en-US" sz="2000" b="1" dirty="0">
                <a:solidFill>
                  <a:srgbClr val="ED7D31"/>
                </a:solidFill>
                <a:latin typeface="微軟正黑體" panose="020B0604030504040204" pitchFamily="34" charset="-120"/>
                <a:ea typeface="微軟正黑體" panose="020B0604030504040204" pitchFamily="34" charset="-120"/>
              </a:rPr>
              <a:t>惡勢力</a:t>
            </a:r>
            <a:endParaRPr lang="en-US" altLang="zh-TW" sz="2000" b="1" dirty="0">
              <a:solidFill>
                <a:srgbClr val="ED7D31"/>
              </a:solidFill>
              <a:latin typeface="微軟正黑體" panose="020B0604030504040204" pitchFamily="34" charset="-120"/>
              <a:ea typeface="微軟正黑體" panose="020B0604030504040204" pitchFamily="34" charset="-120"/>
            </a:endParaRPr>
          </a:p>
          <a:p>
            <a:pPr marL="0" lvl="1" algn="just">
              <a:lnSpc>
                <a:spcPct val="150000"/>
              </a:lnSpc>
            </a:pPr>
            <a:r>
              <a:rPr lang="zh-TW" altLang="en-US" sz="2000" b="1" dirty="0" smtClean="0">
                <a:solidFill>
                  <a:srgbClr val="0000FF"/>
                </a:solidFill>
                <a:latin typeface="微軟正黑體" panose="020B0604030504040204" pitchFamily="34" charset="-120"/>
                <a:ea typeface="微軟正黑體" panose="020B0604030504040204" pitchFamily="34" charset="-120"/>
              </a:rPr>
              <a:t>二</a:t>
            </a:r>
            <a:r>
              <a:rPr lang="zh-TW" altLang="en-US" sz="2000" b="1" dirty="0">
                <a:solidFill>
                  <a:srgbClr val="0000FF"/>
                </a:solidFill>
                <a:latin typeface="微軟正黑體" panose="020B0604030504040204" pitchFamily="34" charset="-120"/>
                <a:ea typeface="微軟正黑體" panose="020B0604030504040204" pitchFamily="34" charset="-120"/>
              </a:rPr>
              <a:t>、國中健體教材與教學模組</a:t>
            </a:r>
            <a:r>
              <a:rPr lang="zh-TW" altLang="en-US" sz="2000" b="1" dirty="0" smtClean="0">
                <a:solidFill>
                  <a:srgbClr val="0000FF"/>
                </a:solidFill>
                <a:latin typeface="微軟正黑體" panose="020B0604030504040204" pitchFamily="34" charset="-120"/>
                <a:ea typeface="微軟正黑體" panose="020B0604030504040204" pitchFamily="34" charset="-120"/>
              </a:rPr>
              <a:t>示例</a:t>
            </a:r>
            <a:endParaRPr lang="en-US" altLang="zh-TW" sz="2000" b="1" dirty="0" smtClean="0">
              <a:solidFill>
                <a:srgbClr val="0000FF"/>
              </a:solidFill>
              <a:latin typeface="微軟正黑體" panose="020B0604030504040204" pitchFamily="34" charset="-120"/>
              <a:ea typeface="微軟正黑體" panose="020B0604030504040204" pitchFamily="34" charset="-120"/>
            </a:endParaRPr>
          </a:p>
          <a:p>
            <a:pPr lvl="1" indent="-190500" algn="just">
              <a:lnSpc>
                <a:spcPct val="150000"/>
              </a:lnSpc>
            </a:pPr>
            <a:r>
              <a:rPr lang="en-US" altLang="zh-TW" sz="2000" b="1" dirty="0" smtClean="0">
                <a:solidFill>
                  <a:srgbClr val="ED7D31"/>
                </a:solidFill>
                <a:latin typeface="微軟正黑體" panose="020B0604030504040204" pitchFamily="34" charset="-120"/>
                <a:ea typeface="微軟正黑體" panose="020B0604030504040204" pitchFamily="34" charset="-120"/>
              </a:rPr>
              <a:t>(</a:t>
            </a:r>
            <a:r>
              <a:rPr lang="zh-TW" altLang="en-US" sz="2000" b="1" dirty="0">
                <a:solidFill>
                  <a:srgbClr val="ED7D31"/>
                </a:solidFill>
                <a:latin typeface="微軟正黑體" panose="020B0604030504040204" pitchFamily="34" charset="-120"/>
                <a:ea typeface="微軟正黑體" panose="020B0604030504040204" pitchFamily="34" charset="-120"/>
              </a:rPr>
              <a:t>一</a:t>
            </a:r>
            <a:r>
              <a:rPr lang="en-US" altLang="zh-TW" sz="2000" b="1" dirty="0">
                <a:solidFill>
                  <a:srgbClr val="ED7D31"/>
                </a:solidFill>
                <a:latin typeface="微軟正黑體" panose="020B0604030504040204" pitchFamily="34" charset="-120"/>
                <a:ea typeface="微軟正黑體" panose="020B0604030504040204" pitchFamily="34" charset="-120"/>
              </a:rPr>
              <a:t>)</a:t>
            </a:r>
            <a:r>
              <a:rPr lang="zh-TW" altLang="en-US" sz="2000" b="1" dirty="0">
                <a:solidFill>
                  <a:srgbClr val="ED7D31"/>
                </a:solidFill>
                <a:latin typeface="微軟正黑體" panose="020B0604030504040204" pitchFamily="34" charset="-120"/>
                <a:ea typeface="微軟正黑體" panose="020B0604030504040204" pitchFamily="34" charset="-120"/>
              </a:rPr>
              <a:t> 青春</a:t>
            </a:r>
            <a:r>
              <a:rPr lang="en-US" altLang="zh-TW" sz="2000" b="1" dirty="0">
                <a:solidFill>
                  <a:srgbClr val="ED7D31"/>
                </a:solidFill>
                <a:latin typeface="微軟正黑體" panose="020B0604030504040204" pitchFamily="34" charset="-120"/>
                <a:ea typeface="微軟正黑體" panose="020B0604030504040204" pitchFamily="34" charset="-120"/>
              </a:rPr>
              <a:t>e</a:t>
            </a:r>
            <a:r>
              <a:rPr lang="zh-TW" altLang="en-US" sz="2000" b="1" dirty="0">
                <a:solidFill>
                  <a:srgbClr val="ED7D31"/>
                </a:solidFill>
                <a:latin typeface="微軟正黑體" panose="020B0604030504040204" pitchFamily="34" charset="-120"/>
                <a:ea typeface="微軟正黑體" panose="020B0604030504040204" pitchFamily="34" charset="-120"/>
              </a:rPr>
              <a:t>世代</a:t>
            </a:r>
            <a:r>
              <a:rPr lang="en-US" altLang="zh-TW" sz="2000" b="1" dirty="0">
                <a:solidFill>
                  <a:srgbClr val="ED7D31"/>
                </a:solidFill>
                <a:latin typeface="微軟正黑體" panose="020B0604030504040204" pitchFamily="34" charset="-120"/>
                <a:ea typeface="微軟正黑體" panose="020B0604030504040204" pitchFamily="34" charset="-120"/>
              </a:rPr>
              <a:t>-</a:t>
            </a:r>
            <a:r>
              <a:rPr lang="zh-TW" altLang="en-US" sz="2000" b="1" dirty="0">
                <a:solidFill>
                  <a:srgbClr val="ED7D31"/>
                </a:solidFill>
                <a:latin typeface="微軟正黑體" panose="020B0604030504040204" pitchFamily="34" charset="-120"/>
                <a:ea typeface="微軟正黑體" panose="020B0604030504040204" pitchFamily="34" charset="-120"/>
              </a:rPr>
              <a:t>健康人際關係</a:t>
            </a:r>
            <a:endParaRPr lang="en-US" altLang="zh-TW" sz="2000" b="1" dirty="0">
              <a:solidFill>
                <a:srgbClr val="ED7D31"/>
              </a:solidFill>
              <a:latin typeface="微軟正黑體" panose="020B0604030504040204" pitchFamily="34" charset="-120"/>
              <a:ea typeface="微軟正黑體" panose="020B0604030504040204" pitchFamily="34" charset="-120"/>
            </a:endParaRPr>
          </a:p>
          <a:p>
            <a:pPr lvl="1" indent="-190500" algn="just">
              <a:lnSpc>
                <a:spcPct val="150000"/>
              </a:lnSpc>
            </a:pPr>
            <a:r>
              <a:rPr lang="en-US" altLang="zh-TW" sz="2000" b="1" dirty="0" smtClean="0">
                <a:solidFill>
                  <a:srgbClr val="ED7D31"/>
                </a:solidFill>
                <a:latin typeface="微軟正黑體" panose="020B0604030504040204" pitchFamily="34" charset="-120"/>
                <a:ea typeface="微軟正黑體" panose="020B0604030504040204" pitchFamily="34" charset="-120"/>
              </a:rPr>
              <a:t>(</a:t>
            </a:r>
            <a:r>
              <a:rPr lang="zh-TW" altLang="en-US" sz="2000" b="1" dirty="0">
                <a:solidFill>
                  <a:srgbClr val="ED7D31"/>
                </a:solidFill>
                <a:latin typeface="微軟正黑體" panose="020B0604030504040204" pitchFamily="34" charset="-120"/>
                <a:ea typeface="微軟正黑體" panose="020B0604030504040204" pitchFamily="34" charset="-120"/>
              </a:rPr>
              <a:t>二</a:t>
            </a:r>
            <a:r>
              <a:rPr lang="en-US" altLang="zh-TW" sz="2000" b="1" dirty="0">
                <a:solidFill>
                  <a:srgbClr val="ED7D31"/>
                </a:solidFill>
                <a:latin typeface="微軟正黑體" panose="020B0604030504040204" pitchFamily="34" charset="-120"/>
                <a:ea typeface="微軟正黑體" panose="020B0604030504040204" pitchFamily="34" charset="-120"/>
              </a:rPr>
              <a:t>)</a:t>
            </a:r>
            <a:r>
              <a:rPr lang="zh-TW" altLang="en-US" sz="2000" b="1" dirty="0">
                <a:solidFill>
                  <a:srgbClr val="ED7D31"/>
                </a:solidFill>
                <a:latin typeface="微軟正黑體" panose="020B0604030504040204" pitchFamily="34" charset="-120"/>
                <a:ea typeface="微軟正黑體" panose="020B0604030504040204" pitchFamily="34" charset="-120"/>
              </a:rPr>
              <a:t> 經驗、驚豔、獵豔、體驗與饗宴</a:t>
            </a:r>
            <a:endParaRPr lang="en-US" altLang="zh-TW" sz="2000" b="1" dirty="0">
              <a:solidFill>
                <a:srgbClr val="ED7D31"/>
              </a:solidFill>
              <a:latin typeface="微軟正黑體" panose="020B0604030504040204" pitchFamily="34" charset="-120"/>
              <a:ea typeface="微軟正黑體" panose="020B0604030504040204" pitchFamily="34" charset="-120"/>
            </a:endParaRPr>
          </a:p>
          <a:p>
            <a:pPr marL="0" lvl="1" algn="just">
              <a:lnSpc>
                <a:spcPct val="150000"/>
              </a:lnSpc>
            </a:pPr>
            <a:r>
              <a:rPr lang="zh-TW" altLang="en-US" sz="2000" b="1" dirty="0" smtClean="0">
                <a:solidFill>
                  <a:srgbClr val="0000FF"/>
                </a:solidFill>
                <a:latin typeface="微軟正黑體" panose="020B0604030504040204" pitchFamily="34" charset="-120"/>
                <a:ea typeface="微軟正黑體" panose="020B0604030504040204" pitchFamily="34" charset="-120"/>
              </a:rPr>
              <a:t>三</a:t>
            </a:r>
            <a:r>
              <a:rPr lang="zh-TW" altLang="en-US" sz="2000" b="1" dirty="0">
                <a:solidFill>
                  <a:srgbClr val="0000FF"/>
                </a:solidFill>
                <a:latin typeface="微軟正黑體" panose="020B0604030504040204" pitchFamily="34" charset="-120"/>
                <a:ea typeface="微軟正黑體" panose="020B0604030504040204" pitchFamily="34" charset="-120"/>
              </a:rPr>
              <a:t>、高中健體教材與教學模組示例</a:t>
            </a:r>
            <a:endParaRPr lang="en-US" altLang="zh-TW" sz="2000" b="1" dirty="0">
              <a:solidFill>
                <a:srgbClr val="0000FF"/>
              </a:solidFill>
              <a:latin typeface="微軟正黑體" panose="020B0604030504040204" pitchFamily="34" charset="-120"/>
              <a:ea typeface="微軟正黑體" panose="020B0604030504040204" pitchFamily="34" charset="-120"/>
            </a:endParaRPr>
          </a:p>
          <a:p>
            <a:pPr marL="2066925" lvl="1" indent="-1800225" algn="just">
              <a:lnSpc>
                <a:spcPct val="150000"/>
              </a:lnSpc>
            </a:pPr>
            <a:r>
              <a:rPr lang="en-US" altLang="zh-TW" sz="2000" b="1" dirty="0" smtClean="0">
                <a:solidFill>
                  <a:srgbClr val="ED7D31"/>
                </a:solidFill>
                <a:latin typeface="微軟正黑體" panose="020B0604030504040204" pitchFamily="34" charset="-120"/>
                <a:ea typeface="微軟正黑體" panose="020B0604030504040204" pitchFamily="34" charset="-120"/>
              </a:rPr>
              <a:t>(</a:t>
            </a:r>
            <a:r>
              <a:rPr lang="zh-TW" altLang="en-US" sz="2000" b="1" dirty="0">
                <a:solidFill>
                  <a:srgbClr val="ED7D31"/>
                </a:solidFill>
                <a:latin typeface="微軟正黑體" panose="020B0604030504040204" pitchFamily="34" charset="-120"/>
                <a:ea typeface="微軟正黑體" panose="020B0604030504040204" pitchFamily="34" charset="-120"/>
              </a:rPr>
              <a:t>一</a:t>
            </a:r>
            <a:r>
              <a:rPr lang="en-US" altLang="zh-TW" sz="2000" b="1" dirty="0" smtClean="0">
                <a:solidFill>
                  <a:srgbClr val="ED7D31"/>
                </a:solidFill>
                <a:latin typeface="微軟正黑體" panose="020B0604030504040204" pitchFamily="34" charset="-120"/>
                <a:ea typeface="微軟正黑體" panose="020B0604030504040204" pitchFamily="34" charset="-120"/>
              </a:rPr>
              <a:t>)</a:t>
            </a:r>
            <a:r>
              <a:rPr lang="zh-TW" altLang="en-US" sz="2000" b="1" dirty="0" smtClean="0">
                <a:solidFill>
                  <a:srgbClr val="ED7D31"/>
                </a:solidFill>
                <a:latin typeface="微軟正黑體" panose="020B0604030504040204" pitchFamily="34" charset="-120"/>
                <a:ea typeface="微軟正黑體" panose="020B0604030504040204" pitchFamily="34" charset="-120"/>
              </a:rPr>
              <a:t>時來運轉</a:t>
            </a:r>
            <a:r>
              <a:rPr lang="zh-TW" altLang="en-US" sz="2000" b="1" dirty="0">
                <a:solidFill>
                  <a:srgbClr val="ED7D31"/>
                </a:solidFill>
                <a:latin typeface="微軟正黑體" panose="020B0604030504040204" pitchFamily="34" charset="-120"/>
                <a:ea typeface="微軟正黑體" panose="020B0604030504040204" pitchFamily="34" charset="-120"/>
              </a:rPr>
              <a:t>，幸運有你</a:t>
            </a:r>
            <a:endParaRPr lang="en-US" altLang="zh-TW" sz="2000" b="1" dirty="0">
              <a:solidFill>
                <a:srgbClr val="ED7D31"/>
              </a:solidFill>
              <a:latin typeface="微軟正黑體" panose="020B0604030504040204" pitchFamily="34" charset="-120"/>
              <a:ea typeface="微軟正黑體" panose="020B0604030504040204" pitchFamily="34" charset="-120"/>
            </a:endParaRPr>
          </a:p>
          <a:p>
            <a:pPr marL="2066925" lvl="1" indent="-1800225" algn="just">
              <a:lnSpc>
                <a:spcPct val="150000"/>
              </a:lnSpc>
              <a:buNone/>
            </a:pPr>
            <a:r>
              <a:rPr lang="en-US" altLang="zh-TW" sz="2000" b="1" dirty="0" smtClean="0">
                <a:solidFill>
                  <a:srgbClr val="ED7D31"/>
                </a:solidFill>
                <a:latin typeface="微軟正黑體" panose="020B0604030504040204" pitchFamily="34" charset="-120"/>
                <a:ea typeface="微軟正黑體" panose="020B0604030504040204" pitchFamily="34" charset="-120"/>
              </a:rPr>
              <a:t>(</a:t>
            </a:r>
            <a:r>
              <a:rPr lang="zh-TW" altLang="en-US" sz="2000" b="1" dirty="0">
                <a:solidFill>
                  <a:srgbClr val="ED7D31"/>
                </a:solidFill>
                <a:latin typeface="微軟正黑體" panose="020B0604030504040204" pitchFamily="34" charset="-120"/>
                <a:ea typeface="微軟正黑體" panose="020B0604030504040204" pitchFamily="34" charset="-120"/>
              </a:rPr>
              <a:t>二</a:t>
            </a:r>
            <a:r>
              <a:rPr lang="en-US" altLang="zh-TW" sz="2000" b="1" dirty="0" smtClean="0">
                <a:solidFill>
                  <a:srgbClr val="ED7D31"/>
                </a:solidFill>
                <a:latin typeface="微軟正黑體" panose="020B0604030504040204" pitchFamily="34" charset="-120"/>
                <a:ea typeface="微軟正黑體" panose="020B0604030504040204" pitchFamily="34" charset="-120"/>
              </a:rPr>
              <a:t>)</a:t>
            </a:r>
            <a:r>
              <a:rPr lang="zh-TW" altLang="en-US" sz="2000" b="1" dirty="0" smtClean="0">
                <a:solidFill>
                  <a:srgbClr val="ED7D31"/>
                </a:solidFill>
                <a:latin typeface="微軟正黑體" panose="020B0604030504040204" pitchFamily="34" charset="-120"/>
                <a:ea typeface="微軟正黑體" panose="020B0604030504040204" pitchFamily="34" charset="-120"/>
              </a:rPr>
              <a:t>跑</a:t>
            </a:r>
            <a:r>
              <a:rPr lang="zh-TW" altLang="en-US" sz="2000" b="1" dirty="0">
                <a:solidFill>
                  <a:srgbClr val="ED7D31"/>
                </a:solidFill>
                <a:latin typeface="微軟正黑體" panose="020B0604030504040204" pitchFamily="34" charset="-120"/>
                <a:ea typeface="微軟正黑體" panose="020B0604030504040204" pitchFamily="34" charset="-120"/>
              </a:rPr>
              <a:t>跳人生，泳出生命</a:t>
            </a:r>
            <a:r>
              <a:rPr lang="en-US" altLang="zh-TW" sz="2000" b="1" dirty="0">
                <a:solidFill>
                  <a:srgbClr val="ED7D31"/>
                </a:solidFill>
                <a:latin typeface="微軟正黑體" panose="020B0604030504040204" pitchFamily="34" charset="-120"/>
                <a:ea typeface="微軟正黑體" panose="020B0604030504040204" pitchFamily="34" charset="-120"/>
              </a:rPr>
              <a:t>-</a:t>
            </a:r>
            <a:r>
              <a:rPr lang="zh-TW" altLang="en-US" sz="2000" b="1" dirty="0">
                <a:solidFill>
                  <a:srgbClr val="ED7D31"/>
                </a:solidFill>
                <a:latin typeface="微軟正黑體" panose="020B0604030504040204" pitchFamily="34" charset="-120"/>
                <a:ea typeface="微軟正黑體" panose="020B0604030504040204" pitchFamily="34" charset="-120"/>
              </a:rPr>
              <a:t>體現新自我</a:t>
            </a:r>
            <a:endParaRPr lang="en-US" altLang="zh-TW" sz="2000" b="1" dirty="0">
              <a:solidFill>
                <a:srgbClr val="ED7D31"/>
              </a:solidFill>
              <a:latin typeface="微軟正黑體" panose="020B0604030504040204" pitchFamily="34" charset="-120"/>
              <a:ea typeface="微軟正黑體" panose="020B0604030504040204" pitchFamily="34" charset="-120"/>
            </a:endParaRPr>
          </a:p>
          <a:p>
            <a:pPr lvl="1" indent="-190500" algn="just">
              <a:lnSpc>
                <a:spcPct val="150000"/>
              </a:lnSpc>
            </a:pPr>
            <a:r>
              <a:rPr lang="en-US" altLang="zh-TW" sz="2000" b="1" dirty="0">
                <a:solidFill>
                  <a:srgbClr val="ED7D31"/>
                </a:solidFill>
                <a:latin typeface="微軟正黑體" panose="020B0604030504040204" pitchFamily="34" charset="-120"/>
                <a:ea typeface="微軟正黑體" panose="020B0604030504040204" pitchFamily="34" charset="-120"/>
              </a:rPr>
              <a:t>(</a:t>
            </a:r>
            <a:r>
              <a:rPr lang="zh-TW" altLang="en-US" sz="2000" b="1" dirty="0">
                <a:solidFill>
                  <a:srgbClr val="ED7D31"/>
                </a:solidFill>
                <a:latin typeface="微軟正黑體" panose="020B0604030504040204" pitchFamily="34" charset="-120"/>
                <a:ea typeface="微軟正黑體" panose="020B0604030504040204" pitchFamily="34" charset="-120"/>
              </a:rPr>
              <a:t>三</a:t>
            </a:r>
            <a:r>
              <a:rPr lang="en-US" altLang="zh-TW" sz="2000" b="1" dirty="0" smtClean="0">
                <a:solidFill>
                  <a:srgbClr val="ED7D31"/>
                </a:solidFill>
                <a:latin typeface="微軟正黑體" panose="020B0604030504040204" pitchFamily="34" charset="-120"/>
                <a:ea typeface="微軟正黑體" panose="020B0604030504040204" pitchFamily="34" charset="-120"/>
              </a:rPr>
              <a:t>)</a:t>
            </a:r>
            <a:r>
              <a:rPr lang="zh-TW" altLang="en-US" sz="2000" b="1" dirty="0" smtClean="0">
                <a:solidFill>
                  <a:srgbClr val="ED7D31"/>
                </a:solidFill>
                <a:latin typeface="微軟正黑體" panose="020B0604030504040204" pitchFamily="34" charset="-120"/>
                <a:ea typeface="微軟正黑體" panose="020B0604030504040204" pitchFamily="34" charset="-120"/>
              </a:rPr>
              <a:t>全體</a:t>
            </a:r>
            <a:r>
              <a:rPr lang="zh-TW" altLang="en-US" sz="2000" b="1" dirty="0">
                <a:solidFill>
                  <a:srgbClr val="ED7D31"/>
                </a:solidFill>
                <a:latin typeface="微軟正黑體" panose="020B0604030504040204" pitchFamily="34" charset="-120"/>
                <a:ea typeface="微軟正黑體" panose="020B0604030504040204" pitchFamily="34" charset="-120"/>
              </a:rPr>
              <a:t>就位健康動起來</a:t>
            </a: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2537115385"/>
              </p:ext>
            </p:extLst>
          </p:nvPr>
        </p:nvGraphicFramePr>
        <p:xfrm>
          <a:off x="4957511" y="1275229"/>
          <a:ext cx="4486777" cy="4893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5779" name="投影片編號版面配置區 3"/>
          <p:cNvSpPr>
            <a:spLocks noGrp="1"/>
          </p:cNvSpPr>
          <p:nvPr>
            <p:ph type="sldNum" sz="quarter" idx="12"/>
          </p:nvPr>
        </p:nvSpPr>
        <p:spPr bwMode="auto">
          <a:xfrm>
            <a:off x="7086600" y="6455886"/>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A6E51A5F-FB29-4C2D-A709-FF416FAC7357}" type="slidenum">
              <a:rPr lang="zh-TW" altLang="en-US" sz="1200" smtClean="0">
                <a:solidFill>
                  <a:srgbClr val="898989"/>
                </a:solidFill>
              </a:rPr>
              <a:pPr>
                <a:lnSpc>
                  <a:spcPct val="100000"/>
                </a:lnSpc>
                <a:spcBef>
                  <a:spcPct val="0"/>
                </a:spcBef>
                <a:buFontTx/>
                <a:buNone/>
              </a:pPr>
              <a:t>52</a:t>
            </a:fld>
            <a:endParaRPr lang="zh-TW" altLang="en-US" sz="1200" dirty="0">
              <a:solidFill>
                <a:srgbClr val="898989"/>
              </a:solidFill>
            </a:endParaRPr>
          </a:p>
        </p:txBody>
      </p:sp>
      <p:sp>
        <p:nvSpPr>
          <p:cNvPr id="5" name="標題 1"/>
          <p:cNvSpPr>
            <a:spLocks noGrp="1"/>
          </p:cNvSpPr>
          <p:nvPr>
            <p:ph type="title"/>
          </p:nvPr>
        </p:nvSpPr>
        <p:spPr>
          <a:xfrm>
            <a:off x="0" y="0"/>
            <a:ext cx="9144000" cy="708307"/>
          </a:xfrm>
        </p:spPr>
        <p:txBody>
          <a:bodyPr rtlCol="0">
            <a:noAutofit/>
          </a:bodyPr>
          <a:lstStyle/>
          <a:p>
            <a:pPr algn="ctr" eaLnBrk="1" fontAlgn="auto" hangingPunct="1">
              <a:lnSpc>
                <a:spcPct val="100000"/>
              </a:lnSpc>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健體領域課綱實施相關資源</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教材及教學模組</a:t>
            </a:r>
          </a:p>
        </p:txBody>
      </p:sp>
      <p:pic>
        <p:nvPicPr>
          <p:cNvPr id="75784" name="圖片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6440" y="3318994"/>
            <a:ext cx="990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圖片 10"/>
          <p:cNvPicPr>
            <a:picLocks noChangeAspect="1"/>
          </p:cNvPicPr>
          <p:nvPr/>
        </p:nvPicPr>
        <p:blipFill>
          <a:blip r:embed="rId8" cstate="print">
            <a:extLst>
              <a:ext uri="{28A0092B-C50C-407E-A947-70E740481C1C}">
                <a14:useLocalDpi xmlns:a14="http://schemas.microsoft.com/office/drawing/2010/main" val="0"/>
              </a:ext>
            </a:extLst>
          </a:blip>
          <a:srcRect l="21529" r="24039" b="14848"/>
          <a:stretch>
            <a:fillRect/>
          </a:stretch>
        </p:blipFill>
        <p:spPr bwMode="auto">
          <a:xfrm>
            <a:off x="5357676" y="1651316"/>
            <a:ext cx="4699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群組 5"/>
          <p:cNvGrpSpPr/>
          <p:nvPr/>
        </p:nvGrpSpPr>
        <p:grpSpPr>
          <a:xfrm>
            <a:off x="5390229" y="5037235"/>
            <a:ext cx="626811" cy="791878"/>
            <a:chOff x="4471988" y="4916488"/>
            <a:chExt cx="626811" cy="791878"/>
          </a:xfrm>
        </p:grpSpPr>
        <p:sp>
          <p:nvSpPr>
            <p:cNvPr id="14" name="拱形 13"/>
            <p:cNvSpPr/>
            <p:nvPr/>
          </p:nvSpPr>
          <p:spPr>
            <a:xfrm>
              <a:off x="4471988" y="4916488"/>
              <a:ext cx="571500" cy="538162"/>
            </a:xfrm>
            <a:prstGeom prst="blockArc">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15" name="向下箭號 14"/>
            <p:cNvSpPr/>
            <p:nvPr/>
          </p:nvSpPr>
          <p:spPr>
            <a:xfrm>
              <a:off x="4855911" y="5191777"/>
              <a:ext cx="242888" cy="241300"/>
            </a:xfrm>
            <a:prstGeom prst="down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拱形 15"/>
            <p:cNvSpPr/>
            <p:nvPr/>
          </p:nvSpPr>
          <p:spPr>
            <a:xfrm flipV="1">
              <a:off x="4553744" y="5346416"/>
              <a:ext cx="352425" cy="361950"/>
            </a:xfrm>
            <a:prstGeom prst="blockArc">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17" name="向上箭號 16"/>
            <p:cNvSpPr/>
            <p:nvPr/>
          </p:nvSpPr>
          <p:spPr>
            <a:xfrm>
              <a:off x="4507958" y="5358465"/>
              <a:ext cx="176213" cy="149225"/>
            </a:xfrm>
            <a:prstGeom prst="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2" name="文字方塊 1"/>
          <p:cNvSpPr txBox="1"/>
          <p:nvPr/>
        </p:nvSpPr>
        <p:spPr>
          <a:xfrm>
            <a:off x="6615690" y="3055477"/>
            <a:ext cx="2401368" cy="1200329"/>
          </a:xfrm>
          <a:prstGeom prst="rect">
            <a:avLst/>
          </a:prstGeom>
          <a:noFill/>
        </p:spPr>
        <p:txBody>
          <a:bodyPr wrap="square" rtlCol="0">
            <a:spAutoFit/>
          </a:bodyPr>
          <a:lstStyle/>
          <a:p>
            <a:pPr lvl="0"/>
            <a:r>
              <a:rPr lang="zh-TW" altLang="en-US" b="1" dirty="0">
                <a:solidFill>
                  <a:schemeClr val="bg1"/>
                </a:solidFill>
                <a:latin typeface="微軟正黑體" panose="020B0604030504040204" pitchFamily="34" charset="-120"/>
                <a:ea typeface="微軟正黑體" panose="020B0604030504040204" pitchFamily="34" charset="-120"/>
              </a:rPr>
              <a:t>由國教院、大學及中小學協</a:t>
            </a:r>
            <a:r>
              <a:rPr lang="zh-TW" altLang="zh-TW" b="1" dirty="0">
                <a:solidFill>
                  <a:schemeClr val="bg1"/>
                </a:solidFill>
                <a:latin typeface="微軟正黑體" panose="020B0604030504040204" pitchFamily="34" charset="-120"/>
                <a:ea typeface="微軟正黑體" panose="020B0604030504040204" pitchFamily="34" charset="-120"/>
              </a:rPr>
              <a:t>作研發</a:t>
            </a:r>
            <a:r>
              <a:rPr lang="zh-TW" altLang="en-US" b="1" dirty="0">
                <a:solidFill>
                  <a:schemeClr val="bg1"/>
                </a:solidFill>
                <a:latin typeface="微軟正黑體" panose="020B0604030504040204" pitchFamily="34" charset="-120"/>
                <a:ea typeface="微軟正黑體" panose="020B0604030504040204" pitchFamily="34" charset="-120"/>
              </a:rPr>
              <a:t>教材及教學模組，具專業性與可行性。</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6485991" y="1261690"/>
            <a:ext cx="2245023" cy="1200329"/>
          </a:xfrm>
          <a:prstGeom prst="rect">
            <a:avLst/>
          </a:prstGeom>
          <a:noFill/>
        </p:spPr>
        <p:txBody>
          <a:bodyPr wrap="square" rtlCol="0">
            <a:spAutoFit/>
          </a:bodyPr>
          <a:lstStyle/>
          <a:p>
            <a:r>
              <a:rPr lang="zh-TW" altLang="zh-TW" b="1" dirty="0">
                <a:solidFill>
                  <a:schemeClr val="bg1"/>
                </a:solidFill>
                <a:latin typeface="微軟正黑體" panose="020B0604030504040204" pitchFamily="34" charset="-120"/>
                <a:ea typeface="微軟正黑體" panose="020B0604030504040204" pitchFamily="34" charset="-120"/>
              </a:rPr>
              <a:t>採行單科、跨科或跨領域之多樣</a:t>
            </a:r>
            <a:r>
              <a:rPr lang="zh-TW" altLang="en-US" b="1" dirty="0">
                <a:solidFill>
                  <a:schemeClr val="bg1"/>
                </a:solidFill>
                <a:latin typeface="微軟正黑體" panose="020B0604030504040204" pitchFamily="34" charset="-120"/>
                <a:ea typeface="微軟正黑體" panose="020B0604030504040204" pitchFamily="34" charset="-120"/>
              </a:rPr>
              <a:t>化</a:t>
            </a:r>
            <a:r>
              <a:rPr lang="zh-TW" altLang="zh-TW" b="1" dirty="0">
                <a:solidFill>
                  <a:schemeClr val="bg1"/>
                </a:solidFill>
                <a:latin typeface="微軟正黑體" panose="020B0604030504040204" pitchFamily="34" charset="-120"/>
                <a:ea typeface="微軟正黑體" panose="020B0604030504040204" pitchFamily="34" charset="-120"/>
              </a:rPr>
              <a:t>模式，</a:t>
            </a:r>
            <a:r>
              <a:rPr lang="zh-TW" altLang="en-US" b="1" dirty="0">
                <a:solidFill>
                  <a:schemeClr val="bg1"/>
                </a:solidFill>
                <a:latin typeface="微軟正黑體" panose="020B0604030504040204" pitchFamily="34" charset="-120"/>
                <a:ea typeface="微軟正黑體" panose="020B0604030504040204" pitchFamily="34" charset="-120"/>
              </a:rPr>
              <a:t>以</a:t>
            </a:r>
            <a:r>
              <a:rPr lang="zh-TW" altLang="zh-TW" b="1" dirty="0">
                <a:solidFill>
                  <a:schemeClr val="bg1"/>
                </a:solidFill>
                <a:latin typeface="微軟正黑體" panose="020B0604030504040204" pitchFamily="34" charset="-120"/>
                <a:ea typeface="微軟正黑體" panose="020B0604030504040204" pitchFamily="34" charset="-120"/>
              </a:rPr>
              <a:t>進行教材與教學</a:t>
            </a:r>
            <a:r>
              <a:rPr lang="zh-TW" altLang="en-US" b="1" dirty="0">
                <a:solidFill>
                  <a:schemeClr val="bg1"/>
                </a:solidFill>
                <a:latin typeface="微軟正黑體" panose="020B0604030504040204" pitchFamily="34" charset="-120"/>
                <a:ea typeface="微軟正黑體" panose="020B0604030504040204" pitchFamily="34" charset="-120"/>
              </a:rPr>
              <a:t>模組的</a:t>
            </a:r>
            <a:r>
              <a:rPr lang="zh-TW" altLang="zh-TW" b="1" dirty="0">
                <a:solidFill>
                  <a:schemeClr val="bg1"/>
                </a:solidFill>
                <a:latin typeface="微軟正黑體" panose="020B0604030504040204" pitchFamily="34" charset="-120"/>
                <a:ea typeface="微軟正黑體" panose="020B0604030504040204" pitchFamily="34" charset="-120"/>
              </a:rPr>
              <a:t>研發</a:t>
            </a:r>
            <a:r>
              <a:rPr lang="zh-TW" altLang="en-US" b="1" dirty="0">
                <a:solidFill>
                  <a:schemeClr val="bg1"/>
                </a:solidFill>
                <a:latin typeface="微軟正黑體" panose="020B0604030504040204" pitchFamily="34" charset="-120"/>
                <a:ea typeface="微軟正黑體" panose="020B0604030504040204" pitchFamily="34" charset="-120"/>
              </a:rPr>
              <a:t>。</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6628108" y="4833010"/>
            <a:ext cx="2388950" cy="1200329"/>
          </a:xfrm>
          <a:prstGeom prst="rect">
            <a:avLst/>
          </a:prstGeom>
          <a:noFill/>
        </p:spPr>
        <p:txBody>
          <a:bodyPr wrap="square" rtlCol="0">
            <a:spAutoFit/>
          </a:bodyPr>
          <a:lstStyle/>
          <a:p>
            <a:pPr lvl="0"/>
            <a:r>
              <a:rPr lang="zh-TW" altLang="zh-TW" b="1" dirty="0">
                <a:latin typeface="微軟正黑體" panose="020B0604030504040204" pitchFamily="34" charset="-120"/>
                <a:ea typeface="微軟正黑體" panose="020B0604030504040204" pitchFamily="34" charset="-120"/>
              </a:rPr>
              <a:t>透過試教及同儕回饋歷程，</a:t>
            </a:r>
            <a:r>
              <a:rPr lang="zh-TW" altLang="en-US" b="1" dirty="0">
                <a:latin typeface="微軟正黑體" panose="020B0604030504040204" pitchFamily="34" charset="-120"/>
                <a:ea typeface="微軟正黑體" panose="020B0604030504040204" pitchFamily="34" charset="-120"/>
              </a:rPr>
              <a:t>能</a:t>
            </a:r>
            <a:r>
              <a:rPr lang="zh-TW" altLang="zh-TW" b="1" dirty="0">
                <a:latin typeface="微軟正黑體" panose="020B0604030504040204" pitchFamily="34" charset="-120"/>
                <a:ea typeface="微軟正黑體" panose="020B0604030504040204" pitchFamily="34" charset="-120"/>
              </a:rPr>
              <a:t>提高</a:t>
            </a:r>
            <a:r>
              <a:rPr lang="zh-TW" altLang="en-US" b="1" dirty="0">
                <a:latin typeface="微軟正黑體" panose="020B0604030504040204" pitchFamily="34" charset="-120"/>
                <a:ea typeface="微軟正黑體" panose="020B0604030504040204" pitchFamily="34" charset="-120"/>
              </a:rPr>
              <a:t>教材及教學</a:t>
            </a:r>
            <a:r>
              <a:rPr lang="zh-TW" altLang="zh-TW" b="1" dirty="0">
                <a:latin typeface="微軟正黑體" panose="020B0604030504040204" pitchFamily="34" charset="-120"/>
                <a:ea typeface="微軟正黑體" panose="020B0604030504040204" pitchFamily="34" charset="-120"/>
              </a:rPr>
              <a:t>模組的研發品質</a:t>
            </a:r>
            <a:r>
              <a:rPr lang="zh-TW" altLang="en-US" b="1"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20" name="矩形 19"/>
          <p:cNvSpPr/>
          <p:nvPr/>
        </p:nvSpPr>
        <p:spPr>
          <a:xfrm>
            <a:off x="-219995" y="6504296"/>
            <a:ext cx="6389750" cy="338554"/>
          </a:xfrm>
          <a:prstGeom prst="rect">
            <a:avLst/>
          </a:prstGeom>
        </p:spPr>
        <p:txBody>
          <a:bodyPr wrap="square">
            <a:spAutoFit/>
          </a:bodyPr>
          <a:lstStyle/>
          <a:p>
            <a:pPr algn="ctr"/>
            <a:r>
              <a:rPr lang="zh-TW" altLang="en-US" sz="1600" b="1" dirty="0">
                <a:solidFill>
                  <a:srgbClr val="FF0066"/>
                </a:solidFill>
                <a:latin typeface="微軟正黑體" panose="020B0604030504040204" pitchFamily="34" charset="-120"/>
                <a:ea typeface="微軟正黑體" panose="020B0604030504040204" pitchFamily="34" charset="-120"/>
              </a:rPr>
              <a:t>請詳參</a:t>
            </a:r>
            <a:r>
              <a:rPr lang="en-US" altLang="zh-TW" sz="1600" b="1" dirty="0">
                <a:solidFill>
                  <a:srgbClr val="FF0066"/>
                </a:solidFill>
                <a:latin typeface="微軟正黑體" panose="020B0604030504040204" pitchFamily="34" charset="-120"/>
                <a:ea typeface="微軟正黑體" panose="020B0604030504040204" pitchFamily="34" charset="-120"/>
              </a:rPr>
              <a:t>&lt;</a:t>
            </a:r>
            <a:r>
              <a:rPr lang="zh-TW" altLang="en-US" sz="1600" b="1" dirty="0">
                <a:solidFill>
                  <a:srgbClr val="FF0066"/>
                </a:solidFill>
                <a:latin typeface="微軟正黑體" panose="020B0604030504040204" pitchFamily="34" charset="-120"/>
                <a:ea typeface="微軟正黑體" panose="020B0604030504040204" pitchFamily="34" charset="-120"/>
              </a:rPr>
              <a:t>十二年國教健體教材與教學模組示例</a:t>
            </a:r>
            <a:r>
              <a:rPr lang="en-US" altLang="zh-TW" sz="1600" b="1" dirty="0">
                <a:solidFill>
                  <a:srgbClr val="FF0066"/>
                </a:solidFill>
                <a:latin typeface="微軟正黑體" panose="020B0604030504040204" pitchFamily="34" charset="-120"/>
                <a:ea typeface="微軟正黑體" panose="020B0604030504040204" pitchFamily="34" charset="-120"/>
              </a:rPr>
              <a:t>&gt;</a:t>
            </a:r>
            <a:endParaRPr lang="zh-TW" altLang="en-US" sz="1600" b="1" dirty="0">
              <a:solidFill>
                <a:srgbClr val="FF0066"/>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438" y="139700"/>
            <a:ext cx="8239125" cy="132556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更多的十二年國教課綱</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實施的參考資源</a:t>
            </a:r>
          </a:p>
        </p:txBody>
      </p:sp>
      <p:sp>
        <p:nvSpPr>
          <p:cNvPr id="76803" name="內容版面配置區 2"/>
          <p:cNvSpPr>
            <a:spLocks noGrp="1"/>
          </p:cNvSpPr>
          <p:nvPr>
            <p:ph idx="1"/>
          </p:nvPr>
        </p:nvSpPr>
        <p:spPr>
          <a:xfrm>
            <a:off x="1260475" y="3921125"/>
            <a:ext cx="2105025" cy="633413"/>
          </a:xfrm>
        </p:spPr>
        <p:txBody>
          <a:bodyPr/>
          <a:lstStyle/>
          <a:p>
            <a:pPr marL="0" indent="0" eaLnBrk="1" hangingPunct="1">
              <a:buFont typeface="Arial" panose="020B0604020202020204" pitchFamily="34" charset="0"/>
              <a:buNone/>
            </a:pPr>
            <a:r>
              <a:rPr lang="zh-TW" altLang="en-US"/>
              <a:t>加入</a:t>
            </a:r>
            <a:r>
              <a:rPr lang="en-US" altLang="zh-TW"/>
              <a:t>QR cord</a:t>
            </a:r>
            <a:endParaRPr lang="zh-TW" altLang="en-US"/>
          </a:p>
          <a:p>
            <a:pPr marL="0" indent="0" eaLnBrk="1" hangingPunct="1">
              <a:buFont typeface="Arial" panose="020B0604020202020204" pitchFamily="34" charset="0"/>
              <a:buNone/>
            </a:pPr>
            <a:endParaRPr lang="zh-TW" altLang="en-US"/>
          </a:p>
        </p:txBody>
      </p:sp>
      <p:sp>
        <p:nvSpPr>
          <p:cNvPr id="76804" name="內容版面配置區 2"/>
          <p:cNvSpPr txBox="1">
            <a:spLocks/>
          </p:cNvSpPr>
          <p:nvPr/>
        </p:nvSpPr>
        <p:spPr bwMode="auto">
          <a:xfrm>
            <a:off x="5172075" y="3911600"/>
            <a:ext cx="21050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buFont typeface="Arial" panose="020B0604020202020204" pitchFamily="34" charset="0"/>
              <a:buNone/>
            </a:pPr>
            <a:r>
              <a:rPr lang="zh-TW" altLang="en-US"/>
              <a:t>加入</a:t>
            </a:r>
            <a:r>
              <a:rPr lang="en-US" altLang="zh-TW"/>
              <a:t>QR cord</a:t>
            </a:r>
            <a:endParaRPr lang="zh-TW" altLang="en-US"/>
          </a:p>
          <a:p>
            <a:pPr eaLnBrk="1" hangingPunct="1">
              <a:buFont typeface="Arial" panose="020B0604020202020204" pitchFamily="34" charset="0"/>
              <a:buNone/>
            </a:pPr>
            <a:endParaRPr lang="zh-TW" altLang="en-US"/>
          </a:p>
        </p:txBody>
      </p:sp>
      <p:graphicFrame>
        <p:nvGraphicFramePr>
          <p:cNvPr id="7" name="資料庫圖表 6"/>
          <p:cNvGraphicFramePr/>
          <p:nvPr/>
        </p:nvGraphicFramePr>
        <p:xfrm>
          <a:off x="1322218" y="1764470"/>
          <a:ext cx="64140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6" name="圖片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3075" y="2203450"/>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圖片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72088" y="22034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文字方塊 10"/>
          <p:cNvSpPr txBox="1">
            <a:spLocks noChangeArrowheads="1"/>
          </p:cNvSpPr>
          <p:nvPr/>
        </p:nvSpPr>
        <p:spPr bwMode="auto">
          <a:xfrm>
            <a:off x="904875" y="1443038"/>
            <a:ext cx="351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協力同行</a:t>
            </a:r>
            <a:r>
              <a:rPr lang="en-US" altLang="zh-TW" sz="2000" b="1" dirty="0">
                <a:solidFill>
                  <a:schemeClr val="accent4">
                    <a:lumMod val="75000"/>
                  </a:schemeClr>
                </a:solidFill>
                <a:latin typeface="微軟正黑體" panose="020B0604030504040204" pitchFamily="34" charset="-120"/>
                <a:ea typeface="微軟正黑體" panose="020B0604030504040204" pitchFamily="34" charset="-120"/>
              </a:rPr>
              <a:t>-</a:t>
            </a:r>
          </a:p>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走進十二年國教課程綱要網站</a:t>
            </a:r>
            <a:endParaRPr lang="zh-TW" altLang="en-US" sz="24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6809" name="文字方塊 11"/>
          <p:cNvSpPr txBox="1">
            <a:spLocks noChangeArrowheads="1"/>
          </p:cNvSpPr>
          <p:nvPr/>
        </p:nvSpPr>
        <p:spPr bwMode="auto">
          <a:xfrm>
            <a:off x="4881563" y="1584325"/>
            <a:ext cx="2478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b="1" dirty="0">
                <a:solidFill>
                  <a:schemeClr val="accent2">
                    <a:lumMod val="50000"/>
                  </a:schemeClr>
                </a:solidFill>
                <a:latin typeface="微軟正黑體" panose="020B0604030504040204" pitchFamily="34" charset="-120"/>
                <a:ea typeface="微軟正黑體" panose="020B0604030504040204" pitchFamily="34" charset="-120"/>
              </a:rPr>
              <a:t>愛學網</a:t>
            </a:r>
          </a:p>
        </p:txBody>
      </p:sp>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53</a:t>
            </a:fld>
            <a:endParaRPr lang="zh-TW" altLang="en-US" sz="1200" dirty="0">
              <a:solidFill>
                <a:srgbClr val="898989"/>
              </a:solidFill>
            </a:endParaRPr>
          </a:p>
        </p:txBody>
      </p:sp>
      <p:sp>
        <p:nvSpPr>
          <p:cNvPr id="13" name="橢圓 12"/>
          <p:cNvSpPr/>
          <p:nvPr/>
        </p:nvSpPr>
        <p:spPr>
          <a:xfrm>
            <a:off x="3152775" y="5062538"/>
            <a:ext cx="2251075" cy="1631950"/>
          </a:xfrm>
          <a:prstGeom prst="ellipse">
            <a:avLst/>
          </a:prstGeom>
          <a:blipFill rotWithShape="1">
            <a:blip r:embed="rId10" cstate="print"/>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橢圓 13"/>
          <p:cNvSpPr/>
          <p:nvPr/>
        </p:nvSpPr>
        <p:spPr>
          <a:xfrm>
            <a:off x="6846888" y="4545013"/>
            <a:ext cx="2020887" cy="1582737"/>
          </a:xfrm>
          <a:prstGeom prst="ellipse">
            <a:avLst/>
          </a:prstGeom>
          <a:blipFill rotWithShape="1">
            <a:blip r:embed="rId11" cstate="print"/>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文本框 32"/>
          <p:cNvSpPr txBox="1">
            <a:spLocks noChangeArrowheads="1"/>
          </p:cNvSpPr>
          <p:nvPr/>
        </p:nvSpPr>
        <p:spPr bwMode="auto">
          <a:xfrm rot="180406">
            <a:off x="4578350" y="2432050"/>
            <a:ext cx="2152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CN" sz="6600" dirty="0">
                <a:solidFill>
                  <a:schemeClr val="bg1"/>
                </a:solidFill>
                <a:latin typeface="Eraser"/>
                <a:ea typeface="SimSun" panose="02010600030101010101" pitchFamily="2" charset="-122"/>
              </a:rPr>
              <a:t>Thanks</a:t>
            </a:r>
            <a:endParaRPr lang="zh-CN" altLang="en-US" sz="6600" b="1" dirty="0">
              <a:solidFill>
                <a:schemeClr val="bg1"/>
              </a:solidFill>
              <a:latin typeface="Microsoft YaHei" panose="020B0503020204020204" pitchFamily="34" charset="-122"/>
              <a:ea typeface="Microsoft YaHei" panose="020B0503020204020204" pitchFamily="34" charset="-122"/>
            </a:endParaRPr>
          </a:p>
        </p:txBody>
      </p:sp>
      <p:sp>
        <p:nvSpPr>
          <p:cNvPr id="10" name="矩形 9"/>
          <p:cNvSpPr/>
          <p:nvPr/>
        </p:nvSpPr>
        <p:spPr>
          <a:xfrm>
            <a:off x="2558255" y="3851825"/>
            <a:ext cx="3878263" cy="585788"/>
          </a:xfrm>
          <a:prstGeom prst="rect">
            <a:avLst/>
          </a:prstGeom>
        </p:spPr>
        <p:txBody>
          <a:bodyPr wrap="none">
            <a:spAutoFit/>
          </a:bodyPr>
          <a:lstStyle/>
          <a:p>
            <a:pPr algn="ctr" eaLnBrk="1" fontAlgn="auto" hangingPunct="1">
              <a:spcBef>
                <a:spcPts val="4200"/>
              </a:spcBef>
              <a:spcAft>
                <a:spcPts val="0"/>
              </a:spcAft>
              <a:defRPr/>
            </a:pP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感謝聆聽    敬請指教</a:t>
            </a:r>
          </a:p>
        </p:txBody>
      </p:sp>
      <p:pic>
        <p:nvPicPr>
          <p:cNvPr id="77828"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650" y="5864225"/>
            <a:ext cx="2838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圖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125" y="1276412"/>
            <a:ext cx="3438525" cy="25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3"/>
          <p:cNvSpPr txBox="1">
            <a:spLocks/>
          </p:cNvSpPr>
          <p:nvPr/>
        </p:nvSpPr>
        <p:spPr bwMode="auto">
          <a:xfrm>
            <a:off x="6989324" y="6527260"/>
            <a:ext cx="2154676" cy="330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gn="r">
              <a:lnSpc>
                <a:spcPct val="100000"/>
              </a:lnSpc>
              <a:spcBef>
                <a:spcPct val="0"/>
              </a:spcBef>
              <a:buFontTx/>
              <a:buNone/>
            </a:pPr>
            <a:r>
              <a:rPr lang="en-US" altLang="zh-TW" sz="1200" dirty="0" smtClean="0">
                <a:solidFill>
                  <a:srgbClr val="898989"/>
                </a:solidFill>
              </a:rPr>
              <a:t>54</a:t>
            </a:r>
            <a:endParaRPr lang="zh-TW" altLang="en-US" sz="1200" dirty="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33363" y="534988"/>
            <a:ext cx="4757737" cy="995362"/>
          </a:xfrm>
        </p:spPr>
        <p:txBody>
          <a:bodyPr rtlCol="0">
            <a:normAutofit/>
          </a:bodyPr>
          <a:lstStyle/>
          <a:p>
            <a:pPr eaLnBrk="1" fontAlgn="auto" hangingPunct="1">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核心素養界定</a:t>
            </a:r>
          </a:p>
        </p:txBody>
      </p:sp>
      <p:sp>
        <p:nvSpPr>
          <p:cNvPr id="23569"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4FE3B84-F0E0-4330-AFC1-3D682B3F88B3}" type="slidenum">
              <a:rPr lang="zh-TW" altLang="en-US" sz="1200" smtClean="0">
                <a:solidFill>
                  <a:srgbClr val="898989"/>
                </a:solidFill>
              </a:rPr>
              <a:pPr>
                <a:lnSpc>
                  <a:spcPct val="100000"/>
                </a:lnSpc>
                <a:spcBef>
                  <a:spcPct val="0"/>
                </a:spcBef>
                <a:buFontTx/>
                <a:buNone/>
              </a:pPr>
              <a:t>6</a:t>
            </a:fld>
            <a:endParaRPr lang="zh-TW" altLang="en-US" sz="1200">
              <a:solidFill>
                <a:srgbClr val="898989"/>
              </a:solidFill>
            </a:endParaRPr>
          </a:p>
        </p:txBody>
      </p:sp>
      <p:sp>
        <p:nvSpPr>
          <p:cNvPr id="23555" name="Shape 117"/>
          <p:cNvSpPr>
            <a:spLocks/>
          </p:cNvSpPr>
          <p:nvPr/>
        </p:nvSpPr>
        <p:spPr bwMode="auto">
          <a:xfrm>
            <a:off x="4527550" y="900113"/>
            <a:ext cx="379413" cy="377825"/>
          </a:xfrm>
          <a:custGeom>
            <a:avLst/>
            <a:gdLst>
              <a:gd name="T0" fmla="*/ 16945830 w 120000"/>
              <a:gd name="T1" fmla="*/ 0 h 120000"/>
              <a:gd name="T2" fmla="*/ 12850143 w 120000"/>
              <a:gd name="T3" fmla="*/ 874454 h 120000"/>
              <a:gd name="T4" fmla="*/ 8993280 w 120000"/>
              <a:gd name="T5" fmla="*/ 2643664 h 120000"/>
              <a:gd name="T6" fmla="*/ 5537760 w 120000"/>
              <a:gd name="T7" fmla="*/ 5308372 h 120000"/>
              <a:gd name="T8" fmla="*/ 2790013 w 120000"/>
              <a:gd name="T9" fmla="*/ 8669015 h 120000"/>
              <a:gd name="T10" fmla="*/ 950787 w 120000"/>
              <a:gd name="T11" fmla="*/ 12428780 h 120000"/>
              <a:gd name="T12" fmla="*/ 20194 w 120000"/>
              <a:gd name="T13" fmla="*/ 16430189 h 120000"/>
              <a:gd name="T14" fmla="*/ 0 w 120000"/>
              <a:gd name="T15" fmla="*/ 20515158 h 120000"/>
              <a:gd name="T16" fmla="*/ 890735 w 120000"/>
              <a:gd name="T17" fmla="*/ 24525521 h 120000"/>
              <a:gd name="T18" fmla="*/ 2693984 w 120000"/>
              <a:gd name="T19" fmla="*/ 28303822 h 120000"/>
              <a:gd name="T20" fmla="*/ 5410758 w 120000"/>
              <a:gd name="T21" fmla="*/ 31691627 h 120000"/>
              <a:gd name="T22" fmla="*/ 8847057 w 120000"/>
              <a:gd name="T23" fmla="*/ 34382081 h 120000"/>
              <a:gd name="T24" fmla="*/ 12689926 w 120000"/>
              <a:gd name="T25" fmla="*/ 36183132 h 120000"/>
              <a:gd name="T26" fmla="*/ 16778313 w 120000"/>
              <a:gd name="T27" fmla="*/ 37093442 h 120000"/>
              <a:gd name="T28" fmla="*/ 20951167 w 120000"/>
              <a:gd name="T29" fmla="*/ 37112327 h 120000"/>
              <a:gd name="T30" fmla="*/ 25047455 w 120000"/>
              <a:gd name="T31" fmla="*/ 36237567 h 120000"/>
              <a:gd name="T32" fmla="*/ 28905807 w 120000"/>
              <a:gd name="T33" fmla="*/ 34468348 h 120000"/>
              <a:gd name="T34" fmla="*/ 32365529 w 120000"/>
              <a:gd name="T35" fmla="*/ 31803649 h 120000"/>
              <a:gd name="T36" fmla="*/ 35112264 w 120000"/>
              <a:gd name="T37" fmla="*/ 28443094 h 120000"/>
              <a:gd name="T38" fmla="*/ 36950001 w 120000"/>
              <a:gd name="T39" fmla="*/ 24683329 h 120000"/>
              <a:gd name="T40" fmla="*/ 37878004 w 120000"/>
              <a:gd name="T41" fmla="*/ 20681920 h 120000"/>
              <a:gd name="T42" fmla="*/ 37895701 w 120000"/>
              <a:gd name="T43" fmla="*/ 16596961 h 120000"/>
              <a:gd name="T44" fmla="*/ 37002474 w 120000"/>
              <a:gd name="T45" fmla="*/ 12586213 h 120000"/>
              <a:gd name="T46" fmla="*/ 35197227 w 120000"/>
              <a:gd name="T47" fmla="*/ 8808288 h 120000"/>
              <a:gd name="T48" fmla="*/ 32479852 w 120000"/>
              <a:gd name="T49" fmla="*/ 5420391 h 120000"/>
              <a:gd name="T50" fmla="*/ 29047733 w 120000"/>
              <a:gd name="T51" fmla="*/ 2730028 h 120000"/>
              <a:gd name="T52" fmla="*/ 25206385 w 120000"/>
              <a:gd name="T53" fmla="*/ 928889 h 120000"/>
              <a:gd name="T54" fmla="*/ 21118554 w 120000"/>
              <a:gd name="T55" fmla="*/ 18290 h 120000"/>
              <a:gd name="T56" fmla="*/ 16945830 w 120000"/>
              <a:gd name="T57" fmla="*/ 0 h 1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000"/>
              <a:gd name="T88" fmla="*/ 0 h 120000"/>
              <a:gd name="T89" fmla="*/ 120000 w 120000"/>
              <a:gd name="T90" fmla="*/ 120000 h 1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000" h="120000" extrusionOk="0">
                <a:moveTo>
                  <a:pt x="53630" y="0"/>
                </a:moveTo>
                <a:lnTo>
                  <a:pt x="40668" y="2826"/>
                </a:lnTo>
                <a:lnTo>
                  <a:pt x="28462" y="8544"/>
                </a:lnTo>
                <a:lnTo>
                  <a:pt x="17526" y="17156"/>
                </a:lnTo>
                <a:lnTo>
                  <a:pt x="8830" y="28017"/>
                </a:lnTo>
                <a:lnTo>
                  <a:pt x="3009" y="40168"/>
                </a:lnTo>
                <a:lnTo>
                  <a:pt x="64" y="53100"/>
                </a:lnTo>
                <a:lnTo>
                  <a:pt x="0" y="66302"/>
                </a:lnTo>
                <a:lnTo>
                  <a:pt x="2819" y="79263"/>
                </a:lnTo>
                <a:lnTo>
                  <a:pt x="8526" y="91474"/>
                </a:lnTo>
                <a:lnTo>
                  <a:pt x="17124" y="102423"/>
                </a:lnTo>
                <a:lnTo>
                  <a:pt x="27999" y="111118"/>
                </a:lnTo>
                <a:lnTo>
                  <a:pt x="40161" y="116939"/>
                </a:lnTo>
                <a:lnTo>
                  <a:pt x="53100" y="119881"/>
                </a:lnTo>
                <a:lnTo>
                  <a:pt x="66306" y="119942"/>
                </a:lnTo>
                <a:lnTo>
                  <a:pt x="79270" y="117115"/>
                </a:lnTo>
                <a:lnTo>
                  <a:pt x="91481" y="111397"/>
                </a:lnTo>
                <a:lnTo>
                  <a:pt x="102430" y="102785"/>
                </a:lnTo>
                <a:lnTo>
                  <a:pt x="111123" y="91924"/>
                </a:lnTo>
                <a:lnTo>
                  <a:pt x="116939" y="79773"/>
                </a:lnTo>
                <a:lnTo>
                  <a:pt x="119876" y="66841"/>
                </a:lnTo>
                <a:lnTo>
                  <a:pt x="119932" y="53639"/>
                </a:lnTo>
                <a:lnTo>
                  <a:pt x="117105" y="40677"/>
                </a:lnTo>
                <a:lnTo>
                  <a:pt x="111392" y="28467"/>
                </a:lnTo>
                <a:lnTo>
                  <a:pt x="102792" y="17518"/>
                </a:lnTo>
                <a:lnTo>
                  <a:pt x="91930" y="8823"/>
                </a:lnTo>
                <a:lnTo>
                  <a:pt x="79773" y="3002"/>
                </a:lnTo>
                <a:lnTo>
                  <a:pt x="66836" y="59"/>
                </a:lnTo>
                <a:lnTo>
                  <a:pt x="536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8" name="Shape 118"/>
          <p:cNvSpPr/>
          <p:nvPr/>
        </p:nvSpPr>
        <p:spPr>
          <a:xfrm>
            <a:off x="4268788" y="1228725"/>
            <a:ext cx="187325" cy="187325"/>
          </a:xfrm>
          <a:custGeom>
            <a:avLst/>
            <a:gdLst/>
            <a:ahLst/>
            <a:cxnLst/>
            <a:rect l="0" t="0" r="0" b="0"/>
            <a:pathLst>
              <a:path w="120000" h="120000" extrusionOk="0">
                <a:moveTo>
                  <a:pt x="60294" y="0"/>
                </a:moveTo>
                <a:lnTo>
                  <a:pt x="37700" y="4295"/>
                </a:lnTo>
                <a:lnTo>
                  <a:pt x="17806" y="17399"/>
                </a:lnTo>
                <a:lnTo>
                  <a:pt x="4505" y="37202"/>
                </a:lnTo>
                <a:lnTo>
                  <a:pt x="0" y="59765"/>
                </a:lnTo>
                <a:lnTo>
                  <a:pt x="4295" y="82359"/>
                </a:lnTo>
                <a:lnTo>
                  <a:pt x="17399" y="102254"/>
                </a:lnTo>
                <a:lnTo>
                  <a:pt x="37202" y="115508"/>
                </a:lnTo>
                <a:lnTo>
                  <a:pt x="59765" y="120000"/>
                </a:lnTo>
                <a:lnTo>
                  <a:pt x="82359" y="115719"/>
                </a:lnTo>
                <a:lnTo>
                  <a:pt x="102254" y="102660"/>
                </a:lnTo>
                <a:lnTo>
                  <a:pt x="115508" y="82858"/>
                </a:lnTo>
                <a:lnTo>
                  <a:pt x="120000" y="60294"/>
                </a:lnTo>
                <a:lnTo>
                  <a:pt x="115719" y="37700"/>
                </a:lnTo>
                <a:lnTo>
                  <a:pt x="102660" y="17806"/>
                </a:lnTo>
                <a:lnTo>
                  <a:pt x="82858" y="4505"/>
                </a:lnTo>
                <a:lnTo>
                  <a:pt x="60294" y="0"/>
                </a:lnTo>
                <a:close/>
              </a:path>
            </a:pathLst>
          </a:custGeom>
          <a:solidFill>
            <a:schemeClr val="accent1">
              <a:lumMod val="75000"/>
            </a:schemeClr>
          </a:solidFill>
          <a:ln>
            <a:noFill/>
          </a:ln>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fontAlgn="auto" hangingPunct="1">
              <a:defRPr/>
            </a:pPr>
            <a:endParaRPr sz="1800">
              <a:solidFill>
                <a:schemeClr val="dk1"/>
              </a:solidFill>
              <a:latin typeface="Calibri"/>
              <a:ea typeface="Calibri"/>
              <a:cs typeface="Calibri"/>
              <a:sym typeface="Calibri"/>
            </a:endParaRPr>
          </a:p>
        </p:txBody>
      </p:sp>
      <p:sp>
        <p:nvSpPr>
          <p:cNvPr id="23557" name="Shape 119"/>
          <p:cNvSpPr>
            <a:spLocks/>
          </p:cNvSpPr>
          <p:nvPr/>
        </p:nvSpPr>
        <p:spPr bwMode="auto">
          <a:xfrm>
            <a:off x="4532313" y="1358900"/>
            <a:ext cx="187325" cy="187325"/>
          </a:xfrm>
          <a:custGeom>
            <a:avLst/>
            <a:gdLst>
              <a:gd name="T0" fmla="*/ 558350 w 120000"/>
              <a:gd name="T1" fmla="*/ 0 h 120000"/>
              <a:gd name="T2" fmla="*/ 348908 w 120000"/>
              <a:gd name="T3" fmla="*/ 39816 h 120000"/>
              <a:gd name="T4" fmla="*/ 164495 w 120000"/>
              <a:gd name="T5" fmla="*/ 161288 h 120000"/>
              <a:gd name="T6" fmla="*/ 41619 w 120000"/>
              <a:gd name="T7" fmla="*/ 344858 h 120000"/>
              <a:gd name="T8" fmla="*/ 0 w 120000"/>
              <a:gd name="T9" fmla="*/ 554015 h 120000"/>
              <a:gd name="T10" fmla="*/ 39669 w 120000"/>
              <a:gd name="T11" fmla="*/ 763456 h 120000"/>
              <a:gd name="T12" fmla="*/ 160720 w 120000"/>
              <a:gd name="T13" fmla="*/ 947879 h 120000"/>
              <a:gd name="T14" fmla="*/ 344296 w 120000"/>
              <a:gd name="T15" fmla="*/ 1070742 h 120000"/>
              <a:gd name="T16" fmla="*/ 553455 w 120000"/>
              <a:gd name="T17" fmla="*/ 1112381 h 120000"/>
              <a:gd name="T18" fmla="*/ 762894 w 120000"/>
              <a:gd name="T19" fmla="*/ 1072696 h 120000"/>
              <a:gd name="T20" fmla="*/ 947306 w 120000"/>
              <a:gd name="T21" fmla="*/ 951647 h 120000"/>
              <a:gd name="T22" fmla="*/ 1070601 w 120000"/>
              <a:gd name="T23" fmla="*/ 768084 h 120000"/>
              <a:gd name="T24" fmla="*/ 1112381 w 120000"/>
              <a:gd name="T25" fmla="*/ 558914 h 120000"/>
              <a:gd name="T26" fmla="*/ 1072561 w 120000"/>
              <a:gd name="T27" fmla="*/ 349472 h 120000"/>
              <a:gd name="T28" fmla="*/ 951076 w 120000"/>
              <a:gd name="T29" fmla="*/ 165060 h 120000"/>
              <a:gd name="T30" fmla="*/ 767520 w 120000"/>
              <a:gd name="T31" fmla="*/ 41758 h 120000"/>
              <a:gd name="T32" fmla="*/ 558350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0233" y="0"/>
                </a:moveTo>
                <a:lnTo>
                  <a:pt x="37639" y="4295"/>
                </a:lnTo>
                <a:lnTo>
                  <a:pt x="17745" y="17399"/>
                </a:lnTo>
                <a:lnTo>
                  <a:pt x="4490" y="37202"/>
                </a:lnTo>
                <a:lnTo>
                  <a:pt x="0" y="59765"/>
                </a:lnTo>
                <a:lnTo>
                  <a:pt x="4279" y="82359"/>
                </a:lnTo>
                <a:lnTo>
                  <a:pt x="17338" y="102254"/>
                </a:lnTo>
                <a:lnTo>
                  <a:pt x="37141" y="115508"/>
                </a:lnTo>
                <a:lnTo>
                  <a:pt x="59705" y="120000"/>
                </a:lnTo>
                <a:lnTo>
                  <a:pt x="82298" y="115719"/>
                </a:lnTo>
                <a:lnTo>
                  <a:pt x="102192" y="102660"/>
                </a:lnTo>
                <a:lnTo>
                  <a:pt x="115493" y="82858"/>
                </a:lnTo>
                <a:lnTo>
                  <a:pt x="120000" y="60294"/>
                </a:lnTo>
                <a:lnTo>
                  <a:pt x="115704" y="37700"/>
                </a:lnTo>
                <a:lnTo>
                  <a:pt x="102599" y="17806"/>
                </a:lnTo>
                <a:lnTo>
                  <a:pt x="82797" y="4505"/>
                </a:lnTo>
                <a:lnTo>
                  <a:pt x="6023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8" name="Shape 121"/>
          <p:cNvSpPr>
            <a:spLocks/>
          </p:cNvSpPr>
          <p:nvPr/>
        </p:nvSpPr>
        <p:spPr bwMode="auto">
          <a:xfrm>
            <a:off x="6873875" y="4192588"/>
            <a:ext cx="317500" cy="315912"/>
          </a:xfrm>
          <a:custGeom>
            <a:avLst/>
            <a:gdLst>
              <a:gd name="T0" fmla="*/ 7767270 w 120000"/>
              <a:gd name="T1" fmla="*/ 0 h 120000"/>
              <a:gd name="T2" fmla="*/ 5312757 w 120000"/>
              <a:gd name="T3" fmla="*/ 386568 h 120000"/>
              <a:gd name="T4" fmla="*/ 3180599 w 120000"/>
              <a:gd name="T5" fmla="*/ 1463289 h 120000"/>
              <a:gd name="T6" fmla="*/ 1499002 w 120000"/>
              <a:gd name="T7" fmla="*/ 3104991 h 120000"/>
              <a:gd name="T8" fmla="*/ 395965 w 120000"/>
              <a:gd name="T9" fmla="*/ 5186946 h 120000"/>
              <a:gd name="T10" fmla="*/ 0 w 120000"/>
              <a:gd name="T11" fmla="*/ 7583923 h 120000"/>
              <a:gd name="T12" fmla="*/ 395965 w 120000"/>
              <a:gd name="T13" fmla="*/ 9981066 h 120000"/>
              <a:gd name="T14" fmla="*/ 1499002 w 120000"/>
              <a:gd name="T15" fmla="*/ 12062852 h 120000"/>
              <a:gd name="T16" fmla="*/ 3180599 w 120000"/>
              <a:gd name="T17" fmla="*/ 13704721 h 120000"/>
              <a:gd name="T18" fmla="*/ 5312757 w 120000"/>
              <a:gd name="T19" fmla="*/ 14781333 h 120000"/>
              <a:gd name="T20" fmla="*/ 7767270 w 120000"/>
              <a:gd name="T21" fmla="*/ 15167988 h 120000"/>
              <a:gd name="T22" fmla="*/ 10221635 w 120000"/>
              <a:gd name="T23" fmla="*/ 14781333 h 120000"/>
              <a:gd name="T24" fmla="*/ 12353645 w 120000"/>
              <a:gd name="T25" fmla="*/ 13704721 h 120000"/>
              <a:gd name="T26" fmla="*/ 14035381 w 120000"/>
              <a:gd name="T27" fmla="*/ 12062852 h 120000"/>
              <a:gd name="T28" fmla="*/ 15138278 w 120000"/>
              <a:gd name="T29" fmla="*/ 9981066 h 120000"/>
              <a:gd name="T30" fmla="*/ 15534537 w 120000"/>
              <a:gd name="T31" fmla="*/ 7583923 h 120000"/>
              <a:gd name="T32" fmla="*/ 15138278 w 120000"/>
              <a:gd name="T33" fmla="*/ 5186946 h 120000"/>
              <a:gd name="T34" fmla="*/ 14035381 w 120000"/>
              <a:gd name="T35" fmla="*/ 3104991 h 120000"/>
              <a:gd name="T36" fmla="*/ 12353645 w 120000"/>
              <a:gd name="T37" fmla="*/ 1463289 h 120000"/>
              <a:gd name="T38" fmla="*/ 10221635 w 120000"/>
              <a:gd name="T39" fmla="*/ 386568 h 120000"/>
              <a:gd name="T40" fmla="*/ 7767270 w 120000"/>
              <a:gd name="T41" fmla="*/ 0 h 1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000"/>
              <a:gd name="T64" fmla="*/ 0 h 120000"/>
              <a:gd name="T65" fmla="*/ 120000 w 120000"/>
              <a:gd name="T66" fmla="*/ 120000 h 1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000" h="120000" extrusionOk="0">
                <a:moveTo>
                  <a:pt x="59904" y="0"/>
                </a:moveTo>
                <a:lnTo>
                  <a:pt x="40974" y="3057"/>
                </a:lnTo>
                <a:lnTo>
                  <a:pt x="24530" y="11572"/>
                </a:lnTo>
                <a:lnTo>
                  <a:pt x="11561" y="24555"/>
                </a:lnTo>
                <a:lnTo>
                  <a:pt x="3054" y="41019"/>
                </a:lnTo>
                <a:lnTo>
                  <a:pt x="0" y="59975"/>
                </a:lnTo>
                <a:lnTo>
                  <a:pt x="3054" y="78932"/>
                </a:lnTo>
                <a:lnTo>
                  <a:pt x="11561" y="95395"/>
                </a:lnTo>
                <a:lnTo>
                  <a:pt x="24530" y="108379"/>
                </a:lnTo>
                <a:lnTo>
                  <a:pt x="40974" y="116893"/>
                </a:lnTo>
                <a:lnTo>
                  <a:pt x="59904" y="119951"/>
                </a:lnTo>
                <a:lnTo>
                  <a:pt x="78833" y="116893"/>
                </a:lnTo>
                <a:lnTo>
                  <a:pt x="95276" y="108379"/>
                </a:lnTo>
                <a:lnTo>
                  <a:pt x="108246" y="95395"/>
                </a:lnTo>
                <a:lnTo>
                  <a:pt x="116752" y="78932"/>
                </a:lnTo>
                <a:lnTo>
                  <a:pt x="119808" y="59975"/>
                </a:lnTo>
                <a:lnTo>
                  <a:pt x="116752" y="41019"/>
                </a:lnTo>
                <a:lnTo>
                  <a:pt x="108246" y="24555"/>
                </a:lnTo>
                <a:lnTo>
                  <a:pt x="95276" y="11572"/>
                </a:lnTo>
                <a:lnTo>
                  <a:pt x="78833" y="3057"/>
                </a:lnTo>
                <a:lnTo>
                  <a:pt x="59904"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9" name="Shape 122"/>
          <p:cNvSpPr>
            <a:spLocks/>
          </p:cNvSpPr>
          <p:nvPr/>
        </p:nvSpPr>
        <p:spPr bwMode="auto">
          <a:xfrm>
            <a:off x="7262813" y="4014788"/>
            <a:ext cx="177800" cy="177800"/>
          </a:xfrm>
          <a:custGeom>
            <a:avLst/>
            <a:gdLst>
              <a:gd name="T0" fmla="*/ 428144 w 120000"/>
              <a:gd name="T1" fmla="*/ 0 h 120000"/>
              <a:gd name="T2" fmla="*/ 261413 w 120000"/>
              <a:gd name="T3" fmla="*/ 33640 h 120000"/>
              <a:gd name="T4" fmla="*/ 125331 w 120000"/>
              <a:gd name="T5" fmla="*/ 125393 h 120000"/>
              <a:gd name="T6" fmla="*/ 33610 w 120000"/>
              <a:gd name="T7" fmla="*/ 261493 h 120000"/>
              <a:gd name="T8" fmla="*/ 0 w 120000"/>
              <a:gd name="T9" fmla="*/ 428144 h 120000"/>
              <a:gd name="T10" fmla="*/ 33610 w 120000"/>
              <a:gd name="T11" fmla="*/ 594793 h 120000"/>
              <a:gd name="T12" fmla="*/ 125331 w 120000"/>
              <a:gd name="T13" fmla="*/ 730891 h 120000"/>
              <a:gd name="T14" fmla="*/ 261413 w 120000"/>
              <a:gd name="T15" fmla="*/ 822645 h 120000"/>
              <a:gd name="T16" fmla="*/ 428144 w 120000"/>
              <a:gd name="T17" fmla="*/ 856295 h 120000"/>
              <a:gd name="T18" fmla="*/ 594870 w 120000"/>
              <a:gd name="T19" fmla="*/ 822645 h 120000"/>
              <a:gd name="T20" fmla="*/ 730952 w 120000"/>
              <a:gd name="T21" fmla="*/ 730891 h 120000"/>
              <a:gd name="T22" fmla="*/ 822673 w 120000"/>
              <a:gd name="T23" fmla="*/ 594793 h 120000"/>
              <a:gd name="T24" fmla="*/ 856295 w 120000"/>
              <a:gd name="T25" fmla="*/ 428144 h 120000"/>
              <a:gd name="T26" fmla="*/ 822673 w 120000"/>
              <a:gd name="T27" fmla="*/ 261493 h 120000"/>
              <a:gd name="T28" fmla="*/ 730952 w 120000"/>
              <a:gd name="T29" fmla="*/ 125393 h 120000"/>
              <a:gd name="T30" fmla="*/ 594870 w 120000"/>
              <a:gd name="T31" fmla="*/ 33640 h 120000"/>
              <a:gd name="T32" fmla="*/ 42814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59957" y="0"/>
                </a:moveTo>
                <a:lnTo>
                  <a:pt x="36608" y="4711"/>
                </a:lnTo>
                <a:lnTo>
                  <a:pt x="17551" y="17560"/>
                </a:lnTo>
                <a:lnTo>
                  <a:pt x="4707" y="36619"/>
                </a:lnTo>
                <a:lnTo>
                  <a:pt x="0" y="59957"/>
                </a:lnTo>
                <a:lnTo>
                  <a:pt x="4707" y="83294"/>
                </a:lnTo>
                <a:lnTo>
                  <a:pt x="17551" y="102353"/>
                </a:lnTo>
                <a:lnTo>
                  <a:pt x="36608" y="115202"/>
                </a:lnTo>
                <a:lnTo>
                  <a:pt x="59957" y="119914"/>
                </a:lnTo>
                <a:lnTo>
                  <a:pt x="83305" y="115202"/>
                </a:lnTo>
                <a:lnTo>
                  <a:pt x="102362" y="102353"/>
                </a:lnTo>
                <a:lnTo>
                  <a:pt x="115206" y="83294"/>
                </a:lnTo>
                <a:lnTo>
                  <a:pt x="119914" y="59957"/>
                </a:lnTo>
                <a:lnTo>
                  <a:pt x="115206" y="36619"/>
                </a:lnTo>
                <a:lnTo>
                  <a:pt x="102362" y="17560"/>
                </a:lnTo>
                <a:lnTo>
                  <a:pt x="83305" y="4711"/>
                </a:lnTo>
                <a:lnTo>
                  <a:pt x="59957"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0" name="Shape 123"/>
          <p:cNvSpPr>
            <a:spLocks/>
          </p:cNvSpPr>
          <p:nvPr/>
        </p:nvSpPr>
        <p:spPr bwMode="auto">
          <a:xfrm>
            <a:off x="8413750" y="1360488"/>
            <a:ext cx="203200" cy="204787"/>
          </a:xfrm>
          <a:custGeom>
            <a:avLst/>
            <a:gdLst>
              <a:gd name="T0" fmla="*/ 963874 w 120000"/>
              <a:gd name="T1" fmla="*/ 0 h 120000"/>
              <a:gd name="T2" fmla="*/ 628796 w 120000"/>
              <a:gd name="T3" fmla="*/ 15164 h 120000"/>
              <a:gd name="T4" fmla="*/ 326104 w 120000"/>
              <a:gd name="T5" fmla="*/ 164215 h 120000"/>
              <a:gd name="T6" fmla="*/ 109935 w 120000"/>
              <a:gd name="T7" fmla="*/ 413680 h 120000"/>
              <a:gd name="T8" fmla="*/ 0 w 120000"/>
              <a:gd name="T9" fmla="*/ 729286 h 120000"/>
              <a:gd name="T10" fmla="*/ 16043 w 120000"/>
              <a:gd name="T11" fmla="*/ 1076763 h 120000"/>
              <a:gd name="T12" fmla="*/ 160360 w 120000"/>
              <a:gd name="T13" fmla="*/ 1391091 h 120000"/>
              <a:gd name="T14" fmla="*/ 401505 w 120000"/>
              <a:gd name="T15" fmla="*/ 1616321 h 120000"/>
              <a:gd name="T16" fmla="*/ 706281 w 120000"/>
              <a:gd name="T17" fmla="*/ 1731704 h 120000"/>
              <a:gd name="T18" fmla="*/ 1041503 w 120000"/>
              <a:gd name="T19" fmla="*/ 1716525 h 120000"/>
              <a:gd name="T20" fmla="*/ 1344200 w 120000"/>
              <a:gd name="T21" fmla="*/ 1567494 h 120000"/>
              <a:gd name="T22" fmla="*/ 1560385 w 120000"/>
              <a:gd name="T23" fmla="*/ 1318026 h 120000"/>
              <a:gd name="T24" fmla="*/ 1670319 w 120000"/>
              <a:gd name="T25" fmla="*/ 1002405 h 120000"/>
              <a:gd name="T26" fmla="*/ 1654268 w 120000"/>
              <a:gd name="T27" fmla="*/ 654933 h 120000"/>
              <a:gd name="T28" fmla="*/ 1509500 w 120000"/>
              <a:gd name="T29" fmla="*/ 340598 h 120000"/>
              <a:gd name="T30" fmla="*/ 1268413 w 120000"/>
              <a:gd name="T31" fmla="*/ 115375 h 120000"/>
              <a:gd name="T32" fmla="*/ 96387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232" y="0"/>
                </a:moveTo>
                <a:lnTo>
                  <a:pt x="45165" y="1048"/>
                </a:lnTo>
                <a:lnTo>
                  <a:pt x="23423" y="11345"/>
                </a:lnTo>
                <a:lnTo>
                  <a:pt x="7896" y="28580"/>
                </a:lnTo>
                <a:lnTo>
                  <a:pt x="0" y="50384"/>
                </a:lnTo>
                <a:lnTo>
                  <a:pt x="1152" y="74390"/>
                </a:lnTo>
                <a:lnTo>
                  <a:pt x="11518" y="96106"/>
                </a:lnTo>
                <a:lnTo>
                  <a:pt x="28839" y="111666"/>
                </a:lnTo>
                <a:lnTo>
                  <a:pt x="50730" y="119638"/>
                </a:lnTo>
                <a:lnTo>
                  <a:pt x="74808" y="118589"/>
                </a:lnTo>
                <a:lnTo>
                  <a:pt x="96550" y="108293"/>
                </a:lnTo>
                <a:lnTo>
                  <a:pt x="112078" y="91058"/>
                </a:lnTo>
                <a:lnTo>
                  <a:pt x="119974" y="69253"/>
                </a:lnTo>
                <a:lnTo>
                  <a:pt x="118821" y="45247"/>
                </a:lnTo>
                <a:lnTo>
                  <a:pt x="108423" y="23531"/>
                </a:lnTo>
                <a:lnTo>
                  <a:pt x="91106" y="7971"/>
                </a:lnTo>
                <a:lnTo>
                  <a:pt x="69232"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1" name="Shape 124"/>
          <p:cNvSpPr>
            <a:spLocks/>
          </p:cNvSpPr>
          <p:nvPr/>
        </p:nvSpPr>
        <p:spPr bwMode="auto">
          <a:xfrm>
            <a:off x="8175625" y="1354138"/>
            <a:ext cx="100013" cy="98425"/>
          </a:xfrm>
          <a:custGeom>
            <a:avLst/>
            <a:gdLst>
              <a:gd name="T0" fmla="*/ 27982 w 120000"/>
              <a:gd name="T1" fmla="*/ 0 h 120000"/>
              <a:gd name="T2" fmla="*/ 18314 w 120000"/>
              <a:gd name="T3" fmla="*/ 452 h 120000"/>
              <a:gd name="T4" fmla="*/ 9521 w 120000"/>
              <a:gd name="T5" fmla="*/ 4309 h 120000"/>
              <a:gd name="T6" fmla="*/ 3226 w 120000"/>
              <a:gd name="T7" fmla="*/ 10746 h 120000"/>
              <a:gd name="T8" fmla="*/ 0 w 120000"/>
              <a:gd name="T9" fmla="*/ 18875 h 120000"/>
              <a:gd name="T10" fmla="*/ 415 w 120000"/>
              <a:gd name="T11" fmla="*/ 27807 h 120000"/>
              <a:gd name="T12" fmla="*/ 4555 w 120000"/>
              <a:gd name="T13" fmla="*/ 35860 h 120000"/>
              <a:gd name="T14" fmla="*/ 11487 w 120000"/>
              <a:gd name="T15" fmla="*/ 41599 h 120000"/>
              <a:gd name="T16" fmla="*/ 20276 w 120000"/>
              <a:gd name="T17" fmla="*/ 44512 h 120000"/>
              <a:gd name="T18" fmla="*/ 29981 w 120000"/>
              <a:gd name="T19" fmla="*/ 44084 h 120000"/>
              <a:gd name="T20" fmla="*/ 38738 w 120000"/>
              <a:gd name="T21" fmla="*/ 40203 h 120000"/>
              <a:gd name="T22" fmla="*/ 45015 w 120000"/>
              <a:gd name="T23" fmla="*/ 33768 h 120000"/>
              <a:gd name="T24" fmla="*/ 48235 w 120000"/>
              <a:gd name="T25" fmla="*/ 25652 h 120000"/>
              <a:gd name="T26" fmla="*/ 47818 w 120000"/>
              <a:gd name="T27" fmla="*/ 16728 h 120000"/>
              <a:gd name="T28" fmla="*/ 43680 w 120000"/>
              <a:gd name="T29" fmla="*/ 8668 h 120000"/>
              <a:gd name="T30" fmla="*/ 36754 w 120000"/>
              <a:gd name="T31" fmla="*/ 2914 h 120000"/>
              <a:gd name="T32" fmla="*/ 27982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585" y="0"/>
                </a:moveTo>
                <a:lnTo>
                  <a:pt x="45541" y="1218"/>
                </a:lnTo>
                <a:lnTo>
                  <a:pt x="23677" y="11607"/>
                </a:lnTo>
                <a:lnTo>
                  <a:pt x="8022" y="28948"/>
                </a:lnTo>
                <a:lnTo>
                  <a:pt x="0" y="50847"/>
                </a:lnTo>
                <a:lnTo>
                  <a:pt x="1034" y="74910"/>
                </a:lnTo>
                <a:lnTo>
                  <a:pt x="11325" y="96603"/>
                </a:lnTo>
                <a:lnTo>
                  <a:pt x="28565" y="112064"/>
                </a:lnTo>
                <a:lnTo>
                  <a:pt x="50421" y="119910"/>
                </a:lnTo>
                <a:lnTo>
                  <a:pt x="74554" y="118757"/>
                </a:lnTo>
                <a:lnTo>
                  <a:pt x="96329" y="108302"/>
                </a:lnTo>
                <a:lnTo>
                  <a:pt x="111940" y="90967"/>
                </a:lnTo>
                <a:lnTo>
                  <a:pt x="119946" y="69104"/>
                </a:lnTo>
                <a:lnTo>
                  <a:pt x="118909" y="45064"/>
                </a:lnTo>
                <a:lnTo>
                  <a:pt x="108619" y="23350"/>
                </a:lnTo>
                <a:lnTo>
                  <a:pt x="91396" y="7852"/>
                </a:lnTo>
                <a:lnTo>
                  <a:pt x="69585"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grpSp>
        <p:nvGrpSpPr>
          <p:cNvPr id="23562" name="群組 32"/>
          <p:cNvGrpSpPr>
            <a:grpSpLocks/>
          </p:cNvGrpSpPr>
          <p:nvPr/>
        </p:nvGrpSpPr>
        <p:grpSpPr bwMode="auto">
          <a:xfrm>
            <a:off x="4749800" y="1009650"/>
            <a:ext cx="1836738" cy="1836738"/>
            <a:chOff x="661423" y="2239808"/>
            <a:chExt cx="1837470" cy="1837470"/>
          </a:xfrm>
        </p:grpSpPr>
        <p:pic>
          <p:nvPicPr>
            <p:cNvPr id="23574" name="圖片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423" y="2239808"/>
              <a:ext cx="1837470" cy="18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文字方塊 21"/>
            <p:cNvSpPr txBox="1">
              <a:spLocks noChangeArrowheads="1"/>
            </p:cNvSpPr>
            <p:nvPr/>
          </p:nvSpPr>
          <p:spPr bwMode="auto">
            <a:xfrm>
              <a:off x="921026" y="3504999"/>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知識</a:t>
              </a:r>
            </a:p>
          </p:txBody>
        </p:sp>
      </p:grpSp>
      <p:grpSp>
        <p:nvGrpSpPr>
          <p:cNvPr id="23563" name="群組 34"/>
          <p:cNvGrpSpPr>
            <a:grpSpLocks/>
          </p:cNvGrpSpPr>
          <p:nvPr/>
        </p:nvGrpSpPr>
        <p:grpSpPr bwMode="auto">
          <a:xfrm>
            <a:off x="4991100" y="2479675"/>
            <a:ext cx="2030413" cy="2030413"/>
            <a:chOff x="1049801" y="3874331"/>
            <a:chExt cx="2030510" cy="2030510"/>
          </a:xfrm>
        </p:grpSpPr>
        <p:pic>
          <p:nvPicPr>
            <p:cNvPr id="23572" name="圖片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9801" y="3874331"/>
              <a:ext cx="2030510" cy="203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文字方塊 23"/>
            <p:cNvSpPr txBox="1">
              <a:spLocks noChangeArrowheads="1"/>
            </p:cNvSpPr>
            <p:nvPr/>
          </p:nvSpPr>
          <p:spPr bwMode="auto">
            <a:xfrm>
              <a:off x="1908810" y="5482891"/>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能力</a:t>
              </a:r>
            </a:p>
          </p:txBody>
        </p:sp>
      </p:grpSp>
      <p:grpSp>
        <p:nvGrpSpPr>
          <p:cNvPr id="23564" name="群組 33"/>
          <p:cNvGrpSpPr>
            <a:grpSpLocks/>
          </p:cNvGrpSpPr>
          <p:nvPr/>
        </p:nvGrpSpPr>
        <p:grpSpPr bwMode="auto">
          <a:xfrm>
            <a:off x="6172200" y="1201738"/>
            <a:ext cx="2117725" cy="2117725"/>
            <a:chOff x="2347501" y="2292275"/>
            <a:chExt cx="2117428" cy="2117428"/>
          </a:xfrm>
        </p:grpSpPr>
        <p:pic>
          <p:nvPicPr>
            <p:cNvPr id="23570" name="圖片 2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7501" y="2292275"/>
              <a:ext cx="2117428" cy="211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文字方塊 22"/>
            <p:cNvSpPr txBox="1">
              <a:spLocks noChangeArrowheads="1"/>
            </p:cNvSpPr>
            <p:nvPr/>
          </p:nvSpPr>
          <p:spPr bwMode="auto">
            <a:xfrm>
              <a:off x="3468689" y="3798830"/>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態度</a:t>
              </a:r>
            </a:p>
          </p:txBody>
        </p:sp>
      </p:grpSp>
      <p:cxnSp>
        <p:nvCxnSpPr>
          <p:cNvPr id="37" name="直線接點 36"/>
          <p:cNvCxnSpPr/>
          <p:nvPr/>
        </p:nvCxnSpPr>
        <p:spPr>
          <a:xfrm>
            <a:off x="166688" y="14589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325438" y="1570038"/>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567" name="矩形 26"/>
          <p:cNvSpPr>
            <a:spLocks noChangeArrowheads="1"/>
          </p:cNvSpPr>
          <p:nvPr/>
        </p:nvSpPr>
        <p:spPr bwMode="auto">
          <a:xfrm>
            <a:off x="160338" y="1782763"/>
            <a:ext cx="45720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ts val="4000"/>
              </a:lnSpc>
              <a:spcBef>
                <a:spcPct val="0"/>
              </a:spcBef>
              <a:buFontTx/>
              <a:buNone/>
            </a:pPr>
            <a:r>
              <a:rPr lang="zh-TW" altLang="zh-TW">
                <a:latin typeface="微軟正黑體" panose="020B0604030504040204" pitchFamily="34" charset="-120"/>
                <a:ea typeface="微軟正黑體" panose="020B0604030504040204" pitchFamily="34" charset="-120"/>
              </a:rPr>
              <a:t>「核心素養」的涵義是指一個人為</a:t>
            </a:r>
            <a:r>
              <a:rPr lang="zh-TW" altLang="zh-TW" b="1">
                <a:solidFill>
                  <a:srgbClr val="FF0000"/>
                </a:solidFill>
                <a:latin typeface="微軟正黑體" panose="020B0604030504040204" pitchFamily="34" charset="-120"/>
                <a:ea typeface="微軟正黑體" panose="020B0604030504040204" pitchFamily="34" charset="-120"/>
              </a:rPr>
              <a:t>適應現在生活及面對未來挑戰</a:t>
            </a:r>
            <a:r>
              <a:rPr lang="zh-TW" altLang="zh-TW">
                <a:latin typeface="微軟正黑體" panose="020B0604030504040204" pitchFamily="34" charset="-120"/>
                <a:ea typeface="微軟正黑體" panose="020B0604030504040204" pitchFamily="34" charset="-120"/>
              </a:rPr>
              <a:t>，所應具備的</a:t>
            </a:r>
            <a:r>
              <a:rPr lang="zh-TW" altLang="zh-TW" b="1">
                <a:latin typeface="微軟正黑體" panose="020B0604030504040204" pitchFamily="34" charset="-120"/>
                <a:ea typeface="微軟正黑體" panose="020B0604030504040204" pitchFamily="34" charset="-120"/>
              </a:rPr>
              <a:t>知識</a:t>
            </a:r>
            <a:r>
              <a:rPr lang="zh-TW" altLang="zh-TW">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能力</a:t>
            </a:r>
            <a:r>
              <a:rPr lang="en-US" altLang="zh-TW" b="1">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包含技能</a:t>
            </a:r>
            <a:r>
              <a:rPr lang="en-US" altLang="zh-TW" b="1">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與</a:t>
            </a:r>
            <a:r>
              <a:rPr lang="zh-TW" altLang="zh-TW" b="1">
                <a:latin typeface="微軟正黑體" panose="020B0604030504040204" pitchFamily="34" charset="-120"/>
                <a:ea typeface="微軟正黑體" panose="020B0604030504040204" pitchFamily="34" charset="-120"/>
              </a:rPr>
              <a:t>態度</a:t>
            </a:r>
            <a:r>
              <a:rPr lang="zh-TW" altLang="zh-TW">
                <a:latin typeface="微軟正黑體" panose="020B0604030504040204" pitchFamily="34" charset="-120"/>
                <a:ea typeface="微軟正黑體" panose="020B0604030504040204" pitchFamily="34" charset="-120"/>
              </a:rPr>
              <a:t>。</a:t>
            </a:r>
            <a:endParaRPr lang="zh-TW" altLang="en-US">
              <a:latin typeface="微軟正黑體" panose="020B0604030504040204" pitchFamily="34" charset="-120"/>
              <a:ea typeface="微軟正黑體" panose="020B0604030504040204" pitchFamily="34" charset="-120"/>
            </a:endParaRPr>
          </a:p>
        </p:txBody>
      </p:sp>
      <p:sp>
        <p:nvSpPr>
          <p:cNvPr id="23568" name="矩形 2"/>
          <p:cNvSpPr>
            <a:spLocks noChangeArrowheads="1"/>
          </p:cNvSpPr>
          <p:nvPr/>
        </p:nvSpPr>
        <p:spPr bwMode="auto">
          <a:xfrm>
            <a:off x="249238" y="4103688"/>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與十二年國教的關係：</a:t>
            </a:r>
            <a:r>
              <a:rPr lang="zh-TW" altLang="en-US" sz="1800">
                <a:latin typeface="微軟正黑體" panose="020B0604030504040204" pitchFamily="34" charset="-120"/>
                <a:ea typeface="微軟正黑體" panose="020B0604030504040204" pitchFamily="34" charset="-120"/>
              </a:rPr>
              <a:t>每一位接受十二年國民基本教育的學生，所應具備的基本且共同的素養。</a:t>
            </a:r>
            <a:endParaRPr lang="en-US" altLang="zh-TW" sz="18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a:solidFill>
                <a:srgbClr val="0000CC"/>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在總綱與領綱中的功能：</a:t>
            </a:r>
            <a:r>
              <a:rPr lang="zh-TW" altLang="en-US" sz="1800">
                <a:latin typeface="微軟正黑體" panose="020B0604030504040204" pitchFamily="34" charset="-120"/>
                <a:ea typeface="微軟正黑體" panose="020B0604030504040204" pitchFamily="34" charset="-120"/>
              </a:rPr>
              <a:t>強化各教育階段、課程總綱與領域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科目之間的</a:t>
            </a:r>
            <a:r>
              <a:rPr lang="zh-TW" altLang="en-US" sz="1800" b="1">
                <a:latin typeface="微軟正黑體" panose="020B0604030504040204" pitchFamily="34" charset="-120"/>
                <a:ea typeface="微軟正黑體" panose="020B0604030504040204" pitchFamily="34" charset="-120"/>
              </a:rPr>
              <a:t>連貫</a:t>
            </a:r>
            <a:r>
              <a:rPr lang="zh-TW" altLang="en-US" sz="1800">
                <a:latin typeface="微軟正黑體" panose="020B0604030504040204" pitchFamily="34" charset="-120"/>
                <a:ea typeface="微軟正黑體" panose="020B0604030504040204" pitchFamily="34" charset="-120"/>
              </a:rPr>
              <a:t>，以及各領域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科目彼此之間的</a:t>
            </a:r>
            <a:r>
              <a:rPr lang="zh-TW" altLang="en-US" sz="1800" b="1">
                <a:latin typeface="微軟正黑體" panose="020B0604030504040204" pitchFamily="34" charset="-120"/>
                <a:ea typeface="微軟正黑體" panose="020B0604030504040204" pitchFamily="34" charset="-120"/>
              </a:rPr>
              <a:t>統整</a:t>
            </a:r>
            <a:r>
              <a:rPr lang="zh-TW" altLang="en-US" sz="1800">
                <a:latin typeface="微軟正黑體" panose="020B0604030504040204" pitchFamily="34" charset="-120"/>
                <a:ea typeface="微軟正黑體" panose="020B0604030504040204" pitchFamily="34" charset="-120"/>
              </a:rPr>
              <a:t>。</a:t>
            </a:r>
            <a:endParaRPr lang="en-US" altLang="zh-TW" sz="1800">
              <a:latin typeface="微軟正黑體" panose="020B0604030504040204" pitchFamily="34" charset="-120"/>
              <a:ea typeface="微軟正黑體" panose="020B0604030504040204" pitchFamily="34" charset="-120"/>
            </a:endParaRPr>
          </a:p>
        </p:txBody>
      </p:sp>
      <p:pic>
        <p:nvPicPr>
          <p:cNvPr id="24" name="圖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矩形 7"/>
          <p:cNvSpPr>
            <a:spLocks noChangeArrowheads="1"/>
          </p:cNvSpPr>
          <p:nvPr/>
        </p:nvSpPr>
        <p:spPr bwMode="auto">
          <a:xfrm>
            <a:off x="179388" y="1343025"/>
            <a:ext cx="88661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zh-TW" altLang="en-US">
                <a:latin typeface="微軟正黑體" panose="020B0604030504040204" pitchFamily="34" charset="-120"/>
                <a:ea typeface="微軟正黑體" panose="020B0604030504040204" pitchFamily="34" charset="-120"/>
              </a:rPr>
              <a:t>核心素養強調培養以人為本的「終身學習者」，包括：</a:t>
            </a:r>
            <a:endParaRPr lang="zh-TW" altLang="en-US" sz="1800">
              <a:latin typeface="微軟正黑體" panose="020B0604030504040204" pitchFamily="34" charset="-120"/>
              <a:ea typeface="微軟正黑體" panose="020B0604030504040204" pitchFamily="34" charset="-120"/>
            </a:endParaRPr>
          </a:p>
        </p:txBody>
      </p:sp>
      <p:pic>
        <p:nvPicPr>
          <p:cNvPr id="25603"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738" y="2406650"/>
            <a:ext cx="191293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圖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025" y="2406650"/>
            <a:ext cx="191293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群組 10"/>
          <p:cNvGrpSpPr>
            <a:grpSpLocks/>
          </p:cNvGrpSpPr>
          <p:nvPr/>
        </p:nvGrpSpPr>
        <p:grpSpPr bwMode="auto">
          <a:xfrm>
            <a:off x="6442075" y="2406650"/>
            <a:ext cx="1911350" cy="1912938"/>
            <a:chOff x="6185509" y="1914145"/>
            <a:chExt cx="1912212" cy="1912212"/>
          </a:xfrm>
        </p:grpSpPr>
        <p:grpSp>
          <p:nvGrpSpPr>
            <p:cNvPr id="25616" name="群組 6"/>
            <p:cNvGrpSpPr>
              <a:grpSpLocks/>
            </p:cNvGrpSpPr>
            <p:nvPr/>
          </p:nvGrpSpPr>
          <p:grpSpPr bwMode="auto">
            <a:xfrm>
              <a:off x="6185509" y="1914145"/>
              <a:ext cx="1912212" cy="1912212"/>
              <a:chOff x="6185509" y="1914145"/>
              <a:chExt cx="1912212" cy="1912212"/>
            </a:xfrm>
          </p:grpSpPr>
          <p:pic>
            <p:nvPicPr>
              <p:cNvPr id="25618" name="圖片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5509" y="1914145"/>
                <a:ext cx="1912212" cy="191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730268" y="2231525"/>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6423741" y="2309283"/>
                <a:ext cx="1059341" cy="1121936"/>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576210" y="2380693"/>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25617" name="圖片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8916" y="2057552"/>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矩形 11"/>
          <p:cNvSpPr>
            <a:spLocks noChangeArrowheads="1"/>
          </p:cNvSpPr>
          <p:nvPr/>
        </p:nvSpPr>
        <p:spPr bwMode="auto">
          <a:xfrm>
            <a:off x="766763" y="4319588"/>
            <a:ext cx="196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自主行動</a:t>
            </a:r>
            <a:endParaRPr lang="zh-TW" altLang="en-US" sz="1800">
              <a:latin typeface="微軟正黑體" panose="020B0604030504040204" pitchFamily="34" charset="-120"/>
              <a:ea typeface="微軟正黑體" panose="020B0604030504040204" pitchFamily="34" charset="-120"/>
            </a:endParaRPr>
          </a:p>
        </p:txBody>
      </p:sp>
      <p:sp>
        <p:nvSpPr>
          <p:cNvPr id="25607" name="矩形 12"/>
          <p:cNvSpPr>
            <a:spLocks noChangeArrowheads="1"/>
          </p:cNvSpPr>
          <p:nvPr/>
        </p:nvSpPr>
        <p:spPr bwMode="auto">
          <a:xfrm>
            <a:off x="3629025" y="4319588"/>
            <a:ext cx="1968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溝通互動</a:t>
            </a:r>
            <a:endParaRPr lang="zh-TW" altLang="en-US" sz="1800">
              <a:latin typeface="微軟正黑體" panose="020B0604030504040204" pitchFamily="34" charset="-120"/>
              <a:ea typeface="微軟正黑體" panose="020B0604030504040204" pitchFamily="34" charset="-120"/>
            </a:endParaRPr>
          </a:p>
        </p:txBody>
      </p:sp>
      <p:sp>
        <p:nvSpPr>
          <p:cNvPr id="25608" name="矩形 13"/>
          <p:cNvSpPr>
            <a:spLocks noChangeArrowheads="1"/>
          </p:cNvSpPr>
          <p:nvPr/>
        </p:nvSpPr>
        <p:spPr bwMode="auto">
          <a:xfrm>
            <a:off x="6437313" y="4257675"/>
            <a:ext cx="1968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社會參與</a:t>
            </a:r>
            <a:endParaRPr lang="zh-TW" altLang="en-US" sz="1800">
              <a:latin typeface="微軟正黑體" panose="020B0604030504040204" pitchFamily="34" charset="-120"/>
              <a:ea typeface="微軟正黑體" panose="020B0604030504040204" pitchFamily="34" charset="-120"/>
            </a:endParaRPr>
          </a:p>
        </p:txBody>
      </p:sp>
      <p:pic>
        <p:nvPicPr>
          <p:cNvPr id="25609" name="圖片 14"/>
          <p:cNvPicPr>
            <a:picLocks noChangeAspect="1"/>
          </p:cNvPicPr>
          <p:nvPr/>
        </p:nvPicPr>
        <p:blipFill>
          <a:blip r:embed="rId7" cstate="print">
            <a:extLst>
              <a:ext uri="{28A0092B-C50C-407E-A947-70E740481C1C}">
                <a14:useLocalDpi xmlns:a14="http://schemas.microsoft.com/office/drawing/2010/main" val="0"/>
              </a:ext>
            </a:extLst>
          </a:blip>
          <a:srcRect l="2811" t="11015" r="73772" b="78975"/>
          <a:stretch>
            <a:fillRect/>
          </a:stretch>
        </p:blipFill>
        <p:spPr bwMode="auto">
          <a:xfrm>
            <a:off x="157163" y="63881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圖片 15"/>
          <p:cNvPicPr>
            <a:picLocks noChangeAspect="1"/>
          </p:cNvPicPr>
          <p:nvPr/>
        </p:nvPicPr>
        <p:blipFill>
          <a:blip r:embed="rId7" cstate="print">
            <a:extLst>
              <a:ext uri="{28A0092B-C50C-407E-A947-70E740481C1C}">
                <a14:useLocalDpi xmlns:a14="http://schemas.microsoft.com/office/drawing/2010/main" val="0"/>
              </a:ext>
            </a:extLst>
          </a:blip>
          <a:srcRect l="35948" t="11681" r="43912" b="78810"/>
          <a:stretch>
            <a:fillRect/>
          </a:stretch>
        </p:blipFill>
        <p:spPr bwMode="auto">
          <a:xfrm>
            <a:off x="1547813" y="6388100"/>
            <a:ext cx="10493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圖片 16"/>
          <p:cNvPicPr>
            <a:picLocks noChangeAspect="1"/>
          </p:cNvPicPr>
          <p:nvPr/>
        </p:nvPicPr>
        <p:blipFill>
          <a:blip r:embed="rId7" cstate="print">
            <a:extLst>
              <a:ext uri="{28A0092B-C50C-407E-A947-70E740481C1C}">
                <a14:useLocalDpi xmlns:a14="http://schemas.microsoft.com/office/drawing/2010/main" val="0"/>
              </a:ext>
            </a:extLst>
          </a:blip>
          <a:srcRect l="68138" t="11253" r="5399" b="79237"/>
          <a:stretch>
            <a:fillRect/>
          </a:stretch>
        </p:blipFill>
        <p:spPr bwMode="auto">
          <a:xfrm>
            <a:off x="2770188" y="6381750"/>
            <a:ext cx="1376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標題 1"/>
          <p:cNvSpPr txBox="1">
            <a:spLocks/>
          </p:cNvSpPr>
          <p:nvPr/>
        </p:nvSpPr>
        <p:spPr>
          <a:xfrm>
            <a:off x="179388" y="209550"/>
            <a:ext cx="4970462" cy="7191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三面九項</a:t>
            </a:r>
          </a:p>
        </p:txBody>
      </p:sp>
      <p:cxnSp>
        <p:nvCxnSpPr>
          <p:cNvPr id="19" name="直線接點 18"/>
          <p:cNvCxnSpPr/>
          <p:nvPr/>
        </p:nvCxnSpPr>
        <p:spPr>
          <a:xfrm>
            <a:off x="0" y="976313"/>
            <a:ext cx="5194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58750" y="1089025"/>
            <a:ext cx="5205413"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615" name="投影片編號版面配置區 20"/>
          <p:cNvSpPr>
            <a:spLocks noGrp="1"/>
          </p:cNvSpPr>
          <p:nvPr>
            <p:ph type="sldNum" sz="quarter" idx="12"/>
          </p:nvPr>
        </p:nvSpPr>
        <p:spPr bwMode="auto">
          <a:xfrm>
            <a:off x="7086600" y="64849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DB3839D-E7FA-4C8A-8132-15A8B710F77A}" type="slidenum">
              <a:rPr lang="zh-TW" altLang="en-US" sz="1200" smtClean="0">
                <a:solidFill>
                  <a:srgbClr val="898989"/>
                </a:solidFill>
              </a:rPr>
              <a:pPr>
                <a:lnSpc>
                  <a:spcPct val="100000"/>
                </a:lnSpc>
                <a:spcBef>
                  <a:spcPct val="0"/>
                </a:spcBef>
                <a:buFontTx/>
                <a:buNone/>
              </a:pPr>
              <a:t>7</a:t>
            </a:fld>
            <a:endParaRPr lang="zh-TW" altLang="en-US" sz="1200">
              <a:solidFill>
                <a:srgbClr val="898989"/>
              </a:solidFill>
            </a:endParaRPr>
          </a:p>
        </p:txBody>
      </p:sp>
      <p:pic>
        <p:nvPicPr>
          <p:cNvPr id="22" name="圖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標題 1"/>
          <p:cNvSpPr>
            <a:spLocks noGrp="1"/>
          </p:cNvSpPr>
          <p:nvPr>
            <p:ph type="title"/>
          </p:nvPr>
        </p:nvSpPr>
        <p:spPr>
          <a:xfrm>
            <a:off x="352425" y="17463"/>
            <a:ext cx="2647950" cy="996950"/>
          </a:xfrm>
        </p:spPr>
        <p:txBody>
          <a:bodyPr rtlCol="0">
            <a:normAutofit/>
          </a:bodyPr>
          <a:lstStyle/>
          <a:p>
            <a:pPr eaLnBrk="1" fontAlgn="auto" hangingPunct="1">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p>
        </p:txBody>
      </p:sp>
      <p:sp>
        <p:nvSpPr>
          <p:cNvPr id="26638" name="投影片編號版面配置區 11"/>
          <p:cNvSpPr>
            <a:spLocks noGrp="1"/>
          </p:cNvSpPr>
          <p:nvPr>
            <p:ph type="sldNum" sz="quarter" idx="12"/>
          </p:nvPr>
        </p:nvSpPr>
        <p:spPr bwMode="auto">
          <a:xfrm>
            <a:off x="7086600" y="64754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35C60C5-607A-45B9-8E43-D6F15840E77B}" type="slidenum">
              <a:rPr lang="zh-TW" altLang="en-US" sz="1200" smtClean="0">
                <a:solidFill>
                  <a:srgbClr val="898989"/>
                </a:solidFill>
              </a:rPr>
              <a:pPr>
                <a:lnSpc>
                  <a:spcPct val="100000"/>
                </a:lnSpc>
                <a:spcBef>
                  <a:spcPct val="0"/>
                </a:spcBef>
                <a:buFontTx/>
                <a:buNone/>
              </a:pPr>
              <a:t>8</a:t>
            </a:fld>
            <a:endParaRPr lang="zh-TW" altLang="en-US" sz="1200" dirty="0">
              <a:solidFill>
                <a:srgbClr val="898989"/>
              </a:solidFill>
            </a:endParaRPr>
          </a:p>
        </p:txBody>
      </p:sp>
      <p:cxnSp>
        <p:nvCxnSpPr>
          <p:cNvPr id="7" name="直線接點 6"/>
          <p:cNvCxnSpPr/>
          <p:nvPr/>
        </p:nvCxnSpPr>
        <p:spPr>
          <a:xfrm>
            <a:off x="0" y="9763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58750" y="1089025"/>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6629" name="群組 4"/>
          <p:cNvGrpSpPr>
            <a:grpSpLocks/>
          </p:cNvGrpSpPr>
          <p:nvPr/>
        </p:nvGrpSpPr>
        <p:grpSpPr bwMode="auto">
          <a:xfrm>
            <a:off x="1881188" y="17463"/>
            <a:ext cx="8007350" cy="6340475"/>
            <a:chOff x="1460660" y="229374"/>
            <a:chExt cx="8006723" cy="6340361"/>
          </a:xfrm>
        </p:grpSpPr>
        <p:grpSp>
          <p:nvGrpSpPr>
            <p:cNvPr id="26639" name="群組 41"/>
            <p:cNvGrpSpPr>
              <a:grpSpLocks/>
            </p:cNvGrpSpPr>
            <p:nvPr/>
          </p:nvGrpSpPr>
          <p:grpSpPr bwMode="auto">
            <a:xfrm>
              <a:off x="1460660" y="774395"/>
              <a:ext cx="8006723" cy="5352869"/>
              <a:chOff x="596502" y="1126087"/>
              <a:chExt cx="8006723" cy="5352869"/>
            </a:xfrm>
          </p:grpSpPr>
          <p:graphicFrame>
            <p:nvGraphicFramePr>
              <p:cNvPr id="26675" name="圖表 14"/>
              <p:cNvGraphicFramePr>
                <a:graphicFrameLocks/>
              </p:cNvGraphicFramePr>
              <p:nvPr/>
            </p:nvGraphicFramePr>
            <p:xfrm>
              <a:off x="545702" y="1075287"/>
              <a:ext cx="8108323" cy="5454469"/>
            </p:xfrm>
            <a:graphic>
              <a:graphicData uri="http://schemas.openxmlformats.org/presentationml/2006/ole">
                <mc:AlternateContent xmlns:mc="http://schemas.openxmlformats.org/markup-compatibility/2006">
                  <mc:Choice xmlns:v="urn:schemas-microsoft-com:vml" Requires="v">
                    <p:oleObj spid="_x0000_s26923" name="圖表" r:id="rId5" imgW="8114479" imgH="5456393" progId="">
                      <p:embed/>
                    </p:oleObj>
                  </mc:Choice>
                  <mc:Fallback>
                    <p:oleObj name="圖表" r:id="rId5" imgW="8114479" imgH="5456393" progId="">
                      <p:embed/>
                      <p:pic>
                        <p:nvPicPr>
                          <p:cNvPr id="0" name="Picture 1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702" y="1075287"/>
                            <a:ext cx="8108323" cy="5454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76" name="文字方塊 19"/>
              <p:cNvSpPr txBox="1">
                <a:spLocks noChangeArrowheads="1"/>
              </p:cNvSpPr>
              <p:nvPr/>
            </p:nvSpPr>
            <p:spPr bwMode="auto">
              <a:xfrm>
                <a:off x="2286177"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系統思考</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解決問題</a:t>
                </a:r>
              </a:p>
            </p:txBody>
          </p:sp>
          <p:sp>
            <p:nvSpPr>
              <p:cNvPr id="26677" name="文字方塊 20"/>
              <p:cNvSpPr txBox="1">
                <a:spLocks noChangeArrowheads="1"/>
              </p:cNvSpPr>
              <p:nvPr/>
            </p:nvSpPr>
            <p:spPr bwMode="auto">
              <a:xfrm>
                <a:off x="3414543"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規劃執行</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創新應變</a:t>
                </a:r>
              </a:p>
            </p:txBody>
          </p:sp>
          <p:sp>
            <p:nvSpPr>
              <p:cNvPr id="26678" name="文字方塊 21"/>
              <p:cNvSpPr txBox="1">
                <a:spLocks noChangeArrowheads="1"/>
              </p:cNvSpPr>
              <p:nvPr/>
            </p:nvSpPr>
            <p:spPr bwMode="auto">
              <a:xfrm>
                <a:off x="4776705"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符號運用</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溝通表達</a:t>
                </a:r>
              </a:p>
            </p:txBody>
          </p:sp>
          <p:sp>
            <p:nvSpPr>
              <p:cNvPr id="26679" name="文字方塊 22"/>
              <p:cNvSpPr txBox="1">
                <a:spLocks noChangeArrowheads="1"/>
              </p:cNvSpPr>
              <p:nvPr/>
            </p:nvSpPr>
            <p:spPr bwMode="auto">
              <a:xfrm>
                <a:off x="5937892"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科技資訊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媒體素養</a:t>
                </a:r>
              </a:p>
            </p:txBody>
          </p:sp>
          <p:sp>
            <p:nvSpPr>
              <p:cNvPr id="26680" name="文字方塊 23"/>
              <p:cNvSpPr txBox="1">
                <a:spLocks noChangeArrowheads="1"/>
              </p:cNvSpPr>
              <p:nvPr/>
            </p:nvSpPr>
            <p:spPr bwMode="auto">
              <a:xfrm>
                <a:off x="6115842" y="3802520"/>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藝術涵養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美感素養</a:t>
                </a:r>
              </a:p>
            </p:txBody>
          </p:sp>
          <p:sp>
            <p:nvSpPr>
              <p:cNvPr id="26681" name="文字方塊 24"/>
              <p:cNvSpPr txBox="1">
                <a:spLocks noChangeArrowheads="1"/>
              </p:cNvSpPr>
              <p:nvPr/>
            </p:nvSpPr>
            <p:spPr bwMode="auto">
              <a:xfrm>
                <a:off x="5450064"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道德實踐</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公民意識</a:t>
                </a:r>
              </a:p>
            </p:txBody>
          </p:sp>
          <p:sp>
            <p:nvSpPr>
              <p:cNvPr id="26682" name="文字方塊 25"/>
              <p:cNvSpPr txBox="1">
                <a:spLocks noChangeArrowheads="1"/>
              </p:cNvSpPr>
              <p:nvPr/>
            </p:nvSpPr>
            <p:spPr bwMode="auto">
              <a:xfrm>
                <a:off x="4115712" y="5485969"/>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人際關係</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團隊合作</a:t>
                </a:r>
              </a:p>
            </p:txBody>
          </p:sp>
          <p:sp>
            <p:nvSpPr>
              <p:cNvPr id="26683" name="文字方塊 26"/>
              <p:cNvSpPr txBox="1">
                <a:spLocks noChangeArrowheads="1"/>
              </p:cNvSpPr>
              <p:nvPr/>
            </p:nvSpPr>
            <p:spPr bwMode="auto">
              <a:xfrm>
                <a:off x="2781360"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多元文化</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國際理解</a:t>
                </a:r>
              </a:p>
            </p:txBody>
          </p:sp>
          <p:sp>
            <p:nvSpPr>
              <p:cNvPr id="26684" name="文字方塊 27"/>
              <p:cNvSpPr txBox="1">
                <a:spLocks noChangeArrowheads="1"/>
              </p:cNvSpPr>
              <p:nvPr/>
            </p:nvSpPr>
            <p:spPr bwMode="auto">
              <a:xfrm>
                <a:off x="2062015" y="3822033"/>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身心素質</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自我精進</a:t>
                </a:r>
              </a:p>
            </p:txBody>
          </p:sp>
        </p:grpSp>
        <p:grpSp>
          <p:nvGrpSpPr>
            <p:cNvPr id="26640" name="群組 42"/>
            <p:cNvGrpSpPr>
              <a:grpSpLocks/>
            </p:cNvGrpSpPr>
            <p:nvPr/>
          </p:nvGrpSpPr>
          <p:grpSpPr bwMode="auto">
            <a:xfrm>
              <a:off x="3317166" y="1699245"/>
              <a:ext cx="4293707" cy="3522829"/>
              <a:chOff x="7651353" y="3535609"/>
              <a:chExt cx="4293707" cy="3522829"/>
            </a:xfrm>
          </p:grpSpPr>
          <p:graphicFrame>
            <p:nvGraphicFramePr>
              <p:cNvPr id="26662" name="圖表 18"/>
              <p:cNvGraphicFramePr>
                <a:graphicFrameLocks/>
              </p:cNvGraphicFramePr>
              <p:nvPr/>
            </p:nvGraphicFramePr>
            <p:xfrm>
              <a:off x="7600553" y="3484809"/>
              <a:ext cx="4395307" cy="3624429"/>
            </p:xfrm>
            <a:graphic>
              <a:graphicData uri="http://schemas.openxmlformats.org/presentationml/2006/ole">
                <mc:AlternateContent xmlns:mc="http://schemas.openxmlformats.org/markup-compatibility/2006">
                  <mc:Choice xmlns:v="urn:schemas-microsoft-com:vml" Requires="v">
                    <p:oleObj spid="_x0000_s26924" name="圖表" r:id="rId7" imgW="4401693" imgH="3633531" progId="">
                      <p:embed/>
                    </p:oleObj>
                  </mc:Choice>
                  <mc:Fallback>
                    <p:oleObj name="圖表" r:id="rId7" imgW="4401693" imgH="3633531" progId="">
                      <p:embed/>
                      <p:pic>
                        <p:nvPicPr>
                          <p:cNvPr id="0" name="Picture 1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0553" y="3484809"/>
                            <a:ext cx="4395307" cy="3624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文字方塊 28"/>
              <p:cNvSpPr txBox="1"/>
              <p:nvPr/>
            </p:nvSpPr>
            <p:spPr>
              <a:xfrm>
                <a:off x="8348934" y="5283543"/>
                <a:ext cx="439704"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自</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8421954"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主</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8685458"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9156909" y="3958004"/>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9877578" y="3958004"/>
                <a:ext cx="439703"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溝</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0395062"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通</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0731586"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互</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10698251" y="5283543"/>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10318868" y="6045529"/>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與</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9906151" y="6420172"/>
                <a:ext cx="438116" cy="339719"/>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9212467" y="6410648"/>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8701332" y="6055054"/>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社</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grpSp>
        <p:grpSp>
          <p:nvGrpSpPr>
            <p:cNvPr id="26641" name="群組 45"/>
            <p:cNvGrpSpPr>
              <a:grpSpLocks/>
            </p:cNvGrpSpPr>
            <p:nvPr/>
          </p:nvGrpSpPr>
          <p:grpSpPr bwMode="auto">
            <a:xfrm>
              <a:off x="4652872" y="2648681"/>
              <a:ext cx="1601663" cy="1614458"/>
              <a:chOff x="3788714" y="3000373"/>
              <a:chExt cx="1601663" cy="1614458"/>
            </a:xfrm>
          </p:grpSpPr>
          <p:sp>
            <p:nvSpPr>
              <p:cNvPr id="44" name="橢圓 43"/>
              <p:cNvSpPr/>
              <p:nvPr/>
            </p:nvSpPr>
            <p:spPr>
              <a:xfrm>
                <a:off x="3788714" y="3000373"/>
                <a:ext cx="1601663" cy="1614458"/>
              </a:xfrm>
              <a:prstGeom prst="ellipse">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 name="文字方塊 44"/>
              <p:cNvSpPr txBox="1"/>
              <p:nvPr/>
            </p:nvSpPr>
            <p:spPr>
              <a:xfrm>
                <a:off x="3887131" y="3576625"/>
                <a:ext cx="1454037" cy="400103"/>
              </a:xfrm>
              <a:prstGeom prst="rect">
                <a:avLst/>
              </a:prstGeom>
              <a:noFill/>
            </p:spPr>
            <p:txBody>
              <a:bodyPr>
                <a:spAutoFit/>
              </a:bodyPr>
              <a:lstStyle/>
              <a:p>
                <a:pPr eaLnBrk="1" fontAlgn="auto" hangingPunct="1">
                  <a:spcBef>
                    <a:spcPts val="0"/>
                  </a:spcBef>
                  <a:spcAft>
                    <a:spcPts val="0"/>
                  </a:spcAft>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終身學習者</a:t>
                </a:r>
                <a:endParaRPr lang="zh-TW" altLang="en-US" sz="2000" b="1" dirty="0">
                  <a:solidFill>
                    <a:schemeClr val="accent1">
                      <a:lumMod val="50000"/>
                    </a:schemeClr>
                  </a:solidFill>
                  <a:latin typeface="微軟正黑體" panose="020B0604030504040204" pitchFamily="34" charset="-120"/>
                  <a:ea typeface="微軟正黑體" panose="020B0604030504040204" pitchFamily="34" charset="-120"/>
                </a:endParaRPr>
              </a:p>
            </p:txBody>
          </p:sp>
        </p:grpSp>
        <p:grpSp>
          <p:nvGrpSpPr>
            <p:cNvPr id="26642" name="群組 60"/>
            <p:cNvGrpSpPr>
              <a:grpSpLocks/>
            </p:cNvGrpSpPr>
            <p:nvPr/>
          </p:nvGrpSpPr>
          <p:grpSpPr bwMode="auto">
            <a:xfrm>
              <a:off x="3897198" y="229374"/>
              <a:ext cx="3293806" cy="964060"/>
              <a:chOff x="3756521" y="581066"/>
              <a:chExt cx="3293806" cy="964060"/>
            </a:xfrm>
          </p:grpSpPr>
          <p:sp>
            <p:nvSpPr>
              <p:cNvPr id="56" name="手繪多邊形 55"/>
              <p:cNvSpPr/>
              <p:nvPr/>
            </p:nvSpPr>
            <p:spPr>
              <a:xfrm>
                <a:off x="3756604" y="581066"/>
                <a:ext cx="3293805" cy="639751"/>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8" name="文字方塊 57"/>
              <p:cNvSpPr txBox="1"/>
              <p:nvPr/>
            </p:nvSpPr>
            <p:spPr>
              <a:xfrm>
                <a:off x="3921691" y="117478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2" name="文字方塊 61"/>
              <p:cNvSpPr txBox="1"/>
              <p:nvPr/>
            </p:nvSpPr>
            <p:spPr>
              <a:xfrm>
                <a:off x="4728078"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3" name="文字方塊 62"/>
              <p:cNvSpPr txBox="1"/>
              <p:nvPr/>
            </p:nvSpPr>
            <p:spPr>
              <a:xfrm>
                <a:off x="5524940"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4" name="文字方塊 63"/>
              <p:cNvSpPr txBox="1"/>
              <p:nvPr/>
            </p:nvSpPr>
            <p:spPr>
              <a:xfrm>
                <a:off x="6317041" y="117319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3" name="群組 73"/>
            <p:cNvGrpSpPr>
              <a:grpSpLocks/>
            </p:cNvGrpSpPr>
            <p:nvPr/>
          </p:nvGrpSpPr>
          <p:grpSpPr bwMode="auto">
            <a:xfrm>
              <a:off x="2427915" y="3194198"/>
              <a:ext cx="1580831" cy="3293806"/>
              <a:chOff x="2306546" y="3567189"/>
              <a:chExt cx="1580831" cy="3293806"/>
            </a:xfrm>
          </p:grpSpPr>
          <p:sp>
            <p:nvSpPr>
              <p:cNvPr id="57" name="手繪多邊形 56"/>
              <p:cNvSpPr/>
              <p:nvPr/>
            </p:nvSpPr>
            <p:spPr>
              <a:xfrm rot="14485936">
                <a:off x="1156644" y="4899669"/>
                <a:ext cx="3294003" cy="630188"/>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5" name="文字方塊 64"/>
              <p:cNvSpPr txBox="1"/>
              <p:nvPr/>
            </p:nvSpPr>
            <p:spPr>
              <a:xfrm>
                <a:off x="2306002" y="3988441"/>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6" name="文字方塊 65"/>
              <p:cNvSpPr txBox="1"/>
              <p:nvPr/>
            </p:nvSpPr>
            <p:spPr>
              <a:xfrm>
                <a:off x="2445691" y="4726616"/>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7" name="文字方塊 66"/>
              <p:cNvSpPr txBox="1"/>
              <p:nvPr/>
            </p:nvSpPr>
            <p:spPr>
              <a:xfrm>
                <a:off x="2874282" y="5434629"/>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8" name="文字方塊 67"/>
              <p:cNvSpPr txBox="1"/>
              <p:nvPr/>
            </p:nvSpPr>
            <p:spPr>
              <a:xfrm>
                <a:off x="3458437" y="5934682"/>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4" name="群組 72"/>
            <p:cNvGrpSpPr>
              <a:grpSpLocks/>
            </p:cNvGrpSpPr>
            <p:nvPr/>
          </p:nvGrpSpPr>
          <p:grpSpPr bwMode="auto">
            <a:xfrm>
              <a:off x="6976497" y="3275929"/>
              <a:ext cx="1541098" cy="3293806"/>
              <a:chOff x="6835820" y="3627621"/>
              <a:chExt cx="1541098" cy="3293806"/>
            </a:xfrm>
          </p:grpSpPr>
          <p:sp>
            <p:nvSpPr>
              <p:cNvPr id="54" name="手繪多邊形 53"/>
              <p:cNvSpPr/>
              <p:nvPr/>
            </p:nvSpPr>
            <p:spPr>
              <a:xfrm rot="6963265">
                <a:off x="6256621" y="4954570"/>
                <a:ext cx="3294004" cy="639712"/>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9" name="文字方塊 68"/>
              <p:cNvSpPr txBox="1"/>
              <p:nvPr/>
            </p:nvSpPr>
            <p:spPr>
              <a:xfrm>
                <a:off x="7948864" y="3743309"/>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70" name="文字方塊 69"/>
              <p:cNvSpPr txBox="1"/>
              <p:nvPr/>
            </p:nvSpPr>
            <p:spPr>
              <a:xfrm>
                <a:off x="7806000" y="444497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71" name="文字方塊 70"/>
              <p:cNvSpPr txBox="1"/>
              <p:nvPr/>
            </p:nvSpPr>
            <p:spPr>
              <a:xfrm>
                <a:off x="7380583" y="531014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72" name="文字方塊 71"/>
              <p:cNvSpPr txBox="1"/>
              <p:nvPr/>
            </p:nvSpPr>
            <p:spPr>
              <a:xfrm>
                <a:off x="6836113" y="5894332"/>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sp>
        <p:nvSpPr>
          <p:cNvPr id="26630" name="矩形 1"/>
          <p:cNvSpPr>
            <a:spLocks noChangeArrowheads="1"/>
          </p:cNvSpPr>
          <p:nvPr/>
        </p:nvSpPr>
        <p:spPr bwMode="auto">
          <a:xfrm>
            <a:off x="4349750" y="6013450"/>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2000" b="1">
                <a:solidFill>
                  <a:srgbClr val="1F4E79"/>
                </a:solidFill>
                <a:ea typeface="微軟正黑體" panose="020B0604030504040204" pitchFamily="34" charset="-120"/>
              </a:rPr>
              <a:t>核心素養的滾動圓輪意象</a:t>
            </a:r>
            <a:r>
              <a:rPr lang="zh-TW" altLang="en-US" sz="2000" b="1">
                <a:solidFill>
                  <a:srgbClr val="1F4E79"/>
                </a:solidFill>
                <a:ea typeface="微軟正黑體" panose="020B0604030504040204" pitchFamily="34" charset="-120"/>
              </a:rPr>
              <a:t>圖</a:t>
            </a:r>
            <a:endParaRPr lang="zh-TW" altLang="en-US" sz="2000" b="1">
              <a:solidFill>
                <a:srgbClr val="1F4E79"/>
              </a:solidFill>
            </a:endParaRPr>
          </a:p>
        </p:txBody>
      </p:sp>
      <p:sp>
        <p:nvSpPr>
          <p:cNvPr id="26631" name="矩形 54"/>
          <p:cNvSpPr>
            <a:spLocks noChangeArrowheads="1"/>
          </p:cNvSpPr>
          <p:nvPr/>
        </p:nvSpPr>
        <p:spPr bwMode="auto">
          <a:xfrm>
            <a:off x="88900" y="1290638"/>
            <a:ext cx="23526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整全</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動態</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有機</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相互連結</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交互運用</a:t>
            </a:r>
            <a:endParaRPr lang="en-US" altLang="zh-TW" sz="3200">
              <a:latin typeface="微軟正黑體" panose="020B0604030504040204" pitchFamily="34" charset="-120"/>
              <a:ea typeface="微軟正黑體" panose="020B0604030504040204" pitchFamily="34" charset="-120"/>
            </a:endParaRPr>
          </a:p>
        </p:txBody>
      </p:sp>
      <p:sp>
        <p:nvSpPr>
          <p:cNvPr id="26632" name="矩形 8"/>
          <p:cNvSpPr>
            <a:spLocks noChangeArrowheads="1"/>
          </p:cNvSpPr>
          <p:nvPr/>
        </p:nvSpPr>
        <p:spPr bwMode="auto">
          <a:xfrm>
            <a:off x="-63500" y="5270500"/>
            <a:ext cx="4587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透過</a:t>
            </a:r>
            <a:r>
              <a:rPr lang="zh-TW" altLang="en-US" sz="3200" u="sng">
                <a:solidFill>
                  <a:srgbClr val="FF0000"/>
                </a:solidFill>
                <a:latin typeface="微軟正黑體" panose="020B0604030504040204" pitchFamily="34" charset="-120"/>
                <a:ea typeface="微軟正黑體" panose="020B0604030504040204" pitchFamily="34" charset="-120"/>
              </a:rPr>
              <a:t>生活情境</a:t>
            </a:r>
            <a:r>
              <a:rPr lang="zh-TW" altLang="en-US" sz="3200">
                <a:latin typeface="微軟正黑體" panose="020B0604030504040204" pitchFamily="34" charset="-120"/>
                <a:ea typeface="微軟正黑體" panose="020B0604030504040204" pitchFamily="34" charset="-120"/>
              </a:rPr>
              <a:t>涵育</a:t>
            </a:r>
            <a:endParaRPr lang="en-US" altLang="zh-TW" sz="3200">
              <a:latin typeface="微軟正黑體" panose="020B0604030504040204" pitchFamily="34" charset="-120"/>
              <a:ea typeface="微軟正黑體" panose="020B0604030504040204" pitchFamily="34" charset="-120"/>
            </a:endParaRPr>
          </a:p>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在生活情境整合活用</a:t>
            </a:r>
          </a:p>
        </p:txBody>
      </p:sp>
      <p:sp>
        <p:nvSpPr>
          <p:cNvPr id="11" name="矩形 10"/>
          <p:cNvSpPr/>
          <p:nvPr/>
        </p:nvSpPr>
        <p:spPr>
          <a:xfrm flipH="1">
            <a:off x="5873750" y="16906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9" name="矩形 58"/>
          <p:cNvSpPr/>
          <p:nvPr/>
        </p:nvSpPr>
        <p:spPr>
          <a:xfrm>
            <a:off x="5873750" y="1844675"/>
            <a:ext cx="22225" cy="85725"/>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0" name="矩形 59"/>
          <p:cNvSpPr/>
          <p:nvPr/>
        </p:nvSpPr>
        <p:spPr>
          <a:xfrm>
            <a:off x="5873750" y="19954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5" name="矩形 74"/>
          <p:cNvSpPr/>
          <p:nvPr/>
        </p:nvSpPr>
        <p:spPr>
          <a:xfrm>
            <a:off x="5875338" y="2170113"/>
            <a:ext cx="20637"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6" name="矩形 75"/>
          <p:cNvSpPr/>
          <p:nvPr/>
        </p:nvSpPr>
        <p:spPr>
          <a:xfrm>
            <a:off x="5873750" y="233203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61" name="圖片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8" descr="「階梯」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88" y="131763"/>
            <a:ext cx="46196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3"/>
          <p:cNvSpPr>
            <a:spLocks noChangeArrowheads="1"/>
          </p:cNvSpPr>
          <p:nvPr/>
        </p:nvSpPr>
        <p:spPr bwMode="auto">
          <a:xfrm>
            <a:off x="3957638" y="3041650"/>
            <a:ext cx="491966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defRPr/>
            </a:pPr>
            <a:r>
              <a:rPr lang="zh-TW" altLang="en-US" sz="4000" dirty="0">
                <a:latin typeface="微軟正黑體" panose="020B0604030504040204" pitchFamily="34" charset="-120"/>
                <a:ea typeface="微軟正黑體" panose="020B0604030504040204" pitchFamily="34" charset="-120"/>
              </a:rPr>
              <a:t>核心素養的培養是學習者在學習過程中</a:t>
            </a:r>
            <a:r>
              <a:rPr lang="zh-TW" altLang="en-US" sz="4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不斷積累的歷程</a:t>
            </a:r>
            <a:endParaRPr lang="en-US" altLang="zh-TW"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676"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2D91C73-7D82-43D5-A661-123D10D86B4F}" type="slidenum">
              <a:rPr lang="zh-TW" altLang="en-US" sz="1200" smtClean="0">
                <a:solidFill>
                  <a:srgbClr val="898989"/>
                </a:solidFill>
              </a:rPr>
              <a:pPr>
                <a:lnSpc>
                  <a:spcPct val="100000"/>
                </a:lnSpc>
                <a:spcBef>
                  <a:spcPct val="0"/>
                </a:spcBef>
                <a:buFontTx/>
                <a:buNone/>
              </a:pPr>
              <a:t>9</a:t>
            </a:fld>
            <a:endParaRPr lang="zh-TW" altLang="en-US" sz="1200">
              <a:solidFill>
                <a:srgbClr val="898989"/>
              </a:solidFill>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11348</TotalTime>
  <Words>5502</Words>
  <Application>Microsoft Office PowerPoint</Application>
  <PresentationFormat>如螢幕大小 (4:3)</PresentationFormat>
  <Paragraphs>781</Paragraphs>
  <Slides>54</Slides>
  <Notes>12</Notes>
  <HiddenSlides>0</HiddenSlides>
  <MMClips>0</MMClips>
  <ScaleCrop>false</ScaleCrop>
  <HeadingPairs>
    <vt:vector size="8" baseType="variant">
      <vt:variant>
        <vt:lpstr>使用字型</vt:lpstr>
      </vt:variant>
      <vt:variant>
        <vt:i4>13</vt:i4>
      </vt:variant>
      <vt:variant>
        <vt:lpstr>佈景主題</vt:lpstr>
      </vt:variant>
      <vt:variant>
        <vt:i4>1</vt:i4>
      </vt:variant>
      <vt:variant>
        <vt:lpstr>內嵌 OLE 伺服程式</vt:lpstr>
      </vt:variant>
      <vt:variant>
        <vt:i4>1</vt:i4>
      </vt:variant>
      <vt:variant>
        <vt:lpstr>投影片標題</vt:lpstr>
      </vt:variant>
      <vt:variant>
        <vt:i4>54</vt:i4>
      </vt:variant>
    </vt:vector>
  </HeadingPairs>
  <TitlesOfParts>
    <vt:vector size="69" baseType="lpstr">
      <vt:lpstr>Calibri</vt:lpstr>
      <vt:lpstr>Times New Roman</vt:lpstr>
      <vt:lpstr>Calibri Light</vt:lpstr>
      <vt:lpstr>Wingdings</vt:lpstr>
      <vt:lpstr>SimSun</vt:lpstr>
      <vt:lpstr>標楷體</vt:lpstr>
      <vt:lpstr>Microsoft YaHei</vt:lpstr>
      <vt:lpstr>細明體</vt:lpstr>
      <vt:lpstr>Simple-Line-Icons</vt:lpstr>
      <vt:lpstr>Eraser</vt:lpstr>
      <vt:lpstr>新細明體</vt:lpstr>
      <vt:lpstr>微軟正黑體</vt:lpstr>
      <vt:lpstr>Arial</vt:lpstr>
      <vt:lpstr>Office 佈景主題</vt:lpstr>
      <vt:lpstr>圖表</vt:lpstr>
      <vt:lpstr>協力同行 解析實踐        </vt:lpstr>
      <vt:lpstr>PowerPoint 簡報</vt:lpstr>
      <vt:lpstr>十二年國民基本教育課程綱要 總綱重要理念與內涵</vt:lpstr>
      <vt:lpstr>一、 十二年國民基本教育 課程綱要理念與特色</vt:lpstr>
      <vt:lpstr>總綱的理念與目標</vt:lpstr>
      <vt:lpstr>核心素養界定</vt:lpstr>
      <vt:lpstr>PowerPoint 簡報</vt:lpstr>
      <vt:lpstr>核心素養</vt:lpstr>
      <vt:lpstr>PowerPoint 簡報</vt:lpstr>
      <vt:lpstr>PowerPoint 簡報</vt:lpstr>
      <vt:lpstr>PowerPoint 簡報</vt:lpstr>
      <vt:lpstr>二、 十二年國民基本教育 課程綱要總綱課程架構</vt:lpstr>
      <vt:lpstr>PowerPoint 簡報</vt:lpstr>
      <vt:lpstr>PowerPoint 簡報</vt:lpstr>
      <vt:lpstr>PowerPoint 簡報</vt:lpstr>
      <vt:lpstr>十二年國教課綱強調學校本位課程發展</vt:lpstr>
      <vt:lpstr>國中小暨普高健康與體育領域課程綱要 重要理念與內涵</vt:lpstr>
      <vt:lpstr>健體領域課綱的基本理念-三項重要內涵</vt:lpstr>
      <vt:lpstr>健體領域課綱的九項目標</vt:lpstr>
      <vt:lpstr>面對未來，健體領域的教學是…</vt:lpstr>
      <vt:lpstr>PowerPoint 簡報</vt:lpstr>
      <vt:lpstr>一、現況問題及因應</vt:lpstr>
      <vt:lpstr>PowerPoint 簡報</vt:lpstr>
      <vt:lpstr>PowerPoint 簡報</vt:lpstr>
      <vt:lpstr>PowerPoint 簡報</vt:lpstr>
      <vt:lpstr>PowerPoint 簡報</vt:lpstr>
      <vt:lpstr>PowerPoint 簡報</vt:lpstr>
      <vt:lpstr>學 生 最 喜 歡 的 科 目</vt:lpstr>
      <vt:lpstr>PowerPoint 簡報</vt:lpstr>
      <vt:lpstr>二、素養導向的課綱</vt:lpstr>
      <vt:lpstr>健體領域核心素養舉隅</vt:lpstr>
      <vt:lpstr>領綱核心素養與學習重點的呼應</vt:lpstr>
      <vt:lpstr>PowerPoint 簡報</vt:lpstr>
      <vt:lpstr>PowerPoint 簡報</vt:lpstr>
      <vt:lpstr>PowerPoint 簡報</vt:lpstr>
      <vt:lpstr>PowerPoint 簡報</vt:lpstr>
      <vt:lpstr>三、連貫統整的課綱</vt:lpstr>
      <vt:lpstr>健康與體育領綱新舊課綱分析說明</vt:lpstr>
      <vt:lpstr>PowerPoint 簡報</vt:lpstr>
      <vt:lpstr>健體領域學習重點架構</vt:lpstr>
      <vt:lpstr>PowerPoint 簡報</vt:lpstr>
      <vt:lpstr>PowerPoint 簡報</vt:lpstr>
      <vt:lpstr>四、多元適性的課綱</vt:lpstr>
      <vt:lpstr>實施要點（一）課程發展</vt:lpstr>
      <vt:lpstr>實施要點（二）教材編選</vt:lpstr>
      <vt:lpstr>實施要點（三）教學實施、資源與學習評量</vt:lpstr>
      <vt:lpstr>議題融入說明</vt:lpstr>
      <vt:lpstr>議題融入示例舉隅</vt:lpstr>
      <vt:lpstr>歡迎下載 -十二年國教健康與體育領域課程綱要-</vt:lpstr>
      <vt:lpstr>國教院研發 之課綱實施支持資源</vt:lpstr>
      <vt:lpstr>PowerPoint 簡報</vt:lpstr>
      <vt:lpstr>健體領域課綱實施相關資源-教材及教學模組</vt:lpstr>
      <vt:lpstr>更多的十二年國教課綱 實施的參考資源</vt:lpstr>
      <vt:lpstr>PowerPoint 簡報</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國家教育研究院簡報版型</dc:title>
  <dc:creator>國家教育研究院綜合規劃室</dc:creator>
  <cp:lastModifiedBy>lin</cp:lastModifiedBy>
  <cp:revision>991</cp:revision>
  <cp:lastPrinted>2018-11-01T07:58:06Z</cp:lastPrinted>
  <dcterms:created xsi:type="dcterms:W3CDTF">2015-05-12T09:09:43Z</dcterms:created>
  <dcterms:modified xsi:type="dcterms:W3CDTF">2018-12-17T02:20:17Z</dcterms:modified>
</cp:coreProperties>
</file>