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3" r:id="rId2"/>
  </p:sldMasterIdLst>
  <p:notesMasterIdLst>
    <p:notesMasterId r:id="rId44"/>
  </p:notesMasterIdLst>
  <p:handoutMasterIdLst>
    <p:handoutMasterId r:id="rId45"/>
  </p:handoutMasterIdLst>
  <p:sldIdLst>
    <p:sldId id="696" r:id="rId3"/>
    <p:sldId id="517" r:id="rId4"/>
    <p:sldId id="697" r:id="rId5"/>
    <p:sldId id="657" r:id="rId6"/>
    <p:sldId id="611" r:id="rId7"/>
    <p:sldId id="637" r:id="rId8"/>
    <p:sldId id="638" r:id="rId9"/>
    <p:sldId id="639" r:id="rId10"/>
    <p:sldId id="640" r:id="rId11"/>
    <p:sldId id="641" r:id="rId12"/>
    <p:sldId id="687" r:id="rId13"/>
    <p:sldId id="603" r:id="rId14"/>
    <p:sldId id="569" r:id="rId15"/>
    <p:sldId id="570" r:id="rId16"/>
    <p:sldId id="642" r:id="rId17"/>
    <p:sldId id="689" r:id="rId18"/>
    <p:sldId id="698" r:id="rId19"/>
    <p:sldId id="723" r:id="rId20"/>
    <p:sldId id="725" r:id="rId21"/>
    <p:sldId id="580" r:id="rId22"/>
    <p:sldId id="619" r:id="rId23"/>
    <p:sldId id="703" r:id="rId24"/>
    <p:sldId id="726" r:id="rId25"/>
    <p:sldId id="715" r:id="rId26"/>
    <p:sldId id="705" r:id="rId27"/>
    <p:sldId id="674" r:id="rId28"/>
    <p:sldId id="722" r:id="rId29"/>
    <p:sldId id="721" r:id="rId30"/>
    <p:sldId id="671" r:id="rId31"/>
    <p:sldId id="718" r:id="rId32"/>
    <p:sldId id="720" r:id="rId33"/>
    <p:sldId id="681" r:id="rId34"/>
    <p:sldId id="711" r:id="rId35"/>
    <p:sldId id="712" r:id="rId36"/>
    <p:sldId id="664" r:id="rId37"/>
    <p:sldId id="670" r:id="rId38"/>
    <p:sldId id="727" r:id="rId39"/>
    <p:sldId id="699" r:id="rId40"/>
    <p:sldId id="690" r:id="rId41"/>
    <p:sldId id="668" r:id="rId42"/>
    <p:sldId id="623" r:id="rId43"/>
  </p:sldIdLst>
  <p:sldSz cx="9144000" cy="6858000" type="screen4x3"/>
  <p:notesSz cx="6797675" cy="9926638"/>
  <p:embeddedFontLst>
    <p:embeddedFont>
      <p:font typeface="SimSun" panose="02010600030101010101" pitchFamily="2" charset="-122"/>
      <p:regular r:id="rId46"/>
    </p:embeddedFont>
    <p:embeddedFont>
      <p:font typeface="微軟正黑體" panose="020B0604030504040204" pitchFamily="34" charset="-120"/>
      <p:regular r:id="rId47"/>
      <p:bold r:id="rId48"/>
    </p:embeddedFont>
    <p:embeddedFont>
      <p:font typeface="Microsoft YaHei" panose="020B0503020204020204" pitchFamily="34" charset="-122"/>
      <p:regular r:id="rId49"/>
      <p:bold r:id="rId50"/>
    </p:embeddedFont>
    <p:embeddedFont>
      <p:font typeface="Malgun Gothic" panose="020B0503020000020004" pitchFamily="34" charset="-127"/>
      <p:regular r:id="rId51"/>
      <p:bold r:id="rId52"/>
    </p:embeddedFont>
    <p:embeddedFont>
      <p:font typeface="Calibri" panose="020F0502020204030204" pitchFamily="34" charset="0"/>
      <p:regular r:id="rId53"/>
      <p:bold r:id="rId54"/>
      <p:italic r:id="rId55"/>
      <p:boldItalic r:id="rId56"/>
    </p:embeddedFont>
    <p:embeddedFont>
      <p:font typeface="標楷體" panose="03000509000000000000" pitchFamily="65" charset="-120"/>
      <p:regular r:id="rId57"/>
    </p:embeddedFont>
    <p:embeddedFont>
      <p:font typeface="Calibri Light" panose="020F0302020204030204" pitchFamily="34" charset="0"/>
      <p:regular r:id="rId58"/>
      <p:italic r:id="rId59"/>
    </p:embeddedFont>
  </p:embeddedFontLst>
  <p:defaultTextStyle>
    <a:defPPr>
      <a:defRPr lang="zh-TW"/>
    </a:defPPr>
    <a:lvl1pPr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3E6"/>
    <a:srgbClr val="E6E9F0"/>
    <a:srgbClr val="FFD966"/>
    <a:srgbClr val="00D3ED"/>
    <a:srgbClr val="E6E6E6"/>
    <a:srgbClr val="E7E7E7"/>
    <a:srgbClr val="FFFBEF"/>
    <a:srgbClr val="EE8640"/>
    <a:srgbClr val="66FFFF"/>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中等深淺樣式 3 - 輔色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0" autoAdjust="0"/>
    <p:restoredTop sz="90931" autoAdjust="0"/>
  </p:normalViewPr>
  <p:slideViewPr>
    <p:cSldViewPr snapToGrid="0">
      <p:cViewPr varScale="1">
        <p:scale>
          <a:sx n="70" d="100"/>
          <a:sy n="70" d="100"/>
        </p:scale>
        <p:origin x="1728" y="6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59" Type="http://schemas.openxmlformats.org/officeDocument/2006/relationships/font" Target="fonts/font14.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9.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iagrams/_rels/data10.xml.rels><?xml version="1.0" encoding="UTF-8" standalone="yes"?>
<Relationships xmlns="http://schemas.openxmlformats.org/package/2006/relationships"><Relationship Id="rId1" Type="http://schemas.openxmlformats.org/officeDocument/2006/relationships/hyperlink" Target="https://www.naer.edu.tw/files/15-1000-14113,c639-1.php?Lang=zh-tw" TargetMode="External"/></Relationships>
</file>

<file path=ppt/diagrams/_rels/drawing10.xml.rels><?xml version="1.0" encoding="UTF-8" standalone="yes"?>
<Relationships xmlns="http://schemas.openxmlformats.org/package/2006/relationships"><Relationship Id="rId1" Type="http://schemas.openxmlformats.org/officeDocument/2006/relationships/hyperlink" Target="https://www.naer.edu.tw/files/15-1000-14113,c639-1.php?Lang=zh-tw"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4AA8E9-73F6-42EC-9E56-B62F2A0A4935}" type="doc">
      <dgm:prSet loTypeId="urn:microsoft.com/office/officeart/2005/8/layout/hierarchy4" loCatId="hierarchy" qsTypeId="urn:microsoft.com/office/officeart/2005/8/quickstyle/simple3" qsCatId="simple" csTypeId="urn:microsoft.com/office/officeart/2005/8/colors/colorful5" csCatId="colorful" phldr="1"/>
      <dgm:spPr/>
      <dgm:t>
        <a:bodyPr/>
        <a:lstStyle/>
        <a:p>
          <a:endParaRPr lang="zh-TW" altLang="en-US"/>
        </a:p>
      </dgm:t>
    </dgm:pt>
    <dgm:pt modelId="{A2ABD330-7A5C-4352-AD0A-611067BBC3E4}">
      <dgm:prSet phldrT="[文字]" custT="1"/>
      <dgm:spPr/>
      <dgm:t>
        <a:bodyPr/>
        <a:lstStyle/>
        <a:p>
          <a:pPr algn="l">
            <a:lnSpc>
              <a:spcPct val="90000"/>
            </a:lnSpc>
          </a:pPr>
          <a:r>
            <a:rPr lang="en-US" altLang="zh-TW" sz="2800" b="1" dirty="0" smtClean="0">
              <a:latin typeface="微軟正黑體" panose="020B0604030504040204" pitchFamily="34" charset="-120"/>
              <a:ea typeface="微軟正黑體" panose="020B0604030504040204" pitchFamily="34" charset="-120"/>
            </a:rPr>
            <a:t>     </a:t>
          </a:r>
          <a:r>
            <a:rPr lang="zh-TW" sz="2800" b="1" dirty="0" smtClean="0">
              <a:latin typeface="微軟正黑體" panose="020B0604030504040204" pitchFamily="34" charset="-120"/>
              <a:ea typeface="微軟正黑體" panose="020B0604030504040204" pitchFamily="34" charset="-120"/>
            </a:rPr>
            <a:t>「</a:t>
          </a:r>
          <a:r>
            <a:rPr lang="zh-TW" sz="2800" b="1" dirty="0">
              <a:latin typeface="微軟正黑體" panose="020B0604030504040204" pitchFamily="34" charset="-120"/>
              <a:ea typeface="微軟正黑體" panose="020B0604030504040204" pitchFamily="34" charset="-120"/>
            </a:rPr>
            <a:t>成就每一個孩子—適性揚才、終身學習</a:t>
          </a:r>
          <a:r>
            <a:rPr lang="zh-TW" sz="2800" b="1" dirty="0" smtClean="0">
              <a:latin typeface="微軟正黑體" panose="020B0604030504040204" pitchFamily="34" charset="-120"/>
              <a:ea typeface="微軟正黑體" panose="020B0604030504040204" pitchFamily="34" charset="-120"/>
            </a:rPr>
            <a:t>」</a:t>
          </a:r>
          <a:r>
            <a:rPr lang="en-US" altLang="zh-TW" sz="2800" b="1" dirty="0" smtClean="0">
              <a:latin typeface="微軟正黑體" panose="020B0604030504040204" pitchFamily="34" charset="-120"/>
              <a:ea typeface="微軟正黑體" panose="020B0604030504040204" pitchFamily="34" charset="-120"/>
            </a:rPr>
            <a:t/>
          </a:r>
          <a:br>
            <a:rPr lang="en-US" altLang="zh-TW" sz="2800" b="1" dirty="0" smtClean="0">
              <a:latin typeface="微軟正黑體" panose="020B0604030504040204" pitchFamily="34" charset="-120"/>
              <a:ea typeface="微軟正黑體" panose="020B0604030504040204" pitchFamily="34" charset="-120"/>
            </a:rPr>
          </a:br>
          <a:r>
            <a:rPr lang="zh-TW" sz="2400" dirty="0" smtClean="0">
              <a:latin typeface="微軟正黑體" panose="020B0604030504040204" pitchFamily="34" charset="-120"/>
              <a:ea typeface="微軟正黑體" panose="020B0604030504040204" pitchFamily="34" charset="-120"/>
            </a:rPr>
            <a:t>以</a:t>
          </a:r>
          <a:r>
            <a:rPr lang="zh-TW" sz="2400" dirty="0">
              <a:latin typeface="微軟正黑體" panose="020B0604030504040204" pitchFamily="34" charset="-120"/>
              <a:ea typeface="微軟正黑體" panose="020B0604030504040204" pitchFamily="34" charset="-120"/>
            </a:rPr>
            <a:t>尊重學生生命主體為起點，透過適性教育，激發學生生命的喜悅與生活的自信，提升學生學習的渴望與創新的勇氣，善盡國民責任並展現共生智慧，成為具有社會適應力與應變力的終身學習者</a:t>
          </a:r>
          <a:endParaRPr lang="zh-TW" altLang="en-US" sz="2400" dirty="0">
            <a:latin typeface="微軟正黑體" panose="020B0604030504040204" pitchFamily="34" charset="-120"/>
            <a:ea typeface="微軟正黑體" panose="020B0604030504040204" pitchFamily="34" charset="-120"/>
          </a:endParaRPr>
        </a:p>
      </dgm:t>
    </dgm:pt>
    <dgm:pt modelId="{A59EBCD0-57E8-4456-B224-61DB43AEEC87}" type="parTrans" cxnId="{165AC8CE-4FF8-485E-BEA0-18216D392B9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25229B6-6453-4881-8845-FC53A68F8914}" type="sibTrans" cxnId="{165AC8CE-4FF8-485E-BEA0-18216D392B9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5B2FEA7-0A9E-4A59-9422-9552F3E5A09D}">
      <dgm:prSet phldrT="[文字]" custT="1"/>
      <dgm:spPr>
        <a:solidFill>
          <a:srgbClr val="FFC000"/>
        </a:solidFill>
      </dgm:spPr>
      <dgm:t>
        <a:bodyPr/>
        <a:lstStyle/>
        <a:p>
          <a:r>
            <a:rPr lang="zh-TW" altLang="en-US" sz="3200" b="1" dirty="0">
              <a:latin typeface="微軟正黑體" panose="020B0604030504040204" pitchFamily="34" charset="-120"/>
              <a:ea typeface="微軟正黑體" panose="020B0604030504040204" pitchFamily="34" charset="-120"/>
            </a:rPr>
            <a:t>互動</a:t>
          </a:r>
          <a:endParaRPr lang="en-US" altLang="zh-TW" sz="3200" b="1" dirty="0">
            <a:latin typeface="微軟正黑體" panose="020B0604030504040204" pitchFamily="34" charset="-120"/>
            <a:ea typeface="微軟正黑體" panose="020B0604030504040204" pitchFamily="34" charset="-120"/>
          </a:endParaRPr>
        </a:p>
      </dgm:t>
    </dgm:pt>
    <dgm:pt modelId="{4C930BF6-1E33-40AD-AE88-FDDBE489BDBD}" type="parTrans" cxnId="{C3FC4F13-89B5-4E2A-BE14-CEF0B166151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54FBDCB-BC15-46AC-B041-A7C6C22FAEA1}" type="sibTrans" cxnId="{C3FC4F13-89B5-4E2A-BE14-CEF0B166151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FDB27F6-DBEF-4102-B2CD-27988E7FF3AB}">
      <dgm:prSet phldrT="[文字]" custT="1"/>
      <dgm:spPr/>
      <dgm:t>
        <a:bodyPr/>
        <a:lstStyle/>
        <a:p>
          <a:r>
            <a:rPr lang="zh-TW" altLang="en-US" sz="3200" b="1" dirty="0">
              <a:latin typeface="微軟正黑體" panose="020B0604030504040204" pitchFamily="34" charset="-120"/>
              <a:ea typeface="微軟正黑體" panose="020B0604030504040204" pitchFamily="34" charset="-120"/>
            </a:rPr>
            <a:t>共好</a:t>
          </a:r>
          <a:endParaRPr lang="en-US" altLang="zh-TW" sz="3200" b="1" dirty="0">
            <a:latin typeface="微軟正黑體" panose="020B0604030504040204" pitchFamily="34" charset="-120"/>
            <a:ea typeface="微軟正黑體" panose="020B0604030504040204" pitchFamily="34" charset="-120"/>
          </a:endParaRPr>
        </a:p>
      </dgm:t>
    </dgm:pt>
    <dgm:pt modelId="{C6502067-9874-42FC-93DB-29D814FC9B9F}" type="sibTrans" cxnId="{703BD2E2-BFDF-4AC7-9A80-5E01BD1638A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C2C16AF-5CBD-4F26-81A4-35C711118237}" type="parTrans" cxnId="{703BD2E2-BFDF-4AC7-9A80-5E01BD1638A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F79AD74-B41F-440C-A7BC-50E206430FAA}">
      <dgm:prSet phldrT="[文字]" custT="1"/>
      <dgm:spPr/>
      <dgm:t>
        <a:bodyPr/>
        <a:lstStyle/>
        <a:p>
          <a:r>
            <a:rPr lang="zh-TW" altLang="en-US" sz="3200" b="1" dirty="0">
              <a:latin typeface="微軟正黑體" panose="020B0604030504040204" pitchFamily="34" charset="-120"/>
              <a:ea typeface="微軟正黑體" panose="020B0604030504040204" pitchFamily="34" charset="-120"/>
            </a:rPr>
            <a:t>自發</a:t>
          </a:r>
          <a:endParaRPr lang="en-US" altLang="zh-TW" sz="3200" b="1" dirty="0">
            <a:latin typeface="微軟正黑體" panose="020B0604030504040204" pitchFamily="34" charset="-120"/>
            <a:ea typeface="微軟正黑體" panose="020B0604030504040204" pitchFamily="34" charset="-120"/>
          </a:endParaRPr>
        </a:p>
      </dgm:t>
    </dgm:pt>
    <dgm:pt modelId="{13078DC5-2947-4556-9261-D084CCE8DD68}" type="sibTrans" cxnId="{3C8F1693-EC3A-4DC3-A686-70F01F33DFD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3C654F4-D436-42DB-AC1D-6390DB4DA0E0}" type="parTrans" cxnId="{3C8F1693-EC3A-4DC3-A686-70F01F33DFD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A9CEEBA-4B9D-4A5D-9F52-EED3C35E63C7}" type="pres">
      <dgm:prSet presAssocID="{6A4AA8E9-73F6-42EC-9E56-B62F2A0A4935}" presName="Name0" presStyleCnt="0">
        <dgm:presLayoutVars>
          <dgm:chPref val="1"/>
          <dgm:dir/>
          <dgm:animOne val="branch"/>
          <dgm:animLvl val="lvl"/>
          <dgm:resizeHandles/>
        </dgm:presLayoutVars>
      </dgm:prSet>
      <dgm:spPr/>
      <dgm:t>
        <a:bodyPr/>
        <a:lstStyle/>
        <a:p>
          <a:endParaRPr lang="zh-TW" altLang="en-US"/>
        </a:p>
      </dgm:t>
    </dgm:pt>
    <dgm:pt modelId="{FAED976B-1818-482F-8ABF-4EA433423C3F}" type="pres">
      <dgm:prSet presAssocID="{A2ABD330-7A5C-4352-AD0A-611067BBC3E4}" presName="vertOne" presStyleCnt="0"/>
      <dgm:spPr/>
    </dgm:pt>
    <dgm:pt modelId="{14327142-CA6F-47F8-A0AF-3A1C6094EB0E}" type="pres">
      <dgm:prSet presAssocID="{A2ABD330-7A5C-4352-AD0A-611067BBC3E4}" presName="txOne" presStyleLbl="node0" presStyleIdx="0" presStyleCnt="1" custScaleX="97130" custScaleY="2000000" custLinFactY="1149443" custLinFactNeighborX="709" custLinFactNeighborY="1200000">
        <dgm:presLayoutVars>
          <dgm:chPref val="3"/>
        </dgm:presLayoutVars>
      </dgm:prSet>
      <dgm:spPr/>
      <dgm:t>
        <a:bodyPr/>
        <a:lstStyle/>
        <a:p>
          <a:endParaRPr lang="zh-TW" altLang="en-US"/>
        </a:p>
      </dgm:t>
    </dgm:pt>
    <dgm:pt modelId="{09262C3D-7ABC-4EA8-800D-425DED7BFF74}" type="pres">
      <dgm:prSet presAssocID="{A2ABD330-7A5C-4352-AD0A-611067BBC3E4}" presName="parTransOne" presStyleCnt="0"/>
      <dgm:spPr/>
    </dgm:pt>
    <dgm:pt modelId="{8CD33B24-1370-4935-BF79-95DA8B2D2EE1}" type="pres">
      <dgm:prSet presAssocID="{A2ABD330-7A5C-4352-AD0A-611067BBC3E4}" presName="horzOne" presStyleCnt="0"/>
      <dgm:spPr/>
    </dgm:pt>
    <dgm:pt modelId="{ACFF57A6-3B58-43FF-9A20-23F3165618EE}" type="pres">
      <dgm:prSet presAssocID="{5F79AD74-B41F-440C-A7BC-50E206430FAA}" presName="vertTwo" presStyleCnt="0"/>
      <dgm:spPr/>
    </dgm:pt>
    <dgm:pt modelId="{B07CEB32-E64A-455C-9879-D89AAD088263}" type="pres">
      <dgm:prSet presAssocID="{5F79AD74-B41F-440C-A7BC-50E206430FAA}" presName="txTwo" presStyleLbl="node2" presStyleIdx="0" presStyleCnt="2" custScaleX="28053" custScaleY="939962" custLinFactY="-900000" custLinFactNeighborX="-13787" custLinFactNeighborY="-956607">
        <dgm:presLayoutVars>
          <dgm:chPref val="3"/>
        </dgm:presLayoutVars>
      </dgm:prSet>
      <dgm:spPr/>
      <dgm:t>
        <a:bodyPr/>
        <a:lstStyle/>
        <a:p>
          <a:endParaRPr lang="zh-TW" altLang="en-US"/>
        </a:p>
      </dgm:t>
    </dgm:pt>
    <dgm:pt modelId="{53C68292-17B5-4427-8FC3-A70EF64289C2}" type="pres">
      <dgm:prSet presAssocID="{5F79AD74-B41F-440C-A7BC-50E206430FAA}" presName="horzTwo" presStyleCnt="0"/>
      <dgm:spPr/>
    </dgm:pt>
    <dgm:pt modelId="{FD5A08D2-AABF-46BA-AD1F-779F24E39E63}" type="pres">
      <dgm:prSet presAssocID="{13078DC5-2947-4556-9261-D084CCE8DD68}" presName="sibSpaceTwo" presStyleCnt="0"/>
      <dgm:spPr/>
    </dgm:pt>
    <dgm:pt modelId="{78CDB0CD-9E21-4C0E-A642-979EF0A57785}" type="pres">
      <dgm:prSet presAssocID="{25B2FEA7-0A9E-4A59-9422-9552F3E5A09D}" presName="vertTwo" presStyleCnt="0"/>
      <dgm:spPr/>
    </dgm:pt>
    <dgm:pt modelId="{CF90D5DA-8C17-44FB-AF78-FCBF43B1E0EB}" type="pres">
      <dgm:prSet presAssocID="{25B2FEA7-0A9E-4A59-9422-9552F3E5A09D}" presName="txTwo" presStyleLbl="node2" presStyleIdx="1" presStyleCnt="2" custScaleX="30724" custScaleY="1002739" custLinFactY="-1708598" custLinFactNeighborX="-17938" custLinFactNeighborY="-1800000">
        <dgm:presLayoutVars>
          <dgm:chPref val="3"/>
        </dgm:presLayoutVars>
      </dgm:prSet>
      <dgm:spPr/>
      <dgm:t>
        <a:bodyPr/>
        <a:lstStyle/>
        <a:p>
          <a:endParaRPr lang="zh-TW" altLang="en-US"/>
        </a:p>
      </dgm:t>
    </dgm:pt>
    <dgm:pt modelId="{3F4AD737-5C29-4C48-B368-75910140274D}" type="pres">
      <dgm:prSet presAssocID="{25B2FEA7-0A9E-4A59-9422-9552F3E5A09D}" presName="parTransTwo" presStyleCnt="0"/>
      <dgm:spPr/>
    </dgm:pt>
    <dgm:pt modelId="{E1118B29-ABDB-4341-9B3C-3A80EBB33EBB}" type="pres">
      <dgm:prSet presAssocID="{25B2FEA7-0A9E-4A59-9422-9552F3E5A09D}" presName="horzTwo" presStyleCnt="0"/>
      <dgm:spPr/>
    </dgm:pt>
    <dgm:pt modelId="{46C496AA-C525-4F01-A03F-03F4A60D9FD7}" type="pres">
      <dgm:prSet presAssocID="{5FDB27F6-DBEF-4102-B2CD-27988E7FF3AB}" presName="vertThree" presStyleCnt="0"/>
      <dgm:spPr/>
    </dgm:pt>
    <dgm:pt modelId="{14611A2B-767B-4E4B-B9C1-A9DF36CD909B}" type="pres">
      <dgm:prSet presAssocID="{5FDB27F6-DBEF-4102-B2CD-27988E7FF3AB}" presName="txThree" presStyleLbl="node3" presStyleIdx="0" presStyleCnt="1" custScaleX="26902" custScaleY="1035011" custLinFactY="-1400000" custLinFactNeighborX="16477" custLinFactNeighborY="-1467569">
        <dgm:presLayoutVars>
          <dgm:chPref val="3"/>
        </dgm:presLayoutVars>
      </dgm:prSet>
      <dgm:spPr/>
      <dgm:t>
        <a:bodyPr/>
        <a:lstStyle/>
        <a:p>
          <a:endParaRPr lang="zh-TW" altLang="en-US"/>
        </a:p>
      </dgm:t>
    </dgm:pt>
    <dgm:pt modelId="{93BAA3A6-FB9C-4E62-B0C4-C32A4B4C31F9}" type="pres">
      <dgm:prSet presAssocID="{5FDB27F6-DBEF-4102-B2CD-27988E7FF3AB}" presName="horzThree" presStyleCnt="0"/>
      <dgm:spPr/>
    </dgm:pt>
  </dgm:ptLst>
  <dgm:cxnLst>
    <dgm:cxn modelId="{703BD2E2-BFDF-4AC7-9A80-5E01BD1638A3}" srcId="{25B2FEA7-0A9E-4A59-9422-9552F3E5A09D}" destId="{5FDB27F6-DBEF-4102-B2CD-27988E7FF3AB}" srcOrd="0" destOrd="0" parTransId="{3C2C16AF-5CBD-4F26-81A4-35C711118237}" sibTransId="{C6502067-9874-42FC-93DB-29D814FC9B9F}"/>
    <dgm:cxn modelId="{BA4F8371-5436-423F-BAF5-431F0190AE18}" type="presOf" srcId="{5FDB27F6-DBEF-4102-B2CD-27988E7FF3AB}" destId="{14611A2B-767B-4E4B-B9C1-A9DF36CD909B}" srcOrd="0" destOrd="0" presId="urn:microsoft.com/office/officeart/2005/8/layout/hierarchy4"/>
    <dgm:cxn modelId="{70FEFCE3-157D-419E-A6B3-4BDB33706B3D}" type="presOf" srcId="{A2ABD330-7A5C-4352-AD0A-611067BBC3E4}" destId="{14327142-CA6F-47F8-A0AF-3A1C6094EB0E}" srcOrd="0" destOrd="0" presId="urn:microsoft.com/office/officeart/2005/8/layout/hierarchy4"/>
    <dgm:cxn modelId="{3C8F1693-EC3A-4DC3-A686-70F01F33DFDF}" srcId="{A2ABD330-7A5C-4352-AD0A-611067BBC3E4}" destId="{5F79AD74-B41F-440C-A7BC-50E206430FAA}" srcOrd="0" destOrd="0" parTransId="{73C654F4-D436-42DB-AC1D-6390DB4DA0E0}" sibTransId="{13078DC5-2947-4556-9261-D084CCE8DD68}"/>
    <dgm:cxn modelId="{ED4C401B-BBB5-4497-A21C-CCF79503A036}" type="presOf" srcId="{25B2FEA7-0A9E-4A59-9422-9552F3E5A09D}" destId="{CF90D5DA-8C17-44FB-AF78-FCBF43B1E0EB}" srcOrd="0" destOrd="0" presId="urn:microsoft.com/office/officeart/2005/8/layout/hierarchy4"/>
    <dgm:cxn modelId="{165AC8CE-4FF8-485E-BEA0-18216D392B9B}" srcId="{6A4AA8E9-73F6-42EC-9E56-B62F2A0A4935}" destId="{A2ABD330-7A5C-4352-AD0A-611067BBC3E4}" srcOrd="0" destOrd="0" parTransId="{A59EBCD0-57E8-4456-B224-61DB43AEEC87}" sibTransId="{F25229B6-6453-4881-8845-FC53A68F8914}"/>
    <dgm:cxn modelId="{27217D27-8EE1-48B1-A53B-1F764B3B5724}" type="presOf" srcId="{5F79AD74-B41F-440C-A7BC-50E206430FAA}" destId="{B07CEB32-E64A-455C-9879-D89AAD088263}" srcOrd="0" destOrd="0" presId="urn:microsoft.com/office/officeart/2005/8/layout/hierarchy4"/>
    <dgm:cxn modelId="{C3FC4F13-89B5-4E2A-BE14-CEF0B1661518}" srcId="{A2ABD330-7A5C-4352-AD0A-611067BBC3E4}" destId="{25B2FEA7-0A9E-4A59-9422-9552F3E5A09D}" srcOrd="1" destOrd="0" parTransId="{4C930BF6-1E33-40AD-AE88-FDDBE489BDBD}" sibTransId="{654FBDCB-BC15-46AC-B041-A7C6C22FAEA1}"/>
    <dgm:cxn modelId="{619727A2-362C-4BED-BA7D-2EDF0BAF6F70}" type="presOf" srcId="{6A4AA8E9-73F6-42EC-9E56-B62F2A0A4935}" destId="{3A9CEEBA-4B9D-4A5D-9F52-EED3C35E63C7}" srcOrd="0" destOrd="0" presId="urn:microsoft.com/office/officeart/2005/8/layout/hierarchy4"/>
    <dgm:cxn modelId="{FEC5F0AB-4497-467C-A69F-9F59E1B4BF9D}" type="presParOf" srcId="{3A9CEEBA-4B9D-4A5D-9F52-EED3C35E63C7}" destId="{FAED976B-1818-482F-8ABF-4EA433423C3F}" srcOrd="0" destOrd="0" presId="urn:microsoft.com/office/officeart/2005/8/layout/hierarchy4"/>
    <dgm:cxn modelId="{DD227542-D8CF-4F97-ADA6-384FD6D44138}" type="presParOf" srcId="{FAED976B-1818-482F-8ABF-4EA433423C3F}" destId="{14327142-CA6F-47F8-A0AF-3A1C6094EB0E}" srcOrd="0" destOrd="0" presId="urn:microsoft.com/office/officeart/2005/8/layout/hierarchy4"/>
    <dgm:cxn modelId="{71A758BD-B50D-4FD9-9935-6A46268C1FBE}" type="presParOf" srcId="{FAED976B-1818-482F-8ABF-4EA433423C3F}" destId="{09262C3D-7ABC-4EA8-800D-425DED7BFF74}" srcOrd="1" destOrd="0" presId="urn:microsoft.com/office/officeart/2005/8/layout/hierarchy4"/>
    <dgm:cxn modelId="{CB6D53B1-8473-47A9-80DE-3CFF2E203DB5}" type="presParOf" srcId="{FAED976B-1818-482F-8ABF-4EA433423C3F}" destId="{8CD33B24-1370-4935-BF79-95DA8B2D2EE1}" srcOrd="2" destOrd="0" presId="urn:microsoft.com/office/officeart/2005/8/layout/hierarchy4"/>
    <dgm:cxn modelId="{A2D0479E-C1B4-410F-B661-84F10BBF6C38}" type="presParOf" srcId="{8CD33B24-1370-4935-BF79-95DA8B2D2EE1}" destId="{ACFF57A6-3B58-43FF-9A20-23F3165618EE}" srcOrd="0" destOrd="0" presId="urn:microsoft.com/office/officeart/2005/8/layout/hierarchy4"/>
    <dgm:cxn modelId="{9127CF73-2879-4F34-98E2-722A10E1038A}" type="presParOf" srcId="{ACFF57A6-3B58-43FF-9A20-23F3165618EE}" destId="{B07CEB32-E64A-455C-9879-D89AAD088263}" srcOrd="0" destOrd="0" presId="urn:microsoft.com/office/officeart/2005/8/layout/hierarchy4"/>
    <dgm:cxn modelId="{64AE108A-8244-4B82-9238-60B4FA35C70D}" type="presParOf" srcId="{ACFF57A6-3B58-43FF-9A20-23F3165618EE}" destId="{53C68292-17B5-4427-8FC3-A70EF64289C2}" srcOrd="1" destOrd="0" presId="urn:microsoft.com/office/officeart/2005/8/layout/hierarchy4"/>
    <dgm:cxn modelId="{997407D6-C8CC-471D-99CD-5925BA523408}" type="presParOf" srcId="{8CD33B24-1370-4935-BF79-95DA8B2D2EE1}" destId="{FD5A08D2-AABF-46BA-AD1F-779F24E39E63}" srcOrd="1" destOrd="0" presId="urn:microsoft.com/office/officeart/2005/8/layout/hierarchy4"/>
    <dgm:cxn modelId="{71C42B72-A153-4103-B05F-D43D02BCF9B5}" type="presParOf" srcId="{8CD33B24-1370-4935-BF79-95DA8B2D2EE1}" destId="{78CDB0CD-9E21-4C0E-A642-979EF0A57785}" srcOrd="2" destOrd="0" presId="urn:microsoft.com/office/officeart/2005/8/layout/hierarchy4"/>
    <dgm:cxn modelId="{55DFBCF5-6821-4B64-84CB-DEA9B0DD48AA}" type="presParOf" srcId="{78CDB0CD-9E21-4C0E-A642-979EF0A57785}" destId="{CF90D5DA-8C17-44FB-AF78-FCBF43B1E0EB}" srcOrd="0" destOrd="0" presId="urn:microsoft.com/office/officeart/2005/8/layout/hierarchy4"/>
    <dgm:cxn modelId="{12732B53-19D6-4DE3-A61B-477105BB0BA2}" type="presParOf" srcId="{78CDB0CD-9E21-4C0E-A642-979EF0A57785}" destId="{3F4AD737-5C29-4C48-B368-75910140274D}" srcOrd="1" destOrd="0" presId="urn:microsoft.com/office/officeart/2005/8/layout/hierarchy4"/>
    <dgm:cxn modelId="{9504EE62-86A7-4974-9F04-CAF5050D7190}" type="presParOf" srcId="{78CDB0CD-9E21-4C0E-A642-979EF0A57785}" destId="{E1118B29-ABDB-4341-9B3C-3A80EBB33EBB}" srcOrd="2" destOrd="0" presId="urn:microsoft.com/office/officeart/2005/8/layout/hierarchy4"/>
    <dgm:cxn modelId="{FDB1A114-5155-4AA1-983B-2E142E39CA80}" type="presParOf" srcId="{E1118B29-ABDB-4341-9B3C-3A80EBB33EBB}" destId="{46C496AA-C525-4F01-A03F-03F4A60D9FD7}" srcOrd="0" destOrd="0" presId="urn:microsoft.com/office/officeart/2005/8/layout/hierarchy4"/>
    <dgm:cxn modelId="{FA8CC672-33F5-48EC-A16F-A09CB82F02CB}" type="presParOf" srcId="{46C496AA-C525-4F01-A03F-03F4A60D9FD7}" destId="{14611A2B-767B-4E4B-B9C1-A9DF36CD909B}" srcOrd="0" destOrd="0" presId="urn:microsoft.com/office/officeart/2005/8/layout/hierarchy4"/>
    <dgm:cxn modelId="{34107ECA-D5DA-4411-A366-60A1963766F6}" type="presParOf" srcId="{46C496AA-C525-4F01-A03F-03F4A60D9FD7}" destId="{93BAA3A6-FB9C-4E62-B0C4-C32A4B4C31F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E85B550-3702-40D9-A427-07AF6FCFAC24}" type="doc">
      <dgm:prSet loTypeId="urn:microsoft.com/office/officeart/2005/8/layout/bList2#1" loCatId="list" qsTypeId="urn:microsoft.com/office/officeart/2005/8/quickstyle/simple1" qsCatId="simple" csTypeId="urn:microsoft.com/office/officeart/2005/8/colors/accent1_2" csCatId="accent1" phldr="1"/>
      <dgm:spPr/>
    </dgm:pt>
    <dgm:pt modelId="{3CF7EB20-C397-4A88-880D-3F215D7F9EEF}">
      <dgm:prSet phldrT="[文字]" custT="1"/>
      <dgm:spPr/>
      <dgm:t>
        <a:bodyPr/>
        <a:lstStyle/>
        <a:p>
          <a:pPr>
            <a:spcAft>
              <a:spcPts val="0"/>
            </a:spcAft>
          </a:pPr>
          <a:r>
            <a:rPr lang="zh-TW" altLang="en-US" sz="1800" dirty="0">
              <a:latin typeface="微軟正黑體" panose="020B0604030504040204" pitchFamily="34" charset="-120"/>
              <a:ea typeface="微軟正黑體" panose="020B0604030504040204" pitchFamily="34" charset="-120"/>
            </a:rPr>
            <a:t>．</a:t>
          </a:r>
          <a:r>
            <a:rPr lang="zh-TW" altLang="en-US" sz="1800" b="1" u="sng" dirty="0">
              <a:solidFill>
                <a:schemeClr val="bg1"/>
              </a:solidFill>
              <a:latin typeface="微軟正黑體" panose="020B0604030504040204" pitchFamily="34" charset="-120"/>
              <a:ea typeface="微軟正黑體" panose="020B0604030504040204" pitchFamily="34" charset="-120"/>
              <a:hlinkClick xmlns:r="http://schemas.openxmlformats.org/officeDocument/2006/relationships" r:id="rId1"/>
            </a:rPr>
            <a:t>課程綱要</a:t>
          </a:r>
          <a:endParaRPr lang="zh-TW" altLang="en-US" sz="1800" b="1" u="sng" dirty="0">
            <a:solidFill>
              <a:schemeClr val="bg1"/>
            </a:solidFill>
            <a:latin typeface="微軟正黑體" panose="020B0604030504040204" pitchFamily="34" charset="-120"/>
            <a:ea typeface="微軟正黑體" panose="020B0604030504040204" pitchFamily="34" charset="-120"/>
          </a:endParaRPr>
        </a:p>
      </dgm:t>
    </dgm:pt>
    <dgm:pt modelId="{CADC29C4-BF0A-4296-90DB-0D034898095D}" type="parTrans" cxnId="{444B5B6C-CA21-4355-93C9-C2FC617A39E1}">
      <dgm:prSet/>
      <dgm:spPr/>
      <dgm:t>
        <a:bodyPr/>
        <a:lstStyle/>
        <a:p>
          <a:endParaRPr lang="zh-TW" altLang="en-US"/>
        </a:p>
      </dgm:t>
    </dgm:pt>
    <dgm:pt modelId="{3D746652-0E0E-4525-B0FD-7820FB83578D}" type="sibTrans" cxnId="{444B5B6C-CA21-4355-93C9-C2FC617A39E1}">
      <dgm:prSet/>
      <dgm:spPr/>
      <dgm:t>
        <a:bodyPr/>
        <a:lstStyle/>
        <a:p>
          <a:endParaRPr lang="zh-TW" altLang="en-US"/>
        </a:p>
      </dgm:t>
    </dgm:pt>
    <dgm:pt modelId="{A35310C1-D341-4080-BAC2-F1991AC5AD34}" type="pres">
      <dgm:prSet presAssocID="{8E85B550-3702-40D9-A427-07AF6FCFAC24}" presName="diagram" presStyleCnt="0">
        <dgm:presLayoutVars>
          <dgm:dir/>
          <dgm:animLvl val="lvl"/>
          <dgm:resizeHandles val="exact"/>
        </dgm:presLayoutVars>
      </dgm:prSet>
      <dgm:spPr/>
    </dgm:pt>
    <dgm:pt modelId="{91B1B8B2-4071-4BB8-B7DA-3D6A1216383E}" type="pres">
      <dgm:prSet presAssocID="{3CF7EB20-C397-4A88-880D-3F215D7F9EEF}" presName="compNode" presStyleCnt="0"/>
      <dgm:spPr/>
    </dgm:pt>
    <dgm:pt modelId="{B848A202-CF9D-4C10-8601-0750009DA951}" type="pres">
      <dgm:prSet presAssocID="{3CF7EB20-C397-4A88-880D-3F215D7F9EEF}" presName="childRect" presStyleLbl="bgAcc1" presStyleIdx="0" presStyleCnt="1">
        <dgm:presLayoutVars>
          <dgm:bulletEnabled val="1"/>
        </dgm:presLayoutVars>
      </dgm:prSet>
      <dgm:spPr/>
    </dgm:pt>
    <dgm:pt modelId="{1B837A30-6E8B-43DE-867C-3442812939C1}" type="pres">
      <dgm:prSet presAssocID="{3CF7EB20-C397-4A88-880D-3F215D7F9EEF}" presName="parentText" presStyleLbl="node1" presStyleIdx="0" presStyleCnt="0">
        <dgm:presLayoutVars>
          <dgm:chMax val="0"/>
          <dgm:bulletEnabled val="1"/>
        </dgm:presLayoutVars>
      </dgm:prSet>
      <dgm:spPr/>
      <dgm:t>
        <a:bodyPr/>
        <a:lstStyle/>
        <a:p>
          <a:endParaRPr lang="zh-TW" altLang="en-US"/>
        </a:p>
      </dgm:t>
    </dgm:pt>
    <dgm:pt modelId="{E9A83FCE-84E4-48F4-9525-F9B997E206DE}" type="pres">
      <dgm:prSet presAssocID="{3CF7EB20-C397-4A88-880D-3F215D7F9EEF}" presName="parentRect" presStyleLbl="alignNode1" presStyleIdx="0" presStyleCnt="1" custScaleY="112306" custLinFactNeighborX="156" custLinFactNeighborY="35089"/>
      <dgm:spPr/>
      <dgm:t>
        <a:bodyPr/>
        <a:lstStyle/>
        <a:p>
          <a:endParaRPr lang="zh-TW" altLang="en-US"/>
        </a:p>
      </dgm:t>
    </dgm:pt>
    <dgm:pt modelId="{5346BA52-849F-4A7D-8B52-170149EAECD6}" type="pres">
      <dgm:prSet presAssocID="{3CF7EB20-C397-4A88-880D-3F215D7F9EEF}" presName="adorn" presStyleLbl="fgAccFollowNode1" presStyleIdx="0" presStyleCnt="1" custFlipVert="1" custFlipHor="1" custScaleX="3992" custScaleY="3992" custLinFactX="100000" custLinFactY="-100000" custLinFactNeighborX="191203" custLinFactNeighborY="-167775"/>
      <dgm:spPr/>
    </dgm:pt>
  </dgm:ptLst>
  <dgm:cxnLst>
    <dgm:cxn modelId="{A61591B2-80A7-497D-9846-CC63876D2CD4}" type="presOf" srcId="{8E85B550-3702-40D9-A427-07AF6FCFAC24}" destId="{A35310C1-D341-4080-BAC2-F1991AC5AD34}" srcOrd="0" destOrd="0" presId="urn:microsoft.com/office/officeart/2005/8/layout/bList2#1"/>
    <dgm:cxn modelId="{C0FD5230-3FF8-469B-A66D-EF6486F4CCEF}" type="presOf" srcId="{3CF7EB20-C397-4A88-880D-3F215D7F9EEF}" destId="{1B837A30-6E8B-43DE-867C-3442812939C1}" srcOrd="0" destOrd="0" presId="urn:microsoft.com/office/officeart/2005/8/layout/bList2#1"/>
    <dgm:cxn modelId="{444B5B6C-CA21-4355-93C9-C2FC617A39E1}" srcId="{8E85B550-3702-40D9-A427-07AF6FCFAC24}" destId="{3CF7EB20-C397-4A88-880D-3F215D7F9EEF}" srcOrd="0" destOrd="0" parTransId="{CADC29C4-BF0A-4296-90DB-0D034898095D}" sibTransId="{3D746652-0E0E-4525-B0FD-7820FB83578D}"/>
    <dgm:cxn modelId="{30BE72A5-4ABA-4202-BEB3-00F2AF6D2019}" type="presOf" srcId="{3CF7EB20-C397-4A88-880D-3F215D7F9EEF}" destId="{E9A83FCE-84E4-48F4-9525-F9B997E206DE}" srcOrd="1" destOrd="0" presId="urn:microsoft.com/office/officeart/2005/8/layout/bList2#1"/>
    <dgm:cxn modelId="{EF7CDF28-684B-4A2F-877E-68855FB3FB2B}" type="presParOf" srcId="{A35310C1-D341-4080-BAC2-F1991AC5AD34}" destId="{91B1B8B2-4071-4BB8-B7DA-3D6A1216383E}" srcOrd="0" destOrd="0" presId="urn:microsoft.com/office/officeart/2005/8/layout/bList2#1"/>
    <dgm:cxn modelId="{E76BFC15-E2F4-44F6-AF14-876C7F9B5CA7}" type="presParOf" srcId="{91B1B8B2-4071-4BB8-B7DA-3D6A1216383E}" destId="{B848A202-CF9D-4C10-8601-0750009DA951}" srcOrd="0" destOrd="0" presId="urn:microsoft.com/office/officeart/2005/8/layout/bList2#1"/>
    <dgm:cxn modelId="{01D424B8-8C70-4E97-AE01-674142A18668}" type="presParOf" srcId="{91B1B8B2-4071-4BB8-B7DA-3D6A1216383E}" destId="{1B837A30-6E8B-43DE-867C-3442812939C1}" srcOrd="1" destOrd="0" presId="urn:microsoft.com/office/officeart/2005/8/layout/bList2#1"/>
    <dgm:cxn modelId="{22862AD6-5529-431C-8293-8EE9957DA7C4}" type="presParOf" srcId="{91B1B8B2-4071-4BB8-B7DA-3D6A1216383E}" destId="{E9A83FCE-84E4-48F4-9525-F9B997E206DE}" srcOrd="2" destOrd="0" presId="urn:microsoft.com/office/officeart/2005/8/layout/bList2#1"/>
    <dgm:cxn modelId="{BDBD914B-7791-4C00-92B3-47AA187434B2}" type="presParOf" srcId="{91B1B8B2-4071-4BB8-B7DA-3D6A1216383E}" destId="{5346BA52-849F-4A7D-8B52-170149EAECD6}" srcOrd="3" destOrd="0" presId="urn:microsoft.com/office/officeart/2005/8/layout/b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DD9E4B-77D6-40EA-BCCC-4874D6074DFE}" type="doc">
      <dgm:prSet loTypeId="urn:microsoft.com/office/officeart/2005/8/layout/cycle6" loCatId="cycle" qsTypeId="urn:microsoft.com/office/officeart/2005/8/quickstyle/simple1#3" qsCatId="simple" csTypeId="urn:microsoft.com/office/officeart/2005/8/colors/colorful1" csCatId="colorful" phldr="1"/>
      <dgm:spPr/>
      <dgm:t>
        <a:bodyPr/>
        <a:lstStyle/>
        <a:p>
          <a:endParaRPr lang="zh-TW" altLang="en-US"/>
        </a:p>
      </dgm:t>
    </dgm:pt>
    <dgm:pt modelId="{2BCC0CAC-D7E7-4970-AB78-731692792365}">
      <dgm:prSet phldrT="[文字]" custT="1"/>
      <dgm:spPr>
        <a:solidFill>
          <a:srgbClr val="FFFF00"/>
        </a:solidFill>
        <a:ln w="28575">
          <a:solidFill>
            <a:srgbClr val="C00000"/>
          </a:solidFill>
        </a:ln>
      </dgm:spPr>
      <dgm:t>
        <a:bodyPr/>
        <a:lstStyle/>
        <a:p>
          <a:r>
            <a:rPr lang="zh-TW" altLang="en-US" sz="3200" b="0" dirty="0">
              <a:solidFill>
                <a:schemeClr val="tx1"/>
              </a:solidFill>
              <a:latin typeface="微軟正黑體" panose="020B0604030504040204" pitchFamily="34" charset="-120"/>
              <a:ea typeface="微軟正黑體" panose="020B0604030504040204" pitchFamily="34" charset="-120"/>
            </a:rPr>
            <a:t>素養導向</a:t>
          </a:r>
        </a:p>
      </dgm:t>
    </dgm:pt>
    <dgm:pt modelId="{CDB24D28-3A16-4CF8-A187-BB25E254E46A}" type="parTrans" cxnId="{06A69079-56E0-42FB-A97E-DA49EFA53EDF}">
      <dgm:prSet/>
      <dgm:spPr/>
      <dgm:t>
        <a:bodyPr/>
        <a:lstStyle/>
        <a:p>
          <a:endParaRPr lang="zh-TW" altLang="en-US"/>
        </a:p>
      </dgm:t>
    </dgm:pt>
    <dgm:pt modelId="{92152AA2-639A-444C-8D39-958A84DB1990}" type="sibTrans" cxnId="{06A69079-56E0-42FB-A97E-DA49EFA53EDF}">
      <dgm:prSet/>
      <dgm:spPr/>
      <dgm:t>
        <a:bodyPr/>
        <a:lstStyle/>
        <a:p>
          <a:endParaRPr lang="zh-TW" altLang="en-US">
            <a:latin typeface="標楷體" pitchFamily="65" charset="-120"/>
            <a:ea typeface="標楷體" pitchFamily="65" charset="-120"/>
          </a:endParaRPr>
        </a:p>
      </dgm:t>
    </dgm:pt>
    <dgm:pt modelId="{6AB2EDB3-28AF-45A5-A42D-68C8C052E00A}">
      <dgm:prSet phldrT="[文字]" custT="1"/>
      <dgm:spPr>
        <a:ln w="38100">
          <a:solidFill>
            <a:srgbClr val="C00000"/>
          </a:solidFill>
        </a:ln>
      </dgm:spPr>
      <dgm:t>
        <a:bodyPr/>
        <a:lstStyle/>
        <a:p>
          <a:r>
            <a:rPr lang="zh-TW" altLang="en-US" sz="3200" b="0" dirty="0">
              <a:solidFill>
                <a:schemeClr val="tx1"/>
              </a:solidFill>
              <a:latin typeface="微軟正黑體" panose="020B0604030504040204" pitchFamily="34" charset="-120"/>
              <a:ea typeface="微軟正黑體" panose="020B0604030504040204" pitchFamily="34" charset="-120"/>
            </a:rPr>
            <a:t>多元適性</a:t>
          </a:r>
        </a:p>
      </dgm:t>
    </dgm:pt>
    <dgm:pt modelId="{A230113F-057E-481D-9653-5D6A503F49DE}" type="parTrans" cxnId="{19ED4D35-2074-4CCE-BBEA-02EB9BF0F327}">
      <dgm:prSet/>
      <dgm:spPr/>
      <dgm:t>
        <a:bodyPr/>
        <a:lstStyle/>
        <a:p>
          <a:endParaRPr lang="zh-TW" altLang="en-US"/>
        </a:p>
      </dgm:t>
    </dgm:pt>
    <dgm:pt modelId="{DF0AC922-2C11-4E62-AD05-110195B8C28A}" type="sibTrans" cxnId="{19ED4D35-2074-4CCE-BBEA-02EB9BF0F327}">
      <dgm:prSet/>
      <dgm:spPr/>
      <dgm:t>
        <a:bodyPr/>
        <a:lstStyle/>
        <a:p>
          <a:endParaRPr lang="zh-TW" altLang="en-US">
            <a:latin typeface="標楷體" pitchFamily="65" charset="-120"/>
            <a:ea typeface="標楷體" pitchFamily="65" charset="-120"/>
          </a:endParaRPr>
        </a:p>
      </dgm:t>
    </dgm:pt>
    <dgm:pt modelId="{11320812-6503-441E-879E-13341694427E}">
      <dgm:prSet phldrT="[文字]" custT="1"/>
      <dgm:spPr>
        <a:solidFill>
          <a:srgbClr val="ED7D31"/>
        </a:solidFill>
        <a:ln w="28575">
          <a:solidFill>
            <a:srgbClr val="C00000"/>
          </a:solidFill>
        </a:ln>
      </dgm:spPr>
      <dgm:t>
        <a:bodyPr/>
        <a:lstStyle/>
        <a:p>
          <a:r>
            <a:rPr lang="zh-TW" altLang="en-US" sz="3200" b="0" dirty="0" smtClean="0">
              <a:latin typeface="微軟正黑體" panose="020B0604030504040204" pitchFamily="34" charset="-120"/>
              <a:ea typeface="微軟正黑體" panose="020B0604030504040204" pitchFamily="34" charset="-120"/>
            </a:rPr>
            <a:t>連貫統整</a:t>
          </a:r>
          <a:endParaRPr lang="zh-TW" altLang="en-US" sz="3200" b="0" dirty="0">
            <a:latin typeface="微軟正黑體" panose="020B0604030504040204" pitchFamily="34" charset="-120"/>
            <a:ea typeface="微軟正黑體" panose="020B0604030504040204" pitchFamily="34" charset="-120"/>
          </a:endParaRPr>
        </a:p>
      </dgm:t>
    </dgm:pt>
    <dgm:pt modelId="{B94B57DA-5233-4C91-B37C-DA36AFFFF234}" type="parTrans" cxnId="{D0513952-2AEA-42BD-929A-3CF7682098E6}">
      <dgm:prSet/>
      <dgm:spPr/>
      <dgm:t>
        <a:bodyPr/>
        <a:lstStyle/>
        <a:p>
          <a:endParaRPr lang="zh-TW" altLang="en-US"/>
        </a:p>
      </dgm:t>
    </dgm:pt>
    <dgm:pt modelId="{996D5AF9-97C7-47C9-96C2-64410583F2E6}" type="sibTrans" cxnId="{D0513952-2AEA-42BD-929A-3CF7682098E6}">
      <dgm:prSet/>
      <dgm:spPr/>
      <dgm:t>
        <a:bodyPr/>
        <a:lstStyle/>
        <a:p>
          <a:endParaRPr lang="zh-TW" altLang="en-US">
            <a:latin typeface="標楷體" pitchFamily="65" charset="-120"/>
            <a:ea typeface="標楷體" pitchFamily="65" charset="-120"/>
          </a:endParaRPr>
        </a:p>
      </dgm:t>
    </dgm:pt>
    <dgm:pt modelId="{403D9C47-D833-4004-AABE-BD01E43A4962}">
      <dgm:prSet phldrT="[文字]" custT="1"/>
      <dgm:spPr>
        <a:solidFill>
          <a:schemeClr val="bg1">
            <a:lumMod val="65000"/>
          </a:schemeClr>
        </a:solidFill>
      </dgm:spPr>
      <dgm:t>
        <a:bodyPr/>
        <a:lstStyle/>
        <a:p>
          <a:r>
            <a:rPr lang="zh-TW" altLang="en-US" sz="3200" b="0" dirty="0">
              <a:solidFill>
                <a:schemeClr val="tx1"/>
              </a:solidFill>
              <a:latin typeface="微軟正黑體" panose="020B0604030504040204" pitchFamily="34" charset="-120"/>
              <a:ea typeface="微軟正黑體" panose="020B0604030504040204" pitchFamily="34" charset="-120"/>
            </a:rPr>
            <a:t>配套整合</a:t>
          </a:r>
        </a:p>
      </dgm:t>
    </dgm:pt>
    <dgm:pt modelId="{36955FE2-BDFA-41C9-8C37-54CCF216EA83}" type="parTrans" cxnId="{BF3D63B0-7444-48FB-9B0E-F07F9B4868F0}">
      <dgm:prSet/>
      <dgm:spPr/>
      <dgm:t>
        <a:bodyPr/>
        <a:lstStyle/>
        <a:p>
          <a:endParaRPr lang="zh-TW" altLang="en-US"/>
        </a:p>
      </dgm:t>
    </dgm:pt>
    <dgm:pt modelId="{D5271E6C-6569-4BA8-877E-2B14038D8612}" type="sibTrans" cxnId="{BF3D63B0-7444-48FB-9B0E-F07F9B4868F0}">
      <dgm:prSet/>
      <dgm:spPr/>
      <dgm:t>
        <a:bodyPr/>
        <a:lstStyle/>
        <a:p>
          <a:endParaRPr lang="zh-TW" altLang="en-US">
            <a:latin typeface="標楷體" pitchFamily="65" charset="-120"/>
            <a:ea typeface="標楷體" pitchFamily="65" charset="-120"/>
          </a:endParaRPr>
        </a:p>
      </dgm:t>
    </dgm:pt>
    <dgm:pt modelId="{61EDC155-5360-4CA4-806D-D8C6FB3B2857}">
      <dgm:prSet phldrT="[文字]" custT="1"/>
      <dgm:spPr/>
      <dgm:t>
        <a:bodyPr/>
        <a:lstStyle/>
        <a:p>
          <a:r>
            <a:rPr lang="zh-TW" altLang="en-US" sz="3200" b="0" dirty="0" smtClean="0">
              <a:solidFill>
                <a:schemeClr val="tx1"/>
              </a:solidFill>
              <a:latin typeface="微軟正黑體" panose="020B0604030504040204" pitchFamily="34" charset="-120"/>
              <a:ea typeface="微軟正黑體" panose="020B0604030504040204" pitchFamily="34" charset="-120"/>
            </a:rPr>
            <a:t>彈性活力</a:t>
          </a:r>
          <a:endParaRPr lang="zh-TW" altLang="en-US" sz="3200" b="0" dirty="0">
            <a:solidFill>
              <a:schemeClr val="tx1"/>
            </a:solidFill>
            <a:latin typeface="微軟正黑體" panose="020B0604030504040204" pitchFamily="34" charset="-120"/>
            <a:ea typeface="微軟正黑體" panose="020B0604030504040204" pitchFamily="34" charset="-120"/>
          </a:endParaRPr>
        </a:p>
      </dgm:t>
    </dgm:pt>
    <dgm:pt modelId="{E7969807-8FF3-413E-8D75-0D90F2FC8CAB}" type="sibTrans" cxnId="{E980B247-E9D3-454D-8132-C5033ABFF068}">
      <dgm:prSet/>
      <dgm:spPr/>
      <dgm:t>
        <a:bodyPr/>
        <a:lstStyle/>
        <a:p>
          <a:endParaRPr lang="zh-TW" altLang="en-US">
            <a:latin typeface="標楷體" pitchFamily="65" charset="-120"/>
            <a:ea typeface="標楷體" pitchFamily="65" charset="-120"/>
          </a:endParaRPr>
        </a:p>
      </dgm:t>
    </dgm:pt>
    <dgm:pt modelId="{22593FFA-88A8-44A3-A04D-AE8CFC2567D9}" type="parTrans" cxnId="{E980B247-E9D3-454D-8132-C5033ABFF068}">
      <dgm:prSet/>
      <dgm:spPr/>
      <dgm:t>
        <a:bodyPr/>
        <a:lstStyle/>
        <a:p>
          <a:endParaRPr lang="zh-TW" altLang="en-US"/>
        </a:p>
      </dgm:t>
    </dgm:pt>
    <dgm:pt modelId="{AE477167-8651-4BAD-BED5-3E43C2D01E7D}" type="pres">
      <dgm:prSet presAssocID="{C7DD9E4B-77D6-40EA-BCCC-4874D6074DFE}" presName="cycle" presStyleCnt="0">
        <dgm:presLayoutVars>
          <dgm:dir/>
          <dgm:resizeHandles val="exact"/>
        </dgm:presLayoutVars>
      </dgm:prSet>
      <dgm:spPr/>
      <dgm:t>
        <a:bodyPr/>
        <a:lstStyle/>
        <a:p>
          <a:endParaRPr lang="zh-TW" altLang="en-US"/>
        </a:p>
      </dgm:t>
    </dgm:pt>
    <dgm:pt modelId="{5FA76436-0714-40A9-BFE4-71D927E2F895}" type="pres">
      <dgm:prSet presAssocID="{2BCC0CAC-D7E7-4970-AB78-731692792365}" presName="node" presStyleLbl="node1" presStyleIdx="0" presStyleCnt="5" custScaleX="132479" custRadScaleRad="100228" custRadScaleInc="-10366">
        <dgm:presLayoutVars>
          <dgm:bulletEnabled val="1"/>
        </dgm:presLayoutVars>
      </dgm:prSet>
      <dgm:spPr/>
      <dgm:t>
        <a:bodyPr/>
        <a:lstStyle/>
        <a:p>
          <a:endParaRPr lang="zh-TW" altLang="en-US"/>
        </a:p>
      </dgm:t>
    </dgm:pt>
    <dgm:pt modelId="{B1931809-C88C-46FB-97FA-03D0915DB6F3}" type="pres">
      <dgm:prSet presAssocID="{2BCC0CAC-D7E7-4970-AB78-731692792365}" presName="spNode" presStyleCnt="0"/>
      <dgm:spPr/>
      <dgm:t>
        <a:bodyPr/>
        <a:lstStyle/>
        <a:p>
          <a:endParaRPr lang="zh-TW" altLang="en-US"/>
        </a:p>
      </dgm:t>
    </dgm:pt>
    <dgm:pt modelId="{8E78EEC7-8339-4245-AE14-50F6EA9EAEB0}" type="pres">
      <dgm:prSet presAssocID="{92152AA2-639A-444C-8D39-958A84DB1990}" presName="sibTrans" presStyleLbl="sibTrans1D1" presStyleIdx="0" presStyleCnt="5"/>
      <dgm:spPr/>
      <dgm:t>
        <a:bodyPr/>
        <a:lstStyle/>
        <a:p>
          <a:endParaRPr lang="zh-TW" altLang="en-US"/>
        </a:p>
      </dgm:t>
    </dgm:pt>
    <dgm:pt modelId="{79125D34-94AF-44A6-BADF-7753F4A6D10A}" type="pres">
      <dgm:prSet presAssocID="{61EDC155-5360-4CA4-806D-D8C6FB3B2857}" presName="node" presStyleLbl="node1" presStyleIdx="1" presStyleCnt="5" custScaleX="119208" custScaleY="100000" custRadScaleRad="103531" custRadScaleInc="-34339">
        <dgm:presLayoutVars>
          <dgm:bulletEnabled val="1"/>
        </dgm:presLayoutVars>
      </dgm:prSet>
      <dgm:spPr/>
      <dgm:t>
        <a:bodyPr/>
        <a:lstStyle/>
        <a:p>
          <a:endParaRPr lang="zh-TW" altLang="en-US"/>
        </a:p>
      </dgm:t>
    </dgm:pt>
    <dgm:pt modelId="{759F6153-CC25-4878-A559-34B03E7E470C}" type="pres">
      <dgm:prSet presAssocID="{61EDC155-5360-4CA4-806D-D8C6FB3B2857}" presName="spNode" presStyleCnt="0"/>
      <dgm:spPr/>
      <dgm:t>
        <a:bodyPr/>
        <a:lstStyle/>
        <a:p>
          <a:endParaRPr lang="zh-TW" altLang="en-US"/>
        </a:p>
      </dgm:t>
    </dgm:pt>
    <dgm:pt modelId="{EF7D8736-F10C-4F96-8413-249B49891B2E}" type="pres">
      <dgm:prSet presAssocID="{E7969807-8FF3-413E-8D75-0D90F2FC8CAB}" presName="sibTrans" presStyleLbl="sibTrans1D1" presStyleIdx="1" presStyleCnt="5"/>
      <dgm:spPr/>
      <dgm:t>
        <a:bodyPr/>
        <a:lstStyle/>
        <a:p>
          <a:endParaRPr lang="zh-TW" altLang="en-US"/>
        </a:p>
      </dgm:t>
    </dgm:pt>
    <dgm:pt modelId="{D7EAB9C6-C45F-4D48-B1CC-4A0FF9D6906E}" type="pres">
      <dgm:prSet presAssocID="{6AB2EDB3-28AF-45A5-A42D-68C8C052E00A}" presName="node" presStyleLbl="node1" presStyleIdx="2" presStyleCnt="5" custScaleX="135473" custScaleY="87423" custRadScaleRad="84709" custRadScaleInc="-82564">
        <dgm:presLayoutVars>
          <dgm:bulletEnabled val="1"/>
        </dgm:presLayoutVars>
      </dgm:prSet>
      <dgm:spPr/>
      <dgm:t>
        <a:bodyPr/>
        <a:lstStyle/>
        <a:p>
          <a:endParaRPr lang="zh-TW" altLang="en-US"/>
        </a:p>
      </dgm:t>
    </dgm:pt>
    <dgm:pt modelId="{72164AEA-5017-4518-88E2-F079E99BD046}" type="pres">
      <dgm:prSet presAssocID="{6AB2EDB3-28AF-45A5-A42D-68C8C052E00A}" presName="spNode" presStyleCnt="0"/>
      <dgm:spPr/>
      <dgm:t>
        <a:bodyPr/>
        <a:lstStyle/>
        <a:p>
          <a:endParaRPr lang="zh-TW" altLang="en-US"/>
        </a:p>
      </dgm:t>
    </dgm:pt>
    <dgm:pt modelId="{AC5E532D-E9A8-4E51-8C37-264AA576B324}" type="pres">
      <dgm:prSet presAssocID="{DF0AC922-2C11-4E62-AD05-110195B8C28A}" presName="sibTrans" presStyleLbl="sibTrans1D1" presStyleIdx="2" presStyleCnt="5"/>
      <dgm:spPr/>
      <dgm:t>
        <a:bodyPr/>
        <a:lstStyle/>
        <a:p>
          <a:endParaRPr lang="zh-TW" altLang="en-US"/>
        </a:p>
      </dgm:t>
    </dgm:pt>
    <dgm:pt modelId="{8ABF3B8D-0461-4746-B6F8-993FB7EA6B3C}" type="pres">
      <dgm:prSet presAssocID="{11320812-6503-441E-879E-13341694427E}" presName="node" presStyleLbl="node1" presStyleIdx="3" presStyleCnt="5" custScaleX="140598" custScaleY="87632" custRadScaleRad="93816" custRadScaleInc="99572">
        <dgm:presLayoutVars>
          <dgm:bulletEnabled val="1"/>
        </dgm:presLayoutVars>
      </dgm:prSet>
      <dgm:spPr/>
      <dgm:t>
        <a:bodyPr/>
        <a:lstStyle/>
        <a:p>
          <a:endParaRPr lang="zh-TW" altLang="en-US"/>
        </a:p>
      </dgm:t>
    </dgm:pt>
    <dgm:pt modelId="{6AC098AC-DC82-49C3-B090-4F37775428B4}" type="pres">
      <dgm:prSet presAssocID="{11320812-6503-441E-879E-13341694427E}" presName="spNode" presStyleCnt="0"/>
      <dgm:spPr/>
      <dgm:t>
        <a:bodyPr/>
        <a:lstStyle/>
        <a:p>
          <a:endParaRPr lang="zh-TW" altLang="en-US"/>
        </a:p>
      </dgm:t>
    </dgm:pt>
    <dgm:pt modelId="{8412900E-D6C5-4453-BE45-A6AE4056D28A}" type="pres">
      <dgm:prSet presAssocID="{996D5AF9-97C7-47C9-96C2-64410583F2E6}" presName="sibTrans" presStyleLbl="sibTrans1D1" presStyleIdx="3" presStyleCnt="5"/>
      <dgm:spPr/>
      <dgm:t>
        <a:bodyPr/>
        <a:lstStyle/>
        <a:p>
          <a:endParaRPr lang="zh-TW" altLang="en-US"/>
        </a:p>
      </dgm:t>
    </dgm:pt>
    <dgm:pt modelId="{3CB1B4FD-ADB1-4BBE-93D6-851FAB81D2A0}" type="pres">
      <dgm:prSet presAssocID="{403D9C47-D833-4004-AABE-BD01E43A4962}" presName="node" presStyleLbl="node1" presStyleIdx="4" presStyleCnt="5" custScaleX="132479" custRadScaleRad="112639" custRadScaleInc="3075">
        <dgm:presLayoutVars>
          <dgm:bulletEnabled val="1"/>
        </dgm:presLayoutVars>
      </dgm:prSet>
      <dgm:spPr/>
      <dgm:t>
        <a:bodyPr/>
        <a:lstStyle/>
        <a:p>
          <a:endParaRPr lang="zh-TW" altLang="en-US"/>
        </a:p>
      </dgm:t>
    </dgm:pt>
    <dgm:pt modelId="{D83DEDF0-C66C-40C8-96CA-69D807E79074}" type="pres">
      <dgm:prSet presAssocID="{403D9C47-D833-4004-AABE-BD01E43A4962}" presName="spNode" presStyleCnt="0"/>
      <dgm:spPr/>
      <dgm:t>
        <a:bodyPr/>
        <a:lstStyle/>
        <a:p>
          <a:endParaRPr lang="zh-TW" altLang="en-US"/>
        </a:p>
      </dgm:t>
    </dgm:pt>
    <dgm:pt modelId="{BE1EE3AD-6C86-43EE-BE46-EEAD2F8AC26F}" type="pres">
      <dgm:prSet presAssocID="{D5271E6C-6569-4BA8-877E-2B14038D8612}" presName="sibTrans" presStyleLbl="sibTrans1D1" presStyleIdx="4" presStyleCnt="5"/>
      <dgm:spPr/>
      <dgm:t>
        <a:bodyPr/>
        <a:lstStyle/>
        <a:p>
          <a:endParaRPr lang="zh-TW" altLang="en-US"/>
        </a:p>
      </dgm:t>
    </dgm:pt>
  </dgm:ptLst>
  <dgm:cxnLst>
    <dgm:cxn modelId="{19ED4D35-2074-4CCE-BBEA-02EB9BF0F327}" srcId="{C7DD9E4B-77D6-40EA-BCCC-4874D6074DFE}" destId="{6AB2EDB3-28AF-45A5-A42D-68C8C052E00A}" srcOrd="2" destOrd="0" parTransId="{A230113F-057E-481D-9653-5D6A503F49DE}" sibTransId="{DF0AC922-2C11-4E62-AD05-110195B8C28A}"/>
    <dgm:cxn modelId="{345734AE-0E1D-4404-96D3-5B0D22B67844}" type="presOf" srcId="{D5271E6C-6569-4BA8-877E-2B14038D8612}" destId="{BE1EE3AD-6C86-43EE-BE46-EEAD2F8AC26F}" srcOrd="0" destOrd="0" presId="urn:microsoft.com/office/officeart/2005/8/layout/cycle6"/>
    <dgm:cxn modelId="{D0513952-2AEA-42BD-929A-3CF7682098E6}" srcId="{C7DD9E4B-77D6-40EA-BCCC-4874D6074DFE}" destId="{11320812-6503-441E-879E-13341694427E}" srcOrd="3" destOrd="0" parTransId="{B94B57DA-5233-4C91-B37C-DA36AFFFF234}" sibTransId="{996D5AF9-97C7-47C9-96C2-64410583F2E6}"/>
    <dgm:cxn modelId="{E32EBDA8-BAAF-4D2C-BD97-D8CCBF8A6135}" type="presOf" srcId="{6AB2EDB3-28AF-45A5-A42D-68C8C052E00A}" destId="{D7EAB9C6-C45F-4D48-B1CC-4A0FF9D6906E}" srcOrd="0" destOrd="0" presId="urn:microsoft.com/office/officeart/2005/8/layout/cycle6"/>
    <dgm:cxn modelId="{BC72D6C3-39EB-4450-A64D-6674EF1D2B63}" type="presOf" srcId="{92152AA2-639A-444C-8D39-958A84DB1990}" destId="{8E78EEC7-8339-4245-AE14-50F6EA9EAEB0}" srcOrd="0" destOrd="0" presId="urn:microsoft.com/office/officeart/2005/8/layout/cycle6"/>
    <dgm:cxn modelId="{3CE55D68-D9B5-4793-B062-21D5479E99BB}" type="presOf" srcId="{61EDC155-5360-4CA4-806D-D8C6FB3B2857}" destId="{79125D34-94AF-44A6-BADF-7753F4A6D10A}" srcOrd="0" destOrd="0" presId="urn:microsoft.com/office/officeart/2005/8/layout/cycle6"/>
    <dgm:cxn modelId="{06A69079-56E0-42FB-A97E-DA49EFA53EDF}" srcId="{C7DD9E4B-77D6-40EA-BCCC-4874D6074DFE}" destId="{2BCC0CAC-D7E7-4970-AB78-731692792365}" srcOrd="0" destOrd="0" parTransId="{CDB24D28-3A16-4CF8-A187-BB25E254E46A}" sibTransId="{92152AA2-639A-444C-8D39-958A84DB1990}"/>
    <dgm:cxn modelId="{66201291-7CAF-4EB5-B985-60AC367F9649}" type="presOf" srcId="{E7969807-8FF3-413E-8D75-0D90F2FC8CAB}" destId="{EF7D8736-F10C-4F96-8413-249B49891B2E}" srcOrd="0" destOrd="0" presId="urn:microsoft.com/office/officeart/2005/8/layout/cycle6"/>
    <dgm:cxn modelId="{2866B223-6345-48C1-9BEF-965DD1B2F3E3}" type="presOf" srcId="{11320812-6503-441E-879E-13341694427E}" destId="{8ABF3B8D-0461-4746-B6F8-993FB7EA6B3C}" srcOrd="0" destOrd="0" presId="urn:microsoft.com/office/officeart/2005/8/layout/cycle6"/>
    <dgm:cxn modelId="{BF3D63B0-7444-48FB-9B0E-F07F9B4868F0}" srcId="{C7DD9E4B-77D6-40EA-BCCC-4874D6074DFE}" destId="{403D9C47-D833-4004-AABE-BD01E43A4962}" srcOrd="4" destOrd="0" parTransId="{36955FE2-BDFA-41C9-8C37-54CCF216EA83}" sibTransId="{D5271E6C-6569-4BA8-877E-2B14038D8612}"/>
    <dgm:cxn modelId="{CC0ED3E3-7046-457B-8844-F0DE95469FB0}" type="presOf" srcId="{2BCC0CAC-D7E7-4970-AB78-731692792365}" destId="{5FA76436-0714-40A9-BFE4-71D927E2F895}" srcOrd="0" destOrd="0" presId="urn:microsoft.com/office/officeart/2005/8/layout/cycle6"/>
    <dgm:cxn modelId="{EEC29556-870C-4BF0-8970-775028F4DE44}" type="presOf" srcId="{C7DD9E4B-77D6-40EA-BCCC-4874D6074DFE}" destId="{AE477167-8651-4BAD-BED5-3E43C2D01E7D}" srcOrd="0" destOrd="0" presId="urn:microsoft.com/office/officeart/2005/8/layout/cycle6"/>
    <dgm:cxn modelId="{54EAE033-8EF9-452C-85F5-9550FECEE679}" type="presOf" srcId="{996D5AF9-97C7-47C9-96C2-64410583F2E6}" destId="{8412900E-D6C5-4453-BE45-A6AE4056D28A}" srcOrd="0" destOrd="0" presId="urn:microsoft.com/office/officeart/2005/8/layout/cycle6"/>
    <dgm:cxn modelId="{E980B247-E9D3-454D-8132-C5033ABFF068}" srcId="{C7DD9E4B-77D6-40EA-BCCC-4874D6074DFE}" destId="{61EDC155-5360-4CA4-806D-D8C6FB3B2857}" srcOrd="1" destOrd="0" parTransId="{22593FFA-88A8-44A3-A04D-AE8CFC2567D9}" sibTransId="{E7969807-8FF3-413E-8D75-0D90F2FC8CAB}"/>
    <dgm:cxn modelId="{7424AB32-E171-480F-80B4-BFF1C6DA64E2}" type="presOf" srcId="{403D9C47-D833-4004-AABE-BD01E43A4962}" destId="{3CB1B4FD-ADB1-4BBE-93D6-851FAB81D2A0}" srcOrd="0" destOrd="0" presId="urn:microsoft.com/office/officeart/2005/8/layout/cycle6"/>
    <dgm:cxn modelId="{EF3AFAC9-F59A-4489-8ED7-9A6CFCCEE99C}" type="presOf" srcId="{DF0AC922-2C11-4E62-AD05-110195B8C28A}" destId="{AC5E532D-E9A8-4E51-8C37-264AA576B324}" srcOrd="0" destOrd="0" presId="urn:microsoft.com/office/officeart/2005/8/layout/cycle6"/>
    <dgm:cxn modelId="{36273F7C-4686-4F3A-A2ED-CC1EF7A139E3}" type="presParOf" srcId="{AE477167-8651-4BAD-BED5-3E43C2D01E7D}" destId="{5FA76436-0714-40A9-BFE4-71D927E2F895}" srcOrd="0" destOrd="0" presId="urn:microsoft.com/office/officeart/2005/8/layout/cycle6"/>
    <dgm:cxn modelId="{6FAB6E28-CC8F-4D06-BAF2-9BD669E97463}" type="presParOf" srcId="{AE477167-8651-4BAD-BED5-3E43C2D01E7D}" destId="{B1931809-C88C-46FB-97FA-03D0915DB6F3}" srcOrd="1" destOrd="0" presId="urn:microsoft.com/office/officeart/2005/8/layout/cycle6"/>
    <dgm:cxn modelId="{EEFFF936-89CB-41D8-AE21-9D743E85CC74}" type="presParOf" srcId="{AE477167-8651-4BAD-BED5-3E43C2D01E7D}" destId="{8E78EEC7-8339-4245-AE14-50F6EA9EAEB0}" srcOrd="2" destOrd="0" presId="urn:microsoft.com/office/officeart/2005/8/layout/cycle6"/>
    <dgm:cxn modelId="{68C9DBFE-C611-45C2-8687-F70CB7F80B45}" type="presParOf" srcId="{AE477167-8651-4BAD-BED5-3E43C2D01E7D}" destId="{79125D34-94AF-44A6-BADF-7753F4A6D10A}" srcOrd="3" destOrd="0" presId="urn:microsoft.com/office/officeart/2005/8/layout/cycle6"/>
    <dgm:cxn modelId="{7DFE9B4E-5073-45D4-BA4D-D85AA34DB88B}" type="presParOf" srcId="{AE477167-8651-4BAD-BED5-3E43C2D01E7D}" destId="{759F6153-CC25-4878-A559-34B03E7E470C}" srcOrd="4" destOrd="0" presId="urn:microsoft.com/office/officeart/2005/8/layout/cycle6"/>
    <dgm:cxn modelId="{23D72B4E-475F-4455-84EC-C4CCD29223AA}" type="presParOf" srcId="{AE477167-8651-4BAD-BED5-3E43C2D01E7D}" destId="{EF7D8736-F10C-4F96-8413-249B49891B2E}" srcOrd="5" destOrd="0" presId="urn:microsoft.com/office/officeart/2005/8/layout/cycle6"/>
    <dgm:cxn modelId="{20FBAF3B-8384-4742-96F4-9E26BCDC3835}" type="presParOf" srcId="{AE477167-8651-4BAD-BED5-3E43C2D01E7D}" destId="{D7EAB9C6-C45F-4D48-B1CC-4A0FF9D6906E}" srcOrd="6" destOrd="0" presId="urn:microsoft.com/office/officeart/2005/8/layout/cycle6"/>
    <dgm:cxn modelId="{D8F896D5-BD07-4D95-AC82-E8B4C428043D}" type="presParOf" srcId="{AE477167-8651-4BAD-BED5-3E43C2D01E7D}" destId="{72164AEA-5017-4518-88E2-F079E99BD046}" srcOrd="7" destOrd="0" presId="urn:microsoft.com/office/officeart/2005/8/layout/cycle6"/>
    <dgm:cxn modelId="{CFAC10B7-44B7-40A0-80A0-15A6724C89B1}" type="presParOf" srcId="{AE477167-8651-4BAD-BED5-3E43C2D01E7D}" destId="{AC5E532D-E9A8-4E51-8C37-264AA576B324}" srcOrd="8" destOrd="0" presId="urn:microsoft.com/office/officeart/2005/8/layout/cycle6"/>
    <dgm:cxn modelId="{19E6864B-BB02-44C4-B18D-CB37FD0A1E0D}" type="presParOf" srcId="{AE477167-8651-4BAD-BED5-3E43C2D01E7D}" destId="{8ABF3B8D-0461-4746-B6F8-993FB7EA6B3C}" srcOrd="9" destOrd="0" presId="urn:microsoft.com/office/officeart/2005/8/layout/cycle6"/>
    <dgm:cxn modelId="{047F51AD-85B0-4BAC-A1CD-B3A025E7E0A5}" type="presParOf" srcId="{AE477167-8651-4BAD-BED5-3E43C2D01E7D}" destId="{6AC098AC-DC82-49C3-B090-4F37775428B4}" srcOrd="10" destOrd="0" presId="urn:microsoft.com/office/officeart/2005/8/layout/cycle6"/>
    <dgm:cxn modelId="{D242340C-009B-4487-BEE3-C052E3471669}" type="presParOf" srcId="{AE477167-8651-4BAD-BED5-3E43C2D01E7D}" destId="{8412900E-D6C5-4453-BE45-A6AE4056D28A}" srcOrd="11" destOrd="0" presId="urn:microsoft.com/office/officeart/2005/8/layout/cycle6"/>
    <dgm:cxn modelId="{5DF5DCA8-CCBA-4EB9-A47D-C7C335E5F9A3}" type="presParOf" srcId="{AE477167-8651-4BAD-BED5-3E43C2D01E7D}" destId="{3CB1B4FD-ADB1-4BBE-93D6-851FAB81D2A0}" srcOrd="12" destOrd="0" presId="urn:microsoft.com/office/officeart/2005/8/layout/cycle6"/>
    <dgm:cxn modelId="{86EFC40F-11F7-4B90-8D5B-CCE1A6B7610B}" type="presParOf" srcId="{AE477167-8651-4BAD-BED5-3E43C2D01E7D}" destId="{D83DEDF0-C66C-40C8-96CA-69D807E79074}" srcOrd="13" destOrd="0" presId="urn:microsoft.com/office/officeart/2005/8/layout/cycle6"/>
    <dgm:cxn modelId="{CE7D6904-55CD-4699-8CD4-0E4EE2C72A67}" type="presParOf" srcId="{AE477167-8651-4BAD-BED5-3E43C2D01E7D}" destId="{BE1EE3AD-6C86-43EE-BE46-EEAD2F8AC26F}" srcOrd="14" destOrd="0" presId="urn:microsoft.com/office/officeart/2005/8/layout/cycle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5F1EA8-9680-437A-BE6B-3E5BD055DA41}" type="doc">
      <dgm:prSet loTypeId="urn:microsoft.com/office/officeart/2005/8/layout/hierarchy6" loCatId="hierarchy" qsTypeId="urn:microsoft.com/office/officeart/2005/8/quickstyle/simple4" qsCatId="simple" csTypeId="urn:microsoft.com/office/officeart/2005/8/colors/colorful5" csCatId="colorful" phldr="1"/>
      <dgm:spPr/>
      <dgm:t>
        <a:bodyPr/>
        <a:lstStyle/>
        <a:p>
          <a:endParaRPr lang="zh-TW" altLang="en-US"/>
        </a:p>
      </dgm:t>
    </dgm:pt>
    <dgm:pt modelId="{A8500810-9EE8-49EF-9AA5-344A75E210B5}">
      <dgm:prSet phldrT="[文字]" custT="1"/>
      <dgm:spPr>
        <a:solidFill>
          <a:schemeClr val="accent4">
            <a:lumMod val="60000"/>
            <a:lumOff val="40000"/>
          </a:schemeClr>
        </a:solidFill>
      </dgm:spPr>
      <dgm:t>
        <a:bodyPr/>
        <a:lstStyle/>
        <a:p>
          <a:r>
            <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cs typeface="Times New Roman" pitchFamily="18" charset="0"/>
            </a:rPr>
            <a:t>國民中小學</a:t>
          </a:r>
          <a:endParaRPr lang="zh-TW" altLang="en-US" sz="3200" b="1" dirty="0">
            <a:solidFill>
              <a:schemeClr val="tx1">
                <a:lumMod val="75000"/>
                <a:lumOff val="25000"/>
              </a:schemeClr>
            </a:solidFill>
            <a:latin typeface="微軟正黑體" panose="020B0604030504040204" pitchFamily="34" charset="-120"/>
            <a:ea typeface="微軟正黑體" panose="020B0604030504040204" pitchFamily="34" charset="-120"/>
          </a:endParaRPr>
        </a:p>
      </dgm:t>
    </dgm:pt>
    <dgm:pt modelId="{563116AA-08B1-4676-97E1-625BD9D2512C}" type="parTrans" cxnId="{4C8AEBF6-E637-4EF6-AD5B-F299999EAEA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5233B3E-CCBB-4909-AE8A-C26654693FA9}" type="sibTrans" cxnId="{4C8AEBF6-E637-4EF6-AD5B-F299999EAEA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2DC16F9-C6EC-480A-B686-BC25AD0E0940}">
      <dgm:prSet phldrT="[文字]" custT="1"/>
      <dgm:spPr>
        <a:solidFill>
          <a:schemeClr val="accent6">
            <a:lumMod val="60000"/>
            <a:lumOff val="40000"/>
          </a:schemeClr>
        </a:solidFill>
      </dgm:spPr>
      <dgm:t>
        <a:bodyPr/>
        <a:lstStyle/>
        <a:p>
          <a:pPr>
            <a:spcAft>
              <a:spcPts val="0"/>
            </a:spcAft>
          </a:pP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領域學習課程</a:t>
          </a:r>
        </a:p>
      </dgm:t>
    </dgm:pt>
    <dgm:pt modelId="{0F715909-E436-46F5-BB8E-3D36CCA5A091}" type="parTrans" cxnId="{87EB0CA6-6A6A-49C9-93BA-9C6B60CA990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EC23AB4-9184-415B-ACDE-1D1B2744BFFB}" type="sibTrans" cxnId="{87EB0CA6-6A6A-49C9-93BA-9C6B60CA990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C8AEDC3-014C-4961-945C-F635A541BE21}">
      <dgm:prSet phldrT="[文字]" custT="1"/>
      <dgm:spPr>
        <a:solidFill>
          <a:schemeClr val="accent2">
            <a:lumMod val="40000"/>
            <a:lumOff val="60000"/>
          </a:schemeClr>
        </a:solidFill>
        <a:ln>
          <a:noFill/>
        </a:ln>
      </dgm:spPr>
      <dgm:t>
        <a:bodyPr/>
        <a:lstStyle/>
        <a:p>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八大領域</a:t>
          </a:r>
        </a:p>
      </dgm:t>
    </dgm:pt>
    <dgm:pt modelId="{A6719D78-B3F8-47B1-A613-12AC3E245E83}" type="parTrans" cxnId="{C105895A-3973-4966-9823-BAC29C9D937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E7FBDE3-D9AA-4AF6-9FBE-A19AA6C6CE0B}" type="sibTrans" cxnId="{C105895A-3973-4966-9823-BAC29C9D937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0DAD31E-E446-41ED-8DAE-192D1B67D357}">
      <dgm:prSet phldrT="[文字]" custT="1"/>
      <dgm:spPr>
        <a:solidFill>
          <a:schemeClr val="accent6">
            <a:lumMod val="60000"/>
            <a:lumOff val="40000"/>
          </a:schemeClr>
        </a:solidFill>
      </dgm:spPr>
      <dgm:t>
        <a:bodyPr/>
        <a:lstStyle/>
        <a:p>
          <a:pPr>
            <a:spcAft>
              <a:spcPts val="0"/>
            </a:spcAft>
          </a:pPr>
          <a:r>
            <a:rPr lang="zh-TW" altLang="en-US" sz="2400" b="1" dirty="0">
              <a:solidFill>
                <a:schemeClr val="tx1">
                  <a:lumMod val="75000"/>
                  <a:lumOff val="25000"/>
                </a:schemeClr>
              </a:solidFill>
              <a:latin typeface="微軟正黑體" panose="020B0604030504040204" pitchFamily="34" charset="-120"/>
              <a:ea typeface="微軟正黑體" panose="020B0604030504040204" pitchFamily="34" charset="-120"/>
            </a:rPr>
            <a:t>彈性學習課程</a:t>
          </a:r>
        </a:p>
      </dgm:t>
    </dgm:pt>
    <dgm:pt modelId="{4DD9C845-7120-4FB1-A592-04B0EFD25256}" type="parTrans" cxnId="{ADA3C104-BA42-443D-A3B2-8297296DDA8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253E514-87A1-42E9-B9BD-097A12C92386}" type="sibTrans" cxnId="{ADA3C104-BA42-443D-A3B2-8297296DDA8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B870C06-61C0-4FA7-9A80-CF74F1E7AF9F}">
      <dgm:prSet phldrT="[文字]" custT="1"/>
      <dgm:spPr>
        <a:solidFill>
          <a:schemeClr val="accent2">
            <a:lumMod val="40000"/>
            <a:lumOff val="60000"/>
          </a:schemeClr>
        </a:solidFill>
      </dgm:spPr>
      <dgm:t>
        <a:bodyPr/>
        <a:lstStyle/>
        <a:p>
          <a:pPr marL="180975" indent="-180975" algn="l">
            <a:spcAft>
              <a:spcPts val="0"/>
            </a:spcAft>
          </a:pPr>
          <a:r>
            <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en-US" altLang="zh-TW" sz="18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sz="1800" b="1" dirty="0" smtClean="0">
              <a:solidFill>
                <a:schemeClr val="tx1">
                  <a:lumMod val="75000"/>
                  <a:lumOff val="25000"/>
                </a:schemeClr>
              </a:solidFill>
              <a:latin typeface="微軟正黑體" panose="020B0604030504040204" pitchFamily="34" charset="-120"/>
              <a:ea typeface="微軟正黑體" panose="020B0604030504040204" pitchFamily="34" charset="-120"/>
            </a:rPr>
            <a:t>統</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整性主題</a:t>
          </a:r>
          <a:r>
            <a:rPr lang="en-US" sz="18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sz="1800" b="1" dirty="0" smtClean="0">
              <a:solidFill>
                <a:schemeClr val="tx1">
                  <a:lumMod val="75000"/>
                  <a:lumOff val="25000"/>
                </a:schemeClr>
              </a:solidFill>
              <a:latin typeface="微軟正黑體" panose="020B0604030504040204" pitchFamily="34" charset="-120"/>
              <a:ea typeface="微軟正黑體" panose="020B0604030504040204" pitchFamily="34" charset="-120"/>
            </a:rPr>
            <a:t>專題</a:t>
          </a:r>
          <a:r>
            <a:rPr lang="en-US" sz="18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議題探究課程</a:t>
          </a:r>
          <a:endPar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l">
            <a:spcAft>
              <a:spcPts val="0"/>
            </a:spcAft>
          </a:pPr>
          <a:r>
            <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社團活動與技藝課程</a:t>
          </a:r>
          <a:endPar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l">
            <a:spcAft>
              <a:spcPts val="0"/>
            </a:spcAft>
          </a:pPr>
          <a:r>
            <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3.</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特殊需求領域課程</a:t>
          </a:r>
          <a:endPar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l">
            <a:spcAft>
              <a:spcPts val="0"/>
            </a:spcAft>
          </a:pPr>
          <a:r>
            <a:rPr lang="en-US" alt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4.</a:t>
          </a:r>
          <a:r>
            <a:rPr lang="zh-TW" sz="1800" b="1" dirty="0">
              <a:solidFill>
                <a:schemeClr val="tx1">
                  <a:lumMod val="75000"/>
                  <a:lumOff val="25000"/>
                </a:schemeClr>
              </a:solidFill>
              <a:latin typeface="微軟正黑體" panose="020B0604030504040204" pitchFamily="34" charset="-120"/>
              <a:ea typeface="微軟正黑體" panose="020B0604030504040204" pitchFamily="34" charset="-120"/>
            </a:rPr>
            <a:t>其他類課程</a:t>
          </a:r>
          <a:endParaRPr lang="zh-TW" altLang="en-US" sz="1800" b="1" dirty="0">
            <a:solidFill>
              <a:schemeClr val="tx1">
                <a:lumMod val="75000"/>
                <a:lumOff val="25000"/>
              </a:schemeClr>
            </a:solidFill>
            <a:latin typeface="微軟正黑體" panose="020B0604030504040204" pitchFamily="34" charset="-120"/>
            <a:ea typeface="微軟正黑體" panose="020B0604030504040204" pitchFamily="34" charset="-120"/>
          </a:endParaRPr>
        </a:p>
      </dgm:t>
    </dgm:pt>
    <dgm:pt modelId="{E06363B4-1CBD-408D-90DC-065778E5FCB5}" type="parTrans" cxnId="{BE674D09-F005-4415-B0FB-3E2B178566C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664696F-3D9D-4376-9946-62E94D6AC791}" type="sibTrans" cxnId="{BE674D09-F005-4415-B0FB-3E2B178566C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EA1F9BC-3330-4079-A901-0C4B0B1A4A20}">
      <dgm:prSet phldrT="[文字]" custT="1"/>
      <dgm:spPr>
        <a:solidFill>
          <a:schemeClr val="bg1">
            <a:lumMod val="95000"/>
          </a:schemeClr>
        </a:solidFill>
      </dgm:spPr>
      <dgm:t>
        <a:bodyPr/>
        <a:lstStyle/>
        <a:p>
          <a:r>
            <a:rPr lang="zh-TW" altLang="en-US" sz="3200" b="1"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教育階段</a:t>
          </a:r>
        </a:p>
      </dgm:t>
    </dgm:pt>
    <dgm:pt modelId="{5E2347F0-E3E3-436E-B79A-EDD91562C780}" type="parTrans" cxnId="{0A3E2D3F-85A5-4A41-A09E-C553A68FCBD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FDCF4EC-E099-4953-8900-79C2F1480ABA}" type="sibTrans" cxnId="{0A3E2D3F-85A5-4A41-A09E-C553A68FCBD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0685B2A-A6EE-4817-9F7E-8B3CB3D3F296}">
      <dgm:prSet phldrT="[文字]" custT="1"/>
      <dgm:spPr>
        <a:solidFill>
          <a:schemeClr val="bg1">
            <a:lumMod val="95000"/>
          </a:schemeClr>
        </a:solidFill>
      </dgm:spPr>
      <dgm:t>
        <a:bodyPr/>
        <a:lstStyle/>
        <a:p>
          <a:r>
            <a:rPr lang="zh-TW" altLang="en-US" sz="3200" b="1"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課程類型</a:t>
          </a:r>
        </a:p>
      </dgm:t>
    </dgm:pt>
    <dgm:pt modelId="{5807539C-3C7F-4069-A54B-E06BD60F236B}" type="parTrans" cxnId="{742AB0FF-2214-4B2A-AE50-FC4A1A32849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214C0C2-9E2B-4FFB-B80C-6C78DA585CE0}" type="sibTrans" cxnId="{742AB0FF-2214-4B2A-AE50-FC4A1A32849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43BDE1D-B32D-453E-9C46-1E356110C225}">
      <dgm:prSet phldrT="[文字]" custT="1"/>
      <dgm:spPr>
        <a:solidFill>
          <a:schemeClr val="bg1">
            <a:lumMod val="95000"/>
          </a:schemeClr>
        </a:solidFill>
      </dgm:spPr>
      <dgm:t>
        <a:bodyPr/>
        <a:lstStyle/>
        <a:p>
          <a:r>
            <a:rPr lang="zh-TW" altLang="en-US" sz="3200" b="1" dirty="0">
              <a:solidFill>
                <a:srgbClr val="FF99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課程內容</a:t>
          </a:r>
        </a:p>
      </dgm:t>
    </dgm:pt>
    <dgm:pt modelId="{0A7F3AD5-C34F-40E1-8840-44C8F4150C9A}" type="parTrans" cxnId="{B42EA97C-FA61-44CE-99FD-DEE055B30B1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C7B4839-13E1-4DD7-967C-A377FDEAB78C}" type="sibTrans" cxnId="{B42EA97C-FA61-44CE-99FD-DEE055B30B1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EC44ECE-8FDE-46BF-B68D-B5449B1D2F08}" type="pres">
      <dgm:prSet presAssocID="{F45F1EA8-9680-437A-BE6B-3E5BD055DA41}" presName="mainComposite" presStyleCnt="0">
        <dgm:presLayoutVars>
          <dgm:chPref val="1"/>
          <dgm:dir/>
          <dgm:animOne val="branch"/>
          <dgm:animLvl val="lvl"/>
          <dgm:resizeHandles val="exact"/>
        </dgm:presLayoutVars>
      </dgm:prSet>
      <dgm:spPr/>
      <dgm:t>
        <a:bodyPr/>
        <a:lstStyle/>
        <a:p>
          <a:endParaRPr lang="zh-TW" altLang="en-US"/>
        </a:p>
      </dgm:t>
    </dgm:pt>
    <dgm:pt modelId="{B2DFB700-B75B-4020-9DE6-4D0252D4B179}" type="pres">
      <dgm:prSet presAssocID="{F45F1EA8-9680-437A-BE6B-3E5BD055DA41}" presName="hierFlow" presStyleCnt="0"/>
      <dgm:spPr/>
    </dgm:pt>
    <dgm:pt modelId="{5887F630-8F8A-42CB-A9CD-0A1399F1F83C}" type="pres">
      <dgm:prSet presAssocID="{F45F1EA8-9680-437A-BE6B-3E5BD055DA41}" presName="firstBuf" presStyleCnt="0"/>
      <dgm:spPr/>
    </dgm:pt>
    <dgm:pt modelId="{4123304E-ADDE-4C96-B4F5-2139CE420F6A}" type="pres">
      <dgm:prSet presAssocID="{F45F1EA8-9680-437A-BE6B-3E5BD055DA41}" presName="hierChild1" presStyleCnt="0">
        <dgm:presLayoutVars>
          <dgm:chPref val="1"/>
          <dgm:animOne val="branch"/>
          <dgm:animLvl val="lvl"/>
        </dgm:presLayoutVars>
      </dgm:prSet>
      <dgm:spPr/>
    </dgm:pt>
    <dgm:pt modelId="{BD3ACFCE-1A6C-454F-A290-159EE5DE3409}" type="pres">
      <dgm:prSet presAssocID="{A8500810-9EE8-49EF-9AA5-344A75E210B5}" presName="Name14" presStyleCnt="0"/>
      <dgm:spPr/>
    </dgm:pt>
    <dgm:pt modelId="{A0834E09-F94E-4A0B-A9B9-3540E594EA10}" type="pres">
      <dgm:prSet presAssocID="{A8500810-9EE8-49EF-9AA5-344A75E210B5}" presName="level1Shape" presStyleLbl="node0" presStyleIdx="0" presStyleCnt="1" custScaleX="164085" custScaleY="76208" custLinFactNeighborX="-1400" custLinFactNeighborY="8189">
        <dgm:presLayoutVars>
          <dgm:chPref val="3"/>
        </dgm:presLayoutVars>
      </dgm:prSet>
      <dgm:spPr/>
      <dgm:t>
        <a:bodyPr/>
        <a:lstStyle/>
        <a:p>
          <a:endParaRPr lang="zh-TW" altLang="en-US"/>
        </a:p>
      </dgm:t>
    </dgm:pt>
    <dgm:pt modelId="{C228B206-5930-4712-8FA5-62F2FCDE4B20}" type="pres">
      <dgm:prSet presAssocID="{A8500810-9EE8-49EF-9AA5-344A75E210B5}" presName="hierChild2" presStyleCnt="0"/>
      <dgm:spPr/>
    </dgm:pt>
    <dgm:pt modelId="{45C0E22E-070B-413E-B4BE-73A740661682}" type="pres">
      <dgm:prSet presAssocID="{0F715909-E436-46F5-BB8E-3D36CCA5A091}" presName="Name19" presStyleLbl="parChTrans1D2" presStyleIdx="0" presStyleCnt="2"/>
      <dgm:spPr/>
      <dgm:t>
        <a:bodyPr/>
        <a:lstStyle/>
        <a:p>
          <a:endParaRPr lang="zh-TW" altLang="en-US"/>
        </a:p>
      </dgm:t>
    </dgm:pt>
    <dgm:pt modelId="{02CF7F1C-D0ED-4A09-8880-D9D8C9B4C6D8}" type="pres">
      <dgm:prSet presAssocID="{C2DC16F9-C6EC-480A-B686-BC25AD0E0940}" presName="Name21" presStyleCnt="0"/>
      <dgm:spPr/>
    </dgm:pt>
    <dgm:pt modelId="{EDA7E8EE-D5C7-461C-8367-580082AAB01D}" type="pres">
      <dgm:prSet presAssocID="{C2DC16F9-C6EC-480A-B686-BC25AD0E0940}" presName="level2Shape" presStyleLbl="node2" presStyleIdx="0" presStyleCnt="2" custScaleX="146157" custScaleY="55959" custLinFactNeighborX="-1005" custLinFactNeighborY="47832"/>
      <dgm:spPr/>
      <dgm:t>
        <a:bodyPr/>
        <a:lstStyle/>
        <a:p>
          <a:endParaRPr lang="zh-TW" altLang="en-US"/>
        </a:p>
      </dgm:t>
    </dgm:pt>
    <dgm:pt modelId="{8B6FA77D-A3E0-4FAB-9BE1-0B7F79A36F62}" type="pres">
      <dgm:prSet presAssocID="{C2DC16F9-C6EC-480A-B686-BC25AD0E0940}" presName="hierChild3" presStyleCnt="0"/>
      <dgm:spPr/>
    </dgm:pt>
    <dgm:pt modelId="{DFBB11B0-F92D-4C99-9AD7-598E4D51462A}" type="pres">
      <dgm:prSet presAssocID="{A6719D78-B3F8-47B1-A613-12AC3E245E83}" presName="Name19" presStyleLbl="parChTrans1D3" presStyleIdx="0" presStyleCnt="2"/>
      <dgm:spPr/>
      <dgm:t>
        <a:bodyPr/>
        <a:lstStyle/>
        <a:p>
          <a:endParaRPr lang="zh-TW" altLang="en-US"/>
        </a:p>
      </dgm:t>
    </dgm:pt>
    <dgm:pt modelId="{3EB831D3-7437-4EA8-9DC7-D0FD3DA8A511}" type="pres">
      <dgm:prSet presAssocID="{7C8AEDC3-014C-4961-945C-F635A541BE21}" presName="Name21" presStyleCnt="0"/>
      <dgm:spPr/>
    </dgm:pt>
    <dgm:pt modelId="{78A7D40E-02E8-486D-B3CD-A273D4A75CB0}" type="pres">
      <dgm:prSet presAssocID="{7C8AEDC3-014C-4961-945C-F635A541BE21}" presName="level2Shape" presStyleLbl="node3" presStyleIdx="0" presStyleCnt="2" custScaleX="137961" custScaleY="67313" custLinFactNeighborX="-583" custLinFactNeighborY="79063"/>
      <dgm:spPr/>
      <dgm:t>
        <a:bodyPr/>
        <a:lstStyle/>
        <a:p>
          <a:endParaRPr lang="zh-TW" altLang="en-US"/>
        </a:p>
      </dgm:t>
    </dgm:pt>
    <dgm:pt modelId="{82EFB24E-74E7-4E4B-B830-F9E84F0AD40A}" type="pres">
      <dgm:prSet presAssocID="{7C8AEDC3-014C-4961-945C-F635A541BE21}" presName="hierChild3" presStyleCnt="0"/>
      <dgm:spPr/>
    </dgm:pt>
    <dgm:pt modelId="{B480F158-E0B1-4D38-8C83-70B0AFBC669B}" type="pres">
      <dgm:prSet presAssocID="{4DD9C845-7120-4FB1-A592-04B0EFD25256}" presName="Name19" presStyleLbl="parChTrans1D2" presStyleIdx="1" presStyleCnt="2"/>
      <dgm:spPr/>
      <dgm:t>
        <a:bodyPr/>
        <a:lstStyle/>
        <a:p>
          <a:endParaRPr lang="zh-TW" altLang="en-US"/>
        </a:p>
      </dgm:t>
    </dgm:pt>
    <dgm:pt modelId="{592412B3-0FE0-4930-800C-3C134195774D}" type="pres">
      <dgm:prSet presAssocID="{60DAD31E-E446-41ED-8DAE-192D1B67D357}" presName="Name21" presStyleCnt="0"/>
      <dgm:spPr/>
    </dgm:pt>
    <dgm:pt modelId="{100EB76B-CDFE-41EE-A7A2-296328D4BCD6}" type="pres">
      <dgm:prSet presAssocID="{60DAD31E-E446-41ED-8DAE-192D1B67D357}" presName="level2Shape" presStyleLbl="node2" presStyleIdx="1" presStyleCnt="2" custScaleX="143240" custScaleY="50884" custLinFactNeighborX="140" custLinFactNeighborY="47369"/>
      <dgm:spPr/>
      <dgm:t>
        <a:bodyPr/>
        <a:lstStyle/>
        <a:p>
          <a:endParaRPr lang="zh-TW" altLang="en-US"/>
        </a:p>
      </dgm:t>
    </dgm:pt>
    <dgm:pt modelId="{9177FD59-1EFF-4469-A50B-94774B847190}" type="pres">
      <dgm:prSet presAssocID="{60DAD31E-E446-41ED-8DAE-192D1B67D357}" presName="hierChild3" presStyleCnt="0"/>
      <dgm:spPr/>
    </dgm:pt>
    <dgm:pt modelId="{467385A6-D0D7-431A-99D3-AF86122EE20D}" type="pres">
      <dgm:prSet presAssocID="{E06363B4-1CBD-408D-90DC-065778E5FCB5}" presName="Name19" presStyleLbl="parChTrans1D3" presStyleIdx="1" presStyleCnt="2"/>
      <dgm:spPr/>
      <dgm:t>
        <a:bodyPr/>
        <a:lstStyle/>
        <a:p>
          <a:endParaRPr lang="zh-TW" altLang="en-US"/>
        </a:p>
      </dgm:t>
    </dgm:pt>
    <dgm:pt modelId="{DCB0EFAF-8B30-4D77-AA2F-DD06E43F7660}" type="pres">
      <dgm:prSet presAssocID="{4B870C06-61C0-4FA7-9A80-CF74F1E7AF9F}" presName="Name21" presStyleCnt="0"/>
      <dgm:spPr/>
    </dgm:pt>
    <dgm:pt modelId="{E35E7626-07BD-4A70-998E-9EBFAC04375E}" type="pres">
      <dgm:prSet presAssocID="{4B870C06-61C0-4FA7-9A80-CF74F1E7AF9F}" presName="level2Shape" presStyleLbl="node3" presStyleIdx="1" presStyleCnt="2" custScaleX="175337" custScaleY="216353" custLinFactNeighborX="801" custLinFactNeighborY="25940"/>
      <dgm:spPr/>
      <dgm:t>
        <a:bodyPr/>
        <a:lstStyle/>
        <a:p>
          <a:endParaRPr lang="zh-TW" altLang="en-US"/>
        </a:p>
      </dgm:t>
    </dgm:pt>
    <dgm:pt modelId="{BEDE0F7E-6249-4716-B2A1-F80AC27E4514}" type="pres">
      <dgm:prSet presAssocID="{4B870C06-61C0-4FA7-9A80-CF74F1E7AF9F}" presName="hierChild3" presStyleCnt="0"/>
      <dgm:spPr/>
    </dgm:pt>
    <dgm:pt modelId="{C449178C-DF01-425E-802C-034F8B4B1EDA}" type="pres">
      <dgm:prSet presAssocID="{F45F1EA8-9680-437A-BE6B-3E5BD055DA41}" presName="bgShapesFlow" presStyleCnt="0"/>
      <dgm:spPr/>
    </dgm:pt>
    <dgm:pt modelId="{457E34B3-51DC-4635-9F0B-78AFB321BB50}" type="pres">
      <dgm:prSet presAssocID="{4EA1F9BC-3330-4079-A901-0C4B0B1A4A20}" presName="rectComp" presStyleCnt="0"/>
      <dgm:spPr/>
    </dgm:pt>
    <dgm:pt modelId="{9CC68027-AD3E-4C14-BBB5-64BDC8B6ADD5}" type="pres">
      <dgm:prSet presAssocID="{4EA1F9BC-3330-4079-A901-0C4B0B1A4A20}" presName="bgRect" presStyleLbl="bgShp" presStyleIdx="0" presStyleCnt="3" custLinFactNeighborX="-1183" custLinFactNeighborY="-382"/>
      <dgm:spPr/>
      <dgm:t>
        <a:bodyPr/>
        <a:lstStyle/>
        <a:p>
          <a:endParaRPr lang="zh-TW" altLang="en-US"/>
        </a:p>
      </dgm:t>
    </dgm:pt>
    <dgm:pt modelId="{949DF0EB-3749-40CC-84CC-2F32917930F8}" type="pres">
      <dgm:prSet presAssocID="{4EA1F9BC-3330-4079-A901-0C4B0B1A4A20}" presName="bgRectTx" presStyleLbl="bgShp" presStyleIdx="0" presStyleCnt="3">
        <dgm:presLayoutVars>
          <dgm:bulletEnabled val="1"/>
        </dgm:presLayoutVars>
      </dgm:prSet>
      <dgm:spPr/>
      <dgm:t>
        <a:bodyPr/>
        <a:lstStyle/>
        <a:p>
          <a:endParaRPr lang="zh-TW" altLang="en-US"/>
        </a:p>
      </dgm:t>
    </dgm:pt>
    <dgm:pt modelId="{4FDC3252-B561-4667-9FE6-346371AF3A9C}" type="pres">
      <dgm:prSet presAssocID="{4EA1F9BC-3330-4079-A901-0C4B0B1A4A20}" presName="spComp" presStyleCnt="0"/>
      <dgm:spPr/>
    </dgm:pt>
    <dgm:pt modelId="{1B944955-F001-421E-AF57-45062DD9D4EB}" type="pres">
      <dgm:prSet presAssocID="{4EA1F9BC-3330-4079-A901-0C4B0B1A4A20}" presName="vSp" presStyleCnt="0"/>
      <dgm:spPr/>
    </dgm:pt>
    <dgm:pt modelId="{7FBCAF02-FCF3-4EC0-B567-5B9E0FD04D09}" type="pres">
      <dgm:prSet presAssocID="{A0685B2A-A6EE-4817-9F7E-8B3CB3D3F296}" presName="rectComp" presStyleCnt="0"/>
      <dgm:spPr/>
    </dgm:pt>
    <dgm:pt modelId="{58E55AAA-DE08-4607-8F5B-A298F20DA1DD}" type="pres">
      <dgm:prSet presAssocID="{A0685B2A-A6EE-4817-9F7E-8B3CB3D3F296}" presName="bgRect" presStyleLbl="bgShp" presStyleIdx="1" presStyleCnt="3" custLinFactNeighborX="-205" custLinFactNeighborY="1683"/>
      <dgm:spPr/>
      <dgm:t>
        <a:bodyPr/>
        <a:lstStyle/>
        <a:p>
          <a:endParaRPr lang="zh-TW" altLang="en-US"/>
        </a:p>
      </dgm:t>
    </dgm:pt>
    <dgm:pt modelId="{2CE8E76B-7525-471E-BFB7-BED784677E90}" type="pres">
      <dgm:prSet presAssocID="{A0685B2A-A6EE-4817-9F7E-8B3CB3D3F296}" presName="bgRectTx" presStyleLbl="bgShp" presStyleIdx="1" presStyleCnt="3">
        <dgm:presLayoutVars>
          <dgm:bulletEnabled val="1"/>
        </dgm:presLayoutVars>
      </dgm:prSet>
      <dgm:spPr/>
      <dgm:t>
        <a:bodyPr/>
        <a:lstStyle/>
        <a:p>
          <a:endParaRPr lang="zh-TW" altLang="en-US"/>
        </a:p>
      </dgm:t>
    </dgm:pt>
    <dgm:pt modelId="{70AD92CC-7523-4F1B-87E1-90BA8649894F}" type="pres">
      <dgm:prSet presAssocID="{A0685B2A-A6EE-4817-9F7E-8B3CB3D3F296}" presName="spComp" presStyleCnt="0"/>
      <dgm:spPr/>
    </dgm:pt>
    <dgm:pt modelId="{12CE4879-7062-48D9-B0FF-31899C3BF317}" type="pres">
      <dgm:prSet presAssocID="{A0685B2A-A6EE-4817-9F7E-8B3CB3D3F296}" presName="vSp" presStyleCnt="0"/>
      <dgm:spPr/>
    </dgm:pt>
    <dgm:pt modelId="{072FAC22-63EB-40A9-84E3-40B3CB809933}" type="pres">
      <dgm:prSet presAssocID="{043BDE1D-B32D-453E-9C46-1E356110C225}" presName="rectComp" presStyleCnt="0"/>
      <dgm:spPr/>
    </dgm:pt>
    <dgm:pt modelId="{889D6E4C-FA87-4C38-B0E2-EC17F927D833}" type="pres">
      <dgm:prSet presAssocID="{043BDE1D-B32D-453E-9C46-1E356110C225}" presName="bgRect" presStyleLbl="bgShp" presStyleIdx="2" presStyleCnt="3"/>
      <dgm:spPr/>
      <dgm:t>
        <a:bodyPr/>
        <a:lstStyle/>
        <a:p>
          <a:endParaRPr lang="zh-TW" altLang="en-US"/>
        </a:p>
      </dgm:t>
    </dgm:pt>
    <dgm:pt modelId="{D3C8D2B9-864A-409B-A4A0-20D1FF4F5E5F}" type="pres">
      <dgm:prSet presAssocID="{043BDE1D-B32D-453E-9C46-1E356110C225}" presName="bgRectTx" presStyleLbl="bgShp" presStyleIdx="2" presStyleCnt="3">
        <dgm:presLayoutVars>
          <dgm:bulletEnabled val="1"/>
        </dgm:presLayoutVars>
      </dgm:prSet>
      <dgm:spPr/>
      <dgm:t>
        <a:bodyPr/>
        <a:lstStyle/>
        <a:p>
          <a:endParaRPr lang="zh-TW" altLang="en-US"/>
        </a:p>
      </dgm:t>
    </dgm:pt>
  </dgm:ptLst>
  <dgm:cxnLst>
    <dgm:cxn modelId="{B42EA97C-FA61-44CE-99FD-DEE055B30B15}" srcId="{F45F1EA8-9680-437A-BE6B-3E5BD055DA41}" destId="{043BDE1D-B32D-453E-9C46-1E356110C225}" srcOrd="3" destOrd="0" parTransId="{0A7F3AD5-C34F-40E1-8840-44C8F4150C9A}" sibTransId="{8C7B4839-13E1-4DD7-967C-A377FDEAB78C}"/>
    <dgm:cxn modelId="{C105895A-3973-4966-9823-BAC29C9D937D}" srcId="{C2DC16F9-C6EC-480A-B686-BC25AD0E0940}" destId="{7C8AEDC3-014C-4961-945C-F635A541BE21}" srcOrd="0" destOrd="0" parTransId="{A6719D78-B3F8-47B1-A613-12AC3E245E83}" sibTransId="{2E7FBDE3-D9AA-4AF6-9FBE-A19AA6C6CE0B}"/>
    <dgm:cxn modelId="{ADA3C104-BA42-443D-A3B2-8297296DDA86}" srcId="{A8500810-9EE8-49EF-9AA5-344A75E210B5}" destId="{60DAD31E-E446-41ED-8DAE-192D1B67D357}" srcOrd="1" destOrd="0" parTransId="{4DD9C845-7120-4FB1-A592-04B0EFD25256}" sibTransId="{5253E514-87A1-42E9-B9BD-097A12C92386}"/>
    <dgm:cxn modelId="{95AB3A4F-A7B6-48A0-821F-E48CD8C4E145}" type="presOf" srcId="{A8500810-9EE8-49EF-9AA5-344A75E210B5}" destId="{A0834E09-F94E-4A0B-A9B9-3540E594EA10}" srcOrd="0" destOrd="0" presId="urn:microsoft.com/office/officeart/2005/8/layout/hierarchy6"/>
    <dgm:cxn modelId="{78D845A0-E2AF-4FD3-84C0-84DC42C5BD57}" type="presOf" srcId="{4EA1F9BC-3330-4079-A901-0C4B0B1A4A20}" destId="{949DF0EB-3749-40CC-84CC-2F32917930F8}" srcOrd="1" destOrd="0" presId="urn:microsoft.com/office/officeart/2005/8/layout/hierarchy6"/>
    <dgm:cxn modelId="{88C5F6CB-62AB-4D91-9426-666468CA0E0F}" type="presOf" srcId="{7C8AEDC3-014C-4961-945C-F635A541BE21}" destId="{78A7D40E-02E8-486D-B3CD-A273D4A75CB0}" srcOrd="0" destOrd="0" presId="urn:microsoft.com/office/officeart/2005/8/layout/hierarchy6"/>
    <dgm:cxn modelId="{E0B4EC7E-AD9E-4878-8AFD-DCD5EB3DB787}" type="presOf" srcId="{043BDE1D-B32D-453E-9C46-1E356110C225}" destId="{889D6E4C-FA87-4C38-B0E2-EC17F927D833}" srcOrd="0" destOrd="0" presId="urn:microsoft.com/office/officeart/2005/8/layout/hierarchy6"/>
    <dgm:cxn modelId="{2CB6A7FC-9334-4729-8F31-04F05CFB0C10}" type="presOf" srcId="{C2DC16F9-C6EC-480A-B686-BC25AD0E0940}" destId="{EDA7E8EE-D5C7-461C-8367-580082AAB01D}" srcOrd="0" destOrd="0" presId="urn:microsoft.com/office/officeart/2005/8/layout/hierarchy6"/>
    <dgm:cxn modelId="{BE674D09-F005-4415-B0FB-3E2B178566CB}" srcId="{60DAD31E-E446-41ED-8DAE-192D1B67D357}" destId="{4B870C06-61C0-4FA7-9A80-CF74F1E7AF9F}" srcOrd="0" destOrd="0" parTransId="{E06363B4-1CBD-408D-90DC-065778E5FCB5}" sibTransId="{D664696F-3D9D-4376-9946-62E94D6AC791}"/>
    <dgm:cxn modelId="{6AC3DA6A-16DB-404F-823A-71C971666164}" type="presOf" srcId="{4EA1F9BC-3330-4079-A901-0C4B0B1A4A20}" destId="{9CC68027-AD3E-4C14-BBB5-64BDC8B6ADD5}" srcOrd="0" destOrd="0" presId="urn:microsoft.com/office/officeart/2005/8/layout/hierarchy6"/>
    <dgm:cxn modelId="{57502BCB-E1E7-4155-B9FF-72B240462032}" type="presOf" srcId="{A0685B2A-A6EE-4817-9F7E-8B3CB3D3F296}" destId="{2CE8E76B-7525-471E-BFB7-BED784677E90}" srcOrd="1" destOrd="0" presId="urn:microsoft.com/office/officeart/2005/8/layout/hierarchy6"/>
    <dgm:cxn modelId="{98FDEF3B-1D0D-45AA-B181-3AAD391CD6C5}" type="presOf" srcId="{4B870C06-61C0-4FA7-9A80-CF74F1E7AF9F}" destId="{E35E7626-07BD-4A70-998E-9EBFAC04375E}" srcOrd="0" destOrd="0" presId="urn:microsoft.com/office/officeart/2005/8/layout/hierarchy6"/>
    <dgm:cxn modelId="{4547AF95-A766-4A10-90BE-778241D2CE48}" type="presOf" srcId="{4DD9C845-7120-4FB1-A592-04B0EFD25256}" destId="{B480F158-E0B1-4D38-8C83-70B0AFBC669B}" srcOrd="0" destOrd="0" presId="urn:microsoft.com/office/officeart/2005/8/layout/hierarchy6"/>
    <dgm:cxn modelId="{F63A15A8-48A5-44EC-B13B-CE7B594ADE50}" type="presOf" srcId="{A0685B2A-A6EE-4817-9F7E-8B3CB3D3F296}" destId="{58E55AAA-DE08-4607-8F5B-A298F20DA1DD}" srcOrd="0" destOrd="0" presId="urn:microsoft.com/office/officeart/2005/8/layout/hierarchy6"/>
    <dgm:cxn modelId="{2C63E9A1-96C3-4C01-B06C-FD6AC18AFD6E}" type="presOf" srcId="{0F715909-E436-46F5-BB8E-3D36CCA5A091}" destId="{45C0E22E-070B-413E-B4BE-73A740661682}" srcOrd="0" destOrd="0" presId="urn:microsoft.com/office/officeart/2005/8/layout/hierarchy6"/>
    <dgm:cxn modelId="{F54EF7B7-8A15-4E2A-B0A2-7BEABB0A5130}" type="presOf" srcId="{E06363B4-1CBD-408D-90DC-065778E5FCB5}" destId="{467385A6-D0D7-431A-99D3-AF86122EE20D}" srcOrd="0" destOrd="0" presId="urn:microsoft.com/office/officeart/2005/8/layout/hierarchy6"/>
    <dgm:cxn modelId="{4C8AEBF6-E637-4EF6-AD5B-F299999EAEA4}" srcId="{F45F1EA8-9680-437A-BE6B-3E5BD055DA41}" destId="{A8500810-9EE8-49EF-9AA5-344A75E210B5}" srcOrd="0" destOrd="0" parTransId="{563116AA-08B1-4676-97E1-625BD9D2512C}" sibTransId="{F5233B3E-CCBB-4909-AE8A-C26654693FA9}"/>
    <dgm:cxn modelId="{742AB0FF-2214-4B2A-AE50-FC4A1A328495}" srcId="{F45F1EA8-9680-437A-BE6B-3E5BD055DA41}" destId="{A0685B2A-A6EE-4817-9F7E-8B3CB3D3F296}" srcOrd="2" destOrd="0" parTransId="{5807539C-3C7F-4069-A54B-E06BD60F236B}" sibTransId="{4214C0C2-9E2B-4FFB-B80C-6C78DA585CE0}"/>
    <dgm:cxn modelId="{109AF729-A66B-4872-ABC5-403D544A53C2}" type="presOf" srcId="{043BDE1D-B32D-453E-9C46-1E356110C225}" destId="{D3C8D2B9-864A-409B-A4A0-20D1FF4F5E5F}" srcOrd="1" destOrd="0" presId="urn:microsoft.com/office/officeart/2005/8/layout/hierarchy6"/>
    <dgm:cxn modelId="{6D8327FC-FF4E-4A33-830B-3ADB7ECCA82F}" type="presOf" srcId="{60DAD31E-E446-41ED-8DAE-192D1B67D357}" destId="{100EB76B-CDFE-41EE-A7A2-296328D4BCD6}" srcOrd="0" destOrd="0" presId="urn:microsoft.com/office/officeart/2005/8/layout/hierarchy6"/>
    <dgm:cxn modelId="{D039FD58-A100-4E53-AC8B-8F538A2208EE}" type="presOf" srcId="{F45F1EA8-9680-437A-BE6B-3E5BD055DA41}" destId="{EEC44ECE-8FDE-46BF-B68D-B5449B1D2F08}" srcOrd="0" destOrd="0" presId="urn:microsoft.com/office/officeart/2005/8/layout/hierarchy6"/>
    <dgm:cxn modelId="{87EB0CA6-6A6A-49C9-93BA-9C6B60CA990F}" srcId="{A8500810-9EE8-49EF-9AA5-344A75E210B5}" destId="{C2DC16F9-C6EC-480A-B686-BC25AD0E0940}" srcOrd="0" destOrd="0" parTransId="{0F715909-E436-46F5-BB8E-3D36CCA5A091}" sibTransId="{EEC23AB4-9184-415B-ACDE-1D1B2744BFFB}"/>
    <dgm:cxn modelId="{E0599041-1E74-4563-9C71-DB0E3AAFB4C0}" type="presOf" srcId="{A6719D78-B3F8-47B1-A613-12AC3E245E83}" destId="{DFBB11B0-F92D-4C99-9AD7-598E4D51462A}" srcOrd="0" destOrd="0" presId="urn:microsoft.com/office/officeart/2005/8/layout/hierarchy6"/>
    <dgm:cxn modelId="{0A3E2D3F-85A5-4A41-A09E-C553A68FCBD4}" srcId="{F45F1EA8-9680-437A-BE6B-3E5BD055DA41}" destId="{4EA1F9BC-3330-4079-A901-0C4B0B1A4A20}" srcOrd="1" destOrd="0" parTransId="{5E2347F0-E3E3-436E-B79A-EDD91562C780}" sibTransId="{5FDCF4EC-E099-4953-8900-79C2F1480ABA}"/>
    <dgm:cxn modelId="{1C26EAB1-D9A6-450D-9523-62994C88F97D}" type="presParOf" srcId="{EEC44ECE-8FDE-46BF-B68D-B5449B1D2F08}" destId="{B2DFB700-B75B-4020-9DE6-4D0252D4B179}" srcOrd="0" destOrd="0" presId="urn:microsoft.com/office/officeart/2005/8/layout/hierarchy6"/>
    <dgm:cxn modelId="{0DF73F21-D022-47B2-B149-B8587847013B}" type="presParOf" srcId="{B2DFB700-B75B-4020-9DE6-4D0252D4B179}" destId="{5887F630-8F8A-42CB-A9CD-0A1399F1F83C}" srcOrd="0" destOrd="0" presId="urn:microsoft.com/office/officeart/2005/8/layout/hierarchy6"/>
    <dgm:cxn modelId="{7221FDCF-706E-4010-A9EC-E3F58BAFE8E8}" type="presParOf" srcId="{B2DFB700-B75B-4020-9DE6-4D0252D4B179}" destId="{4123304E-ADDE-4C96-B4F5-2139CE420F6A}" srcOrd="1" destOrd="0" presId="urn:microsoft.com/office/officeart/2005/8/layout/hierarchy6"/>
    <dgm:cxn modelId="{84A950BF-0C91-4FD9-9986-A73B5C7CB631}" type="presParOf" srcId="{4123304E-ADDE-4C96-B4F5-2139CE420F6A}" destId="{BD3ACFCE-1A6C-454F-A290-159EE5DE3409}" srcOrd="0" destOrd="0" presId="urn:microsoft.com/office/officeart/2005/8/layout/hierarchy6"/>
    <dgm:cxn modelId="{D9C65366-B75E-44A8-981F-AD1BBC8E861F}" type="presParOf" srcId="{BD3ACFCE-1A6C-454F-A290-159EE5DE3409}" destId="{A0834E09-F94E-4A0B-A9B9-3540E594EA10}" srcOrd="0" destOrd="0" presId="urn:microsoft.com/office/officeart/2005/8/layout/hierarchy6"/>
    <dgm:cxn modelId="{243EAAD1-0866-4AD5-9405-E059A2BA6BD1}" type="presParOf" srcId="{BD3ACFCE-1A6C-454F-A290-159EE5DE3409}" destId="{C228B206-5930-4712-8FA5-62F2FCDE4B20}" srcOrd="1" destOrd="0" presId="urn:microsoft.com/office/officeart/2005/8/layout/hierarchy6"/>
    <dgm:cxn modelId="{5F97217C-42E3-45C5-9F0A-40FF6100A035}" type="presParOf" srcId="{C228B206-5930-4712-8FA5-62F2FCDE4B20}" destId="{45C0E22E-070B-413E-B4BE-73A740661682}" srcOrd="0" destOrd="0" presId="urn:microsoft.com/office/officeart/2005/8/layout/hierarchy6"/>
    <dgm:cxn modelId="{1FAE6AE6-4964-4D12-AC0F-967CED2077D3}" type="presParOf" srcId="{C228B206-5930-4712-8FA5-62F2FCDE4B20}" destId="{02CF7F1C-D0ED-4A09-8880-D9D8C9B4C6D8}" srcOrd="1" destOrd="0" presId="urn:microsoft.com/office/officeart/2005/8/layout/hierarchy6"/>
    <dgm:cxn modelId="{3F82CE27-4F39-4750-939B-1DEDE12B129B}" type="presParOf" srcId="{02CF7F1C-D0ED-4A09-8880-D9D8C9B4C6D8}" destId="{EDA7E8EE-D5C7-461C-8367-580082AAB01D}" srcOrd="0" destOrd="0" presId="urn:microsoft.com/office/officeart/2005/8/layout/hierarchy6"/>
    <dgm:cxn modelId="{8B294B83-3CEF-4A74-A5A4-C874B6B3C6D2}" type="presParOf" srcId="{02CF7F1C-D0ED-4A09-8880-D9D8C9B4C6D8}" destId="{8B6FA77D-A3E0-4FAB-9BE1-0B7F79A36F62}" srcOrd="1" destOrd="0" presId="urn:microsoft.com/office/officeart/2005/8/layout/hierarchy6"/>
    <dgm:cxn modelId="{2A520345-13EE-41D2-86C6-7F7470C0E604}" type="presParOf" srcId="{8B6FA77D-A3E0-4FAB-9BE1-0B7F79A36F62}" destId="{DFBB11B0-F92D-4C99-9AD7-598E4D51462A}" srcOrd="0" destOrd="0" presId="urn:microsoft.com/office/officeart/2005/8/layout/hierarchy6"/>
    <dgm:cxn modelId="{F2E9C357-372E-4EBD-9CCF-A1E698B2E701}" type="presParOf" srcId="{8B6FA77D-A3E0-4FAB-9BE1-0B7F79A36F62}" destId="{3EB831D3-7437-4EA8-9DC7-D0FD3DA8A511}" srcOrd="1" destOrd="0" presId="urn:microsoft.com/office/officeart/2005/8/layout/hierarchy6"/>
    <dgm:cxn modelId="{590EB7E4-D462-4CC7-BD8A-55223BEFABFD}" type="presParOf" srcId="{3EB831D3-7437-4EA8-9DC7-D0FD3DA8A511}" destId="{78A7D40E-02E8-486D-B3CD-A273D4A75CB0}" srcOrd="0" destOrd="0" presId="urn:microsoft.com/office/officeart/2005/8/layout/hierarchy6"/>
    <dgm:cxn modelId="{56817DD2-5834-40DE-AC5E-53A10AA07BAF}" type="presParOf" srcId="{3EB831D3-7437-4EA8-9DC7-D0FD3DA8A511}" destId="{82EFB24E-74E7-4E4B-B830-F9E84F0AD40A}" srcOrd="1" destOrd="0" presId="urn:microsoft.com/office/officeart/2005/8/layout/hierarchy6"/>
    <dgm:cxn modelId="{5F5EA4F6-491F-414A-9136-6C8E6538B9DD}" type="presParOf" srcId="{C228B206-5930-4712-8FA5-62F2FCDE4B20}" destId="{B480F158-E0B1-4D38-8C83-70B0AFBC669B}" srcOrd="2" destOrd="0" presId="urn:microsoft.com/office/officeart/2005/8/layout/hierarchy6"/>
    <dgm:cxn modelId="{9A3C77C2-613E-4C75-A5B5-724FAF026D98}" type="presParOf" srcId="{C228B206-5930-4712-8FA5-62F2FCDE4B20}" destId="{592412B3-0FE0-4930-800C-3C134195774D}" srcOrd="3" destOrd="0" presId="urn:microsoft.com/office/officeart/2005/8/layout/hierarchy6"/>
    <dgm:cxn modelId="{39C8E2B4-3F44-4A4A-A28A-63382AB1B7D1}" type="presParOf" srcId="{592412B3-0FE0-4930-800C-3C134195774D}" destId="{100EB76B-CDFE-41EE-A7A2-296328D4BCD6}" srcOrd="0" destOrd="0" presId="urn:microsoft.com/office/officeart/2005/8/layout/hierarchy6"/>
    <dgm:cxn modelId="{63FEDD0F-4483-473E-A1F9-DF9A20E6472D}" type="presParOf" srcId="{592412B3-0FE0-4930-800C-3C134195774D}" destId="{9177FD59-1EFF-4469-A50B-94774B847190}" srcOrd="1" destOrd="0" presId="urn:microsoft.com/office/officeart/2005/8/layout/hierarchy6"/>
    <dgm:cxn modelId="{514F5F30-8BEC-4CD4-B135-F1AB0F688D47}" type="presParOf" srcId="{9177FD59-1EFF-4469-A50B-94774B847190}" destId="{467385A6-D0D7-431A-99D3-AF86122EE20D}" srcOrd="0" destOrd="0" presId="urn:microsoft.com/office/officeart/2005/8/layout/hierarchy6"/>
    <dgm:cxn modelId="{4148D173-3BC7-4D56-B1E3-E100BB4D9B7D}" type="presParOf" srcId="{9177FD59-1EFF-4469-A50B-94774B847190}" destId="{DCB0EFAF-8B30-4D77-AA2F-DD06E43F7660}" srcOrd="1" destOrd="0" presId="urn:microsoft.com/office/officeart/2005/8/layout/hierarchy6"/>
    <dgm:cxn modelId="{71365056-D517-4B47-B118-85B6E9FD8835}" type="presParOf" srcId="{DCB0EFAF-8B30-4D77-AA2F-DD06E43F7660}" destId="{E35E7626-07BD-4A70-998E-9EBFAC04375E}" srcOrd="0" destOrd="0" presId="urn:microsoft.com/office/officeart/2005/8/layout/hierarchy6"/>
    <dgm:cxn modelId="{997F3EE2-051D-4870-90FE-461520D7ED4A}" type="presParOf" srcId="{DCB0EFAF-8B30-4D77-AA2F-DD06E43F7660}" destId="{BEDE0F7E-6249-4716-B2A1-F80AC27E4514}" srcOrd="1" destOrd="0" presId="urn:microsoft.com/office/officeart/2005/8/layout/hierarchy6"/>
    <dgm:cxn modelId="{CBD12FBB-9A85-4ACF-9634-6BF744A610C6}" type="presParOf" srcId="{EEC44ECE-8FDE-46BF-B68D-B5449B1D2F08}" destId="{C449178C-DF01-425E-802C-034F8B4B1EDA}" srcOrd="1" destOrd="0" presId="urn:microsoft.com/office/officeart/2005/8/layout/hierarchy6"/>
    <dgm:cxn modelId="{38672646-4D49-41B0-969A-38F2287EDEB5}" type="presParOf" srcId="{C449178C-DF01-425E-802C-034F8B4B1EDA}" destId="{457E34B3-51DC-4635-9F0B-78AFB321BB50}" srcOrd="0" destOrd="0" presId="urn:microsoft.com/office/officeart/2005/8/layout/hierarchy6"/>
    <dgm:cxn modelId="{94EB8288-FE0C-4F5B-ADDF-F9D366587A39}" type="presParOf" srcId="{457E34B3-51DC-4635-9F0B-78AFB321BB50}" destId="{9CC68027-AD3E-4C14-BBB5-64BDC8B6ADD5}" srcOrd="0" destOrd="0" presId="urn:microsoft.com/office/officeart/2005/8/layout/hierarchy6"/>
    <dgm:cxn modelId="{999CB571-0E31-46DF-ACFF-B62F1595CE93}" type="presParOf" srcId="{457E34B3-51DC-4635-9F0B-78AFB321BB50}" destId="{949DF0EB-3749-40CC-84CC-2F32917930F8}" srcOrd="1" destOrd="0" presId="urn:microsoft.com/office/officeart/2005/8/layout/hierarchy6"/>
    <dgm:cxn modelId="{E27AE372-4DEB-45A2-9A17-8C137CEDBC8C}" type="presParOf" srcId="{C449178C-DF01-425E-802C-034F8B4B1EDA}" destId="{4FDC3252-B561-4667-9FE6-346371AF3A9C}" srcOrd="1" destOrd="0" presId="urn:microsoft.com/office/officeart/2005/8/layout/hierarchy6"/>
    <dgm:cxn modelId="{09F907B5-213A-4255-9DB0-8F70AC543497}" type="presParOf" srcId="{4FDC3252-B561-4667-9FE6-346371AF3A9C}" destId="{1B944955-F001-421E-AF57-45062DD9D4EB}" srcOrd="0" destOrd="0" presId="urn:microsoft.com/office/officeart/2005/8/layout/hierarchy6"/>
    <dgm:cxn modelId="{7031B7AA-BC65-4709-BCC3-C51F58F2B659}" type="presParOf" srcId="{C449178C-DF01-425E-802C-034F8B4B1EDA}" destId="{7FBCAF02-FCF3-4EC0-B567-5B9E0FD04D09}" srcOrd="2" destOrd="0" presId="urn:microsoft.com/office/officeart/2005/8/layout/hierarchy6"/>
    <dgm:cxn modelId="{5B3CAEC3-E053-4B44-AB36-BA9A41A0F8BD}" type="presParOf" srcId="{7FBCAF02-FCF3-4EC0-B567-5B9E0FD04D09}" destId="{58E55AAA-DE08-4607-8F5B-A298F20DA1DD}" srcOrd="0" destOrd="0" presId="urn:microsoft.com/office/officeart/2005/8/layout/hierarchy6"/>
    <dgm:cxn modelId="{6B5D3A7B-384A-4F9B-B884-217D80A93D46}" type="presParOf" srcId="{7FBCAF02-FCF3-4EC0-B567-5B9E0FD04D09}" destId="{2CE8E76B-7525-471E-BFB7-BED784677E90}" srcOrd="1" destOrd="0" presId="urn:microsoft.com/office/officeart/2005/8/layout/hierarchy6"/>
    <dgm:cxn modelId="{E348248E-2D92-454B-86F0-E1E4DC2E6BB5}" type="presParOf" srcId="{C449178C-DF01-425E-802C-034F8B4B1EDA}" destId="{70AD92CC-7523-4F1B-87E1-90BA8649894F}" srcOrd="3" destOrd="0" presId="urn:microsoft.com/office/officeart/2005/8/layout/hierarchy6"/>
    <dgm:cxn modelId="{5F458E7F-70DF-41C6-8E82-1F13DB8709D5}" type="presParOf" srcId="{70AD92CC-7523-4F1B-87E1-90BA8649894F}" destId="{12CE4879-7062-48D9-B0FF-31899C3BF317}" srcOrd="0" destOrd="0" presId="urn:microsoft.com/office/officeart/2005/8/layout/hierarchy6"/>
    <dgm:cxn modelId="{78BE7544-A3B1-424D-990E-231615E34B85}" type="presParOf" srcId="{C449178C-DF01-425E-802C-034F8B4B1EDA}" destId="{072FAC22-63EB-40A9-84E3-40B3CB809933}" srcOrd="4" destOrd="0" presId="urn:microsoft.com/office/officeart/2005/8/layout/hierarchy6"/>
    <dgm:cxn modelId="{E833EBA0-9C92-4156-9A41-475A20CEE2BA}" type="presParOf" srcId="{072FAC22-63EB-40A9-84E3-40B3CB809933}" destId="{889D6E4C-FA87-4C38-B0E2-EC17F927D833}" srcOrd="0" destOrd="0" presId="urn:microsoft.com/office/officeart/2005/8/layout/hierarchy6"/>
    <dgm:cxn modelId="{E6A286D4-7E6A-4A7E-8E1F-A7FA5C3193C1}" type="presParOf" srcId="{072FAC22-63EB-40A9-84E3-40B3CB809933}" destId="{D3C8D2B9-864A-409B-A4A0-20D1FF4F5E5F}"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F4175D-7CCC-413C-95B1-6EB2BE6DC0F4}"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zh-TW" altLang="en-US"/>
        </a:p>
      </dgm:t>
    </dgm:pt>
    <dgm:pt modelId="{20295605-66A5-4FFC-98DB-9C5072E9D518}">
      <dgm:prSet phldrT="[文字]" custT="1"/>
      <dgm:spPr/>
      <dgm:t>
        <a:bodyPr/>
        <a:lstStyle/>
        <a:p>
          <a:r>
            <a:rPr lang="zh-TW" altLang="en-US" sz="1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引導學生經由觀察與體驗日常生活中的需求或問題，進而設計適用的物品，並且能夠運用電腦科學的工具進而澄清理解、歸納分析或解決生活中的問題。</a:t>
          </a:r>
          <a:endParaRPr lang="zh-TW" altLang="en-US" sz="1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DC5FDA23-DBD6-4B0A-AA1F-B0465A149EB1}" type="parTrans" cxnId="{6B18A120-3C64-4709-9B55-9B2B57748E2D}">
      <dgm:prSet/>
      <dgm:spPr/>
      <dgm:t>
        <a:bodyPr/>
        <a:lstStyle/>
        <a:p>
          <a:endParaRPr lang="zh-TW" altLang="en-US" sz="1800"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ADC59E5D-A681-4083-84D1-37E2459DF814}" type="sibTrans" cxnId="{6B18A120-3C64-4709-9B55-9B2B57748E2D}">
      <dgm:prSet/>
      <dgm:spPr/>
      <dgm:t>
        <a:bodyPr/>
        <a:lstStyle/>
        <a:p>
          <a:endParaRPr lang="zh-TW" altLang="en-US" sz="1800"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BBC5BEFF-2945-4B60-95DD-2DC6B11A7234}">
      <dgm:prSet phldrT="[文字]" custT="1"/>
      <dgm:spPr/>
      <dgm:t>
        <a:bodyPr/>
        <a:lstStyle/>
        <a:p>
          <a:r>
            <a:rPr lang="zh-TW" altLang="en-US" sz="1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以學生的生活經驗、需求以及學習興趣為基礎，在問題解決與實作的過程中培養學生「設計思考」與「運算思維」的知能。</a:t>
          </a:r>
          <a:endParaRPr lang="zh-TW" altLang="en-US" sz="1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90C75DB3-D567-4CE6-8404-113CED069412}" type="parTrans" cxnId="{C8E9B5FB-076C-4B54-98C5-DEB1DBD5FACC}">
      <dgm:prSet/>
      <dgm:spPr/>
      <dgm:t>
        <a:bodyPr/>
        <a:lstStyle/>
        <a:p>
          <a:endParaRPr lang="zh-TW" altLang="en-US" sz="1800"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FF304782-D3C3-4273-8219-7325EB5FABA9}" type="sibTrans" cxnId="{C8E9B5FB-076C-4B54-98C5-DEB1DBD5FACC}">
      <dgm:prSet/>
      <dgm:spPr/>
      <dgm:t>
        <a:bodyPr/>
        <a:lstStyle/>
        <a:p>
          <a:endParaRPr lang="zh-TW" altLang="en-US" sz="1800"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E631306B-1ACF-42B9-941A-3E102873FE3B}">
      <dgm:prSet phldrT="[文字]" custT="1"/>
      <dgm:spPr/>
      <dgm:t>
        <a:bodyPr/>
        <a:lstStyle/>
        <a:p>
          <a:r>
            <a:rPr lang="zh-TW" altLang="en-US" sz="1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科技專題製作及問題解決的歷程中，增進學生的運算思維與設計思考的知能，培養團隊合作及合宜的態度與習慣。</a:t>
          </a:r>
          <a:endParaRPr lang="zh-TW" altLang="en-US" sz="1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55F95DA9-EF15-4917-8351-92A957646B2C}" type="parTrans" cxnId="{855A046B-ABBA-4D7E-9D35-E8E7C35B1B3F}">
      <dgm:prSet/>
      <dgm:spPr/>
      <dgm:t>
        <a:bodyPr/>
        <a:lstStyle/>
        <a:p>
          <a:endParaRPr lang="zh-TW" altLang="en-US" sz="1800"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37D30F43-8B7E-4B20-A1CB-63A3DC28D273}" type="sibTrans" cxnId="{855A046B-ABBA-4D7E-9D35-E8E7C35B1B3F}">
      <dgm:prSet/>
      <dgm:spPr/>
      <dgm:t>
        <a:bodyPr/>
        <a:lstStyle/>
        <a:p>
          <a:endParaRPr lang="zh-TW" altLang="en-US" sz="1800"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9C2E0390-50D9-40AD-AC49-EC876BAEC5E0}">
      <dgm:prSet custT="1"/>
      <dgm:spPr/>
      <dgm:t>
        <a:bodyPr/>
        <a:lstStyle/>
        <a:p>
          <a:r>
            <a:rPr lang="zh-TW" altLang="en-US" sz="1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科技領域課程透過資訊科技與生活科技兩門科目之實施，培養學生運算思維、設計思考以及理解與思辨科技議題。</a:t>
          </a:r>
          <a:endParaRPr lang="zh-TW" altLang="en-US" sz="1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660569FD-C9C3-415A-A190-6F6FAF1BF0CF}" type="parTrans" cxnId="{7F67ACE5-F07C-493A-BABB-07767D0725EB}">
      <dgm:prSet/>
      <dgm:spPr/>
      <dgm:t>
        <a:bodyPr/>
        <a:lstStyle/>
        <a:p>
          <a:endParaRPr lang="zh-TW" altLang="en-US" sz="1800"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DD1C8CB0-B7BE-4F51-96AC-F852AB92599D}" type="sibTrans" cxnId="{7F67ACE5-F07C-493A-BABB-07767D0725EB}">
      <dgm:prSet/>
      <dgm:spPr/>
      <dgm:t>
        <a:bodyPr/>
        <a:lstStyle/>
        <a:p>
          <a:endParaRPr lang="zh-TW" altLang="en-US" sz="1800" b="1">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1720A7BE-D6E0-4ACE-9AFD-869D998BDE53}" type="pres">
      <dgm:prSet presAssocID="{35F4175D-7CCC-413C-95B1-6EB2BE6DC0F4}" presName="Name0" presStyleCnt="0">
        <dgm:presLayoutVars>
          <dgm:chMax val="7"/>
          <dgm:chPref val="7"/>
          <dgm:dir/>
        </dgm:presLayoutVars>
      </dgm:prSet>
      <dgm:spPr/>
      <dgm:t>
        <a:bodyPr/>
        <a:lstStyle/>
        <a:p>
          <a:endParaRPr lang="zh-TW" altLang="en-US"/>
        </a:p>
      </dgm:t>
    </dgm:pt>
    <dgm:pt modelId="{11DE2781-C453-4BC1-A01C-C0A804BE421F}" type="pres">
      <dgm:prSet presAssocID="{35F4175D-7CCC-413C-95B1-6EB2BE6DC0F4}" presName="Name1" presStyleCnt="0"/>
      <dgm:spPr/>
    </dgm:pt>
    <dgm:pt modelId="{B221FDE4-991A-4A66-A8E9-FE8A62CF828F}" type="pres">
      <dgm:prSet presAssocID="{35F4175D-7CCC-413C-95B1-6EB2BE6DC0F4}" presName="cycle" presStyleCnt="0"/>
      <dgm:spPr/>
    </dgm:pt>
    <dgm:pt modelId="{F5A06A19-1168-4CA5-B02E-E0223E300F8C}" type="pres">
      <dgm:prSet presAssocID="{35F4175D-7CCC-413C-95B1-6EB2BE6DC0F4}" presName="srcNode" presStyleLbl="node1" presStyleIdx="0" presStyleCnt="4"/>
      <dgm:spPr/>
    </dgm:pt>
    <dgm:pt modelId="{82B36A4C-9C23-4F47-8C4A-D994A3BEC72A}" type="pres">
      <dgm:prSet presAssocID="{35F4175D-7CCC-413C-95B1-6EB2BE6DC0F4}" presName="conn" presStyleLbl="parChTrans1D2" presStyleIdx="0" presStyleCnt="1"/>
      <dgm:spPr/>
      <dgm:t>
        <a:bodyPr/>
        <a:lstStyle/>
        <a:p>
          <a:endParaRPr lang="zh-TW" altLang="en-US"/>
        </a:p>
      </dgm:t>
    </dgm:pt>
    <dgm:pt modelId="{9FBD319A-AEBD-420A-B34D-67A38AE0AC5F}" type="pres">
      <dgm:prSet presAssocID="{35F4175D-7CCC-413C-95B1-6EB2BE6DC0F4}" presName="extraNode" presStyleLbl="node1" presStyleIdx="0" presStyleCnt="4"/>
      <dgm:spPr/>
    </dgm:pt>
    <dgm:pt modelId="{3937E60D-7459-43A1-85B0-B1A9C01B85DD}" type="pres">
      <dgm:prSet presAssocID="{35F4175D-7CCC-413C-95B1-6EB2BE6DC0F4}" presName="dstNode" presStyleLbl="node1" presStyleIdx="0" presStyleCnt="4"/>
      <dgm:spPr/>
    </dgm:pt>
    <dgm:pt modelId="{583D6CEB-FB5B-42AA-A470-82387529AACC}" type="pres">
      <dgm:prSet presAssocID="{20295605-66A5-4FFC-98DB-9C5072E9D518}" presName="text_1" presStyleLbl="node1" presStyleIdx="0" presStyleCnt="4">
        <dgm:presLayoutVars>
          <dgm:bulletEnabled val="1"/>
        </dgm:presLayoutVars>
      </dgm:prSet>
      <dgm:spPr/>
      <dgm:t>
        <a:bodyPr/>
        <a:lstStyle/>
        <a:p>
          <a:endParaRPr lang="zh-TW" altLang="en-US"/>
        </a:p>
      </dgm:t>
    </dgm:pt>
    <dgm:pt modelId="{ED2988E9-EA59-4DB8-903B-B7260F270639}" type="pres">
      <dgm:prSet presAssocID="{20295605-66A5-4FFC-98DB-9C5072E9D518}" presName="accent_1" presStyleCnt="0"/>
      <dgm:spPr/>
    </dgm:pt>
    <dgm:pt modelId="{BB59C77F-7A1B-4FA6-BF2D-A7627CC85075}" type="pres">
      <dgm:prSet presAssocID="{20295605-66A5-4FFC-98DB-9C5072E9D518}" presName="accentRepeatNode" presStyleLbl="solidFgAcc1" presStyleIdx="0" presStyleCnt="4"/>
      <dgm:spPr/>
    </dgm:pt>
    <dgm:pt modelId="{EC493AAD-8638-41EC-8E45-C192FBDCD9AF}" type="pres">
      <dgm:prSet presAssocID="{BBC5BEFF-2945-4B60-95DD-2DC6B11A7234}" presName="text_2" presStyleLbl="node1" presStyleIdx="1" presStyleCnt="4">
        <dgm:presLayoutVars>
          <dgm:bulletEnabled val="1"/>
        </dgm:presLayoutVars>
      </dgm:prSet>
      <dgm:spPr/>
      <dgm:t>
        <a:bodyPr/>
        <a:lstStyle/>
        <a:p>
          <a:endParaRPr lang="zh-TW" altLang="en-US"/>
        </a:p>
      </dgm:t>
    </dgm:pt>
    <dgm:pt modelId="{69D80C83-0DFF-4A2B-9CE7-EE6C77771A72}" type="pres">
      <dgm:prSet presAssocID="{BBC5BEFF-2945-4B60-95DD-2DC6B11A7234}" presName="accent_2" presStyleCnt="0"/>
      <dgm:spPr/>
    </dgm:pt>
    <dgm:pt modelId="{C4BAAAF4-0996-4A72-884D-79D3A020CBFD}" type="pres">
      <dgm:prSet presAssocID="{BBC5BEFF-2945-4B60-95DD-2DC6B11A7234}" presName="accentRepeatNode" presStyleLbl="solidFgAcc1" presStyleIdx="1" presStyleCnt="4"/>
      <dgm:spPr/>
    </dgm:pt>
    <dgm:pt modelId="{ADB30524-8262-4957-B982-CEFB487A7F73}" type="pres">
      <dgm:prSet presAssocID="{E631306B-1ACF-42B9-941A-3E102873FE3B}" presName="text_3" presStyleLbl="node1" presStyleIdx="2" presStyleCnt="4">
        <dgm:presLayoutVars>
          <dgm:bulletEnabled val="1"/>
        </dgm:presLayoutVars>
      </dgm:prSet>
      <dgm:spPr/>
      <dgm:t>
        <a:bodyPr/>
        <a:lstStyle/>
        <a:p>
          <a:endParaRPr lang="zh-TW" altLang="en-US"/>
        </a:p>
      </dgm:t>
    </dgm:pt>
    <dgm:pt modelId="{5C57209C-0D5A-46D8-A6B1-660E7ECA7B40}" type="pres">
      <dgm:prSet presAssocID="{E631306B-1ACF-42B9-941A-3E102873FE3B}" presName="accent_3" presStyleCnt="0"/>
      <dgm:spPr/>
    </dgm:pt>
    <dgm:pt modelId="{71C921E3-E3F2-443F-B368-AAB736713670}" type="pres">
      <dgm:prSet presAssocID="{E631306B-1ACF-42B9-941A-3E102873FE3B}" presName="accentRepeatNode" presStyleLbl="solidFgAcc1" presStyleIdx="2" presStyleCnt="4"/>
      <dgm:spPr/>
    </dgm:pt>
    <dgm:pt modelId="{E96BCD39-19DD-4203-8E59-ADA83D652BAA}" type="pres">
      <dgm:prSet presAssocID="{9C2E0390-50D9-40AD-AC49-EC876BAEC5E0}" presName="text_4" presStyleLbl="node1" presStyleIdx="3" presStyleCnt="4">
        <dgm:presLayoutVars>
          <dgm:bulletEnabled val="1"/>
        </dgm:presLayoutVars>
      </dgm:prSet>
      <dgm:spPr/>
      <dgm:t>
        <a:bodyPr/>
        <a:lstStyle/>
        <a:p>
          <a:endParaRPr lang="zh-TW" altLang="en-US"/>
        </a:p>
      </dgm:t>
    </dgm:pt>
    <dgm:pt modelId="{0C330055-993A-43D3-8A14-95D94AFD377C}" type="pres">
      <dgm:prSet presAssocID="{9C2E0390-50D9-40AD-AC49-EC876BAEC5E0}" presName="accent_4" presStyleCnt="0"/>
      <dgm:spPr/>
    </dgm:pt>
    <dgm:pt modelId="{DAB8D7AF-6D5B-4161-897C-49887D65AF10}" type="pres">
      <dgm:prSet presAssocID="{9C2E0390-50D9-40AD-AC49-EC876BAEC5E0}" presName="accentRepeatNode" presStyleLbl="solidFgAcc1" presStyleIdx="3" presStyleCnt="4"/>
      <dgm:spPr/>
    </dgm:pt>
  </dgm:ptLst>
  <dgm:cxnLst>
    <dgm:cxn modelId="{7ACC7367-4449-41CE-975C-BB820CDA79D8}" type="presOf" srcId="{9C2E0390-50D9-40AD-AC49-EC876BAEC5E0}" destId="{E96BCD39-19DD-4203-8E59-ADA83D652BAA}" srcOrd="0" destOrd="0" presId="urn:microsoft.com/office/officeart/2008/layout/VerticalCurvedList"/>
    <dgm:cxn modelId="{C8E9B5FB-076C-4B54-98C5-DEB1DBD5FACC}" srcId="{35F4175D-7CCC-413C-95B1-6EB2BE6DC0F4}" destId="{BBC5BEFF-2945-4B60-95DD-2DC6B11A7234}" srcOrd="1" destOrd="0" parTransId="{90C75DB3-D567-4CE6-8404-113CED069412}" sibTransId="{FF304782-D3C3-4273-8219-7325EB5FABA9}"/>
    <dgm:cxn modelId="{531A724C-A852-4877-8C0D-6AF893C59999}" type="presOf" srcId="{20295605-66A5-4FFC-98DB-9C5072E9D518}" destId="{583D6CEB-FB5B-42AA-A470-82387529AACC}" srcOrd="0" destOrd="0" presId="urn:microsoft.com/office/officeart/2008/layout/VerticalCurvedList"/>
    <dgm:cxn modelId="{6B18A120-3C64-4709-9B55-9B2B57748E2D}" srcId="{35F4175D-7CCC-413C-95B1-6EB2BE6DC0F4}" destId="{20295605-66A5-4FFC-98DB-9C5072E9D518}" srcOrd="0" destOrd="0" parTransId="{DC5FDA23-DBD6-4B0A-AA1F-B0465A149EB1}" sibTransId="{ADC59E5D-A681-4083-84D1-37E2459DF814}"/>
    <dgm:cxn modelId="{63A41597-D898-4F8B-B7FF-71F41EB67848}" type="presOf" srcId="{ADC59E5D-A681-4083-84D1-37E2459DF814}" destId="{82B36A4C-9C23-4F47-8C4A-D994A3BEC72A}" srcOrd="0" destOrd="0" presId="urn:microsoft.com/office/officeart/2008/layout/VerticalCurvedList"/>
    <dgm:cxn modelId="{36111BF5-57B2-4D81-9400-18EECE2E1029}" type="presOf" srcId="{35F4175D-7CCC-413C-95B1-6EB2BE6DC0F4}" destId="{1720A7BE-D6E0-4ACE-9AFD-869D998BDE53}" srcOrd="0" destOrd="0" presId="urn:microsoft.com/office/officeart/2008/layout/VerticalCurvedList"/>
    <dgm:cxn modelId="{C1BA2F25-82CF-4D71-BAF9-22132A3D70B0}" type="presOf" srcId="{BBC5BEFF-2945-4B60-95DD-2DC6B11A7234}" destId="{EC493AAD-8638-41EC-8E45-C192FBDCD9AF}" srcOrd="0" destOrd="0" presId="urn:microsoft.com/office/officeart/2008/layout/VerticalCurvedList"/>
    <dgm:cxn modelId="{855A046B-ABBA-4D7E-9D35-E8E7C35B1B3F}" srcId="{35F4175D-7CCC-413C-95B1-6EB2BE6DC0F4}" destId="{E631306B-1ACF-42B9-941A-3E102873FE3B}" srcOrd="2" destOrd="0" parTransId="{55F95DA9-EF15-4917-8351-92A957646B2C}" sibTransId="{37D30F43-8B7E-4B20-A1CB-63A3DC28D273}"/>
    <dgm:cxn modelId="{7F67ACE5-F07C-493A-BABB-07767D0725EB}" srcId="{35F4175D-7CCC-413C-95B1-6EB2BE6DC0F4}" destId="{9C2E0390-50D9-40AD-AC49-EC876BAEC5E0}" srcOrd="3" destOrd="0" parTransId="{660569FD-C9C3-415A-A190-6F6FAF1BF0CF}" sibTransId="{DD1C8CB0-B7BE-4F51-96AC-F852AB92599D}"/>
    <dgm:cxn modelId="{52633DF8-B09F-438A-9656-E8709EF7CCA2}" type="presOf" srcId="{E631306B-1ACF-42B9-941A-3E102873FE3B}" destId="{ADB30524-8262-4957-B982-CEFB487A7F73}" srcOrd="0" destOrd="0" presId="urn:microsoft.com/office/officeart/2008/layout/VerticalCurvedList"/>
    <dgm:cxn modelId="{190ECB9A-EDF8-4935-830C-EE385CC5DF3A}" type="presParOf" srcId="{1720A7BE-D6E0-4ACE-9AFD-869D998BDE53}" destId="{11DE2781-C453-4BC1-A01C-C0A804BE421F}" srcOrd="0" destOrd="0" presId="urn:microsoft.com/office/officeart/2008/layout/VerticalCurvedList"/>
    <dgm:cxn modelId="{521C4041-0D12-4190-A43B-C0F3839AFDDB}" type="presParOf" srcId="{11DE2781-C453-4BC1-A01C-C0A804BE421F}" destId="{B221FDE4-991A-4A66-A8E9-FE8A62CF828F}" srcOrd="0" destOrd="0" presId="urn:microsoft.com/office/officeart/2008/layout/VerticalCurvedList"/>
    <dgm:cxn modelId="{D35673C9-8CF7-4AFA-839B-49D0CBB2FEB1}" type="presParOf" srcId="{B221FDE4-991A-4A66-A8E9-FE8A62CF828F}" destId="{F5A06A19-1168-4CA5-B02E-E0223E300F8C}" srcOrd="0" destOrd="0" presId="urn:microsoft.com/office/officeart/2008/layout/VerticalCurvedList"/>
    <dgm:cxn modelId="{ED44DE01-2681-4EC3-8E3B-DA8CA36EB925}" type="presParOf" srcId="{B221FDE4-991A-4A66-A8E9-FE8A62CF828F}" destId="{82B36A4C-9C23-4F47-8C4A-D994A3BEC72A}" srcOrd="1" destOrd="0" presId="urn:microsoft.com/office/officeart/2008/layout/VerticalCurvedList"/>
    <dgm:cxn modelId="{8E718E01-F4BB-4D3F-AE64-7BABA986342D}" type="presParOf" srcId="{B221FDE4-991A-4A66-A8E9-FE8A62CF828F}" destId="{9FBD319A-AEBD-420A-B34D-67A38AE0AC5F}" srcOrd="2" destOrd="0" presId="urn:microsoft.com/office/officeart/2008/layout/VerticalCurvedList"/>
    <dgm:cxn modelId="{46CBF47C-79ED-41C7-A41F-0614A594FD29}" type="presParOf" srcId="{B221FDE4-991A-4A66-A8E9-FE8A62CF828F}" destId="{3937E60D-7459-43A1-85B0-B1A9C01B85DD}" srcOrd="3" destOrd="0" presId="urn:microsoft.com/office/officeart/2008/layout/VerticalCurvedList"/>
    <dgm:cxn modelId="{911B6FED-59C5-4417-8E16-5FBA28DEDC24}" type="presParOf" srcId="{11DE2781-C453-4BC1-A01C-C0A804BE421F}" destId="{583D6CEB-FB5B-42AA-A470-82387529AACC}" srcOrd="1" destOrd="0" presId="urn:microsoft.com/office/officeart/2008/layout/VerticalCurvedList"/>
    <dgm:cxn modelId="{021A3E28-2802-4DEC-93BE-F30C5915CF78}" type="presParOf" srcId="{11DE2781-C453-4BC1-A01C-C0A804BE421F}" destId="{ED2988E9-EA59-4DB8-903B-B7260F270639}" srcOrd="2" destOrd="0" presId="urn:microsoft.com/office/officeart/2008/layout/VerticalCurvedList"/>
    <dgm:cxn modelId="{9F406FF7-1AE1-49FB-8E7A-80A381BEB161}" type="presParOf" srcId="{ED2988E9-EA59-4DB8-903B-B7260F270639}" destId="{BB59C77F-7A1B-4FA6-BF2D-A7627CC85075}" srcOrd="0" destOrd="0" presId="urn:microsoft.com/office/officeart/2008/layout/VerticalCurvedList"/>
    <dgm:cxn modelId="{D9E26301-7A75-417C-A18F-EA8BA9BF9284}" type="presParOf" srcId="{11DE2781-C453-4BC1-A01C-C0A804BE421F}" destId="{EC493AAD-8638-41EC-8E45-C192FBDCD9AF}" srcOrd="3" destOrd="0" presId="urn:microsoft.com/office/officeart/2008/layout/VerticalCurvedList"/>
    <dgm:cxn modelId="{3F240B28-8694-4AA3-8465-AFDEEB657CAA}" type="presParOf" srcId="{11DE2781-C453-4BC1-A01C-C0A804BE421F}" destId="{69D80C83-0DFF-4A2B-9CE7-EE6C77771A72}" srcOrd="4" destOrd="0" presId="urn:microsoft.com/office/officeart/2008/layout/VerticalCurvedList"/>
    <dgm:cxn modelId="{8BD52AB8-3057-465D-B86C-460361CD2269}" type="presParOf" srcId="{69D80C83-0DFF-4A2B-9CE7-EE6C77771A72}" destId="{C4BAAAF4-0996-4A72-884D-79D3A020CBFD}" srcOrd="0" destOrd="0" presId="urn:microsoft.com/office/officeart/2008/layout/VerticalCurvedList"/>
    <dgm:cxn modelId="{F260DEF6-6C05-4992-98A2-C3AE2EB03891}" type="presParOf" srcId="{11DE2781-C453-4BC1-A01C-C0A804BE421F}" destId="{ADB30524-8262-4957-B982-CEFB487A7F73}" srcOrd="5" destOrd="0" presId="urn:microsoft.com/office/officeart/2008/layout/VerticalCurvedList"/>
    <dgm:cxn modelId="{FE72DABC-1735-4760-9C56-57D4F832F42A}" type="presParOf" srcId="{11DE2781-C453-4BC1-A01C-C0A804BE421F}" destId="{5C57209C-0D5A-46D8-A6B1-660E7ECA7B40}" srcOrd="6" destOrd="0" presId="urn:microsoft.com/office/officeart/2008/layout/VerticalCurvedList"/>
    <dgm:cxn modelId="{CA0FF291-AFC5-48FA-A67B-36584E7EE92F}" type="presParOf" srcId="{5C57209C-0D5A-46D8-A6B1-660E7ECA7B40}" destId="{71C921E3-E3F2-443F-B368-AAB736713670}" srcOrd="0" destOrd="0" presId="urn:microsoft.com/office/officeart/2008/layout/VerticalCurvedList"/>
    <dgm:cxn modelId="{A8FF73AC-CE34-4EFA-A8FF-DE27AC158D75}" type="presParOf" srcId="{11DE2781-C453-4BC1-A01C-C0A804BE421F}" destId="{E96BCD39-19DD-4203-8E59-ADA83D652BAA}" srcOrd="7" destOrd="0" presId="urn:microsoft.com/office/officeart/2008/layout/VerticalCurvedList"/>
    <dgm:cxn modelId="{BFDA196B-CB1D-4E95-A0A6-51C51651039E}" type="presParOf" srcId="{11DE2781-C453-4BC1-A01C-C0A804BE421F}" destId="{0C330055-993A-43D3-8A14-95D94AFD377C}" srcOrd="8" destOrd="0" presId="urn:microsoft.com/office/officeart/2008/layout/VerticalCurvedList"/>
    <dgm:cxn modelId="{62A3AE20-9AC8-44E7-B85D-83BB39BC65D1}" type="presParOf" srcId="{0C330055-993A-43D3-8A14-95D94AFD377C}" destId="{DAB8D7AF-6D5B-4161-897C-49887D65AF1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2D386249-BB04-43A8-BD7B-82FDEF37AFB0}" type="doc">
      <dgm:prSet loTypeId="urn:microsoft.com/office/officeart/2005/8/layout/matrix2" loCatId="matrix" qsTypeId="urn:microsoft.com/office/officeart/2005/8/quickstyle/simple1" qsCatId="simple" csTypeId="urn:microsoft.com/office/officeart/2005/8/colors/colorful3" csCatId="colorful" phldr="1"/>
      <dgm:spPr/>
      <dgm:t>
        <a:bodyPr/>
        <a:lstStyle/>
        <a:p>
          <a:endParaRPr lang="zh-TW" altLang="en-US"/>
        </a:p>
      </dgm:t>
    </dgm:pt>
    <dgm:pt modelId="{18AFD40A-BFC2-42BA-9B9D-510BE3A54F05}">
      <dgm:prSet phldrT="[文字]"/>
      <dgm:spPr/>
      <dgm:t>
        <a:bodyPr/>
        <a:lstStyle/>
        <a:p>
          <a:pPr algn="l"/>
          <a:r>
            <a:rPr lang="zh-TW" altLang="en-US" b="1" dirty="0" smtClean="0">
              <a:latin typeface="微軟正黑體" panose="020B0604030504040204" pitchFamily="34" charset="-120"/>
              <a:ea typeface="微軟正黑體" panose="020B0604030504040204" pitchFamily="34" charset="-120"/>
            </a:rPr>
            <a:t>◆不斷的科技創新</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zh-TW" altLang="en-US" b="1" dirty="0" smtClean="0">
              <a:latin typeface="微軟正黑體" panose="020B0604030504040204" pitchFamily="34" charset="-120"/>
              <a:ea typeface="微軟正黑體" panose="020B0604030504040204" pitchFamily="34" charset="-120"/>
            </a:rPr>
            <a:t>◆全面的資訊化社會</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zh-TW" altLang="en-US" b="1" dirty="0" smtClean="0">
              <a:latin typeface="微軟正黑體" panose="020B0604030504040204" pitchFamily="34" charset="-120"/>
              <a:ea typeface="微軟正黑體" panose="020B0604030504040204" pitchFamily="34" charset="-120"/>
            </a:rPr>
            <a:t>◆經濟轉型與職業結</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zh-TW" altLang="en-US" b="1" dirty="0" smtClean="0">
              <a:latin typeface="微軟正黑體" panose="020B0604030504040204" pitchFamily="34" charset="-120"/>
              <a:ea typeface="微軟正黑體" panose="020B0604030504040204" pitchFamily="34" charset="-120"/>
            </a:rPr>
            <a:t>   構的改變</a:t>
          </a:r>
          <a:endParaRPr lang="zh-TW" altLang="en-US" dirty="0"/>
        </a:p>
      </dgm:t>
    </dgm:pt>
    <dgm:pt modelId="{BEBCF8DF-52AA-4BA5-892A-131330AFAEA0}" type="parTrans" cxnId="{442438B9-F54B-4F5F-A758-D7ABFC657DA1}">
      <dgm:prSet/>
      <dgm:spPr/>
      <dgm:t>
        <a:bodyPr/>
        <a:lstStyle/>
        <a:p>
          <a:endParaRPr lang="zh-TW" altLang="en-US"/>
        </a:p>
      </dgm:t>
    </dgm:pt>
    <dgm:pt modelId="{763B9BB7-F895-4634-ABDC-67232A4D0955}" type="sibTrans" cxnId="{442438B9-F54B-4F5F-A758-D7ABFC657DA1}">
      <dgm:prSet/>
      <dgm:spPr/>
      <dgm:t>
        <a:bodyPr/>
        <a:lstStyle/>
        <a:p>
          <a:endParaRPr lang="zh-TW" altLang="en-US"/>
        </a:p>
      </dgm:t>
    </dgm:pt>
    <dgm:pt modelId="{97F14CF8-A862-4D84-AB00-AA1D1C1812CB}">
      <dgm:prSet phldrT="[文字]" custT="1"/>
      <dgm:spPr/>
      <dgm:t>
        <a:bodyPr/>
        <a:lstStyle/>
        <a:p>
          <a:pPr algn="l"/>
          <a:r>
            <a:rPr lang="zh-TW" altLang="en-US" sz="1500" b="1" dirty="0" smtClean="0">
              <a:latin typeface="微軟正黑體" panose="020B0604030504040204" pitchFamily="34" charset="-120"/>
              <a:ea typeface="微軟正黑體" panose="020B0604030504040204" pitchFamily="34" charset="-120"/>
            </a:rPr>
            <a:t>◆科技與社會 </a:t>
          </a:r>
          <a:r>
            <a:rPr lang="en-US" altLang="zh-TW" sz="1500" b="1" dirty="0" smtClean="0">
              <a:latin typeface="微軟正黑體" panose="020B0604030504040204" pitchFamily="34" charset="-120"/>
              <a:ea typeface="微軟正黑體" panose="020B0604030504040204" pitchFamily="34" charset="-120"/>
            </a:rPr>
            <a:t>(</a:t>
          </a:r>
          <a:r>
            <a:rPr lang="zh-TW" altLang="en-US" sz="1500" b="1" dirty="0" smtClean="0">
              <a:latin typeface="微軟正黑體" panose="020B0604030504040204" pitchFamily="34" charset="-120"/>
              <a:ea typeface="微軟正黑體" panose="020B0604030504040204" pitchFamily="34" charset="-120"/>
            </a:rPr>
            <a:t>數位公民</a:t>
          </a:r>
          <a:r>
            <a:rPr lang="en-US" altLang="zh-TW" sz="1500" b="1" dirty="0" smtClean="0">
              <a:latin typeface="微軟正黑體" panose="020B0604030504040204" pitchFamily="34" charset="-120"/>
              <a:ea typeface="微軟正黑體" panose="020B0604030504040204" pitchFamily="34" charset="-120"/>
            </a:rPr>
            <a:t>)</a:t>
          </a:r>
          <a:br>
            <a:rPr lang="en-US" altLang="zh-TW" sz="1500" b="1" dirty="0" smtClean="0">
              <a:latin typeface="微軟正黑體" panose="020B0604030504040204" pitchFamily="34" charset="-120"/>
              <a:ea typeface="微軟正黑體" panose="020B0604030504040204" pitchFamily="34" charset="-120"/>
            </a:rPr>
          </a:br>
          <a:r>
            <a:rPr lang="zh-TW" altLang="en-US" sz="1500" b="1" dirty="0" smtClean="0">
              <a:latin typeface="微軟正黑體" panose="020B0604030504040204" pitchFamily="34" charset="-120"/>
              <a:ea typeface="微軟正黑體" panose="020B0604030504040204" pitchFamily="34" charset="-120"/>
            </a:rPr>
            <a:t>◆動手實作</a:t>
          </a:r>
          <a:r>
            <a:rPr lang="en-US" altLang="zh-TW" sz="1500" b="1" dirty="0" smtClean="0">
              <a:latin typeface="微軟正黑體" panose="020B0604030504040204" pitchFamily="34" charset="-120"/>
              <a:ea typeface="微軟正黑體" panose="020B0604030504040204" pitchFamily="34" charset="-120"/>
            </a:rPr>
            <a:t/>
          </a:r>
          <a:br>
            <a:rPr lang="en-US" altLang="zh-TW" sz="1500" b="1" dirty="0" smtClean="0">
              <a:latin typeface="微軟正黑體" panose="020B0604030504040204" pitchFamily="34" charset="-120"/>
              <a:ea typeface="微軟正黑體" panose="020B0604030504040204" pitchFamily="34" charset="-120"/>
            </a:rPr>
          </a:br>
          <a:r>
            <a:rPr lang="zh-TW" altLang="en-US" sz="1500" b="1" dirty="0" smtClean="0">
              <a:latin typeface="微軟正黑體" panose="020B0604030504040204" pitchFamily="34" charset="-120"/>
              <a:ea typeface="微軟正黑體" panose="020B0604030504040204" pitchFamily="34" charset="-120"/>
            </a:rPr>
            <a:t>◆情意與動機</a:t>
          </a:r>
          <a:r>
            <a:rPr lang="en-US" altLang="zh-TW" sz="1500" b="1" dirty="0" smtClean="0">
              <a:latin typeface="微軟正黑體" panose="020B0604030504040204" pitchFamily="34" charset="-120"/>
              <a:ea typeface="微軟正黑體" panose="020B0604030504040204" pitchFamily="34" charset="-120"/>
            </a:rPr>
            <a:t/>
          </a:r>
          <a:br>
            <a:rPr lang="en-US" altLang="zh-TW" sz="1500" b="1" dirty="0" smtClean="0">
              <a:latin typeface="微軟正黑體" panose="020B0604030504040204" pitchFamily="34" charset="-120"/>
              <a:ea typeface="微軟正黑體" panose="020B0604030504040204" pitchFamily="34" charset="-120"/>
            </a:rPr>
          </a:br>
          <a:r>
            <a:rPr lang="zh-TW" altLang="en-US" sz="1500" b="1" dirty="0" smtClean="0">
              <a:latin typeface="微軟正黑體" panose="020B0604030504040204" pitchFamily="34" charset="-120"/>
              <a:ea typeface="微軟正黑體" panose="020B0604030504040204" pitchFamily="34" charset="-120"/>
            </a:rPr>
            <a:t>◆高層次思考</a:t>
          </a:r>
          <a:r>
            <a:rPr lang="en-US" altLang="zh-TW" sz="1500" b="1" dirty="0" smtClean="0">
              <a:latin typeface="微軟正黑體" panose="020B0604030504040204" pitchFamily="34" charset="-120"/>
              <a:ea typeface="微軟正黑體" panose="020B0604030504040204" pitchFamily="34" charset="-120"/>
            </a:rPr>
            <a:t>(</a:t>
          </a:r>
          <a:r>
            <a:rPr lang="zh-TW" altLang="en-US" sz="1500" b="1" dirty="0" smtClean="0">
              <a:latin typeface="微軟正黑體" panose="020B0604030504040204" pitchFamily="34" charset="-120"/>
              <a:ea typeface="微軟正黑體" panose="020B0604030504040204" pitchFamily="34" charset="-120"/>
            </a:rPr>
            <a:t>深度學習</a:t>
          </a:r>
          <a:r>
            <a:rPr lang="en-US" altLang="zh-TW" sz="1500" b="1" dirty="0" smtClean="0">
              <a:latin typeface="微軟正黑體" panose="020B0604030504040204" pitchFamily="34" charset="-120"/>
              <a:ea typeface="微軟正黑體" panose="020B0604030504040204" pitchFamily="34" charset="-120"/>
            </a:rPr>
            <a:t>)</a:t>
          </a:r>
          <a:endParaRPr lang="zh-TW" altLang="en-US" sz="1500" dirty="0"/>
        </a:p>
      </dgm:t>
    </dgm:pt>
    <dgm:pt modelId="{9CB31293-475A-4C78-83DF-F30B1BF63BE9}" type="parTrans" cxnId="{76795250-27EE-4C16-AC64-2B865CFAA669}">
      <dgm:prSet/>
      <dgm:spPr/>
      <dgm:t>
        <a:bodyPr/>
        <a:lstStyle/>
        <a:p>
          <a:endParaRPr lang="zh-TW" altLang="en-US"/>
        </a:p>
      </dgm:t>
    </dgm:pt>
    <dgm:pt modelId="{FFD6B15E-8505-42E5-ADF0-4CF5D1E1B792}" type="sibTrans" cxnId="{76795250-27EE-4C16-AC64-2B865CFAA669}">
      <dgm:prSet/>
      <dgm:spPr/>
      <dgm:t>
        <a:bodyPr/>
        <a:lstStyle/>
        <a:p>
          <a:endParaRPr lang="zh-TW" altLang="en-US"/>
        </a:p>
      </dgm:t>
    </dgm:pt>
    <dgm:pt modelId="{6B96BE13-E32D-4AEF-9861-E9C615083E31}">
      <dgm:prSet phldrT="[文字]"/>
      <dgm:spPr/>
      <dgm:t>
        <a:bodyPr/>
        <a:lstStyle/>
        <a:p>
          <a:r>
            <a:rPr lang="zh-TW" altLang="en-US" b="1" dirty="0" smtClean="0">
              <a:latin typeface="微軟正黑體" panose="020B0604030504040204" pitchFamily="34" charset="-120"/>
              <a:ea typeface="微軟正黑體" panose="020B0604030504040204" pitchFamily="34" charset="-120"/>
            </a:rPr>
            <a:t>◆知識與技能：</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zh-TW" altLang="en-US" b="1" dirty="0" smtClean="0">
              <a:latin typeface="微軟正黑體" panose="020B0604030504040204" pitchFamily="34" charset="-120"/>
              <a:ea typeface="微軟正黑體" panose="020B0604030504040204" pitchFamily="34" charset="-120"/>
            </a:rPr>
            <a:t>動手實作、運算思維</a:t>
          </a:r>
          <a:endParaRPr lang="en-US" altLang="zh-TW" b="1" dirty="0" smtClean="0">
            <a:latin typeface="微軟正黑體" panose="020B0604030504040204" pitchFamily="34" charset="-120"/>
            <a:ea typeface="微軟正黑體" panose="020B0604030504040204" pitchFamily="34" charset="-120"/>
          </a:endParaRPr>
        </a:p>
        <a:p>
          <a:r>
            <a:rPr lang="zh-TW" altLang="en-US" b="1" dirty="0" smtClean="0">
              <a:latin typeface="微軟正黑體" panose="020B0604030504040204" pitchFamily="34" charset="-120"/>
              <a:ea typeface="微軟正黑體" panose="020B0604030504040204" pitchFamily="34" charset="-120"/>
            </a:rPr>
            <a:t>◆情意與動機</a:t>
          </a:r>
          <a:endParaRPr lang="en-US" altLang="zh-TW" b="1" dirty="0" smtClean="0">
            <a:latin typeface="微軟正黑體" panose="020B0604030504040204" pitchFamily="34" charset="-120"/>
            <a:ea typeface="微軟正黑體" panose="020B0604030504040204" pitchFamily="34" charset="-120"/>
          </a:endParaRPr>
        </a:p>
        <a:p>
          <a:r>
            <a:rPr lang="zh-TW" altLang="en-US" b="1" dirty="0" smtClean="0">
              <a:latin typeface="微軟正黑體" panose="020B0604030504040204" pitchFamily="34" charset="-120"/>
              <a:ea typeface="微軟正黑體" panose="020B0604030504040204" pitchFamily="34" charset="-120"/>
            </a:rPr>
            <a:t>◆科技與社會</a:t>
          </a:r>
          <a:endParaRPr lang="zh-TW" altLang="en-US" dirty="0">
            <a:latin typeface="微軟正黑體" panose="020B0604030504040204" pitchFamily="34" charset="-120"/>
            <a:ea typeface="微軟正黑體" panose="020B0604030504040204" pitchFamily="34" charset="-120"/>
          </a:endParaRPr>
        </a:p>
      </dgm:t>
    </dgm:pt>
    <dgm:pt modelId="{0BB237AD-8F53-47C6-9C5B-CDA1F0B32119}" type="parTrans" cxnId="{E3A58197-88AC-49C8-AC52-17B472DD53E1}">
      <dgm:prSet/>
      <dgm:spPr/>
      <dgm:t>
        <a:bodyPr/>
        <a:lstStyle/>
        <a:p>
          <a:endParaRPr lang="zh-TW" altLang="en-US"/>
        </a:p>
      </dgm:t>
    </dgm:pt>
    <dgm:pt modelId="{E0D99AD7-039D-4233-9B18-04FD09AC001D}" type="sibTrans" cxnId="{E3A58197-88AC-49C8-AC52-17B472DD53E1}">
      <dgm:prSet/>
      <dgm:spPr/>
      <dgm:t>
        <a:bodyPr/>
        <a:lstStyle/>
        <a:p>
          <a:endParaRPr lang="zh-TW" altLang="en-US"/>
        </a:p>
      </dgm:t>
    </dgm:pt>
    <dgm:pt modelId="{45618764-6BAE-4CF4-8EF5-149721E6F966}">
      <dgm:prSet phldrT="[文字]"/>
      <dgm:spPr/>
      <dgm:t>
        <a:bodyPr/>
        <a:lstStyle/>
        <a:p>
          <a:r>
            <a:rPr lang="zh-TW" altLang="en-US" b="1" dirty="0" smtClean="0">
              <a:latin typeface="微軟正黑體" panose="020B0604030504040204" pitchFamily="34" charset="-120"/>
              <a:ea typeface="微軟正黑體" panose="020B0604030504040204" pitchFamily="34" charset="-120"/>
            </a:rPr>
            <a:t>◆資訊科技：</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zh-TW" altLang="en-US" b="1" dirty="0" smtClean="0">
              <a:latin typeface="微軟正黑體" panose="020B0604030504040204" pitchFamily="34" charset="-120"/>
              <a:ea typeface="微軟正黑體" panose="020B0604030504040204" pitchFamily="34" charset="-120"/>
            </a:rPr>
            <a:t>課程實施有落差</a:t>
          </a:r>
          <a:endParaRPr lang="en-US" altLang="zh-TW" b="1" dirty="0" smtClean="0">
            <a:latin typeface="微軟正黑體" panose="020B0604030504040204" pitchFamily="34" charset="-120"/>
            <a:ea typeface="微軟正黑體" panose="020B0604030504040204" pitchFamily="34" charset="-120"/>
          </a:endParaRPr>
        </a:p>
        <a:p>
          <a:r>
            <a:rPr lang="zh-TW" altLang="en-US" b="1" dirty="0" smtClean="0">
              <a:latin typeface="微軟正黑體" panose="020B0604030504040204" pitchFamily="34" charset="-120"/>
              <a:ea typeface="微軟正黑體" panose="020B0604030504040204" pitchFamily="34" charset="-120"/>
            </a:rPr>
            <a:t>◆生活科技：</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zh-TW" altLang="en-US" b="1" dirty="0" smtClean="0">
              <a:latin typeface="微軟正黑體" panose="020B0604030504040204" pitchFamily="34" charset="-120"/>
              <a:ea typeface="微軟正黑體" panose="020B0604030504040204" pitchFamily="34" charset="-120"/>
            </a:rPr>
            <a:t>動手實作能力弱化</a:t>
          </a:r>
          <a:endParaRPr lang="en-US" altLang="zh-TW" b="1" dirty="0" smtClean="0">
            <a:latin typeface="微軟正黑體" panose="020B0604030504040204" pitchFamily="34" charset="-120"/>
            <a:ea typeface="微軟正黑體" panose="020B0604030504040204" pitchFamily="34" charset="-120"/>
          </a:endParaRPr>
        </a:p>
        <a:p>
          <a:r>
            <a:rPr lang="zh-TW" altLang="en-US" b="1" u="sng" dirty="0" smtClean="0">
              <a:latin typeface="微軟正黑體" panose="020B0604030504040204" pitchFamily="34" charset="-120"/>
              <a:ea typeface="微軟正黑體" panose="020B0604030504040204" pitchFamily="34" charset="-120"/>
            </a:rPr>
            <a:t>設立科技領域</a:t>
          </a:r>
          <a:endParaRPr lang="zh-TW" altLang="en-US" u="sng" dirty="0"/>
        </a:p>
      </dgm:t>
    </dgm:pt>
    <dgm:pt modelId="{137086B3-01B2-4642-9D72-8EF9756352C4}" type="parTrans" cxnId="{1C38F8E8-C8E3-4079-B9B2-0BC4930C0E12}">
      <dgm:prSet/>
      <dgm:spPr/>
      <dgm:t>
        <a:bodyPr/>
        <a:lstStyle/>
        <a:p>
          <a:endParaRPr lang="zh-TW" altLang="en-US"/>
        </a:p>
      </dgm:t>
    </dgm:pt>
    <dgm:pt modelId="{D95CEE80-88EF-4585-92B9-CED0E23C20F5}" type="sibTrans" cxnId="{1C38F8E8-C8E3-4079-B9B2-0BC4930C0E12}">
      <dgm:prSet/>
      <dgm:spPr/>
      <dgm:t>
        <a:bodyPr/>
        <a:lstStyle/>
        <a:p>
          <a:endParaRPr lang="zh-TW" altLang="en-US"/>
        </a:p>
      </dgm:t>
    </dgm:pt>
    <dgm:pt modelId="{F92EEC4B-1C97-4A13-B3DD-384E63778AD6}">
      <dgm:prSet/>
      <dgm:spPr/>
      <dgm:t>
        <a:bodyPr/>
        <a:lstStyle/>
        <a:p>
          <a:endParaRPr lang="zh-TW" altLang="en-US"/>
        </a:p>
      </dgm:t>
    </dgm:pt>
    <dgm:pt modelId="{D0AF6A00-8F78-487B-8C4E-754E4388A4D2}" type="parTrans" cxnId="{9579A3BE-17BF-4939-8270-B50CE0DED749}">
      <dgm:prSet/>
      <dgm:spPr/>
      <dgm:t>
        <a:bodyPr/>
        <a:lstStyle/>
        <a:p>
          <a:endParaRPr lang="zh-TW" altLang="en-US"/>
        </a:p>
      </dgm:t>
    </dgm:pt>
    <dgm:pt modelId="{29D452F3-6E55-4D6B-A935-A9E69E4CA63D}" type="sibTrans" cxnId="{9579A3BE-17BF-4939-8270-B50CE0DED749}">
      <dgm:prSet/>
      <dgm:spPr/>
      <dgm:t>
        <a:bodyPr/>
        <a:lstStyle/>
        <a:p>
          <a:endParaRPr lang="zh-TW" altLang="en-US"/>
        </a:p>
      </dgm:t>
    </dgm:pt>
    <dgm:pt modelId="{3A433D2A-8C22-47A1-AFD6-3A7C2D62B7A6}">
      <dgm:prSet/>
      <dgm:spPr/>
      <dgm:t>
        <a:bodyPr/>
        <a:lstStyle/>
        <a:p>
          <a:endParaRPr lang="zh-TW" altLang="en-US"/>
        </a:p>
      </dgm:t>
    </dgm:pt>
    <dgm:pt modelId="{7D4F9D38-9DD5-40C6-B3F9-BE71D614643E}" type="parTrans" cxnId="{50F18E72-6798-4E65-8657-34AA71375922}">
      <dgm:prSet/>
      <dgm:spPr/>
      <dgm:t>
        <a:bodyPr/>
        <a:lstStyle/>
        <a:p>
          <a:endParaRPr lang="zh-TW" altLang="en-US"/>
        </a:p>
      </dgm:t>
    </dgm:pt>
    <dgm:pt modelId="{48501472-0258-48B0-BACA-86C2AA7D679A}" type="sibTrans" cxnId="{50F18E72-6798-4E65-8657-34AA71375922}">
      <dgm:prSet/>
      <dgm:spPr/>
      <dgm:t>
        <a:bodyPr/>
        <a:lstStyle/>
        <a:p>
          <a:endParaRPr lang="zh-TW" altLang="en-US"/>
        </a:p>
      </dgm:t>
    </dgm:pt>
    <dgm:pt modelId="{D7ABFF39-4CD9-4EFF-8959-C6EFBC1BEAE3}">
      <dgm:prSet/>
      <dgm:spPr/>
      <dgm:t>
        <a:bodyPr/>
        <a:lstStyle/>
        <a:p>
          <a:endParaRPr lang="zh-TW" altLang="en-US"/>
        </a:p>
      </dgm:t>
    </dgm:pt>
    <dgm:pt modelId="{7E822881-92D5-43D8-BACB-072DB843A59E}" type="parTrans" cxnId="{F81EFCEF-2C90-4121-A196-1B2507A69101}">
      <dgm:prSet/>
      <dgm:spPr/>
      <dgm:t>
        <a:bodyPr/>
        <a:lstStyle/>
        <a:p>
          <a:endParaRPr lang="zh-TW" altLang="en-US"/>
        </a:p>
      </dgm:t>
    </dgm:pt>
    <dgm:pt modelId="{281CFB26-E12B-4D94-8EED-21765FD186C7}" type="sibTrans" cxnId="{F81EFCEF-2C90-4121-A196-1B2507A69101}">
      <dgm:prSet/>
      <dgm:spPr/>
      <dgm:t>
        <a:bodyPr/>
        <a:lstStyle/>
        <a:p>
          <a:endParaRPr lang="zh-TW" altLang="en-US"/>
        </a:p>
      </dgm:t>
    </dgm:pt>
    <dgm:pt modelId="{C6F05742-41E0-41B5-AF8B-2A777754E44A}">
      <dgm:prSet/>
      <dgm:spPr/>
      <dgm:t>
        <a:bodyPr/>
        <a:lstStyle/>
        <a:p>
          <a:endParaRPr lang="zh-TW" altLang="en-US"/>
        </a:p>
      </dgm:t>
    </dgm:pt>
    <dgm:pt modelId="{E0FA2F9E-3CD1-4CA9-93D0-537274CF484E}" type="parTrans" cxnId="{157B0B72-C8A4-4415-BC24-E04D2C3F1B0F}">
      <dgm:prSet/>
      <dgm:spPr/>
      <dgm:t>
        <a:bodyPr/>
        <a:lstStyle/>
        <a:p>
          <a:endParaRPr lang="zh-TW" altLang="en-US"/>
        </a:p>
      </dgm:t>
    </dgm:pt>
    <dgm:pt modelId="{7D72CA4C-4A51-4133-98F7-97A6B3380B13}" type="sibTrans" cxnId="{157B0B72-C8A4-4415-BC24-E04D2C3F1B0F}">
      <dgm:prSet/>
      <dgm:spPr/>
      <dgm:t>
        <a:bodyPr/>
        <a:lstStyle/>
        <a:p>
          <a:endParaRPr lang="zh-TW" altLang="en-US"/>
        </a:p>
      </dgm:t>
    </dgm:pt>
    <dgm:pt modelId="{F6980EAA-6CA6-4AD1-98B4-0424310EF144}">
      <dgm:prSet/>
      <dgm:spPr/>
      <dgm:t>
        <a:bodyPr/>
        <a:lstStyle/>
        <a:p>
          <a:endParaRPr lang="zh-TW" altLang="en-US"/>
        </a:p>
      </dgm:t>
    </dgm:pt>
    <dgm:pt modelId="{BC931D08-57E0-4D4B-9474-5DDA0ACB0E18}" type="parTrans" cxnId="{77811EA7-B541-42F5-908E-768D0C02566D}">
      <dgm:prSet/>
      <dgm:spPr/>
      <dgm:t>
        <a:bodyPr/>
        <a:lstStyle/>
        <a:p>
          <a:endParaRPr lang="zh-TW" altLang="en-US"/>
        </a:p>
      </dgm:t>
    </dgm:pt>
    <dgm:pt modelId="{1E2FB45C-2718-408E-8240-EB1B164D64B4}" type="sibTrans" cxnId="{77811EA7-B541-42F5-908E-768D0C02566D}">
      <dgm:prSet/>
      <dgm:spPr/>
      <dgm:t>
        <a:bodyPr/>
        <a:lstStyle/>
        <a:p>
          <a:endParaRPr lang="zh-TW" altLang="en-US"/>
        </a:p>
      </dgm:t>
    </dgm:pt>
    <dgm:pt modelId="{A9D9ADC3-EBB8-4ADC-A38E-9691F6E73123}">
      <dgm:prSet/>
      <dgm:spPr/>
      <dgm:t>
        <a:bodyPr/>
        <a:lstStyle/>
        <a:p>
          <a:endParaRPr lang="zh-TW" altLang="en-US" dirty="0"/>
        </a:p>
      </dgm:t>
    </dgm:pt>
    <dgm:pt modelId="{7E9180ED-B604-4572-9E23-0B62D2CF9641}" type="parTrans" cxnId="{8D97790D-F53E-4B13-9BD8-D28BADFF0A13}">
      <dgm:prSet/>
      <dgm:spPr/>
      <dgm:t>
        <a:bodyPr/>
        <a:lstStyle/>
        <a:p>
          <a:endParaRPr lang="zh-TW" altLang="en-US"/>
        </a:p>
      </dgm:t>
    </dgm:pt>
    <dgm:pt modelId="{F1D35DC6-D279-4578-AEBD-217EA4AB3F03}" type="sibTrans" cxnId="{8D97790D-F53E-4B13-9BD8-D28BADFF0A13}">
      <dgm:prSet/>
      <dgm:spPr/>
      <dgm:t>
        <a:bodyPr/>
        <a:lstStyle/>
        <a:p>
          <a:endParaRPr lang="zh-TW" altLang="en-US"/>
        </a:p>
      </dgm:t>
    </dgm:pt>
    <dgm:pt modelId="{502DAE7D-D03C-4276-B29A-6BA5DBB5FBDC}" type="pres">
      <dgm:prSet presAssocID="{2D386249-BB04-43A8-BD7B-82FDEF37AFB0}" presName="matrix" presStyleCnt="0">
        <dgm:presLayoutVars>
          <dgm:chMax val="1"/>
          <dgm:dir/>
          <dgm:resizeHandles val="exact"/>
        </dgm:presLayoutVars>
      </dgm:prSet>
      <dgm:spPr/>
      <dgm:t>
        <a:bodyPr/>
        <a:lstStyle/>
        <a:p>
          <a:endParaRPr lang="zh-TW" altLang="en-US"/>
        </a:p>
      </dgm:t>
    </dgm:pt>
    <dgm:pt modelId="{61483C2E-4917-4B39-A002-54D31EF7C4BF}" type="pres">
      <dgm:prSet presAssocID="{2D386249-BB04-43A8-BD7B-82FDEF37AFB0}" presName="axisShape" presStyleLbl="bgShp" presStyleIdx="0" presStyleCnt="1"/>
      <dgm:spPr/>
    </dgm:pt>
    <dgm:pt modelId="{37BD83E4-167A-4DA6-8074-ECD891E6FE7F}" type="pres">
      <dgm:prSet presAssocID="{2D386249-BB04-43A8-BD7B-82FDEF37AFB0}" presName="rect1" presStyleLbl="node1" presStyleIdx="0" presStyleCnt="4">
        <dgm:presLayoutVars>
          <dgm:chMax val="0"/>
          <dgm:chPref val="0"/>
          <dgm:bulletEnabled val="1"/>
        </dgm:presLayoutVars>
      </dgm:prSet>
      <dgm:spPr/>
      <dgm:t>
        <a:bodyPr/>
        <a:lstStyle/>
        <a:p>
          <a:endParaRPr lang="zh-TW" altLang="en-US"/>
        </a:p>
      </dgm:t>
    </dgm:pt>
    <dgm:pt modelId="{9EA0FE2F-EF1D-402E-966C-2F5FD3687930}" type="pres">
      <dgm:prSet presAssocID="{2D386249-BB04-43A8-BD7B-82FDEF37AFB0}" presName="rect2" presStyleLbl="node1" presStyleIdx="1" presStyleCnt="4">
        <dgm:presLayoutVars>
          <dgm:chMax val="0"/>
          <dgm:chPref val="0"/>
          <dgm:bulletEnabled val="1"/>
        </dgm:presLayoutVars>
      </dgm:prSet>
      <dgm:spPr/>
      <dgm:t>
        <a:bodyPr/>
        <a:lstStyle/>
        <a:p>
          <a:endParaRPr lang="zh-TW" altLang="en-US"/>
        </a:p>
      </dgm:t>
    </dgm:pt>
    <dgm:pt modelId="{3F54A795-2D03-46D3-ABC2-1D2A3BF2248E}" type="pres">
      <dgm:prSet presAssocID="{2D386249-BB04-43A8-BD7B-82FDEF37AFB0}" presName="rect3" presStyleLbl="node1" presStyleIdx="2" presStyleCnt="4">
        <dgm:presLayoutVars>
          <dgm:chMax val="0"/>
          <dgm:chPref val="0"/>
          <dgm:bulletEnabled val="1"/>
        </dgm:presLayoutVars>
      </dgm:prSet>
      <dgm:spPr/>
      <dgm:t>
        <a:bodyPr/>
        <a:lstStyle/>
        <a:p>
          <a:endParaRPr lang="zh-TW" altLang="en-US"/>
        </a:p>
      </dgm:t>
    </dgm:pt>
    <dgm:pt modelId="{0C8037C0-4B2B-4D98-A40D-4843E48A8200}" type="pres">
      <dgm:prSet presAssocID="{2D386249-BB04-43A8-BD7B-82FDEF37AFB0}" presName="rect4" presStyleLbl="node1" presStyleIdx="3" presStyleCnt="4">
        <dgm:presLayoutVars>
          <dgm:chMax val="0"/>
          <dgm:chPref val="0"/>
          <dgm:bulletEnabled val="1"/>
        </dgm:presLayoutVars>
      </dgm:prSet>
      <dgm:spPr/>
      <dgm:t>
        <a:bodyPr/>
        <a:lstStyle/>
        <a:p>
          <a:endParaRPr lang="zh-TW" altLang="en-US"/>
        </a:p>
      </dgm:t>
    </dgm:pt>
  </dgm:ptLst>
  <dgm:cxnLst>
    <dgm:cxn modelId="{8D97790D-F53E-4B13-9BD8-D28BADFF0A13}" srcId="{2D386249-BB04-43A8-BD7B-82FDEF37AFB0}" destId="{A9D9ADC3-EBB8-4ADC-A38E-9691F6E73123}" srcOrd="9" destOrd="0" parTransId="{7E9180ED-B604-4572-9E23-0B62D2CF9641}" sibTransId="{F1D35DC6-D279-4578-AEBD-217EA4AB3F03}"/>
    <dgm:cxn modelId="{76795250-27EE-4C16-AC64-2B865CFAA669}" srcId="{2D386249-BB04-43A8-BD7B-82FDEF37AFB0}" destId="{97F14CF8-A862-4D84-AB00-AA1D1C1812CB}" srcOrd="1" destOrd="0" parTransId="{9CB31293-475A-4C78-83DF-F30B1BF63BE9}" sibTransId="{FFD6B15E-8505-42E5-ADF0-4CF5D1E1B792}"/>
    <dgm:cxn modelId="{50F18E72-6798-4E65-8657-34AA71375922}" srcId="{2D386249-BB04-43A8-BD7B-82FDEF37AFB0}" destId="{3A433D2A-8C22-47A1-AFD6-3A7C2D62B7A6}" srcOrd="5" destOrd="0" parTransId="{7D4F9D38-9DD5-40C6-B3F9-BE71D614643E}" sibTransId="{48501472-0258-48B0-BACA-86C2AA7D679A}"/>
    <dgm:cxn modelId="{9579A3BE-17BF-4939-8270-B50CE0DED749}" srcId="{2D386249-BB04-43A8-BD7B-82FDEF37AFB0}" destId="{F92EEC4B-1C97-4A13-B3DD-384E63778AD6}" srcOrd="4" destOrd="0" parTransId="{D0AF6A00-8F78-487B-8C4E-754E4388A4D2}" sibTransId="{29D452F3-6E55-4D6B-A935-A9E69E4CA63D}"/>
    <dgm:cxn modelId="{791E9EF6-565F-420E-A772-16AECE9AD2D1}" type="presOf" srcId="{45618764-6BAE-4CF4-8EF5-149721E6F966}" destId="{0C8037C0-4B2B-4D98-A40D-4843E48A8200}" srcOrd="0" destOrd="0" presId="urn:microsoft.com/office/officeart/2005/8/layout/matrix2"/>
    <dgm:cxn modelId="{157B0B72-C8A4-4415-BC24-E04D2C3F1B0F}" srcId="{2D386249-BB04-43A8-BD7B-82FDEF37AFB0}" destId="{C6F05742-41E0-41B5-AF8B-2A777754E44A}" srcOrd="7" destOrd="0" parTransId="{E0FA2F9E-3CD1-4CA9-93D0-537274CF484E}" sibTransId="{7D72CA4C-4A51-4133-98F7-97A6B3380B13}"/>
    <dgm:cxn modelId="{13BF789F-6D68-40F3-9396-BD990B7D2BD0}" type="presOf" srcId="{2D386249-BB04-43A8-BD7B-82FDEF37AFB0}" destId="{502DAE7D-D03C-4276-B29A-6BA5DBB5FBDC}" srcOrd="0" destOrd="0" presId="urn:microsoft.com/office/officeart/2005/8/layout/matrix2"/>
    <dgm:cxn modelId="{DB7845CC-6784-4C45-81B4-006B13508210}" type="presOf" srcId="{6B96BE13-E32D-4AEF-9861-E9C615083E31}" destId="{3F54A795-2D03-46D3-ABC2-1D2A3BF2248E}" srcOrd="0" destOrd="0" presId="urn:microsoft.com/office/officeart/2005/8/layout/matrix2"/>
    <dgm:cxn modelId="{370851FE-858D-46D6-9CD0-BA22539D7BBA}" type="presOf" srcId="{18AFD40A-BFC2-42BA-9B9D-510BE3A54F05}" destId="{37BD83E4-167A-4DA6-8074-ECD891E6FE7F}" srcOrd="0" destOrd="0" presId="urn:microsoft.com/office/officeart/2005/8/layout/matrix2"/>
    <dgm:cxn modelId="{442438B9-F54B-4F5F-A758-D7ABFC657DA1}" srcId="{2D386249-BB04-43A8-BD7B-82FDEF37AFB0}" destId="{18AFD40A-BFC2-42BA-9B9D-510BE3A54F05}" srcOrd="0" destOrd="0" parTransId="{BEBCF8DF-52AA-4BA5-892A-131330AFAEA0}" sibTransId="{763B9BB7-F895-4634-ABDC-67232A4D0955}"/>
    <dgm:cxn modelId="{F81EFCEF-2C90-4121-A196-1B2507A69101}" srcId="{2D386249-BB04-43A8-BD7B-82FDEF37AFB0}" destId="{D7ABFF39-4CD9-4EFF-8959-C6EFBC1BEAE3}" srcOrd="6" destOrd="0" parTransId="{7E822881-92D5-43D8-BACB-072DB843A59E}" sibTransId="{281CFB26-E12B-4D94-8EED-21765FD186C7}"/>
    <dgm:cxn modelId="{E3A58197-88AC-49C8-AC52-17B472DD53E1}" srcId="{2D386249-BB04-43A8-BD7B-82FDEF37AFB0}" destId="{6B96BE13-E32D-4AEF-9861-E9C615083E31}" srcOrd="2" destOrd="0" parTransId="{0BB237AD-8F53-47C6-9C5B-CDA1F0B32119}" sibTransId="{E0D99AD7-039D-4233-9B18-04FD09AC001D}"/>
    <dgm:cxn modelId="{1C38F8E8-C8E3-4079-B9B2-0BC4930C0E12}" srcId="{2D386249-BB04-43A8-BD7B-82FDEF37AFB0}" destId="{45618764-6BAE-4CF4-8EF5-149721E6F966}" srcOrd="3" destOrd="0" parTransId="{137086B3-01B2-4642-9D72-8EF9756352C4}" sibTransId="{D95CEE80-88EF-4585-92B9-CED0E23C20F5}"/>
    <dgm:cxn modelId="{77811EA7-B541-42F5-908E-768D0C02566D}" srcId="{2D386249-BB04-43A8-BD7B-82FDEF37AFB0}" destId="{F6980EAA-6CA6-4AD1-98B4-0424310EF144}" srcOrd="8" destOrd="0" parTransId="{BC931D08-57E0-4D4B-9474-5DDA0ACB0E18}" sibTransId="{1E2FB45C-2718-408E-8240-EB1B164D64B4}"/>
    <dgm:cxn modelId="{681C3028-8172-4B5C-9DE2-6BC0B4F6C125}" type="presOf" srcId="{97F14CF8-A862-4D84-AB00-AA1D1C1812CB}" destId="{9EA0FE2F-EF1D-402E-966C-2F5FD3687930}" srcOrd="0" destOrd="0" presId="urn:microsoft.com/office/officeart/2005/8/layout/matrix2"/>
    <dgm:cxn modelId="{2096DD13-757C-4116-A2F0-3BD52D19D228}" type="presParOf" srcId="{502DAE7D-D03C-4276-B29A-6BA5DBB5FBDC}" destId="{61483C2E-4917-4B39-A002-54D31EF7C4BF}" srcOrd="0" destOrd="0" presId="urn:microsoft.com/office/officeart/2005/8/layout/matrix2"/>
    <dgm:cxn modelId="{A198D722-5BAB-45ED-BAF6-8F22D14E831B}" type="presParOf" srcId="{502DAE7D-D03C-4276-B29A-6BA5DBB5FBDC}" destId="{37BD83E4-167A-4DA6-8074-ECD891E6FE7F}" srcOrd="1" destOrd="0" presId="urn:microsoft.com/office/officeart/2005/8/layout/matrix2"/>
    <dgm:cxn modelId="{DDD09127-7487-4795-A4C1-0FEF25DA865C}" type="presParOf" srcId="{502DAE7D-D03C-4276-B29A-6BA5DBB5FBDC}" destId="{9EA0FE2F-EF1D-402E-966C-2F5FD3687930}" srcOrd="2" destOrd="0" presId="urn:microsoft.com/office/officeart/2005/8/layout/matrix2"/>
    <dgm:cxn modelId="{0AD93451-2E95-4F4A-840B-2D39D362B02A}" type="presParOf" srcId="{502DAE7D-D03C-4276-B29A-6BA5DBB5FBDC}" destId="{3F54A795-2D03-46D3-ABC2-1D2A3BF2248E}" srcOrd="3" destOrd="0" presId="urn:microsoft.com/office/officeart/2005/8/layout/matrix2"/>
    <dgm:cxn modelId="{9EFF5299-8907-440D-99CC-66B6A89C8CE2}" type="presParOf" srcId="{502DAE7D-D03C-4276-B29A-6BA5DBB5FBDC}" destId="{0C8037C0-4B2B-4D98-A40D-4843E48A8200}"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BF1ECD-3E69-4189-A4C5-0D02B03B8AED}" type="doc">
      <dgm:prSet loTypeId="urn:microsoft.com/office/officeart/2005/8/layout/lProcess2" loCatId="list" qsTypeId="urn:microsoft.com/office/officeart/2005/8/quickstyle/simple1" qsCatId="simple" csTypeId="urn:microsoft.com/office/officeart/2005/8/colors/colorful2" csCatId="colorful" phldr="1"/>
      <dgm:spPr/>
      <dgm:t>
        <a:bodyPr/>
        <a:lstStyle/>
        <a:p>
          <a:endParaRPr lang="zh-TW" altLang="en-US"/>
        </a:p>
      </dgm:t>
    </dgm:pt>
    <dgm:pt modelId="{C223480D-0D78-4D34-921B-A61EEB83F479}">
      <dgm:prSet phldrT="[文字]" custT="1"/>
      <dgm:spPr/>
      <dgm:t>
        <a:bodyPr/>
        <a:lstStyle/>
        <a:p>
          <a:r>
            <a:rPr lang="zh-TW" altLang="en-US" sz="2800" b="1" dirty="0" smtClean="0">
              <a:solidFill>
                <a:srgbClr val="B2003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國民中學</a:t>
          </a:r>
          <a:endParaRPr lang="zh-TW" altLang="en-US" sz="2800" b="1" dirty="0">
            <a:solidFill>
              <a:srgbClr val="B2003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D76C6837-1EE2-4A0C-B340-C50856051D6C}" type="parTrans" cxnId="{5557FA70-F236-45EE-BBB5-63D95EC01D45}">
      <dgm:prSet/>
      <dgm:spPr/>
      <dgm:t>
        <a:bodyPr/>
        <a:lstStyle/>
        <a:p>
          <a:endParaRPr lang="zh-TW" altLang="en-US"/>
        </a:p>
      </dgm:t>
    </dgm:pt>
    <dgm:pt modelId="{60349A70-C570-42A9-ADFC-D96388DA8395}" type="sibTrans" cxnId="{5557FA70-F236-45EE-BBB5-63D95EC01D45}">
      <dgm:prSet/>
      <dgm:spPr/>
      <dgm:t>
        <a:bodyPr/>
        <a:lstStyle/>
        <a:p>
          <a:endParaRPr lang="zh-TW" altLang="en-US"/>
        </a:p>
      </dgm:t>
    </dgm:pt>
    <dgm:pt modelId="{3C63C9B5-D921-4B03-93BB-074EFAF481DB}">
      <dgm:prSet phldrT="[文字]" custT="1"/>
      <dgm:spPr>
        <a:solidFill>
          <a:srgbClr val="FF9966"/>
        </a:solidFill>
      </dgm:spPr>
      <dgm:t>
        <a:bodyPr/>
        <a:lstStyle/>
        <a:p>
          <a:r>
            <a:rPr lang="zh-TW" altLang="en-US" sz="1800" dirty="0" smtClean="0">
              <a:solidFill>
                <a:schemeClr val="tx1"/>
              </a:solidFill>
              <a:latin typeface="微軟正黑體" panose="020B0604030504040204" pitchFamily="34" charset="-120"/>
              <a:ea typeface="微軟正黑體" panose="020B0604030504040204" pitchFamily="34" charset="-120"/>
            </a:rPr>
            <a:t>第四學習階段</a:t>
          </a:r>
          <a:r>
            <a:rPr lang="en-US" altLang="zh-TW" sz="1800" dirty="0" smtClean="0">
              <a:solidFill>
                <a:schemeClr val="tx1"/>
              </a:solidFill>
              <a:latin typeface="微軟正黑體" panose="020B0604030504040204" pitchFamily="34" charset="-120"/>
              <a:ea typeface="微軟正黑體" panose="020B0604030504040204" pitchFamily="34" charset="-120"/>
            </a:rPr>
            <a:t/>
          </a:r>
          <a:br>
            <a:rPr lang="en-US" altLang="zh-TW" sz="1800" dirty="0" smtClean="0">
              <a:solidFill>
                <a:schemeClr val="tx1"/>
              </a:solidFill>
              <a:latin typeface="微軟正黑體" panose="020B0604030504040204" pitchFamily="34" charset="-120"/>
              <a:ea typeface="微軟正黑體" panose="020B0604030504040204" pitchFamily="34" charset="-120"/>
            </a:rPr>
          </a:br>
          <a:r>
            <a:rPr lang="zh-TW" altLang="en-US" sz="1800" dirty="0" smtClean="0">
              <a:solidFill>
                <a:schemeClr val="tx1"/>
              </a:solidFill>
              <a:latin typeface="微軟正黑體" panose="020B0604030504040204" pitchFamily="34" charset="-120"/>
              <a:ea typeface="微軟正黑體" panose="020B0604030504040204" pitchFamily="34" charset="-120"/>
            </a:rPr>
            <a:t>每週</a:t>
          </a:r>
          <a:r>
            <a:rPr lang="en-US" altLang="zh-TW" sz="1800" dirty="0" smtClean="0">
              <a:solidFill>
                <a:schemeClr val="tx1"/>
              </a:solidFill>
              <a:latin typeface="微軟正黑體" panose="020B0604030504040204" pitchFamily="34" charset="-120"/>
              <a:ea typeface="微軟正黑體" panose="020B0604030504040204" pitchFamily="34" charset="-120"/>
            </a:rPr>
            <a:t>2</a:t>
          </a:r>
          <a:r>
            <a:rPr lang="zh-TW" altLang="en-US" sz="1800" dirty="0" smtClean="0">
              <a:solidFill>
                <a:schemeClr val="tx1"/>
              </a:solidFill>
              <a:latin typeface="微軟正黑體" panose="020B0604030504040204" pitchFamily="34" charset="-120"/>
              <a:ea typeface="微軟正黑體" panose="020B0604030504040204" pitchFamily="34" charset="-120"/>
            </a:rPr>
            <a:t>節課</a:t>
          </a:r>
          <a:endParaRPr lang="zh-TW" altLang="en-US" sz="1800" dirty="0">
            <a:solidFill>
              <a:schemeClr val="tx1"/>
            </a:solidFill>
            <a:latin typeface="微軟正黑體" panose="020B0604030504040204" pitchFamily="34" charset="-120"/>
            <a:ea typeface="微軟正黑體" panose="020B0604030504040204" pitchFamily="34" charset="-120"/>
          </a:endParaRPr>
        </a:p>
      </dgm:t>
    </dgm:pt>
    <dgm:pt modelId="{36E06101-8488-4DAE-A497-3211FE1991FA}" type="parTrans" cxnId="{FDDACA34-F068-40A8-8AB8-8DE710A80CD9}">
      <dgm:prSet/>
      <dgm:spPr/>
      <dgm:t>
        <a:bodyPr/>
        <a:lstStyle/>
        <a:p>
          <a:endParaRPr lang="zh-TW" altLang="en-US"/>
        </a:p>
      </dgm:t>
    </dgm:pt>
    <dgm:pt modelId="{DC4E18CF-003D-411F-8ECB-C806AAB60F6D}" type="sibTrans" cxnId="{FDDACA34-F068-40A8-8AB8-8DE710A80CD9}">
      <dgm:prSet/>
      <dgm:spPr/>
      <dgm:t>
        <a:bodyPr/>
        <a:lstStyle/>
        <a:p>
          <a:endParaRPr lang="zh-TW" altLang="en-US"/>
        </a:p>
      </dgm:t>
    </dgm:pt>
    <dgm:pt modelId="{06B38D41-302A-4950-B8E8-3765E73FCB5C}">
      <dgm:prSet phldrT="[文字]" custT="1"/>
      <dgm:spPr>
        <a:solidFill>
          <a:schemeClr val="accent6">
            <a:lumMod val="60000"/>
            <a:lumOff val="40000"/>
          </a:schemeClr>
        </a:solidFill>
      </dgm:spPr>
      <dgm:t>
        <a:bodyPr/>
        <a:lstStyle/>
        <a:p>
          <a:r>
            <a:rPr lang="zh-TW" altLang="en-US" sz="1800" dirty="0" smtClean="0">
              <a:solidFill>
                <a:schemeClr val="tx1"/>
              </a:solidFill>
              <a:latin typeface="微軟正黑體" panose="020B0604030504040204" pitchFamily="34" charset="-120"/>
              <a:ea typeface="微軟正黑體" panose="020B0604030504040204" pitchFamily="34" charset="-120"/>
            </a:rPr>
            <a:t>國民中學階段科技領域學習節數每週</a:t>
          </a:r>
          <a:r>
            <a:rPr lang="en-US" altLang="zh-TW" sz="1800" dirty="0" smtClean="0">
              <a:solidFill>
                <a:schemeClr val="tx1"/>
              </a:solidFill>
              <a:latin typeface="微軟正黑體" panose="020B0604030504040204" pitchFamily="34" charset="-120"/>
              <a:ea typeface="微軟正黑體" panose="020B0604030504040204" pitchFamily="34" charset="-120"/>
            </a:rPr>
            <a:t>2</a:t>
          </a:r>
          <a:r>
            <a:rPr lang="zh-TW" altLang="en-US" sz="1800" dirty="0" smtClean="0">
              <a:solidFill>
                <a:schemeClr val="tx1"/>
              </a:solidFill>
              <a:latin typeface="微軟正黑體" panose="020B0604030504040204" pitchFamily="34" charset="-120"/>
              <a:ea typeface="微軟正黑體" panose="020B0604030504040204" pitchFamily="34" charset="-120"/>
            </a:rPr>
            <a:t>節課。建議依學期開設，採資訊科技與生活科技上下學期對開，每週連排</a:t>
          </a:r>
          <a:r>
            <a:rPr lang="en-US" altLang="zh-TW" sz="1800" dirty="0" smtClean="0">
              <a:solidFill>
                <a:schemeClr val="tx1"/>
              </a:solidFill>
              <a:latin typeface="微軟正黑體" panose="020B0604030504040204" pitchFamily="34" charset="-120"/>
              <a:ea typeface="微軟正黑體" panose="020B0604030504040204" pitchFamily="34" charset="-120"/>
            </a:rPr>
            <a:t>2</a:t>
          </a:r>
          <a:r>
            <a:rPr lang="zh-TW" altLang="en-US" sz="1800" dirty="0" smtClean="0">
              <a:solidFill>
                <a:schemeClr val="tx1"/>
              </a:solidFill>
              <a:latin typeface="微軟正黑體" panose="020B0604030504040204" pitchFamily="34" charset="-120"/>
              <a:ea typeface="微軟正黑體" panose="020B0604030504040204" pitchFamily="34" charset="-120"/>
            </a:rPr>
            <a:t>節課。</a:t>
          </a:r>
          <a:endParaRPr lang="zh-TW" altLang="en-US" sz="1800" dirty="0">
            <a:solidFill>
              <a:schemeClr val="tx1"/>
            </a:solidFill>
            <a:latin typeface="微軟正黑體" panose="020B0604030504040204" pitchFamily="34" charset="-120"/>
            <a:ea typeface="微軟正黑體" panose="020B0604030504040204" pitchFamily="34" charset="-120"/>
          </a:endParaRPr>
        </a:p>
      </dgm:t>
    </dgm:pt>
    <dgm:pt modelId="{819F8AC1-7141-49C8-AC39-84BF5D20F009}" type="parTrans" cxnId="{64C737E8-7363-48AE-82F2-0589A9DA3A42}">
      <dgm:prSet/>
      <dgm:spPr/>
      <dgm:t>
        <a:bodyPr/>
        <a:lstStyle/>
        <a:p>
          <a:endParaRPr lang="zh-TW" altLang="en-US"/>
        </a:p>
      </dgm:t>
    </dgm:pt>
    <dgm:pt modelId="{F5256211-DBBB-49A5-BF34-1C4977F01B69}" type="sibTrans" cxnId="{64C737E8-7363-48AE-82F2-0589A9DA3A42}">
      <dgm:prSet/>
      <dgm:spPr/>
      <dgm:t>
        <a:bodyPr/>
        <a:lstStyle/>
        <a:p>
          <a:endParaRPr lang="zh-TW" altLang="en-US"/>
        </a:p>
      </dgm:t>
    </dgm:pt>
    <dgm:pt modelId="{D5E4659E-0937-43FA-82C3-AA4268ACB109}">
      <dgm:prSet phldrT="[文字]" custT="1"/>
      <dgm:spPr/>
      <dgm:t>
        <a:bodyPr/>
        <a:lstStyle/>
        <a:p>
          <a:r>
            <a:rPr lang="zh-TW" altLang="en-US" sz="2800" b="1" dirty="0" smtClean="0">
              <a:solidFill>
                <a:srgbClr val="B2003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普通型高中</a:t>
          </a:r>
          <a:endParaRPr lang="zh-TW" altLang="en-US" sz="2800" b="1" dirty="0">
            <a:solidFill>
              <a:srgbClr val="B2003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DC6DC692-7C83-40AE-841E-9C5888347A39}" type="parTrans" cxnId="{6DDA3ED6-187D-42AC-8507-9EE611EA1063}">
      <dgm:prSet/>
      <dgm:spPr/>
      <dgm:t>
        <a:bodyPr/>
        <a:lstStyle/>
        <a:p>
          <a:endParaRPr lang="zh-TW" altLang="en-US"/>
        </a:p>
      </dgm:t>
    </dgm:pt>
    <dgm:pt modelId="{CD16DC68-7A7B-4341-B2F9-37C2D3A5CA76}" type="sibTrans" cxnId="{6DDA3ED6-187D-42AC-8507-9EE611EA1063}">
      <dgm:prSet/>
      <dgm:spPr/>
      <dgm:t>
        <a:bodyPr/>
        <a:lstStyle/>
        <a:p>
          <a:endParaRPr lang="zh-TW" altLang="en-US"/>
        </a:p>
      </dgm:t>
    </dgm:pt>
    <dgm:pt modelId="{81EEF7D4-0B84-4932-BF28-D98D5FFF5A20}">
      <dgm:prSet phldrT="[文字]" custT="1"/>
      <dgm:spPr>
        <a:solidFill>
          <a:schemeClr val="accent6">
            <a:lumMod val="60000"/>
            <a:lumOff val="40000"/>
          </a:schemeClr>
        </a:solidFill>
      </dgm:spPr>
      <dgm:t>
        <a:bodyPr/>
        <a:lstStyle/>
        <a:p>
          <a:r>
            <a:rPr lang="en-US" altLang="zh-TW" sz="1800" dirty="0" smtClean="0">
              <a:solidFill>
                <a:schemeClr val="tx1"/>
              </a:solidFill>
              <a:latin typeface="微軟正黑體" panose="020B0604030504040204" pitchFamily="34" charset="-120"/>
              <a:ea typeface="微軟正黑體" panose="020B0604030504040204" pitchFamily="34" charset="-120"/>
            </a:rPr>
            <a:t>4</a:t>
          </a:r>
          <a:r>
            <a:rPr lang="zh-TW" altLang="en-US" sz="1800" dirty="0" smtClean="0">
              <a:solidFill>
                <a:schemeClr val="tx1"/>
              </a:solidFill>
              <a:latin typeface="微軟正黑體" panose="020B0604030504040204" pitchFamily="34" charset="-120"/>
              <a:ea typeface="微軟正黑體" panose="020B0604030504040204" pitchFamily="34" charset="-120"/>
            </a:rPr>
            <a:t>必修學分</a:t>
          </a:r>
          <a:r>
            <a:rPr lang="en-US" altLang="zh-TW" sz="1800" dirty="0" smtClean="0">
              <a:solidFill>
                <a:schemeClr val="tx1"/>
              </a:solidFill>
              <a:latin typeface="微軟正黑體" panose="020B0604030504040204" pitchFamily="34" charset="-120"/>
              <a:ea typeface="微軟正黑體" panose="020B0604030504040204" pitchFamily="34" charset="-120"/>
            </a:rPr>
            <a:t>+</a:t>
          </a:r>
          <a:br>
            <a:rPr lang="en-US" altLang="zh-TW" sz="1800" dirty="0" smtClean="0">
              <a:solidFill>
                <a:schemeClr val="tx1"/>
              </a:solidFill>
              <a:latin typeface="微軟正黑體" panose="020B0604030504040204" pitchFamily="34" charset="-120"/>
              <a:ea typeface="微軟正黑體" panose="020B0604030504040204" pitchFamily="34" charset="-120"/>
            </a:rPr>
          </a:br>
          <a:r>
            <a:rPr lang="zh-TW" altLang="en-US" sz="1800" dirty="0" smtClean="0">
              <a:solidFill>
                <a:schemeClr val="tx1"/>
              </a:solidFill>
              <a:latin typeface="微軟正黑體" panose="020B0604030504040204" pitchFamily="34" charset="-120"/>
              <a:ea typeface="微軟正黑體" panose="020B0604030504040204" pitchFamily="34" charset="-120"/>
            </a:rPr>
            <a:t>加深加廣</a:t>
          </a:r>
          <a:r>
            <a:rPr lang="en-US" altLang="zh-TW" sz="1800" dirty="0" smtClean="0">
              <a:solidFill>
                <a:schemeClr val="tx1"/>
              </a:solidFill>
              <a:latin typeface="微軟正黑體" panose="020B0604030504040204" pitchFamily="34" charset="-120"/>
              <a:ea typeface="微軟正黑體" panose="020B0604030504040204" pitchFamily="34" charset="-120"/>
            </a:rPr>
            <a:t>8</a:t>
          </a:r>
          <a:r>
            <a:rPr lang="zh-TW" altLang="en-US" sz="1800" dirty="0" smtClean="0">
              <a:solidFill>
                <a:schemeClr val="tx1"/>
              </a:solidFill>
              <a:latin typeface="微軟正黑體" panose="020B0604030504040204" pitchFamily="34" charset="-120"/>
              <a:ea typeface="微軟正黑體" panose="020B0604030504040204" pitchFamily="34" charset="-120"/>
            </a:rPr>
            <a:t>學分</a:t>
          </a:r>
          <a:endParaRPr lang="zh-TW" altLang="en-US" sz="1800" dirty="0">
            <a:solidFill>
              <a:schemeClr val="tx1"/>
            </a:solidFill>
            <a:latin typeface="微軟正黑體" panose="020B0604030504040204" pitchFamily="34" charset="-120"/>
            <a:ea typeface="微軟正黑體" panose="020B0604030504040204" pitchFamily="34" charset="-120"/>
          </a:endParaRPr>
        </a:p>
      </dgm:t>
    </dgm:pt>
    <dgm:pt modelId="{D5438B5C-865C-4D26-BD3A-18E75E552072}" type="parTrans" cxnId="{47F0F4AB-7E2A-4C4A-82E2-9D29B17CE374}">
      <dgm:prSet/>
      <dgm:spPr/>
      <dgm:t>
        <a:bodyPr/>
        <a:lstStyle/>
        <a:p>
          <a:endParaRPr lang="zh-TW" altLang="en-US"/>
        </a:p>
      </dgm:t>
    </dgm:pt>
    <dgm:pt modelId="{D04CBFEF-2437-409B-85A6-62F5C3E175CB}" type="sibTrans" cxnId="{47F0F4AB-7E2A-4C4A-82E2-9D29B17CE374}">
      <dgm:prSet/>
      <dgm:spPr/>
      <dgm:t>
        <a:bodyPr/>
        <a:lstStyle/>
        <a:p>
          <a:endParaRPr lang="zh-TW" altLang="en-US"/>
        </a:p>
      </dgm:t>
    </dgm:pt>
    <dgm:pt modelId="{73E9052F-F0E4-456F-A382-2EC303E97C78}">
      <dgm:prSet phldrT="[文字]" custT="1"/>
      <dgm:spPr>
        <a:solidFill>
          <a:srgbClr val="FF9966"/>
        </a:solidFill>
      </dgm:spPr>
      <dgm:t>
        <a:bodyPr/>
        <a:lstStyle/>
        <a:p>
          <a:r>
            <a:rPr lang="zh-TW" altLang="en-US" sz="1800" dirty="0" smtClean="0">
              <a:solidFill>
                <a:schemeClr val="tx1"/>
              </a:solidFill>
              <a:latin typeface="微軟正黑體" panose="020B0604030504040204" pitchFamily="34" charset="-120"/>
              <a:ea typeface="微軟正黑體" panose="020B0604030504040204" pitchFamily="34" charset="-120"/>
            </a:rPr>
            <a:t>加深加廣選修共</a:t>
          </a:r>
          <a:r>
            <a:rPr lang="en-US" altLang="zh-TW" sz="1800" dirty="0" smtClean="0">
              <a:solidFill>
                <a:schemeClr val="tx1"/>
              </a:solidFill>
              <a:latin typeface="微軟正黑體" panose="020B0604030504040204" pitchFamily="34" charset="-120"/>
              <a:ea typeface="微軟正黑體" panose="020B0604030504040204" pitchFamily="34" charset="-120"/>
            </a:rPr>
            <a:t>8</a:t>
          </a:r>
          <a:r>
            <a:rPr lang="zh-TW" altLang="en-US" sz="1800" dirty="0" smtClean="0">
              <a:solidFill>
                <a:schemeClr val="tx1"/>
              </a:solidFill>
              <a:latin typeface="微軟正黑體" panose="020B0604030504040204" pitchFamily="34" charset="-120"/>
              <a:ea typeface="微軟正黑體" panose="020B0604030504040204" pitchFamily="34" charset="-120"/>
            </a:rPr>
            <a:t>學分規劃如下：「進階程式設計」（</a:t>
          </a:r>
          <a:r>
            <a:rPr lang="en-US" altLang="zh-TW" sz="1800" dirty="0" smtClean="0">
              <a:solidFill>
                <a:schemeClr val="tx1"/>
              </a:solidFill>
              <a:latin typeface="微軟正黑體" panose="020B0604030504040204" pitchFamily="34" charset="-120"/>
              <a:ea typeface="微軟正黑體" panose="020B0604030504040204" pitchFamily="34" charset="-120"/>
            </a:rPr>
            <a:t>2</a:t>
          </a:r>
          <a:r>
            <a:rPr lang="zh-TW" altLang="en-US" sz="1800" dirty="0" smtClean="0">
              <a:solidFill>
                <a:schemeClr val="tx1"/>
              </a:solidFill>
              <a:latin typeface="微軟正黑體" panose="020B0604030504040204" pitchFamily="34" charset="-120"/>
              <a:ea typeface="微軟正黑體" panose="020B0604030504040204" pitchFamily="34" charset="-120"/>
            </a:rPr>
            <a:t>學分）</a:t>
          </a:r>
          <a:r>
            <a:rPr lang="en-US" altLang="zh-TW" sz="1800" dirty="0" smtClean="0">
              <a:solidFill>
                <a:schemeClr val="tx1"/>
              </a:solidFill>
              <a:latin typeface="微軟正黑體" panose="020B0604030504040204" pitchFamily="34" charset="-120"/>
              <a:ea typeface="微軟正黑體" panose="020B0604030504040204" pitchFamily="34" charset="-120"/>
            </a:rPr>
            <a:t/>
          </a:r>
          <a:br>
            <a:rPr lang="en-US" altLang="zh-TW" sz="1800" dirty="0" smtClean="0">
              <a:solidFill>
                <a:schemeClr val="tx1"/>
              </a:solidFill>
              <a:latin typeface="微軟正黑體" panose="020B0604030504040204" pitchFamily="34" charset="-120"/>
              <a:ea typeface="微軟正黑體" panose="020B0604030504040204" pitchFamily="34" charset="-120"/>
            </a:rPr>
          </a:br>
          <a:r>
            <a:rPr lang="zh-TW" altLang="en-US" sz="1800" dirty="0" smtClean="0">
              <a:solidFill>
                <a:schemeClr val="tx1"/>
              </a:solidFill>
              <a:latin typeface="微軟正黑體" panose="020B0604030504040204" pitchFamily="34" charset="-120"/>
              <a:ea typeface="微軟正黑體" panose="020B0604030504040204" pitchFamily="34" charset="-120"/>
            </a:rPr>
            <a:t>「工程設計專題」（</a:t>
          </a:r>
          <a:r>
            <a:rPr lang="en-US" altLang="zh-TW" sz="1800" dirty="0" smtClean="0">
              <a:solidFill>
                <a:schemeClr val="tx1"/>
              </a:solidFill>
              <a:latin typeface="微軟正黑體" panose="020B0604030504040204" pitchFamily="34" charset="-120"/>
              <a:ea typeface="微軟正黑體" panose="020B0604030504040204" pitchFamily="34" charset="-120"/>
            </a:rPr>
            <a:t>2</a:t>
          </a:r>
          <a:r>
            <a:rPr lang="zh-TW" altLang="en-US" sz="1800" dirty="0" smtClean="0">
              <a:solidFill>
                <a:schemeClr val="tx1"/>
              </a:solidFill>
              <a:latin typeface="微軟正黑體" panose="020B0604030504040204" pitchFamily="34" charset="-120"/>
              <a:ea typeface="微軟正黑體" panose="020B0604030504040204" pitchFamily="34" charset="-120"/>
            </a:rPr>
            <a:t>學分）</a:t>
          </a:r>
          <a:r>
            <a:rPr lang="en-US" altLang="zh-TW" sz="1800" dirty="0" smtClean="0">
              <a:solidFill>
                <a:schemeClr val="tx1"/>
              </a:solidFill>
              <a:latin typeface="微軟正黑體" panose="020B0604030504040204" pitchFamily="34" charset="-120"/>
              <a:ea typeface="微軟正黑體" panose="020B0604030504040204" pitchFamily="34" charset="-120"/>
            </a:rPr>
            <a:t/>
          </a:r>
          <a:br>
            <a:rPr lang="en-US" altLang="zh-TW" sz="1800" dirty="0" smtClean="0">
              <a:solidFill>
                <a:schemeClr val="tx1"/>
              </a:solidFill>
              <a:latin typeface="微軟正黑體" panose="020B0604030504040204" pitchFamily="34" charset="-120"/>
              <a:ea typeface="微軟正黑體" panose="020B0604030504040204" pitchFamily="34" charset="-120"/>
            </a:rPr>
          </a:br>
          <a:r>
            <a:rPr lang="zh-TW" altLang="en-US" sz="1800" dirty="0" smtClean="0">
              <a:solidFill>
                <a:schemeClr val="tx1"/>
              </a:solidFill>
              <a:latin typeface="微軟正黑體" panose="020B0604030504040204" pitchFamily="34" charset="-120"/>
              <a:ea typeface="微軟正黑體" panose="020B0604030504040204" pitchFamily="34" charset="-120"/>
            </a:rPr>
            <a:t>領域課程：</a:t>
          </a:r>
          <a:r>
            <a:rPr lang="en-US" altLang="zh-TW" sz="1800" dirty="0" smtClean="0">
              <a:solidFill>
                <a:schemeClr val="tx1"/>
              </a:solidFill>
              <a:latin typeface="微軟正黑體" panose="020B0604030504040204" pitchFamily="34" charset="-120"/>
              <a:ea typeface="微軟正黑體" panose="020B0604030504040204" pitchFamily="34" charset="-120"/>
            </a:rPr>
            <a:t/>
          </a:r>
          <a:br>
            <a:rPr lang="en-US" altLang="zh-TW" sz="1800" dirty="0" smtClean="0">
              <a:solidFill>
                <a:schemeClr val="tx1"/>
              </a:solidFill>
              <a:latin typeface="微軟正黑體" panose="020B0604030504040204" pitchFamily="34" charset="-120"/>
              <a:ea typeface="微軟正黑體" panose="020B0604030504040204" pitchFamily="34" charset="-120"/>
            </a:rPr>
          </a:br>
          <a:r>
            <a:rPr lang="zh-TW" altLang="en-US" sz="1800" dirty="0" smtClean="0">
              <a:solidFill>
                <a:schemeClr val="tx1"/>
              </a:solidFill>
              <a:latin typeface="微軟正黑體" panose="020B0604030504040204" pitchFamily="34" charset="-120"/>
              <a:ea typeface="微軟正黑體" panose="020B0604030504040204" pitchFamily="34" charset="-120"/>
            </a:rPr>
            <a:t>「機器人專題」（</a:t>
          </a:r>
          <a:r>
            <a:rPr lang="en-US" altLang="zh-TW" sz="1800" dirty="0" smtClean="0">
              <a:solidFill>
                <a:schemeClr val="tx1"/>
              </a:solidFill>
              <a:latin typeface="微軟正黑體" panose="020B0604030504040204" pitchFamily="34" charset="-120"/>
              <a:ea typeface="微軟正黑體" panose="020B0604030504040204" pitchFamily="34" charset="-120"/>
            </a:rPr>
            <a:t>2</a:t>
          </a:r>
          <a:r>
            <a:rPr lang="zh-TW" altLang="en-US" sz="1800" dirty="0" smtClean="0">
              <a:solidFill>
                <a:schemeClr val="tx1"/>
              </a:solidFill>
              <a:latin typeface="微軟正黑體" panose="020B0604030504040204" pitchFamily="34" charset="-120"/>
              <a:ea typeface="微軟正黑體" panose="020B0604030504040204" pitchFamily="34" charset="-120"/>
            </a:rPr>
            <a:t>學分）</a:t>
          </a:r>
          <a:r>
            <a:rPr lang="en-US" altLang="zh-TW" sz="1800" dirty="0" smtClean="0">
              <a:solidFill>
                <a:schemeClr val="tx1"/>
              </a:solidFill>
              <a:latin typeface="微軟正黑體" panose="020B0604030504040204" pitchFamily="34" charset="-120"/>
              <a:ea typeface="微軟正黑體" panose="020B0604030504040204" pitchFamily="34" charset="-120"/>
            </a:rPr>
            <a:t/>
          </a:r>
          <a:br>
            <a:rPr lang="en-US" altLang="zh-TW" sz="1800" dirty="0" smtClean="0">
              <a:solidFill>
                <a:schemeClr val="tx1"/>
              </a:solidFill>
              <a:latin typeface="微軟正黑體" panose="020B0604030504040204" pitchFamily="34" charset="-120"/>
              <a:ea typeface="微軟正黑體" panose="020B0604030504040204" pitchFamily="34" charset="-120"/>
            </a:rPr>
          </a:br>
          <a:r>
            <a:rPr lang="zh-TW" altLang="en-US" sz="1800" dirty="0" smtClean="0">
              <a:solidFill>
                <a:schemeClr val="tx1"/>
              </a:solidFill>
              <a:latin typeface="微軟正黑體" panose="020B0604030504040204" pitchFamily="34" charset="-120"/>
              <a:ea typeface="微軟正黑體" panose="020B0604030504040204" pitchFamily="34" charset="-120"/>
            </a:rPr>
            <a:t>「科技應用專題」（</a:t>
          </a:r>
          <a:r>
            <a:rPr lang="en-US" altLang="zh-TW" sz="1800" dirty="0" smtClean="0">
              <a:solidFill>
                <a:schemeClr val="tx1"/>
              </a:solidFill>
              <a:latin typeface="微軟正黑體" panose="020B0604030504040204" pitchFamily="34" charset="-120"/>
              <a:ea typeface="微軟正黑體" panose="020B0604030504040204" pitchFamily="34" charset="-120"/>
            </a:rPr>
            <a:t>2</a:t>
          </a:r>
          <a:r>
            <a:rPr lang="zh-TW" altLang="en-US" sz="1800" dirty="0" smtClean="0">
              <a:solidFill>
                <a:schemeClr val="tx1"/>
              </a:solidFill>
              <a:latin typeface="微軟正黑體" panose="020B0604030504040204" pitchFamily="34" charset="-120"/>
              <a:ea typeface="微軟正黑體" panose="020B0604030504040204" pitchFamily="34" charset="-120"/>
            </a:rPr>
            <a:t>學分）</a:t>
          </a:r>
          <a:endParaRPr lang="zh-TW" altLang="en-US" sz="1800" dirty="0">
            <a:solidFill>
              <a:schemeClr val="tx1"/>
            </a:solidFill>
            <a:latin typeface="微軟正黑體" panose="020B0604030504040204" pitchFamily="34" charset="-120"/>
            <a:ea typeface="微軟正黑體" panose="020B0604030504040204" pitchFamily="34" charset="-120"/>
          </a:endParaRPr>
        </a:p>
      </dgm:t>
    </dgm:pt>
    <dgm:pt modelId="{4A5B25E0-D591-44AF-B5D4-22966BC6FB5D}" type="parTrans" cxnId="{0BC16994-206C-4CB7-B801-D220AF01C63E}">
      <dgm:prSet/>
      <dgm:spPr/>
      <dgm:t>
        <a:bodyPr/>
        <a:lstStyle/>
        <a:p>
          <a:endParaRPr lang="zh-TW" altLang="en-US"/>
        </a:p>
      </dgm:t>
    </dgm:pt>
    <dgm:pt modelId="{F317F21A-6768-4203-AD1D-991DB52A8E94}" type="sibTrans" cxnId="{0BC16994-206C-4CB7-B801-D220AF01C63E}">
      <dgm:prSet/>
      <dgm:spPr/>
      <dgm:t>
        <a:bodyPr/>
        <a:lstStyle/>
        <a:p>
          <a:endParaRPr lang="zh-TW" altLang="en-US"/>
        </a:p>
      </dgm:t>
    </dgm:pt>
    <dgm:pt modelId="{F6116FEB-2B4C-4644-9C6B-95906CBCA69F}" type="pres">
      <dgm:prSet presAssocID="{F0BF1ECD-3E69-4189-A4C5-0D02B03B8AED}" presName="theList" presStyleCnt="0">
        <dgm:presLayoutVars>
          <dgm:dir/>
          <dgm:animLvl val="lvl"/>
          <dgm:resizeHandles val="exact"/>
        </dgm:presLayoutVars>
      </dgm:prSet>
      <dgm:spPr/>
      <dgm:t>
        <a:bodyPr/>
        <a:lstStyle/>
        <a:p>
          <a:endParaRPr lang="zh-TW" altLang="en-US"/>
        </a:p>
      </dgm:t>
    </dgm:pt>
    <dgm:pt modelId="{434DB8C0-8F4C-4BBD-BD1D-01594AC1F235}" type="pres">
      <dgm:prSet presAssocID="{C223480D-0D78-4D34-921B-A61EEB83F479}" presName="compNode" presStyleCnt="0"/>
      <dgm:spPr/>
      <dgm:t>
        <a:bodyPr/>
        <a:lstStyle/>
        <a:p>
          <a:endParaRPr lang="zh-TW" altLang="en-US"/>
        </a:p>
      </dgm:t>
    </dgm:pt>
    <dgm:pt modelId="{EDB3316F-14BF-47BC-970D-585A55D01FFC}" type="pres">
      <dgm:prSet presAssocID="{C223480D-0D78-4D34-921B-A61EEB83F479}" presName="aNode" presStyleLbl="bgShp" presStyleIdx="0" presStyleCnt="2" custLinFactNeighborX="1089"/>
      <dgm:spPr/>
      <dgm:t>
        <a:bodyPr/>
        <a:lstStyle/>
        <a:p>
          <a:endParaRPr lang="zh-TW" altLang="en-US"/>
        </a:p>
      </dgm:t>
    </dgm:pt>
    <dgm:pt modelId="{EBD63BDD-A4C3-467A-B9A1-BA77651F836B}" type="pres">
      <dgm:prSet presAssocID="{C223480D-0D78-4D34-921B-A61EEB83F479}" presName="textNode" presStyleLbl="bgShp" presStyleIdx="0" presStyleCnt="2"/>
      <dgm:spPr/>
      <dgm:t>
        <a:bodyPr/>
        <a:lstStyle/>
        <a:p>
          <a:endParaRPr lang="zh-TW" altLang="en-US"/>
        </a:p>
      </dgm:t>
    </dgm:pt>
    <dgm:pt modelId="{7136891D-AC0A-4E24-89A4-C401E49274B3}" type="pres">
      <dgm:prSet presAssocID="{C223480D-0D78-4D34-921B-A61EEB83F479}" presName="compChildNode" presStyleCnt="0"/>
      <dgm:spPr/>
      <dgm:t>
        <a:bodyPr/>
        <a:lstStyle/>
        <a:p>
          <a:endParaRPr lang="zh-TW" altLang="en-US"/>
        </a:p>
      </dgm:t>
    </dgm:pt>
    <dgm:pt modelId="{CB985733-E4B4-4679-AF9C-DF91D2A9A8DD}" type="pres">
      <dgm:prSet presAssocID="{C223480D-0D78-4D34-921B-A61EEB83F479}" presName="theInnerList" presStyleCnt="0"/>
      <dgm:spPr/>
      <dgm:t>
        <a:bodyPr/>
        <a:lstStyle/>
        <a:p>
          <a:endParaRPr lang="zh-TW" altLang="en-US"/>
        </a:p>
      </dgm:t>
    </dgm:pt>
    <dgm:pt modelId="{0B6305C5-DD05-4C9A-8FC9-9C8C1E44233E}" type="pres">
      <dgm:prSet presAssocID="{3C63C9B5-D921-4B03-93BB-074EFAF481DB}" presName="childNode" presStyleLbl="node1" presStyleIdx="0" presStyleCnt="4" custScaleX="114677" custScaleY="66314" custLinFactY="-12800" custLinFactNeighborX="0" custLinFactNeighborY="-100000">
        <dgm:presLayoutVars>
          <dgm:bulletEnabled val="1"/>
        </dgm:presLayoutVars>
      </dgm:prSet>
      <dgm:spPr/>
      <dgm:t>
        <a:bodyPr/>
        <a:lstStyle/>
        <a:p>
          <a:endParaRPr lang="zh-TW" altLang="en-US"/>
        </a:p>
      </dgm:t>
    </dgm:pt>
    <dgm:pt modelId="{4225E4E4-F857-43B6-AA0A-1028C04FB4DA}" type="pres">
      <dgm:prSet presAssocID="{3C63C9B5-D921-4B03-93BB-074EFAF481DB}" presName="aSpace2" presStyleCnt="0"/>
      <dgm:spPr/>
      <dgm:t>
        <a:bodyPr/>
        <a:lstStyle/>
        <a:p>
          <a:endParaRPr lang="zh-TW" altLang="en-US"/>
        </a:p>
      </dgm:t>
    </dgm:pt>
    <dgm:pt modelId="{46F0829F-590C-4F1A-96F8-0DF48AFE57CF}" type="pres">
      <dgm:prSet presAssocID="{06B38D41-302A-4950-B8E8-3765E73FCB5C}" presName="childNode" presStyleLbl="node1" presStyleIdx="1" presStyleCnt="4" custScaleX="114677" custScaleY="187961" custLinFactNeighborX="326" custLinFactNeighborY="-67747">
        <dgm:presLayoutVars>
          <dgm:bulletEnabled val="1"/>
        </dgm:presLayoutVars>
      </dgm:prSet>
      <dgm:spPr/>
      <dgm:t>
        <a:bodyPr/>
        <a:lstStyle/>
        <a:p>
          <a:endParaRPr lang="zh-TW" altLang="en-US"/>
        </a:p>
      </dgm:t>
    </dgm:pt>
    <dgm:pt modelId="{1DEA241F-F60C-47BF-BDD7-C4998C92CE58}" type="pres">
      <dgm:prSet presAssocID="{C223480D-0D78-4D34-921B-A61EEB83F479}" presName="aSpace" presStyleCnt="0"/>
      <dgm:spPr/>
      <dgm:t>
        <a:bodyPr/>
        <a:lstStyle/>
        <a:p>
          <a:endParaRPr lang="zh-TW" altLang="en-US"/>
        </a:p>
      </dgm:t>
    </dgm:pt>
    <dgm:pt modelId="{A6564B4E-3E63-414B-A4F0-DADC44BF658D}" type="pres">
      <dgm:prSet presAssocID="{D5E4659E-0937-43FA-82C3-AA4268ACB109}" presName="compNode" presStyleCnt="0"/>
      <dgm:spPr/>
      <dgm:t>
        <a:bodyPr/>
        <a:lstStyle/>
        <a:p>
          <a:endParaRPr lang="zh-TW" altLang="en-US"/>
        </a:p>
      </dgm:t>
    </dgm:pt>
    <dgm:pt modelId="{70696D39-57BC-4705-A5CB-A4DE8C683E91}" type="pres">
      <dgm:prSet presAssocID="{D5E4659E-0937-43FA-82C3-AA4268ACB109}" presName="aNode" presStyleLbl="bgShp" presStyleIdx="1" presStyleCnt="2"/>
      <dgm:spPr/>
      <dgm:t>
        <a:bodyPr/>
        <a:lstStyle/>
        <a:p>
          <a:endParaRPr lang="zh-TW" altLang="en-US"/>
        </a:p>
      </dgm:t>
    </dgm:pt>
    <dgm:pt modelId="{32B50213-2409-4D64-95A2-A0132369D3C0}" type="pres">
      <dgm:prSet presAssocID="{D5E4659E-0937-43FA-82C3-AA4268ACB109}" presName="textNode" presStyleLbl="bgShp" presStyleIdx="1" presStyleCnt="2"/>
      <dgm:spPr/>
      <dgm:t>
        <a:bodyPr/>
        <a:lstStyle/>
        <a:p>
          <a:endParaRPr lang="zh-TW" altLang="en-US"/>
        </a:p>
      </dgm:t>
    </dgm:pt>
    <dgm:pt modelId="{3105C0D6-7764-4D73-AFE1-21784D02103A}" type="pres">
      <dgm:prSet presAssocID="{D5E4659E-0937-43FA-82C3-AA4268ACB109}" presName="compChildNode" presStyleCnt="0"/>
      <dgm:spPr/>
      <dgm:t>
        <a:bodyPr/>
        <a:lstStyle/>
        <a:p>
          <a:endParaRPr lang="zh-TW" altLang="en-US"/>
        </a:p>
      </dgm:t>
    </dgm:pt>
    <dgm:pt modelId="{94C918BF-ABD5-42D1-B3D1-7E1EAE80CAD1}" type="pres">
      <dgm:prSet presAssocID="{D5E4659E-0937-43FA-82C3-AA4268ACB109}" presName="theInnerList" presStyleCnt="0"/>
      <dgm:spPr/>
      <dgm:t>
        <a:bodyPr/>
        <a:lstStyle/>
        <a:p>
          <a:endParaRPr lang="zh-TW" altLang="en-US"/>
        </a:p>
      </dgm:t>
    </dgm:pt>
    <dgm:pt modelId="{A18DB278-D53B-4875-9699-EE4EDC7ADC63}" type="pres">
      <dgm:prSet presAssocID="{81EEF7D4-0B84-4932-BF28-D98D5FFF5A20}" presName="childNode" presStyleLbl="node1" presStyleIdx="2" presStyleCnt="4" custScaleX="114677" custScaleY="66314" custLinFactY="-12800" custLinFactNeighborX="0" custLinFactNeighborY="-100000">
        <dgm:presLayoutVars>
          <dgm:bulletEnabled val="1"/>
        </dgm:presLayoutVars>
      </dgm:prSet>
      <dgm:spPr/>
      <dgm:t>
        <a:bodyPr/>
        <a:lstStyle/>
        <a:p>
          <a:endParaRPr lang="zh-TW" altLang="en-US"/>
        </a:p>
      </dgm:t>
    </dgm:pt>
    <dgm:pt modelId="{7744ACDA-2924-4EBE-9561-98220F9077A8}" type="pres">
      <dgm:prSet presAssocID="{81EEF7D4-0B84-4932-BF28-D98D5FFF5A20}" presName="aSpace2" presStyleCnt="0"/>
      <dgm:spPr/>
      <dgm:t>
        <a:bodyPr/>
        <a:lstStyle/>
        <a:p>
          <a:endParaRPr lang="zh-TW" altLang="en-US"/>
        </a:p>
      </dgm:t>
    </dgm:pt>
    <dgm:pt modelId="{CAB10800-E260-47BC-A32F-EACCEFB9080C}" type="pres">
      <dgm:prSet presAssocID="{73E9052F-F0E4-456F-A382-2EC303E97C78}" presName="childNode" presStyleLbl="node1" presStyleIdx="3" presStyleCnt="4" custScaleX="114677" custScaleY="187961" custLinFactNeighborX="-326" custLinFactNeighborY="-46253">
        <dgm:presLayoutVars>
          <dgm:bulletEnabled val="1"/>
        </dgm:presLayoutVars>
      </dgm:prSet>
      <dgm:spPr/>
      <dgm:t>
        <a:bodyPr/>
        <a:lstStyle/>
        <a:p>
          <a:endParaRPr lang="zh-TW" altLang="en-US"/>
        </a:p>
      </dgm:t>
    </dgm:pt>
  </dgm:ptLst>
  <dgm:cxnLst>
    <dgm:cxn modelId="{47F0F4AB-7E2A-4C4A-82E2-9D29B17CE374}" srcId="{D5E4659E-0937-43FA-82C3-AA4268ACB109}" destId="{81EEF7D4-0B84-4932-BF28-D98D5FFF5A20}" srcOrd="0" destOrd="0" parTransId="{D5438B5C-865C-4D26-BD3A-18E75E552072}" sibTransId="{D04CBFEF-2437-409B-85A6-62F5C3E175CB}"/>
    <dgm:cxn modelId="{F9D782B5-AC06-4774-A5EA-39857058E7C4}" type="presOf" srcId="{C223480D-0D78-4D34-921B-A61EEB83F479}" destId="{EBD63BDD-A4C3-467A-B9A1-BA77651F836B}" srcOrd="1" destOrd="0" presId="urn:microsoft.com/office/officeart/2005/8/layout/lProcess2"/>
    <dgm:cxn modelId="{63D3F46A-A47E-4437-B2AC-1103955BCFE0}" type="presOf" srcId="{D5E4659E-0937-43FA-82C3-AA4268ACB109}" destId="{70696D39-57BC-4705-A5CB-A4DE8C683E91}" srcOrd="0" destOrd="0" presId="urn:microsoft.com/office/officeart/2005/8/layout/lProcess2"/>
    <dgm:cxn modelId="{6DDA3ED6-187D-42AC-8507-9EE611EA1063}" srcId="{F0BF1ECD-3E69-4189-A4C5-0D02B03B8AED}" destId="{D5E4659E-0937-43FA-82C3-AA4268ACB109}" srcOrd="1" destOrd="0" parTransId="{DC6DC692-7C83-40AE-841E-9C5888347A39}" sibTransId="{CD16DC68-7A7B-4341-B2F9-37C2D3A5CA76}"/>
    <dgm:cxn modelId="{5557FA70-F236-45EE-BBB5-63D95EC01D45}" srcId="{F0BF1ECD-3E69-4189-A4C5-0D02B03B8AED}" destId="{C223480D-0D78-4D34-921B-A61EEB83F479}" srcOrd="0" destOrd="0" parTransId="{D76C6837-1EE2-4A0C-B340-C50856051D6C}" sibTransId="{60349A70-C570-42A9-ADFC-D96388DA8395}"/>
    <dgm:cxn modelId="{0CC19A2C-67FE-4A09-BB88-6FD3E00FFCDF}" type="presOf" srcId="{3C63C9B5-D921-4B03-93BB-074EFAF481DB}" destId="{0B6305C5-DD05-4C9A-8FC9-9C8C1E44233E}" srcOrd="0" destOrd="0" presId="urn:microsoft.com/office/officeart/2005/8/layout/lProcess2"/>
    <dgm:cxn modelId="{E23C1BD8-D64A-4BA0-B2FE-3258561682A7}" type="presOf" srcId="{C223480D-0D78-4D34-921B-A61EEB83F479}" destId="{EDB3316F-14BF-47BC-970D-585A55D01FFC}" srcOrd="0" destOrd="0" presId="urn:microsoft.com/office/officeart/2005/8/layout/lProcess2"/>
    <dgm:cxn modelId="{0BC16994-206C-4CB7-B801-D220AF01C63E}" srcId="{D5E4659E-0937-43FA-82C3-AA4268ACB109}" destId="{73E9052F-F0E4-456F-A382-2EC303E97C78}" srcOrd="1" destOrd="0" parTransId="{4A5B25E0-D591-44AF-B5D4-22966BC6FB5D}" sibTransId="{F317F21A-6768-4203-AD1D-991DB52A8E94}"/>
    <dgm:cxn modelId="{446B0C50-BC99-4DF3-B68D-1CD5112BFFF0}" type="presOf" srcId="{73E9052F-F0E4-456F-A382-2EC303E97C78}" destId="{CAB10800-E260-47BC-A32F-EACCEFB9080C}" srcOrd="0" destOrd="0" presId="urn:microsoft.com/office/officeart/2005/8/layout/lProcess2"/>
    <dgm:cxn modelId="{64C737E8-7363-48AE-82F2-0589A9DA3A42}" srcId="{C223480D-0D78-4D34-921B-A61EEB83F479}" destId="{06B38D41-302A-4950-B8E8-3765E73FCB5C}" srcOrd="1" destOrd="0" parTransId="{819F8AC1-7141-49C8-AC39-84BF5D20F009}" sibTransId="{F5256211-DBBB-49A5-BF34-1C4977F01B69}"/>
    <dgm:cxn modelId="{1F9632EA-A426-4309-A828-62C9AC6C85FF}" type="presOf" srcId="{D5E4659E-0937-43FA-82C3-AA4268ACB109}" destId="{32B50213-2409-4D64-95A2-A0132369D3C0}" srcOrd="1" destOrd="0" presId="urn:microsoft.com/office/officeart/2005/8/layout/lProcess2"/>
    <dgm:cxn modelId="{F542FE6C-3476-4D3F-8623-19A38714902B}" type="presOf" srcId="{06B38D41-302A-4950-B8E8-3765E73FCB5C}" destId="{46F0829F-590C-4F1A-96F8-0DF48AFE57CF}" srcOrd="0" destOrd="0" presId="urn:microsoft.com/office/officeart/2005/8/layout/lProcess2"/>
    <dgm:cxn modelId="{F1AEB553-A8B8-4CE6-AB3B-BE5A6ABB30D8}" type="presOf" srcId="{81EEF7D4-0B84-4932-BF28-D98D5FFF5A20}" destId="{A18DB278-D53B-4875-9699-EE4EDC7ADC63}" srcOrd="0" destOrd="0" presId="urn:microsoft.com/office/officeart/2005/8/layout/lProcess2"/>
    <dgm:cxn modelId="{FDDACA34-F068-40A8-8AB8-8DE710A80CD9}" srcId="{C223480D-0D78-4D34-921B-A61EEB83F479}" destId="{3C63C9B5-D921-4B03-93BB-074EFAF481DB}" srcOrd="0" destOrd="0" parTransId="{36E06101-8488-4DAE-A497-3211FE1991FA}" sibTransId="{DC4E18CF-003D-411F-8ECB-C806AAB60F6D}"/>
    <dgm:cxn modelId="{092D92FA-A27E-42FA-8CB1-5243E19C247C}" type="presOf" srcId="{F0BF1ECD-3E69-4189-A4C5-0D02B03B8AED}" destId="{F6116FEB-2B4C-4644-9C6B-95906CBCA69F}" srcOrd="0" destOrd="0" presId="urn:microsoft.com/office/officeart/2005/8/layout/lProcess2"/>
    <dgm:cxn modelId="{4CEDED2F-EA75-49C6-BF6A-FA4DA89E534D}" type="presParOf" srcId="{F6116FEB-2B4C-4644-9C6B-95906CBCA69F}" destId="{434DB8C0-8F4C-4BBD-BD1D-01594AC1F235}" srcOrd="0" destOrd="0" presId="urn:microsoft.com/office/officeart/2005/8/layout/lProcess2"/>
    <dgm:cxn modelId="{978FAB17-20FD-4270-8F6A-421C8905EF9A}" type="presParOf" srcId="{434DB8C0-8F4C-4BBD-BD1D-01594AC1F235}" destId="{EDB3316F-14BF-47BC-970D-585A55D01FFC}" srcOrd="0" destOrd="0" presId="urn:microsoft.com/office/officeart/2005/8/layout/lProcess2"/>
    <dgm:cxn modelId="{0ED8605B-3BAA-4A27-A803-C5364DFE1983}" type="presParOf" srcId="{434DB8C0-8F4C-4BBD-BD1D-01594AC1F235}" destId="{EBD63BDD-A4C3-467A-B9A1-BA77651F836B}" srcOrd="1" destOrd="0" presId="urn:microsoft.com/office/officeart/2005/8/layout/lProcess2"/>
    <dgm:cxn modelId="{B9509FF2-0C58-4420-AD49-09B422F60D06}" type="presParOf" srcId="{434DB8C0-8F4C-4BBD-BD1D-01594AC1F235}" destId="{7136891D-AC0A-4E24-89A4-C401E49274B3}" srcOrd="2" destOrd="0" presId="urn:microsoft.com/office/officeart/2005/8/layout/lProcess2"/>
    <dgm:cxn modelId="{5346BF86-FC81-44FB-954B-0F741839C3C1}" type="presParOf" srcId="{7136891D-AC0A-4E24-89A4-C401E49274B3}" destId="{CB985733-E4B4-4679-AF9C-DF91D2A9A8DD}" srcOrd="0" destOrd="0" presId="urn:microsoft.com/office/officeart/2005/8/layout/lProcess2"/>
    <dgm:cxn modelId="{843C9E88-7DE5-4799-A640-E08395B9D54A}" type="presParOf" srcId="{CB985733-E4B4-4679-AF9C-DF91D2A9A8DD}" destId="{0B6305C5-DD05-4C9A-8FC9-9C8C1E44233E}" srcOrd="0" destOrd="0" presId="urn:microsoft.com/office/officeart/2005/8/layout/lProcess2"/>
    <dgm:cxn modelId="{7D21A873-9720-42DA-906A-0810BC89404B}" type="presParOf" srcId="{CB985733-E4B4-4679-AF9C-DF91D2A9A8DD}" destId="{4225E4E4-F857-43B6-AA0A-1028C04FB4DA}" srcOrd="1" destOrd="0" presId="urn:microsoft.com/office/officeart/2005/8/layout/lProcess2"/>
    <dgm:cxn modelId="{6154E567-B06C-4F6A-BBE3-20E344F35621}" type="presParOf" srcId="{CB985733-E4B4-4679-AF9C-DF91D2A9A8DD}" destId="{46F0829F-590C-4F1A-96F8-0DF48AFE57CF}" srcOrd="2" destOrd="0" presId="urn:microsoft.com/office/officeart/2005/8/layout/lProcess2"/>
    <dgm:cxn modelId="{69BA6738-FE6F-4CEF-B3D3-0100C1483605}" type="presParOf" srcId="{F6116FEB-2B4C-4644-9C6B-95906CBCA69F}" destId="{1DEA241F-F60C-47BF-BDD7-C4998C92CE58}" srcOrd="1" destOrd="0" presId="urn:microsoft.com/office/officeart/2005/8/layout/lProcess2"/>
    <dgm:cxn modelId="{8F2E3662-B677-44E0-A762-01A8E7614DCC}" type="presParOf" srcId="{F6116FEB-2B4C-4644-9C6B-95906CBCA69F}" destId="{A6564B4E-3E63-414B-A4F0-DADC44BF658D}" srcOrd="2" destOrd="0" presId="urn:microsoft.com/office/officeart/2005/8/layout/lProcess2"/>
    <dgm:cxn modelId="{36510627-DC30-4728-BBBB-2216CA2D9D0F}" type="presParOf" srcId="{A6564B4E-3E63-414B-A4F0-DADC44BF658D}" destId="{70696D39-57BC-4705-A5CB-A4DE8C683E91}" srcOrd="0" destOrd="0" presId="urn:microsoft.com/office/officeart/2005/8/layout/lProcess2"/>
    <dgm:cxn modelId="{EE8080FA-E9E5-41E1-A9BA-F3C468C7430B}" type="presParOf" srcId="{A6564B4E-3E63-414B-A4F0-DADC44BF658D}" destId="{32B50213-2409-4D64-95A2-A0132369D3C0}" srcOrd="1" destOrd="0" presId="urn:microsoft.com/office/officeart/2005/8/layout/lProcess2"/>
    <dgm:cxn modelId="{0F011671-B7B7-4708-9912-59AFED682621}" type="presParOf" srcId="{A6564B4E-3E63-414B-A4F0-DADC44BF658D}" destId="{3105C0D6-7764-4D73-AFE1-21784D02103A}" srcOrd="2" destOrd="0" presId="urn:microsoft.com/office/officeart/2005/8/layout/lProcess2"/>
    <dgm:cxn modelId="{3D634596-34D5-4F6C-AA1D-99751E7F8F5A}" type="presParOf" srcId="{3105C0D6-7764-4D73-AFE1-21784D02103A}" destId="{94C918BF-ABD5-42D1-B3D1-7E1EAE80CAD1}" srcOrd="0" destOrd="0" presId="urn:microsoft.com/office/officeart/2005/8/layout/lProcess2"/>
    <dgm:cxn modelId="{F248164A-A12B-4788-9417-190817AABD66}" type="presParOf" srcId="{94C918BF-ABD5-42D1-B3D1-7E1EAE80CAD1}" destId="{A18DB278-D53B-4875-9699-EE4EDC7ADC63}" srcOrd="0" destOrd="0" presId="urn:microsoft.com/office/officeart/2005/8/layout/lProcess2"/>
    <dgm:cxn modelId="{881A0DC0-EC1A-46DC-98C0-412AA814F8EC}" type="presParOf" srcId="{94C918BF-ABD5-42D1-B3D1-7E1EAE80CAD1}" destId="{7744ACDA-2924-4EBE-9561-98220F9077A8}" srcOrd="1" destOrd="0" presId="urn:microsoft.com/office/officeart/2005/8/layout/lProcess2"/>
    <dgm:cxn modelId="{67816131-31D1-4A7F-9F59-4D93715A7615}" type="presParOf" srcId="{94C918BF-ABD5-42D1-B3D1-7E1EAE80CAD1}" destId="{CAB10800-E260-47BC-A32F-EACCEFB9080C}"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11BE9E-F1C3-42D4-A4A1-9AC0E9F28772}" type="doc">
      <dgm:prSet loTypeId="urn:microsoft.com/office/officeart/2005/8/layout/matrix2" loCatId="matrix" qsTypeId="urn:microsoft.com/office/officeart/2005/8/quickstyle/simple1" qsCatId="simple" csTypeId="urn:microsoft.com/office/officeart/2005/8/colors/colorful3" csCatId="colorful" phldr="1"/>
      <dgm:spPr/>
      <dgm:t>
        <a:bodyPr/>
        <a:lstStyle/>
        <a:p>
          <a:endParaRPr lang="zh-TW" altLang="en-US"/>
        </a:p>
      </dgm:t>
    </dgm:pt>
    <dgm:pt modelId="{06096428-E25F-4BDF-8931-20C7ADB0ACCF}">
      <dgm:prSet phldrT="[文字]" custT="1"/>
      <dgm:spPr>
        <a:solidFill>
          <a:schemeClr val="accent4">
            <a:lumMod val="75000"/>
          </a:schemeClr>
        </a:solidFill>
      </dgm:spPr>
      <dgm:t>
        <a:bodyPr lIns="0" rIns="0"/>
        <a:lstStyle/>
        <a:p>
          <a:pPr algn="l">
            <a:lnSpc>
              <a:spcPts val="2160"/>
            </a:lnSpc>
          </a:pPr>
          <a:r>
            <a:rPr lang="zh-TW" altLang="en-US" sz="1800" b="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培養學生的科技素養，建構科技的系統性思考、創造思考、批判思考、問題解決、邏輯與運算思維等高階思考能力。</a:t>
          </a:r>
          <a:endParaRPr lang="zh-TW" altLang="en-US" sz="1800" b="0" dirty="0">
            <a:solidFill>
              <a:schemeClr val="bg1"/>
            </a:solidFill>
            <a:effectLst>
              <a:outerShdw blurRad="38100" dist="38100" dir="2700000" algn="tl">
                <a:srgbClr val="000000">
                  <a:alpha val="43137"/>
                </a:srgbClr>
              </a:outerShdw>
            </a:effectLst>
          </a:endParaRPr>
        </a:p>
      </dgm:t>
    </dgm:pt>
    <dgm:pt modelId="{64D28ED1-BE2C-4E1B-B6D9-EE6B5DEAC7B7}" type="parTrans" cxnId="{C5E7367C-7033-4523-88AC-1E1A18240A7A}">
      <dgm:prSet/>
      <dgm:spPr/>
      <dgm:t>
        <a:bodyPr/>
        <a:lstStyle/>
        <a:p>
          <a:endParaRPr lang="zh-TW" altLang="en-US" sz="2000" b="0">
            <a:effectLst>
              <a:outerShdw blurRad="38100" dist="38100" dir="2700000" algn="tl">
                <a:srgbClr val="000000">
                  <a:alpha val="43137"/>
                </a:srgbClr>
              </a:outerShdw>
            </a:effectLst>
          </a:endParaRPr>
        </a:p>
      </dgm:t>
    </dgm:pt>
    <dgm:pt modelId="{D43F15D5-F00C-49A4-A605-5A149B0CD2D4}" type="sibTrans" cxnId="{C5E7367C-7033-4523-88AC-1E1A18240A7A}">
      <dgm:prSet/>
      <dgm:spPr/>
      <dgm:t>
        <a:bodyPr/>
        <a:lstStyle/>
        <a:p>
          <a:endParaRPr lang="zh-TW" altLang="en-US" sz="2000" b="0">
            <a:effectLst>
              <a:outerShdw blurRad="38100" dist="38100" dir="2700000" algn="tl">
                <a:srgbClr val="000000">
                  <a:alpha val="43137"/>
                </a:srgbClr>
              </a:outerShdw>
            </a:effectLst>
          </a:endParaRPr>
        </a:p>
      </dgm:t>
    </dgm:pt>
    <dgm:pt modelId="{F86CFD23-9263-4C9F-8E71-09A8692BC735}">
      <dgm:prSet phldrT="[文字]" custT="1"/>
      <dgm:spPr/>
      <dgm:t>
        <a:bodyPr lIns="0" rIns="0"/>
        <a:lstStyle/>
        <a:p>
          <a:pPr algn="l">
            <a:lnSpc>
              <a:spcPts val="2160"/>
            </a:lnSpc>
          </a:pPr>
          <a:r>
            <a:rPr lang="zh-TW" altLang="en-US" sz="1800" b="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著重問題分析、發展並實作解題方法及評估解題方法之效能的能力，避免偏重知識面的學習內涵，可</a:t>
          </a:r>
          <a:r>
            <a:rPr lang="zh-TW" sz="1800" b="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體會實用性。</a:t>
          </a:r>
          <a:r>
            <a:rPr lang="zh-TW" altLang="zh-TW" sz="1800" b="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透過生活化的問題讓學生</a:t>
          </a:r>
          <a:endParaRPr lang="zh-TW" altLang="en-US" sz="1800" b="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E37D22C7-3243-40E2-9FDB-C2AEE0CEDCDB}" type="parTrans" cxnId="{2553CC9E-35A4-4A5B-A510-5818A350D995}">
      <dgm:prSet/>
      <dgm:spPr/>
      <dgm:t>
        <a:bodyPr/>
        <a:lstStyle/>
        <a:p>
          <a:endParaRPr lang="zh-TW" altLang="en-US" sz="2000" b="0">
            <a:effectLst>
              <a:outerShdw blurRad="38100" dist="38100" dir="2700000" algn="tl">
                <a:srgbClr val="000000">
                  <a:alpha val="43137"/>
                </a:srgbClr>
              </a:outerShdw>
            </a:effectLst>
          </a:endParaRPr>
        </a:p>
      </dgm:t>
    </dgm:pt>
    <dgm:pt modelId="{DEC5AC83-2329-4D1D-8082-8807B3D0E7BE}" type="sibTrans" cxnId="{2553CC9E-35A4-4A5B-A510-5818A350D995}">
      <dgm:prSet/>
      <dgm:spPr/>
      <dgm:t>
        <a:bodyPr/>
        <a:lstStyle/>
        <a:p>
          <a:endParaRPr lang="zh-TW" altLang="en-US" sz="2000" b="0">
            <a:effectLst>
              <a:outerShdw blurRad="38100" dist="38100" dir="2700000" algn="tl">
                <a:srgbClr val="000000">
                  <a:alpha val="43137"/>
                </a:srgbClr>
              </a:outerShdw>
            </a:effectLst>
          </a:endParaRPr>
        </a:p>
      </dgm:t>
    </dgm:pt>
    <dgm:pt modelId="{E279ADAE-9F27-4895-AE56-52C1BE2A126C}">
      <dgm:prSet phldrT="[文字]" custT="1"/>
      <dgm:spPr/>
      <dgm:t>
        <a:bodyPr lIns="0" rIns="0"/>
        <a:lstStyle/>
        <a:p>
          <a:pPr algn="l">
            <a:lnSpc>
              <a:spcPts val="2160"/>
            </a:lnSpc>
          </a:pPr>
          <a:r>
            <a:rPr lang="zh-TW" altLang="en-US" sz="1800" b="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以問題解決或專題製作之方式為課程核心，全面性的涵蓋完成該主題所需蘊含的學習內容，並鼓勵學生進行自主性、探索式的學習。</a:t>
          </a:r>
          <a:endParaRPr lang="zh-TW" altLang="en-US" sz="1800" b="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9FFDF808-DEB2-4096-9274-EE31C37427F3}" type="parTrans" cxnId="{62E5F4E6-FD6B-46EA-8491-0278389B53FD}">
      <dgm:prSet/>
      <dgm:spPr/>
      <dgm:t>
        <a:bodyPr/>
        <a:lstStyle/>
        <a:p>
          <a:endParaRPr lang="zh-TW" altLang="en-US" sz="2000" b="0">
            <a:effectLst>
              <a:outerShdw blurRad="38100" dist="38100" dir="2700000" algn="tl">
                <a:srgbClr val="000000">
                  <a:alpha val="43137"/>
                </a:srgbClr>
              </a:outerShdw>
            </a:effectLst>
          </a:endParaRPr>
        </a:p>
      </dgm:t>
    </dgm:pt>
    <dgm:pt modelId="{0F9099FE-D998-4E65-A1A3-9706EB20C7E7}" type="sibTrans" cxnId="{62E5F4E6-FD6B-46EA-8491-0278389B53FD}">
      <dgm:prSet/>
      <dgm:spPr/>
      <dgm:t>
        <a:bodyPr/>
        <a:lstStyle/>
        <a:p>
          <a:endParaRPr lang="zh-TW" altLang="en-US" sz="2000" b="0">
            <a:effectLst>
              <a:outerShdw blurRad="38100" dist="38100" dir="2700000" algn="tl">
                <a:srgbClr val="000000">
                  <a:alpha val="43137"/>
                </a:srgbClr>
              </a:outerShdw>
            </a:effectLst>
          </a:endParaRPr>
        </a:p>
      </dgm:t>
    </dgm:pt>
    <dgm:pt modelId="{108F1668-17B6-4333-BE48-78F108C061B2}">
      <dgm:prSet phldrT="[文字]" custT="1"/>
      <dgm:spPr/>
      <dgm:t>
        <a:bodyPr lIns="0" rIns="0"/>
        <a:lstStyle/>
        <a:p>
          <a:pPr algn="l">
            <a:lnSpc>
              <a:spcPts val="2160"/>
            </a:lnSpc>
          </a:pPr>
          <a:r>
            <a:rPr lang="zh-TW" altLang="en-US" sz="1800" b="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應涵蓋科技知識、科技態度、操作技能與統合能力等類別與結合「做、用、想」的課程理念與學習重點，並兼重形成性和總結性的評量，且必須兼顧學生之個別差異。</a:t>
          </a:r>
          <a:endParaRPr lang="zh-TW" altLang="en-US" sz="1800" b="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3AB98BDA-86A4-4B2E-85DE-09BBA1C0DA31}" type="parTrans" cxnId="{53F3C3BE-51D7-4734-81A5-0BB7323ECC51}">
      <dgm:prSet/>
      <dgm:spPr/>
      <dgm:t>
        <a:bodyPr/>
        <a:lstStyle/>
        <a:p>
          <a:endParaRPr lang="zh-TW" altLang="en-US" sz="2000" b="0">
            <a:effectLst>
              <a:outerShdw blurRad="38100" dist="38100" dir="2700000" algn="tl">
                <a:srgbClr val="000000">
                  <a:alpha val="43137"/>
                </a:srgbClr>
              </a:outerShdw>
            </a:effectLst>
          </a:endParaRPr>
        </a:p>
      </dgm:t>
    </dgm:pt>
    <dgm:pt modelId="{29F46108-F7DE-41FE-9192-76523A53EC2D}" type="sibTrans" cxnId="{53F3C3BE-51D7-4734-81A5-0BB7323ECC51}">
      <dgm:prSet/>
      <dgm:spPr/>
      <dgm:t>
        <a:bodyPr/>
        <a:lstStyle/>
        <a:p>
          <a:endParaRPr lang="zh-TW" altLang="en-US" sz="2000" b="0">
            <a:effectLst>
              <a:outerShdw blurRad="38100" dist="38100" dir="2700000" algn="tl">
                <a:srgbClr val="000000">
                  <a:alpha val="43137"/>
                </a:srgbClr>
              </a:outerShdw>
            </a:effectLst>
          </a:endParaRPr>
        </a:p>
      </dgm:t>
    </dgm:pt>
    <dgm:pt modelId="{40F848E6-9D8E-41AF-94DB-6B522D95D13E}" type="pres">
      <dgm:prSet presAssocID="{4C11BE9E-F1C3-42D4-A4A1-9AC0E9F28772}" presName="matrix" presStyleCnt="0">
        <dgm:presLayoutVars>
          <dgm:chMax val="1"/>
          <dgm:dir/>
          <dgm:resizeHandles val="exact"/>
        </dgm:presLayoutVars>
      </dgm:prSet>
      <dgm:spPr/>
      <dgm:t>
        <a:bodyPr/>
        <a:lstStyle/>
        <a:p>
          <a:endParaRPr lang="zh-TW" altLang="en-US"/>
        </a:p>
      </dgm:t>
    </dgm:pt>
    <dgm:pt modelId="{5AE2E8FC-5BC0-4E85-B88F-BEDA5CB751EC}" type="pres">
      <dgm:prSet presAssocID="{4C11BE9E-F1C3-42D4-A4A1-9AC0E9F28772}" presName="axisShape" presStyleLbl="bgShp" presStyleIdx="0" presStyleCnt="1"/>
      <dgm:spPr/>
    </dgm:pt>
    <dgm:pt modelId="{64D398DC-7ED7-4A5F-9E8C-97625429D767}" type="pres">
      <dgm:prSet presAssocID="{4C11BE9E-F1C3-42D4-A4A1-9AC0E9F28772}" presName="rect1" presStyleLbl="node1" presStyleIdx="0" presStyleCnt="4" custScaleX="97516" custScaleY="100185">
        <dgm:presLayoutVars>
          <dgm:chMax val="0"/>
          <dgm:chPref val="0"/>
          <dgm:bulletEnabled val="1"/>
        </dgm:presLayoutVars>
      </dgm:prSet>
      <dgm:spPr/>
      <dgm:t>
        <a:bodyPr/>
        <a:lstStyle/>
        <a:p>
          <a:endParaRPr lang="zh-TW" altLang="en-US"/>
        </a:p>
      </dgm:t>
    </dgm:pt>
    <dgm:pt modelId="{3E1C0797-91FC-42EF-9A95-307E7E9D6AC3}" type="pres">
      <dgm:prSet presAssocID="{4C11BE9E-F1C3-42D4-A4A1-9AC0E9F28772}" presName="rect2" presStyleLbl="node1" presStyleIdx="1" presStyleCnt="4" custScaleX="102328" custScaleY="102328" custLinFactNeighborX="-515" custLinFactNeighborY="1855">
        <dgm:presLayoutVars>
          <dgm:chMax val="0"/>
          <dgm:chPref val="0"/>
          <dgm:bulletEnabled val="1"/>
        </dgm:presLayoutVars>
      </dgm:prSet>
      <dgm:spPr/>
      <dgm:t>
        <a:bodyPr/>
        <a:lstStyle/>
        <a:p>
          <a:endParaRPr lang="zh-TW" altLang="en-US"/>
        </a:p>
      </dgm:t>
    </dgm:pt>
    <dgm:pt modelId="{4D8234F9-9F73-4724-BB7F-C32516A26E00}" type="pres">
      <dgm:prSet presAssocID="{4C11BE9E-F1C3-42D4-A4A1-9AC0E9F28772}" presName="rect3" presStyleLbl="node1" presStyleIdx="2" presStyleCnt="4">
        <dgm:presLayoutVars>
          <dgm:chMax val="0"/>
          <dgm:chPref val="0"/>
          <dgm:bulletEnabled val="1"/>
        </dgm:presLayoutVars>
      </dgm:prSet>
      <dgm:spPr/>
      <dgm:t>
        <a:bodyPr/>
        <a:lstStyle/>
        <a:p>
          <a:endParaRPr lang="zh-TW" altLang="en-US"/>
        </a:p>
      </dgm:t>
    </dgm:pt>
    <dgm:pt modelId="{50476FD2-D7F2-42B7-83AF-240D9104DA9F}" type="pres">
      <dgm:prSet presAssocID="{4C11BE9E-F1C3-42D4-A4A1-9AC0E9F28772}" presName="rect4" presStyleLbl="node1" presStyleIdx="3" presStyleCnt="4">
        <dgm:presLayoutVars>
          <dgm:chMax val="0"/>
          <dgm:chPref val="0"/>
          <dgm:bulletEnabled val="1"/>
        </dgm:presLayoutVars>
      </dgm:prSet>
      <dgm:spPr/>
      <dgm:t>
        <a:bodyPr/>
        <a:lstStyle/>
        <a:p>
          <a:endParaRPr lang="zh-TW" altLang="en-US"/>
        </a:p>
      </dgm:t>
    </dgm:pt>
  </dgm:ptLst>
  <dgm:cxnLst>
    <dgm:cxn modelId="{2553CC9E-35A4-4A5B-A510-5818A350D995}" srcId="{4C11BE9E-F1C3-42D4-A4A1-9AC0E9F28772}" destId="{F86CFD23-9263-4C9F-8E71-09A8692BC735}" srcOrd="1" destOrd="0" parTransId="{E37D22C7-3243-40E2-9FDB-C2AEE0CEDCDB}" sibTransId="{DEC5AC83-2329-4D1D-8082-8807B3D0E7BE}"/>
    <dgm:cxn modelId="{62E5F4E6-FD6B-46EA-8491-0278389B53FD}" srcId="{4C11BE9E-F1C3-42D4-A4A1-9AC0E9F28772}" destId="{E279ADAE-9F27-4895-AE56-52C1BE2A126C}" srcOrd="2" destOrd="0" parTransId="{9FFDF808-DEB2-4096-9274-EE31C37427F3}" sibTransId="{0F9099FE-D998-4E65-A1A3-9706EB20C7E7}"/>
    <dgm:cxn modelId="{9A6BBA97-1A7B-48B3-90FE-FD3A481E18B6}" type="presOf" srcId="{108F1668-17B6-4333-BE48-78F108C061B2}" destId="{50476FD2-D7F2-42B7-83AF-240D9104DA9F}" srcOrd="0" destOrd="0" presId="urn:microsoft.com/office/officeart/2005/8/layout/matrix2"/>
    <dgm:cxn modelId="{C5E7367C-7033-4523-88AC-1E1A18240A7A}" srcId="{4C11BE9E-F1C3-42D4-A4A1-9AC0E9F28772}" destId="{06096428-E25F-4BDF-8931-20C7ADB0ACCF}" srcOrd="0" destOrd="0" parTransId="{64D28ED1-BE2C-4E1B-B6D9-EE6B5DEAC7B7}" sibTransId="{D43F15D5-F00C-49A4-A605-5A149B0CD2D4}"/>
    <dgm:cxn modelId="{53F3C3BE-51D7-4734-81A5-0BB7323ECC51}" srcId="{4C11BE9E-F1C3-42D4-A4A1-9AC0E9F28772}" destId="{108F1668-17B6-4333-BE48-78F108C061B2}" srcOrd="3" destOrd="0" parTransId="{3AB98BDA-86A4-4B2E-85DE-09BBA1C0DA31}" sibTransId="{29F46108-F7DE-41FE-9192-76523A53EC2D}"/>
    <dgm:cxn modelId="{CCEE89F8-0A3D-4E83-B5A4-8FE02CAA8DA5}" type="presOf" srcId="{F86CFD23-9263-4C9F-8E71-09A8692BC735}" destId="{3E1C0797-91FC-42EF-9A95-307E7E9D6AC3}" srcOrd="0" destOrd="0" presId="urn:microsoft.com/office/officeart/2005/8/layout/matrix2"/>
    <dgm:cxn modelId="{953AB69B-8D1C-447B-9B24-0AD1344075BE}" type="presOf" srcId="{E279ADAE-9F27-4895-AE56-52C1BE2A126C}" destId="{4D8234F9-9F73-4724-BB7F-C32516A26E00}" srcOrd="0" destOrd="0" presId="urn:microsoft.com/office/officeart/2005/8/layout/matrix2"/>
    <dgm:cxn modelId="{01EB39CF-85EE-4733-8B71-0A3E36DB2FAD}" type="presOf" srcId="{4C11BE9E-F1C3-42D4-A4A1-9AC0E9F28772}" destId="{40F848E6-9D8E-41AF-94DB-6B522D95D13E}" srcOrd="0" destOrd="0" presId="urn:microsoft.com/office/officeart/2005/8/layout/matrix2"/>
    <dgm:cxn modelId="{B5DDA2EF-4292-4907-B7E5-151CCE2B432C}" type="presOf" srcId="{06096428-E25F-4BDF-8931-20C7ADB0ACCF}" destId="{64D398DC-7ED7-4A5F-9E8C-97625429D767}" srcOrd="0" destOrd="0" presId="urn:microsoft.com/office/officeart/2005/8/layout/matrix2"/>
    <dgm:cxn modelId="{FEAF7885-7AA3-4808-9AC6-AFD405249BBD}" type="presParOf" srcId="{40F848E6-9D8E-41AF-94DB-6B522D95D13E}" destId="{5AE2E8FC-5BC0-4E85-B88F-BEDA5CB751EC}" srcOrd="0" destOrd="0" presId="urn:microsoft.com/office/officeart/2005/8/layout/matrix2"/>
    <dgm:cxn modelId="{7F5D46D6-21D3-4FF3-9BFD-15DB8CD48906}" type="presParOf" srcId="{40F848E6-9D8E-41AF-94DB-6B522D95D13E}" destId="{64D398DC-7ED7-4A5F-9E8C-97625429D767}" srcOrd="1" destOrd="0" presId="urn:microsoft.com/office/officeart/2005/8/layout/matrix2"/>
    <dgm:cxn modelId="{FE216900-47BF-4606-9AC9-2DC6F7FCAB0C}" type="presParOf" srcId="{40F848E6-9D8E-41AF-94DB-6B522D95D13E}" destId="{3E1C0797-91FC-42EF-9A95-307E7E9D6AC3}" srcOrd="2" destOrd="0" presId="urn:microsoft.com/office/officeart/2005/8/layout/matrix2"/>
    <dgm:cxn modelId="{8441131D-F063-465E-8C04-D3ABD9243FD5}" type="presParOf" srcId="{40F848E6-9D8E-41AF-94DB-6B522D95D13E}" destId="{4D8234F9-9F73-4724-BB7F-C32516A26E00}" srcOrd="3" destOrd="0" presId="urn:microsoft.com/office/officeart/2005/8/layout/matrix2"/>
    <dgm:cxn modelId="{24316B41-0357-44CE-B55D-ABE6F7797E89}" type="presParOf" srcId="{40F848E6-9D8E-41AF-94DB-6B522D95D13E}" destId="{50476FD2-D7F2-42B7-83AF-240D9104DA9F}"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8E99C4-915A-40B4-9D2C-4A477A8C2EEA}"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zh-TW" altLang="en-US"/>
        </a:p>
      </dgm:t>
    </dgm:pt>
    <dgm:pt modelId="{65B1FBDA-891A-4823-A8AF-50673C98B814}">
      <dgm:prSet phldrT="[文字]" custT="1"/>
      <dgm:spPr/>
      <dgm:t>
        <a:bodyPr/>
        <a:lstStyle/>
        <a:p>
          <a:pPr>
            <a:lnSpc>
              <a:spcPts val="1800"/>
            </a:lnSpc>
          </a:pPr>
          <a:r>
            <a:rPr lang="zh-TW" altLang="en-US" sz="1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進階程式設計</a:t>
          </a:r>
          <a:endParaRPr lang="zh-TW" altLang="en-US" sz="1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6A06E32D-ABA0-4410-A778-4DEDABF05A45}" type="parTrans" cxnId="{EF0EBF73-E5FD-47FD-85CD-51E5105CF483}">
      <dgm:prSet/>
      <dgm:spPr/>
      <dgm:t>
        <a:bodyPr/>
        <a:lstStyle/>
        <a:p>
          <a:pPr>
            <a:lnSpc>
              <a:spcPts val="1800"/>
            </a:lnSpc>
          </a:pPr>
          <a:endParaRPr lang="zh-TW" altLang="en-US" sz="2000">
            <a:latin typeface="微軟正黑體" panose="020B0604030504040204" pitchFamily="34" charset="-120"/>
            <a:ea typeface="微軟正黑體" panose="020B0604030504040204" pitchFamily="34" charset="-120"/>
          </a:endParaRPr>
        </a:p>
      </dgm:t>
    </dgm:pt>
    <dgm:pt modelId="{AD387020-EDE5-48B8-BE5A-9371B18E5F73}" type="sibTrans" cxnId="{EF0EBF73-E5FD-47FD-85CD-51E5105CF483}">
      <dgm:prSet/>
      <dgm:spPr/>
      <dgm:t>
        <a:bodyPr/>
        <a:lstStyle/>
        <a:p>
          <a:pPr>
            <a:lnSpc>
              <a:spcPts val="1800"/>
            </a:lnSpc>
          </a:pPr>
          <a:endParaRPr lang="zh-TW" altLang="en-US" sz="2000">
            <a:latin typeface="微軟正黑體" panose="020B0604030504040204" pitchFamily="34" charset="-120"/>
            <a:ea typeface="微軟正黑體" panose="020B0604030504040204" pitchFamily="34" charset="-120"/>
          </a:endParaRPr>
        </a:p>
      </dgm:t>
    </dgm:pt>
    <dgm:pt modelId="{C3BBD79D-3D7D-4E33-BE5A-D0DF89537A93}">
      <dgm:prSet phldrT="[文字]" custT="1"/>
      <dgm:spPr/>
      <dgm:t>
        <a:bodyPr/>
        <a:lstStyle/>
        <a:p>
          <a:pPr>
            <a:lnSpc>
              <a:spcPts val="1800"/>
            </a:lnSpc>
          </a:pPr>
          <a:r>
            <a:rPr lang="zh-TW" altLang="en-US" sz="1800" dirty="0" smtClean="0">
              <a:latin typeface="微軟正黑體" panose="020B0604030504040204" pitchFamily="34" charset="-120"/>
              <a:ea typeface="微軟正黑體" panose="020B0604030504040204" pitchFamily="34" charset="-120"/>
            </a:rPr>
            <a:t>整合資訊科技知能之機會，學生透過加深加廣選修課程的修習，能應用運算思維與資訊科技工具於問題解決，並進行資訊科技創作。</a:t>
          </a:r>
          <a:endParaRPr lang="zh-TW" altLang="en-US" sz="1800" dirty="0">
            <a:latin typeface="微軟正黑體" panose="020B0604030504040204" pitchFamily="34" charset="-120"/>
            <a:ea typeface="微軟正黑體" panose="020B0604030504040204" pitchFamily="34" charset="-120"/>
          </a:endParaRPr>
        </a:p>
      </dgm:t>
    </dgm:pt>
    <dgm:pt modelId="{3653D624-CA03-4449-BE09-9A456C468251}" type="parTrans" cxnId="{F09A1149-8497-4649-BBA9-0B29B1BDCCD9}">
      <dgm:prSet/>
      <dgm:spPr/>
      <dgm:t>
        <a:bodyPr/>
        <a:lstStyle/>
        <a:p>
          <a:pPr>
            <a:lnSpc>
              <a:spcPts val="1800"/>
            </a:lnSpc>
          </a:pPr>
          <a:endParaRPr lang="zh-TW" altLang="en-US" sz="2000">
            <a:latin typeface="微軟正黑體" panose="020B0604030504040204" pitchFamily="34" charset="-120"/>
            <a:ea typeface="微軟正黑體" panose="020B0604030504040204" pitchFamily="34" charset="-120"/>
          </a:endParaRPr>
        </a:p>
      </dgm:t>
    </dgm:pt>
    <dgm:pt modelId="{FC644A22-6046-4EC7-BD11-3656D071467D}" type="sibTrans" cxnId="{F09A1149-8497-4649-BBA9-0B29B1BDCCD9}">
      <dgm:prSet/>
      <dgm:spPr/>
      <dgm:t>
        <a:bodyPr/>
        <a:lstStyle/>
        <a:p>
          <a:pPr>
            <a:lnSpc>
              <a:spcPts val="1800"/>
            </a:lnSpc>
          </a:pPr>
          <a:endParaRPr lang="zh-TW" altLang="en-US" sz="2000">
            <a:latin typeface="微軟正黑體" panose="020B0604030504040204" pitchFamily="34" charset="-120"/>
            <a:ea typeface="微軟正黑體" panose="020B0604030504040204" pitchFamily="34" charset="-120"/>
          </a:endParaRPr>
        </a:p>
      </dgm:t>
    </dgm:pt>
    <dgm:pt modelId="{2F8D2130-66D4-48D0-8D93-C9BF9B0B04DD}">
      <dgm:prSet phldrT="[文字]" custT="1"/>
      <dgm:spPr/>
      <dgm:t>
        <a:bodyPr/>
        <a:lstStyle/>
        <a:p>
          <a:pPr>
            <a:lnSpc>
              <a:spcPts val="1800"/>
            </a:lnSpc>
          </a:pPr>
          <a:r>
            <a:rPr lang="zh-TW" altLang="en-US" sz="1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機器人專題</a:t>
          </a:r>
          <a:endParaRPr lang="zh-TW" altLang="en-US" sz="1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6F454227-65B0-4C22-9EDB-E5B3D4371130}" type="parTrans" cxnId="{B05420FC-8630-4022-B977-5190243D65C9}">
      <dgm:prSet/>
      <dgm:spPr/>
      <dgm:t>
        <a:bodyPr/>
        <a:lstStyle/>
        <a:p>
          <a:pPr>
            <a:lnSpc>
              <a:spcPts val="1800"/>
            </a:lnSpc>
          </a:pPr>
          <a:endParaRPr lang="zh-TW" altLang="en-US" sz="2000">
            <a:latin typeface="微軟正黑體" panose="020B0604030504040204" pitchFamily="34" charset="-120"/>
            <a:ea typeface="微軟正黑體" panose="020B0604030504040204" pitchFamily="34" charset="-120"/>
          </a:endParaRPr>
        </a:p>
      </dgm:t>
    </dgm:pt>
    <dgm:pt modelId="{8D6555B4-9E92-49B9-9C84-2DD1D9702BB3}" type="sibTrans" cxnId="{B05420FC-8630-4022-B977-5190243D65C9}">
      <dgm:prSet/>
      <dgm:spPr/>
      <dgm:t>
        <a:bodyPr/>
        <a:lstStyle/>
        <a:p>
          <a:pPr>
            <a:lnSpc>
              <a:spcPts val="1800"/>
            </a:lnSpc>
          </a:pPr>
          <a:endParaRPr lang="zh-TW" altLang="en-US" sz="2000">
            <a:latin typeface="微軟正黑體" panose="020B0604030504040204" pitchFamily="34" charset="-120"/>
            <a:ea typeface="微軟正黑體" panose="020B0604030504040204" pitchFamily="34" charset="-120"/>
          </a:endParaRPr>
        </a:p>
      </dgm:t>
    </dgm:pt>
    <dgm:pt modelId="{95E0F538-0E12-47FF-A318-C8294C657FBD}">
      <dgm:prSet phldrT="[文字]" custT="1"/>
      <dgm:spPr/>
      <dgm:t>
        <a:bodyPr/>
        <a:lstStyle/>
        <a:p>
          <a:pPr>
            <a:lnSpc>
              <a:spcPts val="1800"/>
            </a:lnSpc>
          </a:pPr>
          <a:r>
            <a:rPr lang="zh-TW" altLang="en-US" sz="1800" dirty="0" smtClean="0">
              <a:latin typeface="微軟正黑體" panose="020B0604030504040204" pitchFamily="34" charset="-120"/>
              <a:ea typeface="微軟正黑體" panose="020B0604030504040204" pitchFamily="34" charset="-120"/>
            </a:rPr>
            <a:t>著重應用運算思維與設計思考的知能以進行專題製作，課程的學習內容包含機器人發展、機器人程式控制與實作、進階機電整合設計與實作等內涵。</a:t>
          </a:r>
          <a:endParaRPr lang="zh-TW" altLang="en-US" sz="1800" dirty="0">
            <a:latin typeface="微軟正黑體" panose="020B0604030504040204" pitchFamily="34" charset="-120"/>
            <a:ea typeface="微軟正黑體" panose="020B0604030504040204" pitchFamily="34" charset="-120"/>
          </a:endParaRPr>
        </a:p>
      </dgm:t>
    </dgm:pt>
    <dgm:pt modelId="{DD091D5C-EC85-4892-86FA-02073CA79054}" type="parTrans" cxnId="{601983B9-AF03-4642-BB8D-676262893C79}">
      <dgm:prSet/>
      <dgm:spPr/>
      <dgm:t>
        <a:bodyPr/>
        <a:lstStyle/>
        <a:p>
          <a:pPr>
            <a:lnSpc>
              <a:spcPts val="1800"/>
            </a:lnSpc>
          </a:pPr>
          <a:endParaRPr lang="zh-TW" altLang="en-US" sz="2000">
            <a:latin typeface="微軟正黑體" panose="020B0604030504040204" pitchFamily="34" charset="-120"/>
            <a:ea typeface="微軟正黑體" panose="020B0604030504040204" pitchFamily="34" charset="-120"/>
          </a:endParaRPr>
        </a:p>
      </dgm:t>
    </dgm:pt>
    <dgm:pt modelId="{78337355-4E1D-4FFE-B949-03E7CFC1A8C4}" type="sibTrans" cxnId="{601983B9-AF03-4642-BB8D-676262893C79}">
      <dgm:prSet/>
      <dgm:spPr/>
      <dgm:t>
        <a:bodyPr/>
        <a:lstStyle/>
        <a:p>
          <a:pPr>
            <a:lnSpc>
              <a:spcPts val="1800"/>
            </a:lnSpc>
          </a:pPr>
          <a:endParaRPr lang="zh-TW" altLang="en-US" sz="2000">
            <a:latin typeface="微軟正黑體" panose="020B0604030504040204" pitchFamily="34" charset="-120"/>
            <a:ea typeface="微軟正黑體" panose="020B0604030504040204" pitchFamily="34" charset="-120"/>
          </a:endParaRPr>
        </a:p>
      </dgm:t>
    </dgm:pt>
    <dgm:pt modelId="{3C2A5A94-DD31-4EB4-BEB2-F8A95777FE7C}">
      <dgm:prSet phldrT="[文字]" custT="1"/>
      <dgm:spPr/>
      <dgm:t>
        <a:bodyPr/>
        <a:lstStyle/>
        <a:p>
          <a:pPr>
            <a:lnSpc>
              <a:spcPts val="1800"/>
            </a:lnSpc>
          </a:pPr>
          <a:r>
            <a:rPr lang="zh-TW" altLang="en-US" sz="1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科技應用專題</a:t>
          </a:r>
          <a:endParaRPr lang="zh-TW" altLang="en-US" sz="1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86428030-61AB-40DD-A514-EF13F13735A6}" type="parTrans" cxnId="{124F6C12-133E-494F-A451-5C9A654F2827}">
      <dgm:prSet/>
      <dgm:spPr/>
      <dgm:t>
        <a:bodyPr/>
        <a:lstStyle/>
        <a:p>
          <a:pPr>
            <a:lnSpc>
              <a:spcPts val="1800"/>
            </a:lnSpc>
          </a:pPr>
          <a:endParaRPr lang="zh-TW" altLang="en-US" sz="2000">
            <a:latin typeface="微軟正黑體" panose="020B0604030504040204" pitchFamily="34" charset="-120"/>
            <a:ea typeface="微軟正黑體" panose="020B0604030504040204" pitchFamily="34" charset="-120"/>
          </a:endParaRPr>
        </a:p>
      </dgm:t>
    </dgm:pt>
    <dgm:pt modelId="{C5A7AA36-EC49-4070-B247-CC414A1064D8}" type="sibTrans" cxnId="{124F6C12-133E-494F-A451-5C9A654F2827}">
      <dgm:prSet/>
      <dgm:spPr/>
      <dgm:t>
        <a:bodyPr/>
        <a:lstStyle/>
        <a:p>
          <a:pPr>
            <a:lnSpc>
              <a:spcPts val="1800"/>
            </a:lnSpc>
          </a:pPr>
          <a:endParaRPr lang="zh-TW" altLang="en-US" sz="2000">
            <a:latin typeface="微軟正黑體" panose="020B0604030504040204" pitchFamily="34" charset="-120"/>
            <a:ea typeface="微軟正黑體" panose="020B0604030504040204" pitchFamily="34" charset="-120"/>
          </a:endParaRPr>
        </a:p>
      </dgm:t>
    </dgm:pt>
    <dgm:pt modelId="{8EEB1E9C-3522-4173-B95F-836CF3EFBCFC}">
      <dgm:prSet custT="1"/>
      <dgm:spPr/>
      <dgm:t>
        <a:bodyPr/>
        <a:lstStyle/>
        <a:p>
          <a:pPr>
            <a:lnSpc>
              <a:spcPts val="1800"/>
            </a:lnSpc>
          </a:pPr>
          <a:r>
            <a:rPr lang="zh-TW" altLang="en-US" sz="18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工程設計專題</a:t>
          </a:r>
          <a:endParaRPr lang="zh-TW" altLang="en-US" sz="1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23C1850A-7EB7-471B-BAE6-A32750DBC085}" type="parTrans" cxnId="{115E3F59-C967-477E-BB00-D2FB4F1C0CE0}">
      <dgm:prSet/>
      <dgm:spPr/>
      <dgm:t>
        <a:bodyPr/>
        <a:lstStyle/>
        <a:p>
          <a:pPr>
            <a:lnSpc>
              <a:spcPts val="1800"/>
            </a:lnSpc>
          </a:pPr>
          <a:endParaRPr lang="zh-TW" altLang="en-US" sz="2000">
            <a:latin typeface="微軟正黑體" panose="020B0604030504040204" pitchFamily="34" charset="-120"/>
            <a:ea typeface="微軟正黑體" panose="020B0604030504040204" pitchFamily="34" charset="-120"/>
          </a:endParaRPr>
        </a:p>
      </dgm:t>
    </dgm:pt>
    <dgm:pt modelId="{0AFFEA5F-DE3B-4FF0-8A25-CFF6FF6EE093}" type="sibTrans" cxnId="{115E3F59-C967-477E-BB00-D2FB4F1C0CE0}">
      <dgm:prSet/>
      <dgm:spPr/>
      <dgm:t>
        <a:bodyPr/>
        <a:lstStyle/>
        <a:p>
          <a:pPr>
            <a:lnSpc>
              <a:spcPts val="1800"/>
            </a:lnSpc>
          </a:pPr>
          <a:endParaRPr lang="zh-TW" altLang="en-US" sz="2000">
            <a:latin typeface="微軟正黑體" panose="020B0604030504040204" pitchFamily="34" charset="-120"/>
            <a:ea typeface="微軟正黑體" panose="020B0604030504040204" pitchFamily="34" charset="-120"/>
          </a:endParaRPr>
        </a:p>
      </dgm:t>
    </dgm:pt>
    <dgm:pt modelId="{DB2BB639-7903-4B3E-8BF4-78E001A00FDF}">
      <dgm:prSet custT="1"/>
      <dgm:spPr/>
      <dgm:t>
        <a:bodyPr/>
        <a:lstStyle/>
        <a:p>
          <a:pPr>
            <a:lnSpc>
              <a:spcPts val="1800"/>
            </a:lnSpc>
          </a:pPr>
          <a:r>
            <a:rPr lang="zh-TW" altLang="en-US" sz="1800" dirty="0" smtClean="0">
              <a:latin typeface="微軟正黑體" panose="020B0604030504040204" pitchFamily="34" charset="-120"/>
              <a:ea typeface="微軟正黑體" panose="020B0604030504040204" pitchFamily="34" charset="-120"/>
            </a:rPr>
            <a:t>著重在科際整合概念與探究思考能力的建構，強調務實的專題導向實作學習，讓學生深入體驗工程導向的設計與製作。教師可依據學校設備、學生興趣等選擇適當主題以進行專題製作。</a:t>
          </a:r>
          <a:endParaRPr lang="zh-TW" altLang="en-US" sz="1800" dirty="0">
            <a:latin typeface="微軟正黑體" panose="020B0604030504040204" pitchFamily="34" charset="-120"/>
            <a:ea typeface="微軟正黑體" panose="020B0604030504040204" pitchFamily="34" charset="-120"/>
          </a:endParaRPr>
        </a:p>
      </dgm:t>
    </dgm:pt>
    <dgm:pt modelId="{A140D2F7-D02B-4C63-9C17-696186D4583F}" type="parTrans" cxnId="{616A23CC-9495-465A-B489-1E025141D69B}">
      <dgm:prSet/>
      <dgm:spPr/>
      <dgm:t>
        <a:bodyPr/>
        <a:lstStyle/>
        <a:p>
          <a:pPr>
            <a:lnSpc>
              <a:spcPts val="1800"/>
            </a:lnSpc>
          </a:pPr>
          <a:endParaRPr lang="zh-TW" altLang="en-US" sz="2000">
            <a:latin typeface="微軟正黑體" panose="020B0604030504040204" pitchFamily="34" charset="-120"/>
            <a:ea typeface="微軟正黑體" panose="020B0604030504040204" pitchFamily="34" charset="-120"/>
          </a:endParaRPr>
        </a:p>
      </dgm:t>
    </dgm:pt>
    <dgm:pt modelId="{0DD5ADA3-84D1-4A9F-B269-2EE7E5A189F8}" type="sibTrans" cxnId="{616A23CC-9495-465A-B489-1E025141D69B}">
      <dgm:prSet/>
      <dgm:spPr/>
      <dgm:t>
        <a:bodyPr/>
        <a:lstStyle/>
        <a:p>
          <a:pPr>
            <a:lnSpc>
              <a:spcPts val="1800"/>
            </a:lnSpc>
          </a:pPr>
          <a:endParaRPr lang="zh-TW" altLang="en-US" sz="2000">
            <a:latin typeface="微軟正黑體" panose="020B0604030504040204" pitchFamily="34" charset="-120"/>
            <a:ea typeface="微軟正黑體" panose="020B0604030504040204" pitchFamily="34" charset="-120"/>
          </a:endParaRPr>
        </a:p>
      </dgm:t>
    </dgm:pt>
    <dgm:pt modelId="{DD7CD173-F22B-4AB0-8975-AB80AB0C096E}">
      <dgm:prSet phldrT="[文字]" custT="1"/>
      <dgm:spPr/>
      <dgm:t>
        <a:bodyPr/>
        <a:lstStyle/>
        <a:p>
          <a:pPr>
            <a:lnSpc>
              <a:spcPts val="1800"/>
            </a:lnSpc>
          </a:pPr>
          <a:r>
            <a:rPr lang="zh-TW" altLang="en-US" sz="1800" dirty="0" smtClean="0">
              <a:latin typeface="微軟正黑體" panose="020B0604030504040204" pitchFamily="34" charset="-120"/>
              <a:ea typeface="微軟正黑體" panose="020B0604030504040204" pitchFamily="34" charset="-120"/>
            </a:rPr>
            <a:t>強調運算思維與設計思考之科技統合能力，可整合利用巨量資料分析、資料探勘、影像處理與辨識、圖學、人工智慧、網路、工程設計原理、機電原理及科技產品設計等進行專題製作，讓學生主動學習與應用主題相關的資訊科技應用原理與實作，透過進階工程設計與實作以完成專題成品。</a:t>
          </a:r>
          <a:endParaRPr lang="zh-TW" altLang="en-US" sz="1800" dirty="0">
            <a:latin typeface="微軟正黑體" panose="020B0604030504040204" pitchFamily="34" charset="-120"/>
            <a:ea typeface="微軟正黑體" panose="020B0604030504040204" pitchFamily="34" charset="-120"/>
          </a:endParaRPr>
        </a:p>
      </dgm:t>
    </dgm:pt>
    <dgm:pt modelId="{32F8AEB0-EB1C-4509-9E15-BC9C537F4D61}" type="parTrans" cxnId="{A45BF717-6C2A-4109-A574-D3438FEF8104}">
      <dgm:prSet/>
      <dgm:spPr/>
      <dgm:t>
        <a:bodyPr/>
        <a:lstStyle/>
        <a:p>
          <a:pPr>
            <a:lnSpc>
              <a:spcPts val="1800"/>
            </a:lnSpc>
          </a:pPr>
          <a:endParaRPr lang="zh-TW" altLang="en-US" sz="2000">
            <a:latin typeface="微軟正黑體" panose="020B0604030504040204" pitchFamily="34" charset="-120"/>
            <a:ea typeface="微軟正黑體" panose="020B0604030504040204" pitchFamily="34" charset="-120"/>
          </a:endParaRPr>
        </a:p>
      </dgm:t>
    </dgm:pt>
    <dgm:pt modelId="{7852C1B2-771B-4735-9E8C-8945001F0075}" type="sibTrans" cxnId="{A45BF717-6C2A-4109-A574-D3438FEF8104}">
      <dgm:prSet/>
      <dgm:spPr/>
      <dgm:t>
        <a:bodyPr/>
        <a:lstStyle/>
        <a:p>
          <a:pPr>
            <a:lnSpc>
              <a:spcPts val="1800"/>
            </a:lnSpc>
          </a:pPr>
          <a:endParaRPr lang="zh-TW" altLang="en-US" sz="2000">
            <a:latin typeface="微軟正黑體" panose="020B0604030504040204" pitchFamily="34" charset="-120"/>
            <a:ea typeface="微軟正黑體" panose="020B0604030504040204" pitchFamily="34" charset="-120"/>
          </a:endParaRPr>
        </a:p>
      </dgm:t>
    </dgm:pt>
    <dgm:pt modelId="{83CCB64A-F7BF-4ADA-96BA-CC54CC7241BB}" type="pres">
      <dgm:prSet presAssocID="{708E99C4-915A-40B4-9D2C-4A477A8C2EEA}" presName="linearFlow" presStyleCnt="0">
        <dgm:presLayoutVars>
          <dgm:dir/>
          <dgm:animLvl val="lvl"/>
          <dgm:resizeHandles val="exact"/>
        </dgm:presLayoutVars>
      </dgm:prSet>
      <dgm:spPr/>
      <dgm:t>
        <a:bodyPr/>
        <a:lstStyle/>
        <a:p>
          <a:endParaRPr lang="zh-TW" altLang="en-US"/>
        </a:p>
      </dgm:t>
    </dgm:pt>
    <dgm:pt modelId="{CCBEEFB0-0D81-48D0-91C7-88C8FAA6EF92}" type="pres">
      <dgm:prSet presAssocID="{65B1FBDA-891A-4823-A8AF-50673C98B814}" presName="composite" presStyleCnt="0"/>
      <dgm:spPr/>
      <dgm:t>
        <a:bodyPr/>
        <a:lstStyle/>
        <a:p>
          <a:endParaRPr lang="zh-TW" altLang="en-US"/>
        </a:p>
      </dgm:t>
    </dgm:pt>
    <dgm:pt modelId="{A4AD1824-CD15-4EAB-99FF-8FC4CF48E797}" type="pres">
      <dgm:prSet presAssocID="{65B1FBDA-891A-4823-A8AF-50673C98B814}" presName="parentText" presStyleLbl="alignNode1" presStyleIdx="0" presStyleCnt="4">
        <dgm:presLayoutVars>
          <dgm:chMax val="1"/>
          <dgm:bulletEnabled val="1"/>
        </dgm:presLayoutVars>
      </dgm:prSet>
      <dgm:spPr/>
      <dgm:t>
        <a:bodyPr/>
        <a:lstStyle/>
        <a:p>
          <a:endParaRPr lang="zh-TW" altLang="en-US"/>
        </a:p>
      </dgm:t>
    </dgm:pt>
    <dgm:pt modelId="{8A1D3256-2EC3-4332-BB4A-40DA4B223011}" type="pres">
      <dgm:prSet presAssocID="{65B1FBDA-891A-4823-A8AF-50673C98B814}" presName="descendantText" presStyleLbl="alignAcc1" presStyleIdx="0" presStyleCnt="4">
        <dgm:presLayoutVars>
          <dgm:bulletEnabled val="1"/>
        </dgm:presLayoutVars>
      </dgm:prSet>
      <dgm:spPr/>
      <dgm:t>
        <a:bodyPr/>
        <a:lstStyle/>
        <a:p>
          <a:endParaRPr lang="zh-TW" altLang="en-US"/>
        </a:p>
      </dgm:t>
    </dgm:pt>
    <dgm:pt modelId="{B0017A63-18A0-44C9-8B20-776EEC03328A}" type="pres">
      <dgm:prSet presAssocID="{AD387020-EDE5-48B8-BE5A-9371B18E5F73}" presName="sp" presStyleCnt="0"/>
      <dgm:spPr/>
      <dgm:t>
        <a:bodyPr/>
        <a:lstStyle/>
        <a:p>
          <a:endParaRPr lang="zh-TW" altLang="en-US"/>
        </a:p>
      </dgm:t>
    </dgm:pt>
    <dgm:pt modelId="{C9A6A158-CB93-4946-998A-C600A219507E}" type="pres">
      <dgm:prSet presAssocID="{8EEB1E9C-3522-4173-B95F-836CF3EFBCFC}" presName="composite" presStyleCnt="0"/>
      <dgm:spPr/>
      <dgm:t>
        <a:bodyPr/>
        <a:lstStyle/>
        <a:p>
          <a:endParaRPr lang="zh-TW" altLang="en-US"/>
        </a:p>
      </dgm:t>
    </dgm:pt>
    <dgm:pt modelId="{7C599AD3-E555-4E20-A6C7-98E808CEE031}" type="pres">
      <dgm:prSet presAssocID="{8EEB1E9C-3522-4173-B95F-836CF3EFBCFC}" presName="parentText" presStyleLbl="alignNode1" presStyleIdx="1" presStyleCnt="4">
        <dgm:presLayoutVars>
          <dgm:chMax val="1"/>
          <dgm:bulletEnabled val="1"/>
        </dgm:presLayoutVars>
      </dgm:prSet>
      <dgm:spPr/>
      <dgm:t>
        <a:bodyPr/>
        <a:lstStyle/>
        <a:p>
          <a:endParaRPr lang="zh-TW" altLang="en-US"/>
        </a:p>
      </dgm:t>
    </dgm:pt>
    <dgm:pt modelId="{6096A09D-53D8-442A-AF96-DF0869485200}" type="pres">
      <dgm:prSet presAssocID="{8EEB1E9C-3522-4173-B95F-836CF3EFBCFC}" presName="descendantText" presStyleLbl="alignAcc1" presStyleIdx="1" presStyleCnt="4">
        <dgm:presLayoutVars>
          <dgm:bulletEnabled val="1"/>
        </dgm:presLayoutVars>
      </dgm:prSet>
      <dgm:spPr/>
      <dgm:t>
        <a:bodyPr/>
        <a:lstStyle/>
        <a:p>
          <a:endParaRPr lang="zh-TW" altLang="en-US"/>
        </a:p>
      </dgm:t>
    </dgm:pt>
    <dgm:pt modelId="{448CF5BB-CBF5-4B70-A0B9-C898F8B26393}" type="pres">
      <dgm:prSet presAssocID="{0AFFEA5F-DE3B-4FF0-8A25-CFF6FF6EE093}" presName="sp" presStyleCnt="0"/>
      <dgm:spPr/>
      <dgm:t>
        <a:bodyPr/>
        <a:lstStyle/>
        <a:p>
          <a:endParaRPr lang="zh-TW" altLang="en-US"/>
        </a:p>
      </dgm:t>
    </dgm:pt>
    <dgm:pt modelId="{B7077EEA-338E-44C9-93FF-4CCE2499A367}" type="pres">
      <dgm:prSet presAssocID="{2F8D2130-66D4-48D0-8D93-C9BF9B0B04DD}" presName="composite" presStyleCnt="0"/>
      <dgm:spPr/>
      <dgm:t>
        <a:bodyPr/>
        <a:lstStyle/>
        <a:p>
          <a:endParaRPr lang="zh-TW" altLang="en-US"/>
        </a:p>
      </dgm:t>
    </dgm:pt>
    <dgm:pt modelId="{7C35D7E4-AF8D-4E6B-93BB-22D5E6FC609D}" type="pres">
      <dgm:prSet presAssocID="{2F8D2130-66D4-48D0-8D93-C9BF9B0B04DD}" presName="parentText" presStyleLbl="alignNode1" presStyleIdx="2" presStyleCnt="4">
        <dgm:presLayoutVars>
          <dgm:chMax val="1"/>
          <dgm:bulletEnabled val="1"/>
        </dgm:presLayoutVars>
      </dgm:prSet>
      <dgm:spPr/>
      <dgm:t>
        <a:bodyPr/>
        <a:lstStyle/>
        <a:p>
          <a:endParaRPr lang="zh-TW" altLang="en-US"/>
        </a:p>
      </dgm:t>
    </dgm:pt>
    <dgm:pt modelId="{403467C8-9981-4EE7-ADDD-1B85740AC739}" type="pres">
      <dgm:prSet presAssocID="{2F8D2130-66D4-48D0-8D93-C9BF9B0B04DD}" presName="descendantText" presStyleLbl="alignAcc1" presStyleIdx="2" presStyleCnt="4">
        <dgm:presLayoutVars>
          <dgm:bulletEnabled val="1"/>
        </dgm:presLayoutVars>
      </dgm:prSet>
      <dgm:spPr/>
      <dgm:t>
        <a:bodyPr/>
        <a:lstStyle/>
        <a:p>
          <a:endParaRPr lang="zh-TW" altLang="en-US"/>
        </a:p>
      </dgm:t>
    </dgm:pt>
    <dgm:pt modelId="{599598CE-4510-4DE6-9C3B-A55FD56EF3B7}" type="pres">
      <dgm:prSet presAssocID="{8D6555B4-9E92-49B9-9C84-2DD1D9702BB3}" presName="sp" presStyleCnt="0"/>
      <dgm:spPr/>
      <dgm:t>
        <a:bodyPr/>
        <a:lstStyle/>
        <a:p>
          <a:endParaRPr lang="zh-TW" altLang="en-US"/>
        </a:p>
      </dgm:t>
    </dgm:pt>
    <dgm:pt modelId="{CBF735EA-155A-4949-8CA5-40AB0F0032F6}" type="pres">
      <dgm:prSet presAssocID="{3C2A5A94-DD31-4EB4-BEB2-F8A95777FE7C}" presName="composite" presStyleCnt="0"/>
      <dgm:spPr/>
      <dgm:t>
        <a:bodyPr/>
        <a:lstStyle/>
        <a:p>
          <a:endParaRPr lang="zh-TW" altLang="en-US"/>
        </a:p>
      </dgm:t>
    </dgm:pt>
    <dgm:pt modelId="{10589180-21E2-469E-86D3-B835FF81EDC1}" type="pres">
      <dgm:prSet presAssocID="{3C2A5A94-DD31-4EB4-BEB2-F8A95777FE7C}" presName="parentText" presStyleLbl="alignNode1" presStyleIdx="3" presStyleCnt="4">
        <dgm:presLayoutVars>
          <dgm:chMax val="1"/>
          <dgm:bulletEnabled val="1"/>
        </dgm:presLayoutVars>
      </dgm:prSet>
      <dgm:spPr/>
      <dgm:t>
        <a:bodyPr/>
        <a:lstStyle/>
        <a:p>
          <a:endParaRPr lang="zh-TW" altLang="en-US"/>
        </a:p>
      </dgm:t>
    </dgm:pt>
    <dgm:pt modelId="{FAC608B7-AE48-49E1-8D10-4F8F85998832}" type="pres">
      <dgm:prSet presAssocID="{3C2A5A94-DD31-4EB4-BEB2-F8A95777FE7C}" presName="descendantText" presStyleLbl="alignAcc1" presStyleIdx="3" presStyleCnt="4">
        <dgm:presLayoutVars>
          <dgm:bulletEnabled val="1"/>
        </dgm:presLayoutVars>
      </dgm:prSet>
      <dgm:spPr/>
      <dgm:t>
        <a:bodyPr/>
        <a:lstStyle/>
        <a:p>
          <a:endParaRPr lang="zh-TW" altLang="en-US"/>
        </a:p>
      </dgm:t>
    </dgm:pt>
  </dgm:ptLst>
  <dgm:cxnLst>
    <dgm:cxn modelId="{A45BF717-6C2A-4109-A574-D3438FEF8104}" srcId="{3C2A5A94-DD31-4EB4-BEB2-F8A95777FE7C}" destId="{DD7CD173-F22B-4AB0-8975-AB80AB0C096E}" srcOrd="0" destOrd="0" parTransId="{32F8AEB0-EB1C-4509-9E15-BC9C537F4D61}" sibTransId="{7852C1B2-771B-4735-9E8C-8945001F0075}"/>
    <dgm:cxn modelId="{B625F7A9-DEAD-4E43-9DB6-C60D8B7293E1}" type="presOf" srcId="{65B1FBDA-891A-4823-A8AF-50673C98B814}" destId="{A4AD1824-CD15-4EAB-99FF-8FC4CF48E797}" srcOrd="0" destOrd="0" presId="urn:microsoft.com/office/officeart/2005/8/layout/chevron2"/>
    <dgm:cxn modelId="{96622498-0180-46B9-A190-37F05B88461D}" type="presOf" srcId="{3C2A5A94-DD31-4EB4-BEB2-F8A95777FE7C}" destId="{10589180-21E2-469E-86D3-B835FF81EDC1}" srcOrd="0" destOrd="0" presId="urn:microsoft.com/office/officeart/2005/8/layout/chevron2"/>
    <dgm:cxn modelId="{659EA120-142D-4165-8C78-6CDFD31BB791}" type="presOf" srcId="{708E99C4-915A-40B4-9D2C-4A477A8C2EEA}" destId="{83CCB64A-F7BF-4ADA-96BA-CC54CC7241BB}" srcOrd="0" destOrd="0" presId="urn:microsoft.com/office/officeart/2005/8/layout/chevron2"/>
    <dgm:cxn modelId="{6E58EA68-6DCC-416B-8BE0-9EB0DC828D8D}" type="presOf" srcId="{2F8D2130-66D4-48D0-8D93-C9BF9B0B04DD}" destId="{7C35D7E4-AF8D-4E6B-93BB-22D5E6FC609D}" srcOrd="0" destOrd="0" presId="urn:microsoft.com/office/officeart/2005/8/layout/chevron2"/>
    <dgm:cxn modelId="{DC14400F-F285-4007-BBD2-E7811795FA15}" type="presOf" srcId="{DD7CD173-F22B-4AB0-8975-AB80AB0C096E}" destId="{FAC608B7-AE48-49E1-8D10-4F8F85998832}" srcOrd="0" destOrd="0" presId="urn:microsoft.com/office/officeart/2005/8/layout/chevron2"/>
    <dgm:cxn modelId="{83881809-75FD-4683-9F15-E355D4F5B702}" type="presOf" srcId="{C3BBD79D-3D7D-4E33-BE5A-D0DF89537A93}" destId="{8A1D3256-2EC3-4332-BB4A-40DA4B223011}" srcOrd="0" destOrd="0" presId="urn:microsoft.com/office/officeart/2005/8/layout/chevron2"/>
    <dgm:cxn modelId="{124F6C12-133E-494F-A451-5C9A654F2827}" srcId="{708E99C4-915A-40B4-9D2C-4A477A8C2EEA}" destId="{3C2A5A94-DD31-4EB4-BEB2-F8A95777FE7C}" srcOrd="3" destOrd="0" parTransId="{86428030-61AB-40DD-A514-EF13F13735A6}" sibTransId="{C5A7AA36-EC49-4070-B247-CC414A1064D8}"/>
    <dgm:cxn modelId="{B05420FC-8630-4022-B977-5190243D65C9}" srcId="{708E99C4-915A-40B4-9D2C-4A477A8C2EEA}" destId="{2F8D2130-66D4-48D0-8D93-C9BF9B0B04DD}" srcOrd="2" destOrd="0" parTransId="{6F454227-65B0-4C22-9EDB-E5B3D4371130}" sibTransId="{8D6555B4-9E92-49B9-9C84-2DD1D9702BB3}"/>
    <dgm:cxn modelId="{6A6E944F-626F-40B9-80D7-5C6CCA09839A}" type="presOf" srcId="{8EEB1E9C-3522-4173-B95F-836CF3EFBCFC}" destId="{7C599AD3-E555-4E20-A6C7-98E808CEE031}" srcOrd="0" destOrd="0" presId="urn:microsoft.com/office/officeart/2005/8/layout/chevron2"/>
    <dgm:cxn modelId="{9A5B5D59-252A-4E8A-ACEE-C23C5540624F}" type="presOf" srcId="{95E0F538-0E12-47FF-A318-C8294C657FBD}" destId="{403467C8-9981-4EE7-ADDD-1B85740AC739}" srcOrd="0" destOrd="0" presId="urn:microsoft.com/office/officeart/2005/8/layout/chevron2"/>
    <dgm:cxn modelId="{F09A1149-8497-4649-BBA9-0B29B1BDCCD9}" srcId="{65B1FBDA-891A-4823-A8AF-50673C98B814}" destId="{C3BBD79D-3D7D-4E33-BE5A-D0DF89537A93}" srcOrd="0" destOrd="0" parTransId="{3653D624-CA03-4449-BE09-9A456C468251}" sibTransId="{FC644A22-6046-4EC7-BD11-3656D071467D}"/>
    <dgm:cxn modelId="{EF0EBF73-E5FD-47FD-85CD-51E5105CF483}" srcId="{708E99C4-915A-40B4-9D2C-4A477A8C2EEA}" destId="{65B1FBDA-891A-4823-A8AF-50673C98B814}" srcOrd="0" destOrd="0" parTransId="{6A06E32D-ABA0-4410-A778-4DEDABF05A45}" sibTransId="{AD387020-EDE5-48B8-BE5A-9371B18E5F73}"/>
    <dgm:cxn modelId="{601983B9-AF03-4642-BB8D-676262893C79}" srcId="{2F8D2130-66D4-48D0-8D93-C9BF9B0B04DD}" destId="{95E0F538-0E12-47FF-A318-C8294C657FBD}" srcOrd="0" destOrd="0" parTransId="{DD091D5C-EC85-4892-86FA-02073CA79054}" sibTransId="{78337355-4E1D-4FFE-B949-03E7CFC1A8C4}"/>
    <dgm:cxn modelId="{115E3F59-C967-477E-BB00-D2FB4F1C0CE0}" srcId="{708E99C4-915A-40B4-9D2C-4A477A8C2EEA}" destId="{8EEB1E9C-3522-4173-B95F-836CF3EFBCFC}" srcOrd="1" destOrd="0" parTransId="{23C1850A-7EB7-471B-BAE6-A32750DBC085}" sibTransId="{0AFFEA5F-DE3B-4FF0-8A25-CFF6FF6EE093}"/>
    <dgm:cxn modelId="{BF1C60E0-AC06-4C52-8B13-B193CA8D0D52}" type="presOf" srcId="{DB2BB639-7903-4B3E-8BF4-78E001A00FDF}" destId="{6096A09D-53D8-442A-AF96-DF0869485200}" srcOrd="0" destOrd="0" presId="urn:microsoft.com/office/officeart/2005/8/layout/chevron2"/>
    <dgm:cxn modelId="{616A23CC-9495-465A-B489-1E025141D69B}" srcId="{8EEB1E9C-3522-4173-B95F-836CF3EFBCFC}" destId="{DB2BB639-7903-4B3E-8BF4-78E001A00FDF}" srcOrd="0" destOrd="0" parTransId="{A140D2F7-D02B-4C63-9C17-696186D4583F}" sibTransId="{0DD5ADA3-84D1-4A9F-B269-2EE7E5A189F8}"/>
    <dgm:cxn modelId="{A63A999C-6B0F-45A9-91A1-A1C6EF309C60}" type="presParOf" srcId="{83CCB64A-F7BF-4ADA-96BA-CC54CC7241BB}" destId="{CCBEEFB0-0D81-48D0-91C7-88C8FAA6EF92}" srcOrd="0" destOrd="0" presId="urn:microsoft.com/office/officeart/2005/8/layout/chevron2"/>
    <dgm:cxn modelId="{978BA15D-1135-4DDB-8688-E45AA18B2698}" type="presParOf" srcId="{CCBEEFB0-0D81-48D0-91C7-88C8FAA6EF92}" destId="{A4AD1824-CD15-4EAB-99FF-8FC4CF48E797}" srcOrd="0" destOrd="0" presId="urn:microsoft.com/office/officeart/2005/8/layout/chevron2"/>
    <dgm:cxn modelId="{F5CAB7ED-2CD0-493B-A37B-31CD21B4B517}" type="presParOf" srcId="{CCBEEFB0-0D81-48D0-91C7-88C8FAA6EF92}" destId="{8A1D3256-2EC3-4332-BB4A-40DA4B223011}" srcOrd="1" destOrd="0" presId="urn:microsoft.com/office/officeart/2005/8/layout/chevron2"/>
    <dgm:cxn modelId="{1191EAA9-DBF0-441A-908F-B49B947033AC}" type="presParOf" srcId="{83CCB64A-F7BF-4ADA-96BA-CC54CC7241BB}" destId="{B0017A63-18A0-44C9-8B20-776EEC03328A}" srcOrd="1" destOrd="0" presId="urn:microsoft.com/office/officeart/2005/8/layout/chevron2"/>
    <dgm:cxn modelId="{7B284136-9A44-4ED0-B8CC-C53BE5903620}" type="presParOf" srcId="{83CCB64A-F7BF-4ADA-96BA-CC54CC7241BB}" destId="{C9A6A158-CB93-4946-998A-C600A219507E}" srcOrd="2" destOrd="0" presId="urn:microsoft.com/office/officeart/2005/8/layout/chevron2"/>
    <dgm:cxn modelId="{1C9955B7-0C37-421F-8037-5F8AF2518ACA}" type="presParOf" srcId="{C9A6A158-CB93-4946-998A-C600A219507E}" destId="{7C599AD3-E555-4E20-A6C7-98E808CEE031}" srcOrd="0" destOrd="0" presId="urn:microsoft.com/office/officeart/2005/8/layout/chevron2"/>
    <dgm:cxn modelId="{5E4B563F-5BBD-461C-9D0B-1A8E25A9CCEA}" type="presParOf" srcId="{C9A6A158-CB93-4946-998A-C600A219507E}" destId="{6096A09D-53D8-442A-AF96-DF0869485200}" srcOrd="1" destOrd="0" presId="urn:microsoft.com/office/officeart/2005/8/layout/chevron2"/>
    <dgm:cxn modelId="{57152CE5-1AE1-4DE6-A648-48B0255D9EE6}" type="presParOf" srcId="{83CCB64A-F7BF-4ADA-96BA-CC54CC7241BB}" destId="{448CF5BB-CBF5-4B70-A0B9-C898F8B26393}" srcOrd="3" destOrd="0" presId="urn:microsoft.com/office/officeart/2005/8/layout/chevron2"/>
    <dgm:cxn modelId="{273FDC97-FDDB-46C1-8EB5-524931201C6D}" type="presParOf" srcId="{83CCB64A-F7BF-4ADA-96BA-CC54CC7241BB}" destId="{B7077EEA-338E-44C9-93FF-4CCE2499A367}" srcOrd="4" destOrd="0" presId="urn:microsoft.com/office/officeart/2005/8/layout/chevron2"/>
    <dgm:cxn modelId="{845E5A20-6D9C-4D3B-A86A-1BC8036129CB}" type="presParOf" srcId="{B7077EEA-338E-44C9-93FF-4CCE2499A367}" destId="{7C35D7E4-AF8D-4E6B-93BB-22D5E6FC609D}" srcOrd="0" destOrd="0" presId="urn:microsoft.com/office/officeart/2005/8/layout/chevron2"/>
    <dgm:cxn modelId="{D787420D-FDEA-4DA0-9888-9541D11428C0}" type="presParOf" srcId="{B7077EEA-338E-44C9-93FF-4CCE2499A367}" destId="{403467C8-9981-4EE7-ADDD-1B85740AC739}" srcOrd="1" destOrd="0" presId="urn:microsoft.com/office/officeart/2005/8/layout/chevron2"/>
    <dgm:cxn modelId="{6779601A-0C26-4756-9705-9A8A35593F6F}" type="presParOf" srcId="{83CCB64A-F7BF-4ADA-96BA-CC54CC7241BB}" destId="{599598CE-4510-4DE6-9C3B-A55FD56EF3B7}" srcOrd="5" destOrd="0" presId="urn:microsoft.com/office/officeart/2005/8/layout/chevron2"/>
    <dgm:cxn modelId="{C383CCB2-1625-471E-9B6B-4BA2BF405238}" type="presParOf" srcId="{83CCB64A-F7BF-4ADA-96BA-CC54CC7241BB}" destId="{CBF735EA-155A-4949-8CA5-40AB0F0032F6}" srcOrd="6" destOrd="0" presId="urn:microsoft.com/office/officeart/2005/8/layout/chevron2"/>
    <dgm:cxn modelId="{0099B04A-2599-4CBA-B087-E183D4BFB8DF}" type="presParOf" srcId="{CBF735EA-155A-4949-8CA5-40AB0F0032F6}" destId="{10589180-21E2-469E-86D3-B835FF81EDC1}" srcOrd="0" destOrd="0" presId="urn:microsoft.com/office/officeart/2005/8/layout/chevron2"/>
    <dgm:cxn modelId="{0FFCA3A5-8A77-4274-8A9B-E21A00C11B29}" type="presParOf" srcId="{CBF735EA-155A-4949-8CA5-40AB0F0032F6}" destId="{FAC608B7-AE48-49E1-8D10-4F8F8599883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7A31D0-326B-47B5-8C63-BCB089DBED5C}"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zh-TW" altLang="en-US"/>
        </a:p>
      </dgm:t>
    </dgm:pt>
    <dgm:pt modelId="{816FB283-AE78-49FA-9841-8DA2922DA931}">
      <dgm:prSet phldrT="[文字]" custT="1"/>
      <dgm:spPr/>
      <dgm:t>
        <a:bodyPr/>
        <a:lstStyle/>
        <a:p>
          <a:r>
            <a:rPr lang="zh-TW" altLang="en-US" sz="2000" dirty="0" smtClean="0">
              <a:latin typeface="微軟正黑體" panose="020B0604030504040204" pitchFamily="34" charset="-120"/>
              <a:ea typeface="微軟正黑體" panose="020B0604030504040204" pitchFamily="34" charset="-120"/>
            </a:rPr>
            <a:t>課程發展</a:t>
          </a:r>
          <a:endParaRPr lang="zh-TW" altLang="en-US" sz="2000" dirty="0">
            <a:latin typeface="微軟正黑體" panose="020B0604030504040204" pitchFamily="34" charset="-120"/>
            <a:ea typeface="微軟正黑體" panose="020B0604030504040204" pitchFamily="34" charset="-120"/>
          </a:endParaRPr>
        </a:p>
      </dgm:t>
    </dgm:pt>
    <dgm:pt modelId="{41BB0EDF-56CC-44C2-ABCE-DE6144595687}" type="parTrans" cxnId="{5686DE5E-D3BF-49B5-8AEA-A597E0D3B97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4B7A0E9-ED94-4E2C-9669-68DC259E5C3C}" type="sibTrans" cxnId="{5686DE5E-D3BF-49B5-8AEA-A597E0D3B97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7F0289D-80B0-4DEB-82F5-24CC700C0D8A}">
      <dgm:prSet phldrT="[文字]" custT="1"/>
      <dgm:spPr/>
      <dgm:t>
        <a:bodyPr/>
        <a:lstStyle/>
        <a:p>
          <a:pPr>
            <a:lnSpc>
              <a:spcPts val="1600"/>
            </a:lnSpc>
          </a:pPr>
          <a:r>
            <a:rPr lang="zh-TW" altLang="en-US" sz="1800" dirty="0" smtClean="0">
              <a:latin typeface="微軟正黑體" panose="020B0604030504040204" pitchFamily="34" charset="-120"/>
              <a:ea typeface="微軟正黑體" panose="020B0604030504040204" pitchFamily="34" charset="-120"/>
            </a:rPr>
            <a:t>科技領域的課程發展應兼重資訊科技與生活科技，並關照科技與科學、數學、社會、藝術等領域間的統整，以及國民中學及高級中等學校教育階段間之縱向銜接。</a:t>
          </a:r>
          <a:endParaRPr lang="zh-TW" altLang="en-US" sz="1800" dirty="0">
            <a:latin typeface="微軟正黑體" panose="020B0604030504040204" pitchFamily="34" charset="-120"/>
            <a:ea typeface="微軟正黑體" panose="020B0604030504040204" pitchFamily="34" charset="-120"/>
          </a:endParaRPr>
        </a:p>
      </dgm:t>
    </dgm:pt>
    <dgm:pt modelId="{16D66E54-2EDA-4937-A5A1-C26D1AE35608}" type="parTrans" cxnId="{E7EFBC3A-B1D4-4491-9AC1-B189A186225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F78B4B5-F02C-429E-8548-EDB1E9CDB95F}" type="sibTrans" cxnId="{E7EFBC3A-B1D4-4491-9AC1-B189A186225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124E744-DA06-4EE8-BE8D-25761AE171CF}">
      <dgm:prSet phldrT="[文字]" custT="1"/>
      <dgm:spPr/>
      <dgm:t>
        <a:bodyPr/>
        <a:lstStyle/>
        <a:p>
          <a:r>
            <a:rPr lang="zh-TW" altLang="en-US" sz="2000" dirty="0" smtClean="0">
              <a:latin typeface="微軟正黑體" panose="020B0604030504040204" pitchFamily="34" charset="-120"/>
              <a:ea typeface="微軟正黑體" panose="020B0604030504040204" pitchFamily="34" charset="-120"/>
            </a:rPr>
            <a:t>教學資源</a:t>
          </a:r>
          <a:endParaRPr lang="zh-TW" altLang="en-US" sz="2000" dirty="0">
            <a:latin typeface="微軟正黑體" panose="020B0604030504040204" pitchFamily="34" charset="-120"/>
            <a:ea typeface="微軟正黑體" panose="020B0604030504040204" pitchFamily="34" charset="-120"/>
          </a:endParaRPr>
        </a:p>
      </dgm:t>
    </dgm:pt>
    <dgm:pt modelId="{8F338D42-79D4-4967-A8F1-C3530D7F7DE1}" type="parTrans" cxnId="{D1D6CEC0-4F3F-4F2D-8579-3D952224B94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9748E9F-DB9C-418D-930B-B49B2EF33367}" type="sibTrans" cxnId="{D1D6CEC0-4F3F-4F2D-8579-3D952224B94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EDFB6B0-94FC-499B-B03D-942DAE329D5A}">
      <dgm:prSet phldrT="[文字]" custT="1"/>
      <dgm:spPr/>
      <dgm:t>
        <a:bodyPr/>
        <a:lstStyle/>
        <a:p>
          <a:r>
            <a:rPr lang="zh-TW" altLang="en-US" sz="2000" dirty="0" smtClean="0">
              <a:latin typeface="微軟正黑體" panose="020B0604030504040204" pitchFamily="34" charset="-120"/>
              <a:ea typeface="微軟正黑體" panose="020B0604030504040204" pitchFamily="34" charset="-120"/>
            </a:rPr>
            <a:t>教材編選</a:t>
          </a:r>
          <a:endParaRPr lang="zh-TW" altLang="en-US" sz="2000" dirty="0">
            <a:latin typeface="微軟正黑體" panose="020B0604030504040204" pitchFamily="34" charset="-120"/>
            <a:ea typeface="微軟正黑體" panose="020B0604030504040204" pitchFamily="34" charset="-120"/>
          </a:endParaRPr>
        </a:p>
      </dgm:t>
    </dgm:pt>
    <dgm:pt modelId="{A9F0C722-5314-43C2-9376-82316EA5D02B}" type="sibTrans" cxnId="{97422B7B-927C-42A5-8391-53CC9CE4476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FADA62A-BE90-4822-9711-E6DE6FBE5EDC}" type="parTrans" cxnId="{97422B7B-927C-42A5-8391-53CC9CE4476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15FB205-DD9C-4FBC-A4AB-40F6368F5FF3}">
      <dgm:prSet phldrT="[文字]" custT="1"/>
      <dgm:spPr/>
      <dgm:t>
        <a:bodyPr/>
        <a:lstStyle/>
        <a:p>
          <a:pPr>
            <a:lnSpc>
              <a:spcPts val="1600"/>
            </a:lnSpc>
          </a:pPr>
          <a:r>
            <a:rPr lang="zh-TW" altLang="en-US" sz="1800" dirty="0" smtClean="0">
              <a:latin typeface="微軟正黑體" panose="020B0604030504040204" pitchFamily="34" charset="-120"/>
              <a:ea typeface="微軟正黑體" panose="020B0604030504040204" pitchFamily="34" charset="-120"/>
            </a:rPr>
            <a:t>問題解決或專題製作之方式進行</a:t>
          </a:r>
          <a:endParaRPr lang="zh-TW" altLang="en-US" sz="1800" dirty="0">
            <a:latin typeface="微軟正黑體" panose="020B0604030504040204" pitchFamily="34" charset="-120"/>
            <a:ea typeface="微軟正黑體" panose="020B0604030504040204" pitchFamily="34" charset="-120"/>
          </a:endParaRPr>
        </a:p>
      </dgm:t>
    </dgm:pt>
    <dgm:pt modelId="{9FE9F8A0-960A-42FF-AC89-AAFE832B466A}" type="parTrans" cxnId="{80EE0427-DA68-4E59-84F8-8E26B261E8E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393B221-DFE7-482F-8852-4CCC37E3F3B6}" type="sibTrans" cxnId="{80EE0427-DA68-4E59-84F8-8E26B261E8E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8ED5670-4E63-490D-8437-8F01CC299BDF}">
      <dgm:prSet phldrT="[文字]" custT="1"/>
      <dgm:spPr/>
      <dgm:t>
        <a:bodyPr/>
        <a:lstStyle/>
        <a:p>
          <a:r>
            <a:rPr lang="zh-TW" altLang="en-US" sz="2000" dirty="0" smtClean="0">
              <a:latin typeface="微軟正黑體" panose="020B0604030504040204" pitchFamily="34" charset="-120"/>
              <a:ea typeface="微軟正黑體" panose="020B0604030504040204" pitchFamily="34" charset="-120"/>
            </a:rPr>
            <a:t>教學實施</a:t>
          </a:r>
          <a:endParaRPr lang="zh-TW" altLang="en-US" sz="2000" dirty="0">
            <a:latin typeface="微軟正黑體" panose="020B0604030504040204" pitchFamily="34" charset="-120"/>
            <a:ea typeface="微軟正黑體" panose="020B0604030504040204" pitchFamily="34" charset="-120"/>
          </a:endParaRPr>
        </a:p>
      </dgm:t>
    </dgm:pt>
    <dgm:pt modelId="{BAEA4F25-5D91-4011-BE88-C6758DCB6B40}" type="parTrans" cxnId="{835F80AB-3B14-4151-AEFE-590E1BB7226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CCF0356-65A1-4DB7-A371-5C3B3625FD58}" type="sibTrans" cxnId="{835F80AB-3B14-4151-AEFE-590E1BB7226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1C155AD-FF92-4487-A83E-3B18CC7ABBB5}">
      <dgm:prSet phldrT="[文字]" custT="1"/>
      <dgm:spPr/>
      <dgm:t>
        <a:bodyPr/>
        <a:lstStyle/>
        <a:p>
          <a:r>
            <a:rPr lang="zh-TW" altLang="en-US" sz="2000" dirty="0" smtClean="0">
              <a:latin typeface="微軟正黑體" panose="020B0604030504040204" pitchFamily="34" charset="-120"/>
              <a:ea typeface="微軟正黑體" panose="020B0604030504040204" pitchFamily="34" charset="-120"/>
            </a:rPr>
            <a:t>學習評量</a:t>
          </a:r>
          <a:endParaRPr lang="zh-TW" altLang="en-US" sz="2000" dirty="0">
            <a:latin typeface="微軟正黑體" panose="020B0604030504040204" pitchFamily="34" charset="-120"/>
            <a:ea typeface="微軟正黑體" panose="020B0604030504040204" pitchFamily="34" charset="-120"/>
          </a:endParaRPr>
        </a:p>
      </dgm:t>
    </dgm:pt>
    <dgm:pt modelId="{2B6E3D14-ED13-4F11-A2E9-F3C3B1CEB0CE}" type="parTrans" cxnId="{BE6566F4-BDBC-448C-878E-BAC16512718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CB67D8D-7D18-47E2-AA4A-FE9DA9F2DAF3}" type="sibTrans" cxnId="{BE6566F4-BDBC-448C-878E-BAC16512718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002B42A-F59F-45BC-A9F8-1A9C2249D4B6}">
      <dgm:prSet phldrT="[文字]" custT="1"/>
      <dgm:spPr/>
      <dgm:t>
        <a:bodyPr/>
        <a:lstStyle/>
        <a:p>
          <a:pPr>
            <a:lnSpc>
              <a:spcPts val="1600"/>
            </a:lnSpc>
          </a:pPr>
          <a:r>
            <a:rPr lang="zh-TW" altLang="en-US" sz="1800" dirty="0" smtClean="0">
              <a:latin typeface="微軟正黑體" panose="020B0604030504040204" pitchFamily="34" charset="-120"/>
              <a:ea typeface="微軟正黑體" panose="020B0604030504040204" pitchFamily="34" charset="-120"/>
            </a:rPr>
            <a:t>鼓勵學生進行自主性、探索式的學習</a:t>
          </a:r>
          <a:endParaRPr lang="zh-TW" altLang="en-US" sz="1800" dirty="0">
            <a:latin typeface="微軟正黑體" panose="020B0604030504040204" pitchFamily="34" charset="-120"/>
            <a:ea typeface="微軟正黑體" panose="020B0604030504040204" pitchFamily="34" charset="-120"/>
          </a:endParaRPr>
        </a:p>
      </dgm:t>
    </dgm:pt>
    <dgm:pt modelId="{E120272A-7ABD-484C-9E2A-8D84F6886816}" type="parTrans" cxnId="{55FF9C9F-A004-4789-A594-D3959BD6D51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F37B4C9-5228-4C98-B79A-631A13815D9F}" type="sibTrans" cxnId="{55FF9C9F-A004-4789-A594-D3959BD6D510}">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B0DC89A-4829-4F35-961B-2D6F41898350}">
      <dgm:prSet phldrT="[文字]" custT="1"/>
      <dgm:spPr/>
      <dgm:t>
        <a:bodyPr/>
        <a:lstStyle/>
        <a:p>
          <a:pPr>
            <a:lnSpc>
              <a:spcPts val="1600"/>
            </a:lnSpc>
          </a:pPr>
          <a:r>
            <a:rPr lang="zh-TW" altLang="en-US" sz="1800" dirty="0" smtClean="0">
              <a:latin typeface="微軟正黑體" panose="020B0604030504040204" pitchFamily="34" charset="-120"/>
              <a:ea typeface="微軟正黑體" panose="020B0604030504040204" pitchFamily="34" charset="-120"/>
            </a:rPr>
            <a:t>實作活動時數宜佔整體課程時數的二分之一至三分之二</a:t>
          </a:r>
          <a:endParaRPr lang="zh-TW" altLang="en-US" sz="1800" dirty="0">
            <a:latin typeface="微軟正黑體" panose="020B0604030504040204" pitchFamily="34" charset="-120"/>
            <a:ea typeface="微軟正黑體" panose="020B0604030504040204" pitchFamily="34" charset="-120"/>
          </a:endParaRPr>
        </a:p>
      </dgm:t>
    </dgm:pt>
    <dgm:pt modelId="{36D489B3-5AB2-4AC7-862F-D5E36A4D7DDA}" type="parTrans" cxnId="{AC2A17C0-0313-4949-AFDC-CEE9AAC4A77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8C980AD-8BB4-4332-B297-5295ADD7683C}" type="sibTrans" cxnId="{AC2A17C0-0313-4949-AFDC-CEE9AAC4A77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F203C9F-2F46-4F0B-A5E0-5135515063FE}">
      <dgm:prSet phldrT="[文字]" custT="1"/>
      <dgm:spPr/>
      <dgm:t>
        <a:bodyPr/>
        <a:lstStyle/>
        <a:p>
          <a:pPr>
            <a:lnSpc>
              <a:spcPts val="1600"/>
            </a:lnSpc>
          </a:pPr>
          <a:r>
            <a:rPr lang="zh-TW" altLang="en-US" sz="1800" dirty="0" smtClean="0">
              <a:latin typeface="微軟正黑體" panose="020B0604030504040204" pitchFamily="34" charset="-120"/>
              <a:ea typeface="微軟正黑體" panose="020B0604030504040204" pitchFamily="34" charset="-120"/>
            </a:rPr>
            <a:t>落實科技領域內學科統整</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資訊科技與生活科技</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等。</a:t>
          </a:r>
          <a:endParaRPr lang="zh-TW" altLang="en-US" sz="1800" dirty="0">
            <a:latin typeface="微軟正黑體" panose="020B0604030504040204" pitchFamily="34" charset="-120"/>
            <a:ea typeface="微軟正黑體" panose="020B0604030504040204" pitchFamily="34" charset="-120"/>
          </a:endParaRPr>
        </a:p>
      </dgm:t>
    </dgm:pt>
    <dgm:pt modelId="{02DD390C-0195-423E-9801-3BC63C631E93}" type="parTrans" cxnId="{7D908754-E35E-4E3A-8D97-BFAC906D40F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331ADDF-6987-4B09-A480-19A5BB91518E}" type="sibTrans" cxnId="{7D908754-E35E-4E3A-8D97-BFAC906D40F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FCBD1A7-E23C-476F-86F2-E3CEA6740273}">
      <dgm:prSet phldrT="[文字]" custT="1"/>
      <dgm:spPr/>
      <dgm:t>
        <a:bodyPr/>
        <a:lstStyle/>
        <a:p>
          <a:pPr>
            <a:lnSpc>
              <a:spcPts val="1600"/>
            </a:lnSpc>
          </a:pPr>
          <a:r>
            <a:rPr lang="zh-TW" altLang="en-US" sz="1800" dirty="0" smtClean="0">
              <a:latin typeface="微軟正黑體" panose="020B0604030504040204" pitchFamily="34" charset="-120"/>
              <a:ea typeface="微軟正黑體" panose="020B0604030504040204" pitchFamily="34" charset="-120"/>
            </a:rPr>
            <a:t>善用數位科技平台或軟體等教學資源進行教學</a:t>
          </a:r>
          <a:endParaRPr lang="zh-TW" altLang="en-US" sz="1800" dirty="0">
            <a:latin typeface="微軟正黑體" panose="020B0604030504040204" pitchFamily="34" charset="-120"/>
            <a:ea typeface="微軟正黑體" panose="020B0604030504040204" pitchFamily="34" charset="-120"/>
          </a:endParaRPr>
        </a:p>
      </dgm:t>
    </dgm:pt>
    <dgm:pt modelId="{79992A2A-135E-4CE7-AA02-343D8AD90EFB}" type="parTrans" cxnId="{B9D8574A-A1AA-4433-B21D-EC2514275E9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7546F9E-8ECA-42B6-951E-1A61A6BD8E62}" type="sibTrans" cxnId="{B9D8574A-A1AA-4433-B21D-EC2514275E9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CD541B4-8A4D-4F92-BE7C-7967BC96E923}">
      <dgm:prSet phldrT="[文字]" custT="1"/>
      <dgm:spPr/>
      <dgm:t>
        <a:bodyPr/>
        <a:lstStyle/>
        <a:p>
          <a:pPr>
            <a:lnSpc>
              <a:spcPts val="1600"/>
            </a:lnSpc>
          </a:pPr>
          <a:r>
            <a:rPr lang="zh-TW" altLang="en-US" sz="1800" dirty="0" smtClean="0">
              <a:latin typeface="微軟正黑體" panose="020B0604030504040204" pitchFamily="34" charset="-120"/>
              <a:ea typeface="微軟正黑體" panose="020B0604030504040204" pitchFamily="34" charset="-120"/>
            </a:rPr>
            <a:t>應涵蓋科技知識、科技態度、操作技能與統合能力兼重形成性和總結性的評量兼顧學生之個別差異</a:t>
          </a:r>
          <a:endParaRPr lang="zh-TW" altLang="en-US" sz="1800" dirty="0">
            <a:latin typeface="微軟正黑體" panose="020B0604030504040204" pitchFamily="34" charset="-120"/>
            <a:ea typeface="微軟正黑體" panose="020B0604030504040204" pitchFamily="34" charset="-120"/>
          </a:endParaRPr>
        </a:p>
      </dgm:t>
    </dgm:pt>
    <dgm:pt modelId="{C0AB956D-6579-4B53-B7CE-C8FD17829A87}" type="parTrans" cxnId="{DC7044C0-79BE-4EB3-84E2-34789874337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1867D77-3CA1-47BB-B0EE-CB84E07D1ED9}" type="sibTrans" cxnId="{DC7044C0-79BE-4EB3-84E2-34789874337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7737C09-B7FC-4C44-B73E-2995D8D71931}" type="pres">
      <dgm:prSet presAssocID="{EE7A31D0-326B-47B5-8C63-BCB089DBED5C}" presName="Name0" presStyleCnt="0">
        <dgm:presLayoutVars>
          <dgm:dir/>
          <dgm:animLvl val="lvl"/>
          <dgm:resizeHandles val="exact"/>
        </dgm:presLayoutVars>
      </dgm:prSet>
      <dgm:spPr/>
      <dgm:t>
        <a:bodyPr/>
        <a:lstStyle/>
        <a:p>
          <a:endParaRPr lang="zh-TW" altLang="en-US"/>
        </a:p>
      </dgm:t>
    </dgm:pt>
    <dgm:pt modelId="{1AB87451-D1BD-42F2-9B95-711001DF3A2F}" type="pres">
      <dgm:prSet presAssocID="{816FB283-AE78-49FA-9841-8DA2922DA931}" presName="linNode" presStyleCnt="0"/>
      <dgm:spPr/>
      <dgm:t>
        <a:bodyPr/>
        <a:lstStyle/>
        <a:p>
          <a:endParaRPr lang="zh-TW" altLang="en-US"/>
        </a:p>
      </dgm:t>
    </dgm:pt>
    <dgm:pt modelId="{339CB1BF-E5B5-416B-9D27-14C0C639A735}" type="pres">
      <dgm:prSet presAssocID="{816FB283-AE78-49FA-9841-8DA2922DA931}" presName="parentText" presStyleLbl="node1" presStyleIdx="0" presStyleCnt="5" custScaleX="28934">
        <dgm:presLayoutVars>
          <dgm:chMax val="1"/>
          <dgm:bulletEnabled val="1"/>
        </dgm:presLayoutVars>
      </dgm:prSet>
      <dgm:spPr/>
      <dgm:t>
        <a:bodyPr/>
        <a:lstStyle/>
        <a:p>
          <a:endParaRPr lang="zh-TW" altLang="en-US"/>
        </a:p>
      </dgm:t>
    </dgm:pt>
    <dgm:pt modelId="{DD17AE7F-813A-4FD4-A694-5973EDFCFE6C}" type="pres">
      <dgm:prSet presAssocID="{816FB283-AE78-49FA-9841-8DA2922DA931}" presName="descendantText" presStyleLbl="alignAccFollowNode1" presStyleIdx="0" presStyleCnt="5" custScaleX="139329" custScaleY="115062">
        <dgm:presLayoutVars>
          <dgm:bulletEnabled val="1"/>
        </dgm:presLayoutVars>
      </dgm:prSet>
      <dgm:spPr/>
      <dgm:t>
        <a:bodyPr/>
        <a:lstStyle/>
        <a:p>
          <a:endParaRPr lang="zh-TW" altLang="en-US"/>
        </a:p>
      </dgm:t>
    </dgm:pt>
    <dgm:pt modelId="{ED9B91EE-A131-4C84-8626-928AB93CBD03}" type="pres">
      <dgm:prSet presAssocID="{A4B7A0E9-ED94-4E2C-9669-68DC259E5C3C}" presName="sp" presStyleCnt="0"/>
      <dgm:spPr/>
      <dgm:t>
        <a:bodyPr/>
        <a:lstStyle/>
        <a:p>
          <a:endParaRPr lang="zh-TW" altLang="en-US"/>
        </a:p>
      </dgm:t>
    </dgm:pt>
    <dgm:pt modelId="{8D23D3DB-5538-41C7-A75F-5187F4869330}" type="pres">
      <dgm:prSet presAssocID="{9EDFB6B0-94FC-499B-B03D-942DAE329D5A}" presName="linNode" presStyleCnt="0"/>
      <dgm:spPr/>
      <dgm:t>
        <a:bodyPr/>
        <a:lstStyle/>
        <a:p>
          <a:endParaRPr lang="zh-TW" altLang="en-US"/>
        </a:p>
      </dgm:t>
    </dgm:pt>
    <dgm:pt modelId="{8CA5809E-DAAF-4B00-940E-7B031B2DCBD0}" type="pres">
      <dgm:prSet presAssocID="{9EDFB6B0-94FC-499B-B03D-942DAE329D5A}" presName="parentText" presStyleLbl="node1" presStyleIdx="1" presStyleCnt="5" custScaleX="28934">
        <dgm:presLayoutVars>
          <dgm:chMax val="1"/>
          <dgm:bulletEnabled val="1"/>
        </dgm:presLayoutVars>
      </dgm:prSet>
      <dgm:spPr/>
      <dgm:t>
        <a:bodyPr/>
        <a:lstStyle/>
        <a:p>
          <a:endParaRPr lang="zh-TW" altLang="en-US"/>
        </a:p>
      </dgm:t>
    </dgm:pt>
    <dgm:pt modelId="{6961C27D-A757-4B4B-A109-02383EE59B63}" type="pres">
      <dgm:prSet presAssocID="{9EDFB6B0-94FC-499B-B03D-942DAE329D5A}" presName="descendantText" presStyleLbl="alignAccFollowNode1" presStyleIdx="1" presStyleCnt="5" custScaleX="139329" custScaleY="115062">
        <dgm:presLayoutVars>
          <dgm:bulletEnabled val="1"/>
        </dgm:presLayoutVars>
      </dgm:prSet>
      <dgm:spPr/>
      <dgm:t>
        <a:bodyPr/>
        <a:lstStyle/>
        <a:p>
          <a:endParaRPr lang="zh-TW" altLang="en-US"/>
        </a:p>
      </dgm:t>
    </dgm:pt>
    <dgm:pt modelId="{AAADBCB0-8F69-4F19-B3EF-23B830A058CE}" type="pres">
      <dgm:prSet presAssocID="{A9F0C722-5314-43C2-9376-82316EA5D02B}" presName="sp" presStyleCnt="0"/>
      <dgm:spPr/>
      <dgm:t>
        <a:bodyPr/>
        <a:lstStyle/>
        <a:p>
          <a:endParaRPr lang="zh-TW" altLang="en-US"/>
        </a:p>
      </dgm:t>
    </dgm:pt>
    <dgm:pt modelId="{F66372E2-19B9-466F-A6DF-3FCE1C7F2904}" type="pres">
      <dgm:prSet presAssocID="{68ED5670-4E63-490D-8437-8F01CC299BDF}" presName="linNode" presStyleCnt="0"/>
      <dgm:spPr/>
      <dgm:t>
        <a:bodyPr/>
        <a:lstStyle/>
        <a:p>
          <a:endParaRPr lang="zh-TW" altLang="en-US"/>
        </a:p>
      </dgm:t>
    </dgm:pt>
    <dgm:pt modelId="{E79ED9DE-ED93-4BEA-99E5-89A764C0347D}" type="pres">
      <dgm:prSet presAssocID="{68ED5670-4E63-490D-8437-8F01CC299BDF}" presName="parentText" presStyleLbl="node1" presStyleIdx="2" presStyleCnt="5" custScaleX="28934">
        <dgm:presLayoutVars>
          <dgm:chMax val="1"/>
          <dgm:bulletEnabled val="1"/>
        </dgm:presLayoutVars>
      </dgm:prSet>
      <dgm:spPr/>
      <dgm:t>
        <a:bodyPr/>
        <a:lstStyle/>
        <a:p>
          <a:endParaRPr lang="zh-TW" altLang="en-US"/>
        </a:p>
      </dgm:t>
    </dgm:pt>
    <dgm:pt modelId="{2FE11390-DEC8-4BBA-A1B6-D542E4CE5F34}" type="pres">
      <dgm:prSet presAssocID="{68ED5670-4E63-490D-8437-8F01CC299BDF}" presName="descendantText" presStyleLbl="alignAccFollowNode1" presStyleIdx="2" presStyleCnt="5" custScaleX="139329" custScaleY="115062">
        <dgm:presLayoutVars>
          <dgm:bulletEnabled val="1"/>
        </dgm:presLayoutVars>
      </dgm:prSet>
      <dgm:spPr/>
      <dgm:t>
        <a:bodyPr/>
        <a:lstStyle/>
        <a:p>
          <a:endParaRPr lang="zh-TW" altLang="en-US"/>
        </a:p>
      </dgm:t>
    </dgm:pt>
    <dgm:pt modelId="{6D441B10-0F3E-48CE-B39B-2C576BD7C216}" type="pres">
      <dgm:prSet presAssocID="{8CCF0356-65A1-4DB7-A371-5C3B3625FD58}" presName="sp" presStyleCnt="0"/>
      <dgm:spPr/>
      <dgm:t>
        <a:bodyPr/>
        <a:lstStyle/>
        <a:p>
          <a:endParaRPr lang="zh-TW" altLang="en-US"/>
        </a:p>
      </dgm:t>
    </dgm:pt>
    <dgm:pt modelId="{6B632F17-82BF-4F54-95A3-DEC500A83A81}" type="pres">
      <dgm:prSet presAssocID="{B124E744-DA06-4EE8-BE8D-25761AE171CF}" presName="linNode" presStyleCnt="0"/>
      <dgm:spPr/>
      <dgm:t>
        <a:bodyPr/>
        <a:lstStyle/>
        <a:p>
          <a:endParaRPr lang="zh-TW" altLang="en-US"/>
        </a:p>
      </dgm:t>
    </dgm:pt>
    <dgm:pt modelId="{99FF9326-7596-4C48-AF4F-0A522C474073}" type="pres">
      <dgm:prSet presAssocID="{B124E744-DA06-4EE8-BE8D-25761AE171CF}" presName="parentText" presStyleLbl="node1" presStyleIdx="3" presStyleCnt="5" custScaleX="28934">
        <dgm:presLayoutVars>
          <dgm:chMax val="1"/>
          <dgm:bulletEnabled val="1"/>
        </dgm:presLayoutVars>
      </dgm:prSet>
      <dgm:spPr/>
      <dgm:t>
        <a:bodyPr/>
        <a:lstStyle/>
        <a:p>
          <a:endParaRPr lang="zh-TW" altLang="en-US"/>
        </a:p>
      </dgm:t>
    </dgm:pt>
    <dgm:pt modelId="{7F363AD0-1CBA-4DFF-93FD-A7B3A5A4FFB0}" type="pres">
      <dgm:prSet presAssocID="{B124E744-DA06-4EE8-BE8D-25761AE171CF}" presName="descendantText" presStyleLbl="alignAccFollowNode1" presStyleIdx="3" presStyleCnt="5" custScaleX="139329" custScaleY="115062">
        <dgm:presLayoutVars>
          <dgm:bulletEnabled val="1"/>
        </dgm:presLayoutVars>
      </dgm:prSet>
      <dgm:spPr/>
      <dgm:t>
        <a:bodyPr/>
        <a:lstStyle/>
        <a:p>
          <a:endParaRPr lang="zh-TW" altLang="en-US"/>
        </a:p>
      </dgm:t>
    </dgm:pt>
    <dgm:pt modelId="{04AF2D01-2D7A-44DF-BBAA-E24734C61CFF}" type="pres">
      <dgm:prSet presAssocID="{F9748E9F-DB9C-418D-930B-B49B2EF33367}" presName="sp" presStyleCnt="0"/>
      <dgm:spPr/>
      <dgm:t>
        <a:bodyPr/>
        <a:lstStyle/>
        <a:p>
          <a:endParaRPr lang="zh-TW" altLang="en-US"/>
        </a:p>
      </dgm:t>
    </dgm:pt>
    <dgm:pt modelId="{F675AA66-8F5F-4919-A219-8CF76DC2E031}" type="pres">
      <dgm:prSet presAssocID="{51C155AD-FF92-4487-A83E-3B18CC7ABBB5}" presName="linNode" presStyleCnt="0"/>
      <dgm:spPr/>
      <dgm:t>
        <a:bodyPr/>
        <a:lstStyle/>
        <a:p>
          <a:endParaRPr lang="zh-TW" altLang="en-US"/>
        </a:p>
      </dgm:t>
    </dgm:pt>
    <dgm:pt modelId="{C9299392-FAC6-449A-9CF6-01903CB69245}" type="pres">
      <dgm:prSet presAssocID="{51C155AD-FF92-4487-A83E-3B18CC7ABBB5}" presName="parentText" presStyleLbl="node1" presStyleIdx="4" presStyleCnt="5" custScaleX="28934">
        <dgm:presLayoutVars>
          <dgm:chMax val="1"/>
          <dgm:bulletEnabled val="1"/>
        </dgm:presLayoutVars>
      </dgm:prSet>
      <dgm:spPr/>
      <dgm:t>
        <a:bodyPr/>
        <a:lstStyle/>
        <a:p>
          <a:endParaRPr lang="zh-TW" altLang="en-US"/>
        </a:p>
      </dgm:t>
    </dgm:pt>
    <dgm:pt modelId="{27DBA7F9-81ED-4D63-99A9-75F587F2961F}" type="pres">
      <dgm:prSet presAssocID="{51C155AD-FF92-4487-A83E-3B18CC7ABBB5}" presName="descendantText" presStyleLbl="alignAccFollowNode1" presStyleIdx="4" presStyleCnt="5" custScaleX="139329" custScaleY="115062">
        <dgm:presLayoutVars>
          <dgm:bulletEnabled val="1"/>
        </dgm:presLayoutVars>
      </dgm:prSet>
      <dgm:spPr/>
      <dgm:t>
        <a:bodyPr/>
        <a:lstStyle/>
        <a:p>
          <a:endParaRPr lang="zh-TW" altLang="en-US"/>
        </a:p>
      </dgm:t>
    </dgm:pt>
  </dgm:ptLst>
  <dgm:cxnLst>
    <dgm:cxn modelId="{F40B9D9B-4ED3-48CA-8D7C-FF24B3DAE608}" type="presOf" srcId="{37F0289D-80B0-4DEB-82F5-24CC700C0D8A}" destId="{DD17AE7F-813A-4FD4-A694-5973EDFCFE6C}" srcOrd="0" destOrd="0" presId="urn:microsoft.com/office/officeart/2005/8/layout/vList5"/>
    <dgm:cxn modelId="{5A8CD1D9-E9D4-462E-A0C7-A3A2D02646E4}" type="presOf" srcId="{0002B42A-F59F-45BC-A9F8-1A9C2249D4B6}" destId="{6961C27D-A757-4B4B-A109-02383EE59B63}" srcOrd="0" destOrd="1" presId="urn:microsoft.com/office/officeart/2005/8/layout/vList5"/>
    <dgm:cxn modelId="{7D908754-E35E-4E3A-8D97-BFAC906D40FE}" srcId="{68ED5670-4E63-490D-8437-8F01CC299BDF}" destId="{8F203C9F-2F46-4F0B-A5E0-5135515063FE}" srcOrd="0" destOrd="0" parTransId="{02DD390C-0195-423E-9801-3BC63C631E93}" sibTransId="{0331ADDF-6987-4B09-A480-19A5BB91518E}"/>
    <dgm:cxn modelId="{DF3F782D-AB36-42AF-BF1F-D8E7185C828F}" type="presOf" srcId="{8F203C9F-2F46-4F0B-A5E0-5135515063FE}" destId="{2FE11390-DEC8-4BBA-A1B6-D542E4CE5F34}" srcOrd="0" destOrd="0" presId="urn:microsoft.com/office/officeart/2005/8/layout/vList5"/>
    <dgm:cxn modelId="{BCCA9082-0627-4ED9-9EFC-0D4786082054}" type="presOf" srcId="{816FB283-AE78-49FA-9841-8DA2922DA931}" destId="{339CB1BF-E5B5-416B-9D27-14C0C639A735}" srcOrd="0" destOrd="0" presId="urn:microsoft.com/office/officeart/2005/8/layout/vList5"/>
    <dgm:cxn modelId="{D1D6CEC0-4F3F-4F2D-8579-3D952224B94B}" srcId="{EE7A31D0-326B-47B5-8C63-BCB089DBED5C}" destId="{B124E744-DA06-4EE8-BE8D-25761AE171CF}" srcOrd="3" destOrd="0" parTransId="{8F338D42-79D4-4967-A8F1-C3530D7F7DE1}" sibTransId="{F9748E9F-DB9C-418D-930B-B49B2EF33367}"/>
    <dgm:cxn modelId="{DC7044C0-79BE-4EB3-84E2-347898743371}" srcId="{51C155AD-FF92-4487-A83E-3B18CC7ABBB5}" destId="{FCD541B4-8A4D-4F92-BE7C-7967BC96E923}" srcOrd="0" destOrd="0" parTransId="{C0AB956D-6579-4B53-B7CE-C8FD17829A87}" sibTransId="{91867D77-3CA1-47BB-B0EE-CB84E07D1ED9}"/>
    <dgm:cxn modelId="{8BEA1D63-D63F-4742-AD2B-0FE168542124}" type="presOf" srcId="{FCD541B4-8A4D-4F92-BE7C-7967BC96E923}" destId="{27DBA7F9-81ED-4D63-99A9-75F587F2961F}" srcOrd="0" destOrd="0" presId="urn:microsoft.com/office/officeart/2005/8/layout/vList5"/>
    <dgm:cxn modelId="{E7EFBC3A-B1D4-4491-9AC1-B189A1862254}" srcId="{816FB283-AE78-49FA-9841-8DA2922DA931}" destId="{37F0289D-80B0-4DEB-82F5-24CC700C0D8A}" srcOrd="0" destOrd="0" parTransId="{16D66E54-2EDA-4937-A5A1-C26D1AE35608}" sibTransId="{BF78B4B5-F02C-429E-8548-EDB1E9CDB95F}"/>
    <dgm:cxn modelId="{80EE0427-DA68-4E59-84F8-8E26B261E8E5}" srcId="{9EDFB6B0-94FC-499B-B03D-942DAE329D5A}" destId="{915FB205-DD9C-4FBC-A4AB-40F6368F5FF3}" srcOrd="0" destOrd="0" parTransId="{9FE9F8A0-960A-42FF-AC89-AAFE832B466A}" sibTransId="{4393B221-DFE7-482F-8852-4CCC37E3F3B6}"/>
    <dgm:cxn modelId="{BEA73B71-AED1-4429-ABC8-AF4BE31CF364}" type="presOf" srcId="{9EDFB6B0-94FC-499B-B03D-942DAE329D5A}" destId="{8CA5809E-DAAF-4B00-940E-7B031B2DCBD0}" srcOrd="0" destOrd="0" presId="urn:microsoft.com/office/officeart/2005/8/layout/vList5"/>
    <dgm:cxn modelId="{CE583E92-22DB-4291-AE06-C4B79B4D5A8D}" type="presOf" srcId="{68ED5670-4E63-490D-8437-8F01CC299BDF}" destId="{E79ED9DE-ED93-4BEA-99E5-89A764C0347D}" srcOrd="0" destOrd="0" presId="urn:microsoft.com/office/officeart/2005/8/layout/vList5"/>
    <dgm:cxn modelId="{398D3C36-7E7B-40D8-BBD2-206A7CE53098}" type="presOf" srcId="{9FCBD1A7-E23C-476F-86F2-E3CEA6740273}" destId="{7F363AD0-1CBA-4DFF-93FD-A7B3A5A4FFB0}" srcOrd="0" destOrd="0" presId="urn:microsoft.com/office/officeart/2005/8/layout/vList5"/>
    <dgm:cxn modelId="{5686DE5E-D3BF-49B5-8AEA-A597E0D3B973}" srcId="{EE7A31D0-326B-47B5-8C63-BCB089DBED5C}" destId="{816FB283-AE78-49FA-9841-8DA2922DA931}" srcOrd="0" destOrd="0" parTransId="{41BB0EDF-56CC-44C2-ABCE-DE6144595687}" sibTransId="{A4B7A0E9-ED94-4E2C-9669-68DC259E5C3C}"/>
    <dgm:cxn modelId="{BE6566F4-BDBC-448C-878E-BAC165127187}" srcId="{EE7A31D0-326B-47B5-8C63-BCB089DBED5C}" destId="{51C155AD-FF92-4487-A83E-3B18CC7ABBB5}" srcOrd="4" destOrd="0" parTransId="{2B6E3D14-ED13-4F11-A2E9-F3C3B1CEB0CE}" sibTransId="{4CB67D8D-7D18-47E2-AA4A-FE9DA9F2DAF3}"/>
    <dgm:cxn modelId="{F8C951B8-6803-42EE-9DC7-928BA925960D}" type="presOf" srcId="{EE7A31D0-326B-47B5-8C63-BCB089DBED5C}" destId="{47737C09-B7FC-4C44-B73E-2995D8D71931}" srcOrd="0" destOrd="0" presId="urn:microsoft.com/office/officeart/2005/8/layout/vList5"/>
    <dgm:cxn modelId="{0EA1D260-1C36-4C6B-BE03-2E22EE54EF48}" type="presOf" srcId="{B124E744-DA06-4EE8-BE8D-25761AE171CF}" destId="{99FF9326-7596-4C48-AF4F-0A522C474073}" srcOrd="0" destOrd="0" presId="urn:microsoft.com/office/officeart/2005/8/layout/vList5"/>
    <dgm:cxn modelId="{B6959A70-D114-423D-88F7-9BFCA7E24827}" type="presOf" srcId="{8B0DC89A-4829-4F35-961B-2D6F41898350}" destId="{6961C27D-A757-4B4B-A109-02383EE59B63}" srcOrd="0" destOrd="2" presId="urn:microsoft.com/office/officeart/2005/8/layout/vList5"/>
    <dgm:cxn modelId="{58FAF23B-B612-4191-8714-86116CD19124}" type="presOf" srcId="{915FB205-DD9C-4FBC-A4AB-40F6368F5FF3}" destId="{6961C27D-A757-4B4B-A109-02383EE59B63}" srcOrd="0" destOrd="0" presId="urn:microsoft.com/office/officeart/2005/8/layout/vList5"/>
    <dgm:cxn modelId="{F2CD4DCE-AD7D-406C-B0E0-2B4C62521A71}" type="presOf" srcId="{51C155AD-FF92-4487-A83E-3B18CC7ABBB5}" destId="{C9299392-FAC6-449A-9CF6-01903CB69245}" srcOrd="0" destOrd="0" presId="urn:microsoft.com/office/officeart/2005/8/layout/vList5"/>
    <dgm:cxn modelId="{AC2A17C0-0313-4949-AFDC-CEE9AAC4A778}" srcId="{9EDFB6B0-94FC-499B-B03D-942DAE329D5A}" destId="{8B0DC89A-4829-4F35-961B-2D6F41898350}" srcOrd="2" destOrd="0" parTransId="{36D489B3-5AB2-4AC7-862F-D5E36A4D7DDA}" sibTransId="{98C980AD-8BB4-4332-B297-5295ADD7683C}"/>
    <dgm:cxn modelId="{97422B7B-927C-42A5-8391-53CC9CE44760}" srcId="{EE7A31D0-326B-47B5-8C63-BCB089DBED5C}" destId="{9EDFB6B0-94FC-499B-B03D-942DAE329D5A}" srcOrd="1" destOrd="0" parTransId="{AFADA62A-BE90-4822-9711-E6DE6FBE5EDC}" sibTransId="{A9F0C722-5314-43C2-9376-82316EA5D02B}"/>
    <dgm:cxn modelId="{55FF9C9F-A004-4789-A594-D3959BD6D510}" srcId="{9EDFB6B0-94FC-499B-B03D-942DAE329D5A}" destId="{0002B42A-F59F-45BC-A9F8-1A9C2249D4B6}" srcOrd="1" destOrd="0" parTransId="{E120272A-7ABD-484C-9E2A-8D84F6886816}" sibTransId="{1F37B4C9-5228-4C98-B79A-631A13815D9F}"/>
    <dgm:cxn modelId="{835F80AB-3B14-4151-AEFE-590E1BB7226C}" srcId="{EE7A31D0-326B-47B5-8C63-BCB089DBED5C}" destId="{68ED5670-4E63-490D-8437-8F01CC299BDF}" srcOrd="2" destOrd="0" parTransId="{BAEA4F25-5D91-4011-BE88-C6758DCB6B40}" sibTransId="{8CCF0356-65A1-4DB7-A371-5C3B3625FD58}"/>
    <dgm:cxn modelId="{B9D8574A-A1AA-4433-B21D-EC2514275E97}" srcId="{B124E744-DA06-4EE8-BE8D-25761AE171CF}" destId="{9FCBD1A7-E23C-476F-86F2-E3CEA6740273}" srcOrd="0" destOrd="0" parTransId="{79992A2A-135E-4CE7-AA02-343D8AD90EFB}" sibTransId="{47546F9E-8ECA-42B6-951E-1A61A6BD8E62}"/>
    <dgm:cxn modelId="{C3E1F724-727F-4900-AB1A-DAD9D3B046A4}" type="presParOf" srcId="{47737C09-B7FC-4C44-B73E-2995D8D71931}" destId="{1AB87451-D1BD-42F2-9B95-711001DF3A2F}" srcOrd="0" destOrd="0" presId="urn:microsoft.com/office/officeart/2005/8/layout/vList5"/>
    <dgm:cxn modelId="{9A3B2CDB-FADA-4EB7-9704-F3349084192F}" type="presParOf" srcId="{1AB87451-D1BD-42F2-9B95-711001DF3A2F}" destId="{339CB1BF-E5B5-416B-9D27-14C0C639A735}" srcOrd="0" destOrd="0" presId="urn:microsoft.com/office/officeart/2005/8/layout/vList5"/>
    <dgm:cxn modelId="{E367E281-E50F-4CAF-8237-53C90D741972}" type="presParOf" srcId="{1AB87451-D1BD-42F2-9B95-711001DF3A2F}" destId="{DD17AE7F-813A-4FD4-A694-5973EDFCFE6C}" srcOrd="1" destOrd="0" presId="urn:microsoft.com/office/officeart/2005/8/layout/vList5"/>
    <dgm:cxn modelId="{869C33A9-1C93-49C3-913C-5E3BD42D53BC}" type="presParOf" srcId="{47737C09-B7FC-4C44-B73E-2995D8D71931}" destId="{ED9B91EE-A131-4C84-8626-928AB93CBD03}" srcOrd="1" destOrd="0" presId="urn:microsoft.com/office/officeart/2005/8/layout/vList5"/>
    <dgm:cxn modelId="{AADD869D-10C3-4276-8430-B0FD8C04FB97}" type="presParOf" srcId="{47737C09-B7FC-4C44-B73E-2995D8D71931}" destId="{8D23D3DB-5538-41C7-A75F-5187F4869330}" srcOrd="2" destOrd="0" presId="urn:microsoft.com/office/officeart/2005/8/layout/vList5"/>
    <dgm:cxn modelId="{376F1952-6D9C-411B-82AE-0AF0F7E1F450}" type="presParOf" srcId="{8D23D3DB-5538-41C7-A75F-5187F4869330}" destId="{8CA5809E-DAAF-4B00-940E-7B031B2DCBD0}" srcOrd="0" destOrd="0" presId="urn:microsoft.com/office/officeart/2005/8/layout/vList5"/>
    <dgm:cxn modelId="{6E519FC7-08D9-439B-978C-2714303D15CF}" type="presParOf" srcId="{8D23D3DB-5538-41C7-A75F-5187F4869330}" destId="{6961C27D-A757-4B4B-A109-02383EE59B63}" srcOrd="1" destOrd="0" presId="urn:microsoft.com/office/officeart/2005/8/layout/vList5"/>
    <dgm:cxn modelId="{E2E4BCB9-F597-44D4-A779-8EDE44E5F25D}" type="presParOf" srcId="{47737C09-B7FC-4C44-B73E-2995D8D71931}" destId="{AAADBCB0-8F69-4F19-B3EF-23B830A058CE}" srcOrd="3" destOrd="0" presId="urn:microsoft.com/office/officeart/2005/8/layout/vList5"/>
    <dgm:cxn modelId="{AED61095-A0BF-4CAC-B970-849BAC6A89D2}" type="presParOf" srcId="{47737C09-B7FC-4C44-B73E-2995D8D71931}" destId="{F66372E2-19B9-466F-A6DF-3FCE1C7F2904}" srcOrd="4" destOrd="0" presId="urn:microsoft.com/office/officeart/2005/8/layout/vList5"/>
    <dgm:cxn modelId="{6060F0F3-D94C-49BD-AE95-13E6B79354F1}" type="presParOf" srcId="{F66372E2-19B9-466F-A6DF-3FCE1C7F2904}" destId="{E79ED9DE-ED93-4BEA-99E5-89A764C0347D}" srcOrd="0" destOrd="0" presId="urn:microsoft.com/office/officeart/2005/8/layout/vList5"/>
    <dgm:cxn modelId="{8AD38846-9318-4CBD-A387-D69F613BADBD}" type="presParOf" srcId="{F66372E2-19B9-466F-A6DF-3FCE1C7F2904}" destId="{2FE11390-DEC8-4BBA-A1B6-D542E4CE5F34}" srcOrd="1" destOrd="0" presId="urn:microsoft.com/office/officeart/2005/8/layout/vList5"/>
    <dgm:cxn modelId="{72A42A08-E506-4852-86B8-D0F38AE724FF}" type="presParOf" srcId="{47737C09-B7FC-4C44-B73E-2995D8D71931}" destId="{6D441B10-0F3E-48CE-B39B-2C576BD7C216}" srcOrd="5" destOrd="0" presId="urn:microsoft.com/office/officeart/2005/8/layout/vList5"/>
    <dgm:cxn modelId="{D5CF720B-0F02-4463-B26D-667B3A15D845}" type="presParOf" srcId="{47737C09-B7FC-4C44-B73E-2995D8D71931}" destId="{6B632F17-82BF-4F54-95A3-DEC500A83A81}" srcOrd="6" destOrd="0" presId="urn:microsoft.com/office/officeart/2005/8/layout/vList5"/>
    <dgm:cxn modelId="{BDAFB050-10CC-4CEA-852A-B397A8F8095F}" type="presParOf" srcId="{6B632F17-82BF-4F54-95A3-DEC500A83A81}" destId="{99FF9326-7596-4C48-AF4F-0A522C474073}" srcOrd="0" destOrd="0" presId="urn:microsoft.com/office/officeart/2005/8/layout/vList5"/>
    <dgm:cxn modelId="{BD0AAC42-963F-4E1A-B971-D8B7BF553EBD}" type="presParOf" srcId="{6B632F17-82BF-4F54-95A3-DEC500A83A81}" destId="{7F363AD0-1CBA-4DFF-93FD-A7B3A5A4FFB0}" srcOrd="1" destOrd="0" presId="urn:microsoft.com/office/officeart/2005/8/layout/vList5"/>
    <dgm:cxn modelId="{0755371B-2362-4143-93BD-255A9F93DEF7}" type="presParOf" srcId="{47737C09-B7FC-4C44-B73E-2995D8D71931}" destId="{04AF2D01-2D7A-44DF-BBAA-E24734C61CFF}" srcOrd="7" destOrd="0" presId="urn:microsoft.com/office/officeart/2005/8/layout/vList5"/>
    <dgm:cxn modelId="{8BF0B7A6-CA65-43CF-9D09-A74878CDAE27}" type="presParOf" srcId="{47737C09-B7FC-4C44-B73E-2995D8D71931}" destId="{F675AA66-8F5F-4919-A219-8CF76DC2E031}" srcOrd="8" destOrd="0" presId="urn:microsoft.com/office/officeart/2005/8/layout/vList5"/>
    <dgm:cxn modelId="{96AA5F56-AE32-4634-AAD1-2904EE16BA13}" type="presParOf" srcId="{F675AA66-8F5F-4919-A219-8CF76DC2E031}" destId="{C9299392-FAC6-449A-9CF6-01903CB69245}" srcOrd="0" destOrd="0" presId="urn:microsoft.com/office/officeart/2005/8/layout/vList5"/>
    <dgm:cxn modelId="{0FAFA7C0-DC8D-46A7-B8FF-06892AB7EC5B}" type="presParOf" srcId="{F675AA66-8F5F-4919-A219-8CF76DC2E031}" destId="{27DBA7F9-81ED-4D63-99A9-75F587F2961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327142-CA6F-47F8-A0AF-3A1C6094EB0E}">
      <dsp:nvSpPr>
        <dsp:cNvPr id="0" name=""/>
        <dsp:cNvSpPr/>
      </dsp:nvSpPr>
      <dsp:spPr>
        <a:xfrm>
          <a:off x="182990" y="1563320"/>
          <a:ext cx="8105275" cy="2475184"/>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altLang="zh-TW" sz="2800" b="1" kern="1200" dirty="0" smtClean="0">
              <a:latin typeface="微軟正黑體" panose="020B0604030504040204" pitchFamily="34" charset="-120"/>
              <a:ea typeface="微軟正黑體" panose="020B0604030504040204" pitchFamily="34" charset="-120"/>
            </a:rPr>
            <a:t>     </a:t>
          </a:r>
          <a:r>
            <a:rPr lang="zh-TW" sz="2800" b="1" kern="1200" dirty="0" smtClean="0">
              <a:latin typeface="微軟正黑體" panose="020B0604030504040204" pitchFamily="34" charset="-120"/>
              <a:ea typeface="微軟正黑體" panose="020B0604030504040204" pitchFamily="34" charset="-120"/>
            </a:rPr>
            <a:t>「</a:t>
          </a:r>
          <a:r>
            <a:rPr lang="zh-TW" sz="2800" b="1" kern="1200" dirty="0">
              <a:latin typeface="微軟正黑體" panose="020B0604030504040204" pitchFamily="34" charset="-120"/>
              <a:ea typeface="微軟正黑體" panose="020B0604030504040204" pitchFamily="34" charset="-120"/>
            </a:rPr>
            <a:t>成就每一個孩子—適性揚才、終身學習</a:t>
          </a:r>
          <a:r>
            <a:rPr lang="zh-TW" sz="2800" b="1" kern="1200" dirty="0" smtClean="0">
              <a:latin typeface="微軟正黑體" panose="020B0604030504040204" pitchFamily="34" charset="-120"/>
              <a:ea typeface="微軟正黑體" panose="020B0604030504040204" pitchFamily="34" charset="-120"/>
            </a:rPr>
            <a:t>」</a:t>
          </a:r>
          <a:r>
            <a:rPr lang="en-US" altLang="zh-TW" sz="2800" b="1" kern="1200" dirty="0" smtClean="0">
              <a:latin typeface="微軟正黑體" panose="020B0604030504040204" pitchFamily="34" charset="-120"/>
              <a:ea typeface="微軟正黑體" panose="020B0604030504040204" pitchFamily="34" charset="-120"/>
            </a:rPr>
            <a:t/>
          </a:r>
          <a:br>
            <a:rPr lang="en-US" altLang="zh-TW" sz="2800" b="1" kern="1200" dirty="0" smtClean="0">
              <a:latin typeface="微軟正黑體" panose="020B0604030504040204" pitchFamily="34" charset="-120"/>
              <a:ea typeface="微軟正黑體" panose="020B0604030504040204" pitchFamily="34" charset="-120"/>
            </a:rPr>
          </a:br>
          <a:r>
            <a:rPr lang="zh-TW" sz="2400" kern="1200" dirty="0" smtClean="0">
              <a:latin typeface="微軟正黑體" panose="020B0604030504040204" pitchFamily="34" charset="-120"/>
              <a:ea typeface="微軟正黑體" panose="020B0604030504040204" pitchFamily="34" charset="-120"/>
            </a:rPr>
            <a:t>以</a:t>
          </a:r>
          <a:r>
            <a:rPr lang="zh-TW" sz="2400" kern="1200" dirty="0">
              <a:latin typeface="微軟正黑體" panose="020B0604030504040204" pitchFamily="34" charset="-120"/>
              <a:ea typeface="微軟正黑體" panose="020B0604030504040204" pitchFamily="34" charset="-120"/>
            </a:rPr>
            <a:t>尊重學生生命主體為起點，透過適性教育，激發學生生命的喜悅與生活的自信，提升學生學習的渴望與創新的勇氣，善盡國民責任並展現共生智慧，成為具有社會適應力與應變力的終身學習者</a:t>
          </a:r>
          <a:endParaRPr lang="zh-TW" altLang="en-US" sz="2400" kern="1200" dirty="0">
            <a:latin typeface="微軟正黑體" panose="020B0604030504040204" pitchFamily="34" charset="-120"/>
            <a:ea typeface="微軟正黑體" panose="020B0604030504040204" pitchFamily="34" charset="-120"/>
          </a:endParaRPr>
        </a:p>
      </dsp:txBody>
      <dsp:txXfrm>
        <a:off x="255486" y="1635816"/>
        <a:ext cx="7960283" cy="2330192"/>
      </dsp:txXfrm>
    </dsp:sp>
    <dsp:sp modelId="{B07CEB32-E64A-455C-9879-D89AAD088263}">
      <dsp:nvSpPr>
        <dsp:cNvPr id="0" name=""/>
        <dsp:cNvSpPr/>
      </dsp:nvSpPr>
      <dsp:spPr>
        <a:xfrm>
          <a:off x="230804" y="191521"/>
          <a:ext cx="2336388" cy="1163289"/>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a:latin typeface="微軟正黑體" panose="020B0604030504040204" pitchFamily="34" charset="-120"/>
              <a:ea typeface="微軟正黑體" panose="020B0604030504040204" pitchFamily="34" charset="-120"/>
            </a:rPr>
            <a:t>自發</a:t>
          </a:r>
          <a:endParaRPr lang="en-US" altLang="zh-TW" sz="3200" b="1" kern="1200" dirty="0">
            <a:latin typeface="微軟正黑體" panose="020B0604030504040204" pitchFamily="34" charset="-120"/>
            <a:ea typeface="微軟正黑體" panose="020B0604030504040204" pitchFamily="34" charset="-120"/>
          </a:endParaRPr>
        </a:p>
      </dsp:txBody>
      <dsp:txXfrm>
        <a:off x="264876" y="225593"/>
        <a:ext cx="2268244" cy="1095145"/>
      </dsp:txXfrm>
    </dsp:sp>
    <dsp:sp modelId="{CF90D5DA-8C17-44FB-AF78-FCBF43B1E0EB}">
      <dsp:nvSpPr>
        <dsp:cNvPr id="0" name=""/>
        <dsp:cNvSpPr/>
      </dsp:nvSpPr>
      <dsp:spPr>
        <a:xfrm>
          <a:off x="2921070" y="167337"/>
          <a:ext cx="2558842" cy="1240981"/>
        </a:xfrm>
        <a:prstGeom prst="roundRect">
          <a:avLst>
            <a:gd name="adj" fmla="val 10000"/>
          </a:avLst>
        </a:prstGeom>
        <a:solidFill>
          <a:srgbClr val="FFC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a:latin typeface="微軟正黑體" panose="020B0604030504040204" pitchFamily="34" charset="-120"/>
              <a:ea typeface="微軟正黑體" panose="020B0604030504040204" pitchFamily="34" charset="-120"/>
            </a:rPr>
            <a:t>互動</a:t>
          </a:r>
          <a:endParaRPr lang="en-US" altLang="zh-TW" sz="3200" b="1" kern="1200" dirty="0">
            <a:latin typeface="微軟正黑體" panose="020B0604030504040204" pitchFamily="34" charset="-120"/>
            <a:ea typeface="微軟正黑體" panose="020B0604030504040204" pitchFamily="34" charset="-120"/>
          </a:endParaRPr>
        </a:p>
      </dsp:txBody>
      <dsp:txXfrm>
        <a:off x="2957417" y="203684"/>
        <a:ext cx="2486148" cy="1168287"/>
      </dsp:txXfrm>
    </dsp:sp>
    <dsp:sp modelId="{14611A2B-767B-4E4B-B9C1-A9DF36CD909B}">
      <dsp:nvSpPr>
        <dsp:cNvPr id="0" name=""/>
        <dsp:cNvSpPr/>
      </dsp:nvSpPr>
      <dsp:spPr>
        <a:xfrm>
          <a:off x="5945491" y="192864"/>
          <a:ext cx="2231788" cy="128092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a:latin typeface="微軟正黑體" panose="020B0604030504040204" pitchFamily="34" charset="-120"/>
              <a:ea typeface="微軟正黑體" panose="020B0604030504040204" pitchFamily="34" charset="-120"/>
            </a:rPr>
            <a:t>共好</a:t>
          </a:r>
          <a:endParaRPr lang="en-US" altLang="zh-TW" sz="3200" b="1" kern="1200" dirty="0">
            <a:latin typeface="微軟正黑體" panose="020B0604030504040204" pitchFamily="34" charset="-120"/>
            <a:ea typeface="微軟正黑體" panose="020B0604030504040204" pitchFamily="34" charset="-120"/>
          </a:endParaRPr>
        </a:p>
      </dsp:txBody>
      <dsp:txXfrm>
        <a:off x="5983008" y="230381"/>
        <a:ext cx="2156754" cy="12058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8A202-CF9D-4C10-8601-0750009DA951}">
      <dsp:nvSpPr>
        <dsp:cNvPr id="0" name=""/>
        <dsp:cNvSpPr/>
      </dsp:nvSpPr>
      <dsp:spPr>
        <a:xfrm>
          <a:off x="279401" y="316"/>
          <a:ext cx="3272216" cy="244264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A83FCE-84E4-48F4-9525-F9B997E206DE}">
      <dsp:nvSpPr>
        <dsp:cNvPr id="0" name=""/>
        <dsp:cNvSpPr/>
      </dsp:nvSpPr>
      <dsp:spPr>
        <a:xfrm>
          <a:off x="284506" y="2378646"/>
          <a:ext cx="3272216" cy="117958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ts val="0"/>
            </a:spcAft>
          </a:pPr>
          <a:r>
            <a:rPr lang="zh-TW" altLang="en-US" sz="1800" kern="1200" dirty="0">
              <a:latin typeface="微軟正黑體" panose="020B0604030504040204" pitchFamily="34" charset="-120"/>
              <a:ea typeface="微軟正黑體" panose="020B0604030504040204" pitchFamily="34" charset="-120"/>
            </a:rPr>
            <a:t>．</a:t>
          </a:r>
          <a:r>
            <a:rPr lang="zh-TW" altLang="en-US" sz="1800" b="1" u="sng" kern="1200" dirty="0">
              <a:solidFill>
                <a:schemeClr val="bg1"/>
              </a:solidFill>
              <a:latin typeface="微軟正黑體" panose="020B0604030504040204" pitchFamily="34" charset="-120"/>
              <a:ea typeface="微軟正黑體" panose="020B0604030504040204" pitchFamily="34" charset="-120"/>
              <a:hlinkClick xmlns:r="http://schemas.openxmlformats.org/officeDocument/2006/relationships" r:id="rId1"/>
            </a:rPr>
            <a:t>課程綱要</a:t>
          </a:r>
          <a:endParaRPr lang="zh-TW" altLang="en-US" sz="1800" b="1" u="sng" kern="1200" dirty="0">
            <a:solidFill>
              <a:schemeClr val="bg1"/>
            </a:solidFill>
            <a:latin typeface="微軟正黑體" panose="020B0604030504040204" pitchFamily="34" charset="-120"/>
            <a:ea typeface="微軟正黑體" panose="020B0604030504040204" pitchFamily="34" charset="-120"/>
          </a:endParaRPr>
        </a:p>
      </dsp:txBody>
      <dsp:txXfrm>
        <a:off x="284506" y="2378646"/>
        <a:ext cx="2304377" cy="1179589"/>
      </dsp:txXfrm>
    </dsp:sp>
    <dsp:sp modelId="{5346BA52-849F-4A7D-8B52-170149EAECD6}">
      <dsp:nvSpPr>
        <dsp:cNvPr id="0" name=""/>
        <dsp:cNvSpPr/>
      </dsp:nvSpPr>
      <dsp:spPr>
        <a:xfrm flipH="1" flipV="1">
          <a:off x="3785300" y="92809"/>
          <a:ext cx="45719" cy="45719"/>
        </a:xfrm>
        <a:prstGeom prst="ellips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76436-0714-40A9-BFE4-71D927E2F895}">
      <dsp:nvSpPr>
        <dsp:cNvPr id="0" name=""/>
        <dsp:cNvSpPr/>
      </dsp:nvSpPr>
      <dsp:spPr>
        <a:xfrm>
          <a:off x="2673413" y="0"/>
          <a:ext cx="2277706" cy="1117542"/>
        </a:xfrm>
        <a:prstGeom prst="roundRect">
          <a:avLst/>
        </a:prstGeom>
        <a:solidFill>
          <a:srgbClr val="FFFF00"/>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0" kern="1200" dirty="0">
              <a:solidFill>
                <a:schemeClr val="tx1"/>
              </a:solidFill>
              <a:latin typeface="微軟正黑體" panose="020B0604030504040204" pitchFamily="34" charset="-120"/>
              <a:ea typeface="微軟正黑體" panose="020B0604030504040204" pitchFamily="34" charset="-120"/>
            </a:rPr>
            <a:t>素養導向</a:t>
          </a:r>
        </a:p>
      </dsp:txBody>
      <dsp:txXfrm>
        <a:off x="2727967" y="54554"/>
        <a:ext cx="2168598" cy="1008434"/>
      </dsp:txXfrm>
    </dsp:sp>
    <dsp:sp modelId="{8E78EEC7-8339-4245-AE14-50F6EA9EAEB0}">
      <dsp:nvSpPr>
        <dsp:cNvPr id="0" name=""/>
        <dsp:cNvSpPr/>
      </dsp:nvSpPr>
      <dsp:spPr>
        <a:xfrm>
          <a:off x="1879852" y="650957"/>
          <a:ext cx="4468449" cy="4468449"/>
        </a:xfrm>
        <a:custGeom>
          <a:avLst/>
          <a:gdLst/>
          <a:ahLst/>
          <a:cxnLst/>
          <a:rect l="0" t="0" r="0" b="0"/>
          <a:pathLst>
            <a:path>
              <a:moveTo>
                <a:pt x="3078313" y="165584"/>
              </a:moveTo>
              <a:arcTo wR="2234224" hR="2234224" stAng="17531847" swAng="1152482"/>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9125D34-94AF-44A6-BADF-7753F4A6D10A}">
      <dsp:nvSpPr>
        <dsp:cNvPr id="0" name=""/>
        <dsp:cNvSpPr/>
      </dsp:nvSpPr>
      <dsp:spPr>
        <a:xfrm>
          <a:off x="4959424" y="1214446"/>
          <a:ext cx="2049538" cy="111754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0" kern="1200" dirty="0" smtClean="0">
              <a:solidFill>
                <a:schemeClr val="tx1"/>
              </a:solidFill>
              <a:latin typeface="微軟正黑體" panose="020B0604030504040204" pitchFamily="34" charset="-120"/>
              <a:ea typeface="微軟正黑體" panose="020B0604030504040204" pitchFamily="34" charset="-120"/>
            </a:rPr>
            <a:t>彈性活力</a:t>
          </a:r>
          <a:endParaRPr lang="zh-TW" altLang="en-US" sz="3200" b="0" kern="1200" dirty="0">
            <a:solidFill>
              <a:schemeClr val="tx1"/>
            </a:solidFill>
            <a:latin typeface="微軟正黑體" panose="020B0604030504040204" pitchFamily="34" charset="-120"/>
            <a:ea typeface="微軟正黑體" panose="020B0604030504040204" pitchFamily="34" charset="-120"/>
          </a:endParaRPr>
        </a:p>
      </dsp:txBody>
      <dsp:txXfrm>
        <a:off x="5013978" y="1269000"/>
        <a:ext cx="1940430" cy="1008434"/>
      </dsp:txXfrm>
    </dsp:sp>
    <dsp:sp modelId="{EF7D8736-F10C-4F96-8413-249B49891B2E}">
      <dsp:nvSpPr>
        <dsp:cNvPr id="0" name=""/>
        <dsp:cNvSpPr/>
      </dsp:nvSpPr>
      <dsp:spPr>
        <a:xfrm>
          <a:off x="1736322" y="-262263"/>
          <a:ext cx="4468449" cy="4468449"/>
        </a:xfrm>
        <a:custGeom>
          <a:avLst/>
          <a:gdLst/>
          <a:ahLst/>
          <a:cxnLst/>
          <a:rect l="0" t="0" r="0" b="0"/>
          <a:pathLst>
            <a:path>
              <a:moveTo>
                <a:pt x="4437389" y="2605472"/>
              </a:moveTo>
              <a:arcTo wR="2234224" hR="2234224" stAng="573892" swAng="173446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7EAB9C6-C45F-4D48-B1CC-4A0FF9D6906E}">
      <dsp:nvSpPr>
        <dsp:cNvPr id="0" name=""/>
        <dsp:cNvSpPr/>
      </dsp:nvSpPr>
      <dsp:spPr>
        <a:xfrm>
          <a:off x="4310487" y="3370848"/>
          <a:ext cx="2329182" cy="976989"/>
        </a:xfrm>
        <a:prstGeom prst="roundRect">
          <a:avLst/>
        </a:prstGeom>
        <a:solidFill>
          <a:schemeClr val="accent4">
            <a:hueOff val="0"/>
            <a:satOff val="0"/>
            <a:lumOff val="0"/>
            <a:alphaOff val="0"/>
          </a:schemeClr>
        </a:solidFill>
        <a:ln w="381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0" kern="1200" dirty="0">
              <a:solidFill>
                <a:schemeClr val="tx1"/>
              </a:solidFill>
              <a:latin typeface="微軟正黑體" panose="020B0604030504040204" pitchFamily="34" charset="-120"/>
              <a:ea typeface="微軟正黑體" panose="020B0604030504040204" pitchFamily="34" charset="-120"/>
            </a:rPr>
            <a:t>多元適性</a:t>
          </a:r>
        </a:p>
      </dsp:txBody>
      <dsp:txXfrm>
        <a:off x="4358180" y="3418541"/>
        <a:ext cx="2233796" cy="881603"/>
      </dsp:txXfrm>
    </dsp:sp>
    <dsp:sp modelId="{AC5E532D-E9A8-4E51-8C37-264AA576B324}">
      <dsp:nvSpPr>
        <dsp:cNvPr id="0" name=""/>
        <dsp:cNvSpPr/>
      </dsp:nvSpPr>
      <dsp:spPr>
        <a:xfrm>
          <a:off x="1514530" y="257780"/>
          <a:ext cx="4468449" cy="4468449"/>
        </a:xfrm>
        <a:custGeom>
          <a:avLst/>
          <a:gdLst/>
          <a:ahLst/>
          <a:cxnLst/>
          <a:rect l="0" t="0" r="0" b="0"/>
          <a:pathLst>
            <a:path>
              <a:moveTo>
                <a:pt x="3457388" y="4103884"/>
              </a:moveTo>
              <a:arcTo wR="2234224" hR="2234224" stAng="3408395" swAng="4013198"/>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ABF3B8D-0461-4746-B6F8-993FB7EA6B3C}">
      <dsp:nvSpPr>
        <dsp:cNvPr id="0" name=""/>
        <dsp:cNvSpPr/>
      </dsp:nvSpPr>
      <dsp:spPr>
        <a:xfrm>
          <a:off x="887462" y="3357590"/>
          <a:ext cx="2417296" cy="979325"/>
        </a:xfrm>
        <a:prstGeom prst="roundRect">
          <a:avLst/>
        </a:prstGeom>
        <a:solidFill>
          <a:srgbClr val="ED7D31"/>
        </a:solidFill>
        <a:ln w="28575"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0" kern="1200" dirty="0" smtClean="0">
              <a:latin typeface="微軟正黑體" panose="020B0604030504040204" pitchFamily="34" charset="-120"/>
              <a:ea typeface="微軟正黑體" panose="020B0604030504040204" pitchFamily="34" charset="-120"/>
            </a:rPr>
            <a:t>連貫統整</a:t>
          </a:r>
          <a:endParaRPr lang="zh-TW" altLang="en-US" sz="3200" b="0" kern="1200" dirty="0">
            <a:latin typeface="微軟正黑體" panose="020B0604030504040204" pitchFamily="34" charset="-120"/>
            <a:ea typeface="微軟正黑體" panose="020B0604030504040204" pitchFamily="34" charset="-120"/>
          </a:endParaRPr>
        </a:p>
      </dsp:txBody>
      <dsp:txXfrm>
        <a:off x="935269" y="3405397"/>
        <a:ext cx="2321682" cy="883711"/>
      </dsp:txXfrm>
    </dsp:sp>
    <dsp:sp modelId="{8412900E-D6C5-4453-BE45-A6AE4056D28A}">
      <dsp:nvSpPr>
        <dsp:cNvPr id="0" name=""/>
        <dsp:cNvSpPr/>
      </dsp:nvSpPr>
      <dsp:spPr>
        <a:xfrm>
          <a:off x="1287963" y="-402377"/>
          <a:ext cx="4468449" cy="4468449"/>
        </a:xfrm>
        <a:custGeom>
          <a:avLst/>
          <a:gdLst/>
          <a:ahLst/>
          <a:cxnLst/>
          <a:rect l="0" t="0" r="0" b="0"/>
          <a:pathLst>
            <a:path>
              <a:moveTo>
                <a:pt x="595648" y="3753049"/>
              </a:moveTo>
              <a:arcTo wR="2234224" hR="2234224" stAng="8230321" swAng="1436168"/>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CB1B4FD-ADB1-4BBE-93D6-851FAB81D2A0}">
      <dsp:nvSpPr>
        <dsp:cNvPr id="0" name=""/>
        <dsp:cNvSpPr/>
      </dsp:nvSpPr>
      <dsp:spPr>
        <a:xfrm>
          <a:off x="387395" y="1428760"/>
          <a:ext cx="2277706" cy="1117542"/>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0" kern="1200" dirty="0">
              <a:solidFill>
                <a:schemeClr val="tx1"/>
              </a:solidFill>
              <a:latin typeface="微軟正黑體" panose="020B0604030504040204" pitchFamily="34" charset="-120"/>
              <a:ea typeface="微軟正黑體" panose="020B0604030504040204" pitchFamily="34" charset="-120"/>
            </a:rPr>
            <a:t>配套整合</a:t>
          </a:r>
        </a:p>
      </dsp:txBody>
      <dsp:txXfrm>
        <a:off x="441949" y="1483314"/>
        <a:ext cx="2168598" cy="1008434"/>
      </dsp:txXfrm>
    </dsp:sp>
    <dsp:sp modelId="{BE1EE3AD-6C86-43EE-BE46-EEAD2F8AC26F}">
      <dsp:nvSpPr>
        <dsp:cNvPr id="0" name=""/>
        <dsp:cNvSpPr/>
      </dsp:nvSpPr>
      <dsp:spPr>
        <a:xfrm>
          <a:off x="1079075" y="835114"/>
          <a:ext cx="4468449" cy="4468449"/>
        </a:xfrm>
        <a:custGeom>
          <a:avLst/>
          <a:gdLst/>
          <a:ahLst/>
          <a:cxnLst/>
          <a:rect l="0" t="0" r="0" b="0"/>
          <a:pathLst>
            <a:path>
              <a:moveTo>
                <a:pt x="724990" y="586811"/>
              </a:moveTo>
              <a:arcTo wR="2234224" hR="2234224" stAng="13650388" swAng="1535521"/>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D6E4C-FA87-4C38-B0E2-EC17F927D833}">
      <dsp:nvSpPr>
        <dsp:cNvPr id="0" name=""/>
        <dsp:cNvSpPr/>
      </dsp:nvSpPr>
      <dsp:spPr>
        <a:xfrm>
          <a:off x="0" y="3547008"/>
          <a:ext cx="8127207" cy="1271463"/>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zh-TW" altLang="en-US" sz="3200" b="1" kern="1200" dirty="0">
              <a:solidFill>
                <a:srgbClr val="FF99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課程內容</a:t>
          </a:r>
        </a:p>
      </dsp:txBody>
      <dsp:txXfrm>
        <a:off x="0" y="3547008"/>
        <a:ext cx="2438162" cy="1271463"/>
      </dsp:txXfrm>
    </dsp:sp>
    <dsp:sp modelId="{58E55AAA-DE08-4607-8F5B-A298F20DA1DD}">
      <dsp:nvSpPr>
        <dsp:cNvPr id="0" name=""/>
        <dsp:cNvSpPr/>
      </dsp:nvSpPr>
      <dsp:spPr>
        <a:xfrm>
          <a:off x="0" y="2085032"/>
          <a:ext cx="8127207" cy="1271463"/>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zh-TW" altLang="en-US" sz="3200" b="1" kern="1200" dirty="0">
              <a:solidFill>
                <a:schemeClr val="accent6">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課程類型</a:t>
          </a:r>
        </a:p>
      </dsp:txBody>
      <dsp:txXfrm>
        <a:off x="0" y="2085032"/>
        <a:ext cx="2438162" cy="1271463"/>
      </dsp:txXfrm>
    </dsp:sp>
    <dsp:sp modelId="{9CC68027-AD3E-4C14-BBB5-64BDC8B6ADD5}">
      <dsp:nvSpPr>
        <dsp:cNvPr id="0" name=""/>
        <dsp:cNvSpPr/>
      </dsp:nvSpPr>
      <dsp:spPr>
        <a:xfrm>
          <a:off x="0" y="575403"/>
          <a:ext cx="8127207" cy="1271463"/>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zh-TW" altLang="en-US" sz="3200" b="1" kern="1200"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教育階段</a:t>
          </a:r>
        </a:p>
      </dsp:txBody>
      <dsp:txXfrm>
        <a:off x="0" y="575403"/>
        <a:ext cx="2438162" cy="1271463"/>
      </dsp:txXfrm>
    </dsp:sp>
    <dsp:sp modelId="{A0834E09-F94E-4A0B-A9B9-3540E594EA10}">
      <dsp:nvSpPr>
        <dsp:cNvPr id="0" name=""/>
        <dsp:cNvSpPr/>
      </dsp:nvSpPr>
      <dsp:spPr>
        <a:xfrm>
          <a:off x="3747704" y="772982"/>
          <a:ext cx="2607850" cy="807464"/>
        </a:xfrm>
        <a:prstGeom prst="roundRect">
          <a:avLst>
            <a:gd name="adj" fmla="val 10000"/>
          </a:avLst>
        </a:prstGeom>
        <a:solidFill>
          <a:schemeClr val="accent4">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a:solidFill>
                <a:schemeClr val="tx1">
                  <a:lumMod val="75000"/>
                  <a:lumOff val="25000"/>
                </a:schemeClr>
              </a:solidFill>
              <a:latin typeface="微軟正黑體" panose="020B0604030504040204" pitchFamily="34" charset="-120"/>
              <a:ea typeface="微軟正黑體" panose="020B0604030504040204" pitchFamily="34" charset="-120"/>
              <a:cs typeface="Times New Roman" pitchFamily="18" charset="0"/>
            </a:rPr>
            <a:t>國民中小學</a:t>
          </a:r>
          <a:endParaRPr lang="zh-TW" altLang="en-US" sz="3200" b="1" kern="1200" dirty="0">
            <a:solidFill>
              <a:schemeClr val="tx1">
                <a:lumMod val="75000"/>
                <a:lumOff val="25000"/>
              </a:schemeClr>
            </a:solidFill>
            <a:latin typeface="微軟正黑體" panose="020B0604030504040204" pitchFamily="34" charset="-120"/>
            <a:ea typeface="微軟正黑體" panose="020B0604030504040204" pitchFamily="34" charset="-120"/>
          </a:endParaRPr>
        </a:p>
      </dsp:txBody>
      <dsp:txXfrm>
        <a:off x="3771354" y="796632"/>
        <a:ext cx="2560550" cy="760164"/>
      </dsp:txXfrm>
    </dsp:sp>
    <dsp:sp modelId="{45C0E22E-070B-413E-B4BE-73A740661682}">
      <dsp:nvSpPr>
        <dsp:cNvPr id="0" name=""/>
        <dsp:cNvSpPr/>
      </dsp:nvSpPr>
      <dsp:spPr>
        <a:xfrm>
          <a:off x="3586264" y="1580446"/>
          <a:ext cx="1465365" cy="843859"/>
        </a:xfrm>
        <a:custGeom>
          <a:avLst/>
          <a:gdLst/>
          <a:ahLst/>
          <a:cxnLst/>
          <a:rect l="0" t="0" r="0" b="0"/>
          <a:pathLst>
            <a:path>
              <a:moveTo>
                <a:pt x="1465365" y="0"/>
              </a:moveTo>
              <a:lnTo>
                <a:pt x="1465365" y="421929"/>
              </a:lnTo>
              <a:lnTo>
                <a:pt x="0" y="421929"/>
              </a:lnTo>
              <a:lnTo>
                <a:pt x="0" y="843859"/>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DA7E8EE-D5C7-461C-8367-580082AAB01D}">
      <dsp:nvSpPr>
        <dsp:cNvPr id="0" name=""/>
        <dsp:cNvSpPr/>
      </dsp:nvSpPr>
      <dsp:spPr>
        <a:xfrm>
          <a:off x="2424806" y="2424305"/>
          <a:ext cx="2322916" cy="592915"/>
        </a:xfrm>
        <a:prstGeom prst="roundRect">
          <a:avLst>
            <a:gd name="adj" fmla="val 10000"/>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zh-TW" altLang="en-US" sz="2400" b="1" kern="1200" dirty="0">
              <a:solidFill>
                <a:schemeClr val="tx1">
                  <a:lumMod val="75000"/>
                  <a:lumOff val="25000"/>
                </a:schemeClr>
              </a:solidFill>
              <a:latin typeface="微軟正黑體" panose="020B0604030504040204" pitchFamily="34" charset="-120"/>
              <a:ea typeface="微軟正黑體" panose="020B0604030504040204" pitchFamily="34" charset="-120"/>
            </a:rPr>
            <a:t>領域學習課程</a:t>
          </a:r>
        </a:p>
      </dsp:txBody>
      <dsp:txXfrm>
        <a:off x="2442172" y="2441671"/>
        <a:ext cx="2288184" cy="558183"/>
      </dsp:txXfrm>
    </dsp:sp>
    <dsp:sp modelId="{DFBB11B0-F92D-4C99-9AD7-598E4D51462A}">
      <dsp:nvSpPr>
        <dsp:cNvPr id="0" name=""/>
        <dsp:cNvSpPr/>
      </dsp:nvSpPr>
      <dsp:spPr>
        <a:xfrm>
          <a:off x="3540544" y="3017221"/>
          <a:ext cx="91440" cy="754730"/>
        </a:xfrm>
        <a:custGeom>
          <a:avLst/>
          <a:gdLst/>
          <a:ahLst/>
          <a:cxnLst/>
          <a:rect l="0" t="0" r="0" b="0"/>
          <a:pathLst>
            <a:path>
              <a:moveTo>
                <a:pt x="45720" y="0"/>
              </a:moveTo>
              <a:lnTo>
                <a:pt x="45720" y="377365"/>
              </a:lnTo>
              <a:lnTo>
                <a:pt x="52426" y="377365"/>
              </a:lnTo>
              <a:lnTo>
                <a:pt x="52426" y="754730"/>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8A7D40E-02E8-486D-B3CD-A273D4A75CB0}">
      <dsp:nvSpPr>
        <dsp:cNvPr id="0" name=""/>
        <dsp:cNvSpPr/>
      </dsp:nvSpPr>
      <dsp:spPr>
        <a:xfrm>
          <a:off x="2496644" y="3771951"/>
          <a:ext cx="2192654" cy="713216"/>
        </a:xfrm>
        <a:prstGeom prst="roundRect">
          <a:avLst>
            <a:gd name="adj" fmla="val 10000"/>
          </a:avLst>
        </a:prstGeom>
        <a:solidFill>
          <a:schemeClr val="accent2">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1" kern="1200" dirty="0">
              <a:solidFill>
                <a:schemeClr val="tx1">
                  <a:lumMod val="75000"/>
                  <a:lumOff val="25000"/>
                </a:schemeClr>
              </a:solidFill>
              <a:latin typeface="微軟正黑體" panose="020B0604030504040204" pitchFamily="34" charset="-120"/>
              <a:ea typeface="微軟正黑體" panose="020B0604030504040204" pitchFamily="34" charset="-120"/>
            </a:rPr>
            <a:t>八大領域</a:t>
          </a:r>
        </a:p>
      </dsp:txBody>
      <dsp:txXfrm>
        <a:off x="2517533" y="3792840"/>
        <a:ext cx="2150876" cy="671438"/>
      </dsp:txXfrm>
    </dsp:sp>
    <dsp:sp modelId="{B480F158-E0B1-4D38-8C83-70B0AFBC669B}">
      <dsp:nvSpPr>
        <dsp:cNvPr id="0" name=""/>
        <dsp:cNvSpPr/>
      </dsp:nvSpPr>
      <dsp:spPr>
        <a:xfrm>
          <a:off x="5051630" y="1580446"/>
          <a:ext cx="1519299" cy="838953"/>
        </a:xfrm>
        <a:custGeom>
          <a:avLst/>
          <a:gdLst/>
          <a:ahLst/>
          <a:cxnLst/>
          <a:rect l="0" t="0" r="0" b="0"/>
          <a:pathLst>
            <a:path>
              <a:moveTo>
                <a:pt x="0" y="0"/>
              </a:moveTo>
              <a:lnTo>
                <a:pt x="0" y="419476"/>
              </a:lnTo>
              <a:lnTo>
                <a:pt x="1519299" y="419476"/>
              </a:lnTo>
              <a:lnTo>
                <a:pt x="1519299" y="838953"/>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00EB76B-CDFE-41EE-A7A2-296328D4BCD6}">
      <dsp:nvSpPr>
        <dsp:cNvPr id="0" name=""/>
        <dsp:cNvSpPr/>
      </dsp:nvSpPr>
      <dsp:spPr>
        <a:xfrm>
          <a:off x="5432651" y="2419400"/>
          <a:ext cx="2276555" cy="539142"/>
        </a:xfrm>
        <a:prstGeom prst="roundRect">
          <a:avLst>
            <a:gd name="adj" fmla="val 10000"/>
          </a:avLst>
        </a:prstGeom>
        <a:solidFill>
          <a:schemeClr val="accent6">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zh-TW" altLang="en-US" sz="2400" b="1" kern="1200" dirty="0">
              <a:solidFill>
                <a:schemeClr val="tx1">
                  <a:lumMod val="75000"/>
                  <a:lumOff val="25000"/>
                </a:schemeClr>
              </a:solidFill>
              <a:latin typeface="微軟正黑體" panose="020B0604030504040204" pitchFamily="34" charset="-120"/>
              <a:ea typeface="微軟正黑體" panose="020B0604030504040204" pitchFamily="34" charset="-120"/>
            </a:rPr>
            <a:t>彈性學習課程</a:t>
          </a:r>
        </a:p>
      </dsp:txBody>
      <dsp:txXfrm>
        <a:off x="5448442" y="2435191"/>
        <a:ext cx="2244973" cy="507560"/>
      </dsp:txXfrm>
    </dsp:sp>
    <dsp:sp modelId="{467385A6-D0D7-431A-99D3-AF86122EE20D}">
      <dsp:nvSpPr>
        <dsp:cNvPr id="0" name=""/>
        <dsp:cNvSpPr/>
      </dsp:nvSpPr>
      <dsp:spPr>
        <a:xfrm>
          <a:off x="6525209" y="2958542"/>
          <a:ext cx="91440" cy="196769"/>
        </a:xfrm>
        <a:custGeom>
          <a:avLst/>
          <a:gdLst/>
          <a:ahLst/>
          <a:cxnLst/>
          <a:rect l="0" t="0" r="0" b="0"/>
          <a:pathLst>
            <a:path>
              <a:moveTo>
                <a:pt x="45720" y="0"/>
              </a:moveTo>
              <a:lnTo>
                <a:pt x="45720" y="98384"/>
              </a:lnTo>
              <a:lnTo>
                <a:pt x="56225" y="98384"/>
              </a:lnTo>
              <a:lnTo>
                <a:pt x="56225" y="196769"/>
              </a:lnTo>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35E7626-07BD-4A70-998E-9EBFAC04375E}">
      <dsp:nvSpPr>
        <dsp:cNvPr id="0" name=""/>
        <dsp:cNvSpPr/>
      </dsp:nvSpPr>
      <dsp:spPr>
        <a:xfrm>
          <a:off x="5188093" y="3155312"/>
          <a:ext cx="2786682" cy="2292374"/>
        </a:xfrm>
        <a:prstGeom prst="roundRect">
          <a:avLst>
            <a:gd name="adj" fmla="val 10000"/>
          </a:avLst>
        </a:prstGeom>
        <a:solidFill>
          <a:schemeClr val="accent2">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180975" lvl="0" indent="-180975" algn="l" defTabSz="800100">
            <a:lnSpc>
              <a:spcPct val="90000"/>
            </a:lnSpc>
            <a:spcBef>
              <a:spcPct val="0"/>
            </a:spcBef>
            <a:spcAft>
              <a:spcPts val="0"/>
            </a:spcAft>
          </a:pPr>
          <a:r>
            <a:rPr lang="en-US" altLang="zh-TW" sz="1800" b="1" kern="1200" dirty="0">
              <a:solidFill>
                <a:schemeClr val="tx1">
                  <a:lumMod val="75000"/>
                  <a:lumOff val="25000"/>
                </a:schemeClr>
              </a:solidFill>
              <a:latin typeface="微軟正黑體" panose="020B0604030504040204" pitchFamily="34" charset="-120"/>
              <a:ea typeface="微軟正黑體" panose="020B0604030504040204" pitchFamily="34" charset="-120"/>
            </a:rPr>
            <a:t>1</a:t>
          </a:r>
          <a:r>
            <a:rPr lang="en-US" altLang="zh-TW" sz="1800" b="1" kern="1200"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sz="1800" b="1" kern="1200" dirty="0" smtClean="0">
              <a:solidFill>
                <a:schemeClr val="tx1">
                  <a:lumMod val="75000"/>
                  <a:lumOff val="25000"/>
                </a:schemeClr>
              </a:solidFill>
              <a:latin typeface="微軟正黑體" panose="020B0604030504040204" pitchFamily="34" charset="-120"/>
              <a:ea typeface="微軟正黑體" panose="020B0604030504040204" pitchFamily="34" charset="-120"/>
            </a:rPr>
            <a:t>統</a:t>
          </a:r>
          <a:r>
            <a:rPr lang="zh-TW" sz="1800" b="1" kern="1200" dirty="0">
              <a:solidFill>
                <a:schemeClr val="tx1">
                  <a:lumMod val="75000"/>
                  <a:lumOff val="25000"/>
                </a:schemeClr>
              </a:solidFill>
              <a:latin typeface="微軟正黑體" panose="020B0604030504040204" pitchFamily="34" charset="-120"/>
              <a:ea typeface="微軟正黑體" panose="020B0604030504040204" pitchFamily="34" charset="-120"/>
            </a:rPr>
            <a:t>整性主題</a:t>
          </a:r>
          <a:r>
            <a:rPr lang="en-US" sz="1800" b="1" kern="1200"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sz="1800" b="1" kern="1200" dirty="0" smtClean="0">
              <a:solidFill>
                <a:schemeClr val="tx1">
                  <a:lumMod val="75000"/>
                  <a:lumOff val="25000"/>
                </a:schemeClr>
              </a:solidFill>
              <a:latin typeface="微軟正黑體" panose="020B0604030504040204" pitchFamily="34" charset="-120"/>
              <a:ea typeface="微軟正黑體" panose="020B0604030504040204" pitchFamily="34" charset="-120"/>
            </a:rPr>
            <a:t>專題</a:t>
          </a:r>
          <a:r>
            <a:rPr lang="en-US" sz="1800" b="1" kern="1200"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sz="1800" b="1" kern="1200" dirty="0">
              <a:solidFill>
                <a:schemeClr val="tx1">
                  <a:lumMod val="75000"/>
                  <a:lumOff val="25000"/>
                </a:schemeClr>
              </a:solidFill>
              <a:latin typeface="微軟正黑體" panose="020B0604030504040204" pitchFamily="34" charset="-120"/>
              <a:ea typeface="微軟正黑體" panose="020B0604030504040204" pitchFamily="34" charset="-120"/>
            </a:rPr>
            <a:t>議題探究課程</a:t>
          </a:r>
          <a:endParaRPr lang="en-US" altLang="zh-TW" sz="1800" b="1" kern="12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lvl="0" algn="l" defTabSz="800100">
            <a:lnSpc>
              <a:spcPct val="90000"/>
            </a:lnSpc>
            <a:spcBef>
              <a:spcPct val="0"/>
            </a:spcBef>
            <a:spcAft>
              <a:spcPts val="0"/>
            </a:spcAft>
          </a:pPr>
          <a:r>
            <a:rPr lang="en-US" altLang="zh-TW" sz="1800" b="1" kern="1200" dirty="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sz="1800" b="1" kern="1200" dirty="0">
              <a:solidFill>
                <a:schemeClr val="tx1">
                  <a:lumMod val="75000"/>
                  <a:lumOff val="25000"/>
                </a:schemeClr>
              </a:solidFill>
              <a:latin typeface="微軟正黑體" panose="020B0604030504040204" pitchFamily="34" charset="-120"/>
              <a:ea typeface="微軟正黑體" panose="020B0604030504040204" pitchFamily="34" charset="-120"/>
            </a:rPr>
            <a:t>社團活動與技藝課程</a:t>
          </a:r>
          <a:endParaRPr lang="en-US" altLang="zh-TW" sz="1800" b="1" kern="12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lvl="0" algn="l" defTabSz="800100">
            <a:lnSpc>
              <a:spcPct val="90000"/>
            </a:lnSpc>
            <a:spcBef>
              <a:spcPct val="0"/>
            </a:spcBef>
            <a:spcAft>
              <a:spcPts val="0"/>
            </a:spcAft>
          </a:pPr>
          <a:r>
            <a:rPr lang="en-US" altLang="zh-TW" sz="1800" b="1" kern="1200" dirty="0">
              <a:solidFill>
                <a:schemeClr val="tx1">
                  <a:lumMod val="75000"/>
                  <a:lumOff val="25000"/>
                </a:schemeClr>
              </a:solidFill>
              <a:latin typeface="微軟正黑體" panose="020B0604030504040204" pitchFamily="34" charset="-120"/>
              <a:ea typeface="微軟正黑體" panose="020B0604030504040204" pitchFamily="34" charset="-120"/>
            </a:rPr>
            <a:t>3.</a:t>
          </a:r>
          <a:r>
            <a:rPr lang="zh-TW" sz="1800" b="1" kern="1200" dirty="0">
              <a:solidFill>
                <a:schemeClr val="tx1">
                  <a:lumMod val="75000"/>
                  <a:lumOff val="25000"/>
                </a:schemeClr>
              </a:solidFill>
              <a:latin typeface="微軟正黑體" panose="020B0604030504040204" pitchFamily="34" charset="-120"/>
              <a:ea typeface="微軟正黑體" panose="020B0604030504040204" pitchFamily="34" charset="-120"/>
            </a:rPr>
            <a:t>特殊需求領域課程</a:t>
          </a:r>
          <a:endParaRPr lang="en-US" altLang="zh-TW" sz="1800" b="1" kern="1200" dirty="0">
            <a:solidFill>
              <a:schemeClr val="tx1">
                <a:lumMod val="75000"/>
                <a:lumOff val="25000"/>
              </a:schemeClr>
            </a:solidFill>
            <a:latin typeface="微軟正黑體" panose="020B0604030504040204" pitchFamily="34" charset="-120"/>
            <a:ea typeface="微軟正黑體" panose="020B0604030504040204" pitchFamily="34" charset="-120"/>
          </a:endParaRPr>
        </a:p>
        <a:p>
          <a:pPr lvl="0" algn="l" defTabSz="800100">
            <a:lnSpc>
              <a:spcPct val="90000"/>
            </a:lnSpc>
            <a:spcBef>
              <a:spcPct val="0"/>
            </a:spcBef>
            <a:spcAft>
              <a:spcPts val="0"/>
            </a:spcAft>
          </a:pPr>
          <a:r>
            <a:rPr lang="en-US" altLang="zh-TW" sz="1800" b="1" kern="1200" dirty="0">
              <a:solidFill>
                <a:schemeClr val="tx1">
                  <a:lumMod val="75000"/>
                  <a:lumOff val="25000"/>
                </a:schemeClr>
              </a:solidFill>
              <a:latin typeface="微軟正黑體" panose="020B0604030504040204" pitchFamily="34" charset="-120"/>
              <a:ea typeface="微軟正黑體" panose="020B0604030504040204" pitchFamily="34" charset="-120"/>
            </a:rPr>
            <a:t>4.</a:t>
          </a:r>
          <a:r>
            <a:rPr lang="zh-TW" sz="1800" b="1" kern="1200" dirty="0">
              <a:solidFill>
                <a:schemeClr val="tx1">
                  <a:lumMod val="75000"/>
                  <a:lumOff val="25000"/>
                </a:schemeClr>
              </a:solidFill>
              <a:latin typeface="微軟正黑體" panose="020B0604030504040204" pitchFamily="34" charset="-120"/>
              <a:ea typeface="微軟正黑體" panose="020B0604030504040204" pitchFamily="34" charset="-120"/>
            </a:rPr>
            <a:t>其他類課程</a:t>
          </a:r>
          <a:endParaRPr lang="zh-TW" altLang="en-US" sz="1800" b="1" kern="1200" dirty="0">
            <a:solidFill>
              <a:schemeClr val="tx1">
                <a:lumMod val="75000"/>
                <a:lumOff val="25000"/>
              </a:schemeClr>
            </a:solidFill>
            <a:latin typeface="微軟正黑體" panose="020B0604030504040204" pitchFamily="34" charset="-120"/>
            <a:ea typeface="微軟正黑體" panose="020B0604030504040204" pitchFamily="34" charset="-120"/>
          </a:endParaRPr>
        </a:p>
      </dsp:txBody>
      <dsp:txXfrm>
        <a:off x="5255234" y="3222453"/>
        <a:ext cx="2652400" cy="21580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36A4C-9C23-4F47-8C4A-D994A3BEC72A}">
      <dsp:nvSpPr>
        <dsp:cNvPr id="0" name=""/>
        <dsp:cNvSpPr/>
      </dsp:nvSpPr>
      <dsp:spPr>
        <a:xfrm>
          <a:off x="-6945781" y="-1061890"/>
          <a:ext cx="8266164" cy="8266164"/>
        </a:xfrm>
        <a:prstGeom prst="blockArc">
          <a:avLst>
            <a:gd name="adj1" fmla="val 18900000"/>
            <a:gd name="adj2" fmla="val 2700000"/>
            <a:gd name="adj3" fmla="val 261"/>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3D6CEB-FB5B-42AA-A470-82387529AACC}">
      <dsp:nvSpPr>
        <dsp:cNvPr id="0" name=""/>
        <dsp:cNvSpPr/>
      </dsp:nvSpPr>
      <dsp:spPr>
        <a:xfrm>
          <a:off x="690841" y="472226"/>
          <a:ext cx="8365145" cy="94494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0050" tIns="45720" rIns="45720" bIns="45720" numCol="1" spcCol="1270" anchor="ctr" anchorCtr="0">
          <a:noAutofit/>
        </a:bodyPr>
        <a:lstStyle/>
        <a:p>
          <a:pPr lvl="0" algn="l" defTabSz="800100">
            <a:lnSpc>
              <a:spcPct val="90000"/>
            </a:lnSpc>
            <a:spcBef>
              <a:spcPct val="0"/>
            </a:spcBef>
            <a:spcAft>
              <a:spcPct val="35000"/>
            </a:spcAft>
          </a:pPr>
          <a:r>
            <a:rPr lang="zh-TW" altLang="en-US" sz="1800" b="1" kern="12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引導學生經由觀察與體驗日常生活中的需求或問題，進而設計適用的物品，並且能夠運用電腦科學的工具進而澄清理解、歸納分析或解決生活中的問題。</a:t>
          </a:r>
          <a:endParaRPr lang="zh-TW" altLang="en-US" sz="1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sp:txBody>
      <dsp:txXfrm>
        <a:off x="690841" y="472226"/>
        <a:ext cx="8365145" cy="944944"/>
      </dsp:txXfrm>
    </dsp:sp>
    <dsp:sp modelId="{BB59C77F-7A1B-4FA6-BF2D-A7627CC85075}">
      <dsp:nvSpPr>
        <dsp:cNvPr id="0" name=""/>
        <dsp:cNvSpPr/>
      </dsp:nvSpPr>
      <dsp:spPr>
        <a:xfrm>
          <a:off x="100251" y="354108"/>
          <a:ext cx="1181180" cy="118118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493AAD-8638-41EC-8E45-C192FBDCD9AF}">
      <dsp:nvSpPr>
        <dsp:cNvPr id="0" name=""/>
        <dsp:cNvSpPr/>
      </dsp:nvSpPr>
      <dsp:spPr>
        <a:xfrm>
          <a:off x="1232600" y="1889888"/>
          <a:ext cx="7823387" cy="944944"/>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0050" tIns="45720" rIns="45720" bIns="45720" numCol="1" spcCol="1270" anchor="ctr" anchorCtr="0">
          <a:noAutofit/>
        </a:bodyPr>
        <a:lstStyle/>
        <a:p>
          <a:pPr lvl="0" algn="l" defTabSz="800100">
            <a:lnSpc>
              <a:spcPct val="90000"/>
            </a:lnSpc>
            <a:spcBef>
              <a:spcPct val="0"/>
            </a:spcBef>
            <a:spcAft>
              <a:spcPct val="35000"/>
            </a:spcAft>
          </a:pPr>
          <a:r>
            <a:rPr lang="zh-TW" altLang="en-US" sz="1800" b="1" kern="12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以學生的生活經驗、需求以及學習興趣為基礎，在問題解決與實作的過程中培養學生「設計思考」與「運算思維」的知能。</a:t>
          </a:r>
          <a:endParaRPr lang="zh-TW" altLang="en-US" sz="1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sp:txBody>
      <dsp:txXfrm>
        <a:off x="1232600" y="1889888"/>
        <a:ext cx="7823387" cy="944944"/>
      </dsp:txXfrm>
    </dsp:sp>
    <dsp:sp modelId="{C4BAAAF4-0996-4A72-884D-79D3A020CBFD}">
      <dsp:nvSpPr>
        <dsp:cNvPr id="0" name=""/>
        <dsp:cNvSpPr/>
      </dsp:nvSpPr>
      <dsp:spPr>
        <a:xfrm>
          <a:off x="642009" y="1771770"/>
          <a:ext cx="1181180" cy="1181180"/>
        </a:xfrm>
        <a:prstGeom prst="ellipse">
          <a:avLst/>
        </a:prstGeom>
        <a:solidFill>
          <a:schemeClr val="lt1">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B30524-8262-4957-B982-CEFB487A7F73}">
      <dsp:nvSpPr>
        <dsp:cNvPr id="0" name=""/>
        <dsp:cNvSpPr/>
      </dsp:nvSpPr>
      <dsp:spPr>
        <a:xfrm>
          <a:off x="1232600" y="3307550"/>
          <a:ext cx="7823387" cy="944944"/>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0050" tIns="45720" rIns="45720" bIns="45720" numCol="1" spcCol="1270" anchor="ctr" anchorCtr="0">
          <a:noAutofit/>
        </a:bodyPr>
        <a:lstStyle/>
        <a:p>
          <a:pPr lvl="0" algn="l" defTabSz="800100">
            <a:lnSpc>
              <a:spcPct val="90000"/>
            </a:lnSpc>
            <a:spcBef>
              <a:spcPct val="0"/>
            </a:spcBef>
            <a:spcAft>
              <a:spcPct val="35000"/>
            </a:spcAft>
          </a:pPr>
          <a:r>
            <a:rPr lang="zh-TW" altLang="en-US" sz="1800" b="1" kern="12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科技專題製作及問題解決的歷程中，增進學生的運算思維與設計思考的知能，培養團隊合作及合宜的態度與習慣。</a:t>
          </a:r>
          <a:endParaRPr lang="zh-TW" altLang="en-US" sz="1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sp:txBody>
      <dsp:txXfrm>
        <a:off x="1232600" y="3307550"/>
        <a:ext cx="7823387" cy="944944"/>
      </dsp:txXfrm>
    </dsp:sp>
    <dsp:sp modelId="{71C921E3-E3F2-443F-B368-AAB736713670}">
      <dsp:nvSpPr>
        <dsp:cNvPr id="0" name=""/>
        <dsp:cNvSpPr/>
      </dsp:nvSpPr>
      <dsp:spPr>
        <a:xfrm>
          <a:off x="642009" y="3189432"/>
          <a:ext cx="1181180" cy="1181180"/>
        </a:xfrm>
        <a:prstGeom prst="ellipse">
          <a:avLst/>
        </a:prstGeom>
        <a:solidFill>
          <a:schemeClr val="lt1">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6BCD39-19DD-4203-8E59-ADA83D652BAA}">
      <dsp:nvSpPr>
        <dsp:cNvPr id="0" name=""/>
        <dsp:cNvSpPr/>
      </dsp:nvSpPr>
      <dsp:spPr>
        <a:xfrm>
          <a:off x="690841" y="4725213"/>
          <a:ext cx="8365145" cy="944944"/>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0050" tIns="45720" rIns="45720" bIns="45720" numCol="1" spcCol="1270" anchor="ctr" anchorCtr="0">
          <a:noAutofit/>
        </a:bodyPr>
        <a:lstStyle/>
        <a:p>
          <a:pPr lvl="0" algn="l" defTabSz="800100">
            <a:lnSpc>
              <a:spcPct val="90000"/>
            </a:lnSpc>
            <a:spcBef>
              <a:spcPct val="0"/>
            </a:spcBef>
            <a:spcAft>
              <a:spcPct val="35000"/>
            </a:spcAft>
          </a:pPr>
          <a:r>
            <a:rPr lang="zh-TW" altLang="en-US" sz="1800" b="1" kern="12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科技領域課程透過資訊科技與生活科技兩門科目之實施，培養學生運算思維、設計思考以及理解與思辨科技議題。</a:t>
          </a:r>
          <a:endParaRPr lang="zh-TW" altLang="en-US" sz="1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sp:txBody>
      <dsp:txXfrm>
        <a:off x="690841" y="4725213"/>
        <a:ext cx="8365145" cy="944944"/>
      </dsp:txXfrm>
    </dsp:sp>
    <dsp:sp modelId="{DAB8D7AF-6D5B-4161-897C-49887D65AF10}">
      <dsp:nvSpPr>
        <dsp:cNvPr id="0" name=""/>
        <dsp:cNvSpPr/>
      </dsp:nvSpPr>
      <dsp:spPr>
        <a:xfrm>
          <a:off x="100251" y="4607095"/>
          <a:ext cx="1181180" cy="1181180"/>
        </a:xfrm>
        <a:prstGeom prst="ellipse">
          <a:avLst/>
        </a:prstGeom>
        <a:solidFill>
          <a:schemeClr val="lt1">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83C2E-4917-4B39-A002-54D31EF7C4BF}">
      <dsp:nvSpPr>
        <dsp:cNvPr id="0" name=""/>
        <dsp:cNvSpPr/>
      </dsp:nvSpPr>
      <dsp:spPr>
        <a:xfrm>
          <a:off x="1708943" y="0"/>
          <a:ext cx="5726113" cy="5726113"/>
        </a:xfrm>
        <a:prstGeom prst="quadArrow">
          <a:avLst>
            <a:gd name="adj1" fmla="val 2000"/>
            <a:gd name="adj2" fmla="val 4000"/>
            <a:gd name="adj3" fmla="val 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D83E4-167A-4DA6-8074-ECD891E6FE7F}">
      <dsp:nvSpPr>
        <dsp:cNvPr id="0" name=""/>
        <dsp:cNvSpPr/>
      </dsp:nvSpPr>
      <dsp:spPr>
        <a:xfrm>
          <a:off x="2081140" y="372197"/>
          <a:ext cx="2290445" cy="229044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zh-TW" altLang="en-US" sz="1600" b="1" kern="1200" dirty="0" smtClean="0">
              <a:latin typeface="微軟正黑體" panose="020B0604030504040204" pitchFamily="34" charset="-120"/>
              <a:ea typeface="微軟正黑體" panose="020B0604030504040204" pitchFamily="34" charset="-120"/>
            </a:rPr>
            <a:t>◆不斷的科技創新</a:t>
          </a:r>
          <a:r>
            <a:rPr lang="en-US" altLang="zh-TW" sz="1600" b="1" kern="1200" dirty="0" smtClean="0">
              <a:latin typeface="微軟正黑體" panose="020B0604030504040204" pitchFamily="34" charset="-120"/>
              <a:ea typeface="微軟正黑體" panose="020B0604030504040204" pitchFamily="34" charset="-120"/>
            </a:rPr>
            <a:t/>
          </a:r>
          <a:br>
            <a:rPr lang="en-US" altLang="zh-TW" sz="1600" b="1" kern="1200" dirty="0" smtClean="0">
              <a:latin typeface="微軟正黑體" panose="020B0604030504040204" pitchFamily="34" charset="-120"/>
              <a:ea typeface="微軟正黑體" panose="020B0604030504040204" pitchFamily="34" charset="-120"/>
            </a:rPr>
          </a:br>
          <a:r>
            <a:rPr lang="zh-TW" altLang="en-US" sz="1600" b="1" kern="1200" dirty="0" smtClean="0">
              <a:latin typeface="微軟正黑體" panose="020B0604030504040204" pitchFamily="34" charset="-120"/>
              <a:ea typeface="微軟正黑體" panose="020B0604030504040204" pitchFamily="34" charset="-120"/>
            </a:rPr>
            <a:t>◆全面的資訊化社會</a:t>
          </a:r>
          <a:r>
            <a:rPr lang="en-US" altLang="zh-TW" sz="1600" b="1" kern="1200" dirty="0" smtClean="0">
              <a:latin typeface="微軟正黑體" panose="020B0604030504040204" pitchFamily="34" charset="-120"/>
              <a:ea typeface="微軟正黑體" panose="020B0604030504040204" pitchFamily="34" charset="-120"/>
            </a:rPr>
            <a:t/>
          </a:r>
          <a:br>
            <a:rPr lang="en-US" altLang="zh-TW" sz="1600" b="1" kern="1200" dirty="0" smtClean="0">
              <a:latin typeface="微軟正黑體" panose="020B0604030504040204" pitchFamily="34" charset="-120"/>
              <a:ea typeface="微軟正黑體" panose="020B0604030504040204" pitchFamily="34" charset="-120"/>
            </a:rPr>
          </a:br>
          <a:r>
            <a:rPr lang="zh-TW" altLang="en-US" sz="1600" b="1" kern="1200" dirty="0" smtClean="0">
              <a:latin typeface="微軟正黑體" panose="020B0604030504040204" pitchFamily="34" charset="-120"/>
              <a:ea typeface="微軟正黑體" panose="020B0604030504040204" pitchFamily="34" charset="-120"/>
            </a:rPr>
            <a:t>◆經濟轉型與職業結</a:t>
          </a:r>
          <a:r>
            <a:rPr lang="en-US" altLang="zh-TW" sz="1600" b="1" kern="1200" dirty="0" smtClean="0">
              <a:latin typeface="微軟正黑體" panose="020B0604030504040204" pitchFamily="34" charset="-120"/>
              <a:ea typeface="微軟正黑體" panose="020B0604030504040204" pitchFamily="34" charset="-120"/>
            </a:rPr>
            <a:t/>
          </a:r>
          <a:br>
            <a:rPr lang="en-US" altLang="zh-TW" sz="1600" b="1" kern="1200" dirty="0" smtClean="0">
              <a:latin typeface="微軟正黑體" panose="020B0604030504040204" pitchFamily="34" charset="-120"/>
              <a:ea typeface="微軟正黑體" panose="020B0604030504040204" pitchFamily="34" charset="-120"/>
            </a:rPr>
          </a:br>
          <a:r>
            <a:rPr lang="zh-TW" altLang="en-US" sz="1600" b="1" kern="1200" dirty="0" smtClean="0">
              <a:latin typeface="微軟正黑體" panose="020B0604030504040204" pitchFamily="34" charset="-120"/>
              <a:ea typeface="微軟正黑體" panose="020B0604030504040204" pitchFamily="34" charset="-120"/>
            </a:rPr>
            <a:t>   構的改變</a:t>
          </a:r>
          <a:endParaRPr lang="zh-TW" altLang="en-US" sz="1600" kern="1200" dirty="0"/>
        </a:p>
      </dsp:txBody>
      <dsp:txXfrm>
        <a:off x="2192950" y="484007"/>
        <a:ext cx="2066825" cy="2066825"/>
      </dsp:txXfrm>
    </dsp:sp>
    <dsp:sp modelId="{9EA0FE2F-EF1D-402E-966C-2F5FD3687930}">
      <dsp:nvSpPr>
        <dsp:cNvPr id="0" name=""/>
        <dsp:cNvSpPr/>
      </dsp:nvSpPr>
      <dsp:spPr>
        <a:xfrm>
          <a:off x="4772413" y="372197"/>
          <a:ext cx="2290445" cy="2290445"/>
        </a:xfrm>
        <a:prstGeom prst="round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zh-TW" altLang="en-US" sz="1500" b="1" kern="1200" dirty="0" smtClean="0">
              <a:latin typeface="微軟正黑體" panose="020B0604030504040204" pitchFamily="34" charset="-120"/>
              <a:ea typeface="微軟正黑體" panose="020B0604030504040204" pitchFamily="34" charset="-120"/>
            </a:rPr>
            <a:t>◆科技與社會 </a:t>
          </a:r>
          <a:r>
            <a:rPr lang="en-US" altLang="zh-TW" sz="1500" b="1" kern="1200" dirty="0" smtClean="0">
              <a:latin typeface="微軟正黑體" panose="020B0604030504040204" pitchFamily="34" charset="-120"/>
              <a:ea typeface="微軟正黑體" panose="020B0604030504040204" pitchFamily="34" charset="-120"/>
            </a:rPr>
            <a:t>(</a:t>
          </a:r>
          <a:r>
            <a:rPr lang="zh-TW" altLang="en-US" sz="1500" b="1" kern="1200" dirty="0" smtClean="0">
              <a:latin typeface="微軟正黑體" panose="020B0604030504040204" pitchFamily="34" charset="-120"/>
              <a:ea typeface="微軟正黑體" panose="020B0604030504040204" pitchFamily="34" charset="-120"/>
            </a:rPr>
            <a:t>數位公民</a:t>
          </a:r>
          <a:r>
            <a:rPr lang="en-US" altLang="zh-TW" sz="1500" b="1" kern="1200" dirty="0" smtClean="0">
              <a:latin typeface="微軟正黑體" panose="020B0604030504040204" pitchFamily="34" charset="-120"/>
              <a:ea typeface="微軟正黑體" panose="020B0604030504040204" pitchFamily="34" charset="-120"/>
            </a:rPr>
            <a:t>)</a:t>
          </a:r>
          <a:br>
            <a:rPr lang="en-US" altLang="zh-TW" sz="1500" b="1" kern="1200" dirty="0" smtClean="0">
              <a:latin typeface="微軟正黑體" panose="020B0604030504040204" pitchFamily="34" charset="-120"/>
              <a:ea typeface="微軟正黑體" panose="020B0604030504040204" pitchFamily="34" charset="-120"/>
            </a:rPr>
          </a:br>
          <a:r>
            <a:rPr lang="zh-TW" altLang="en-US" sz="1500" b="1" kern="1200" dirty="0" smtClean="0">
              <a:latin typeface="微軟正黑體" panose="020B0604030504040204" pitchFamily="34" charset="-120"/>
              <a:ea typeface="微軟正黑體" panose="020B0604030504040204" pitchFamily="34" charset="-120"/>
            </a:rPr>
            <a:t>◆動手實作</a:t>
          </a:r>
          <a:r>
            <a:rPr lang="en-US" altLang="zh-TW" sz="1500" b="1" kern="1200" dirty="0" smtClean="0">
              <a:latin typeface="微軟正黑體" panose="020B0604030504040204" pitchFamily="34" charset="-120"/>
              <a:ea typeface="微軟正黑體" panose="020B0604030504040204" pitchFamily="34" charset="-120"/>
            </a:rPr>
            <a:t/>
          </a:r>
          <a:br>
            <a:rPr lang="en-US" altLang="zh-TW" sz="1500" b="1" kern="1200" dirty="0" smtClean="0">
              <a:latin typeface="微軟正黑體" panose="020B0604030504040204" pitchFamily="34" charset="-120"/>
              <a:ea typeface="微軟正黑體" panose="020B0604030504040204" pitchFamily="34" charset="-120"/>
            </a:rPr>
          </a:br>
          <a:r>
            <a:rPr lang="zh-TW" altLang="en-US" sz="1500" b="1" kern="1200" dirty="0" smtClean="0">
              <a:latin typeface="微軟正黑體" panose="020B0604030504040204" pitchFamily="34" charset="-120"/>
              <a:ea typeface="微軟正黑體" panose="020B0604030504040204" pitchFamily="34" charset="-120"/>
            </a:rPr>
            <a:t>◆情意與動機</a:t>
          </a:r>
          <a:r>
            <a:rPr lang="en-US" altLang="zh-TW" sz="1500" b="1" kern="1200" dirty="0" smtClean="0">
              <a:latin typeface="微軟正黑體" panose="020B0604030504040204" pitchFamily="34" charset="-120"/>
              <a:ea typeface="微軟正黑體" panose="020B0604030504040204" pitchFamily="34" charset="-120"/>
            </a:rPr>
            <a:t/>
          </a:r>
          <a:br>
            <a:rPr lang="en-US" altLang="zh-TW" sz="1500" b="1" kern="1200" dirty="0" smtClean="0">
              <a:latin typeface="微軟正黑體" panose="020B0604030504040204" pitchFamily="34" charset="-120"/>
              <a:ea typeface="微軟正黑體" panose="020B0604030504040204" pitchFamily="34" charset="-120"/>
            </a:rPr>
          </a:br>
          <a:r>
            <a:rPr lang="zh-TW" altLang="en-US" sz="1500" b="1" kern="1200" dirty="0" smtClean="0">
              <a:latin typeface="微軟正黑體" panose="020B0604030504040204" pitchFamily="34" charset="-120"/>
              <a:ea typeface="微軟正黑體" panose="020B0604030504040204" pitchFamily="34" charset="-120"/>
            </a:rPr>
            <a:t>◆高層次思考</a:t>
          </a:r>
          <a:r>
            <a:rPr lang="en-US" altLang="zh-TW" sz="1500" b="1" kern="1200" dirty="0" smtClean="0">
              <a:latin typeface="微軟正黑體" panose="020B0604030504040204" pitchFamily="34" charset="-120"/>
              <a:ea typeface="微軟正黑體" panose="020B0604030504040204" pitchFamily="34" charset="-120"/>
            </a:rPr>
            <a:t>(</a:t>
          </a:r>
          <a:r>
            <a:rPr lang="zh-TW" altLang="en-US" sz="1500" b="1" kern="1200" dirty="0" smtClean="0">
              <a:latin typeface="微軟正黑體" panose="020B0604030504040204" pitchFamily="34" charset="-120"/>
              <a:ea typeface="微軟正黑體" panose="020B0604030504040204" pitchFamily="34" charset="-120"/>
            </a:rPr>
            <a:t>深度學習</a:t>
          </a:r>
          <a:r>
            <a:rPr lang="en-US" altLang="zh-TW" sz="1500" b="1" kern="1200" dirty="0" smtClean="0">
              <a:latin typeface="微軟正黑體" panose="020B0604030504040204" pitchFamily="34" charset="-120"/>
              <a:ea typeface="微軟正黑體" panose="020B0604030504040204" pitchFamily="34" charset="-120"/>
            </a:rPr>
            <a:t>)</a:t>
          </a:r>
          <a:endParaRPr lang="zh-TW" altLang="en-US" sz="1500" kern="1200" dirty="0"/>
        </a:p>
      </dsp:txBody>
      <dsp:txXfrm>
        <a:off x="4884223" y="484007"/>
        <a:ext cx="2066825" cy="2066825"/>
      </dsp:txXfrm>
    </dsp:sp>
    <dsp:sp modelId="{3F54A795-2D03-46D3-ABC2-1D2A3BF2248E}">
      <dsp:nvSpPr>
        <dsp:cNvPr id="0" name=""/>
        <dsp:cNvSpPr/>
      </dsp:nvSpPr>
      <dsp:spPr>
        <a:xfrm>
          <a:off x="2081140" y="3063470"/>
          <a:ext cx="2290445" cy="2290445"/>
        </a:xfrm>
        <a:prstGeom prst="round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anose="020B0604030504040204" pitchFamily="34" charset="-120"/>
              <a:ea typeface="微軟正黑體" panose="020B0604030504040204" pitchFamily="34" charset="-120"/>
            </a:rPr>
            <a:t>◆知識與技能：</a:t>
          </a:r>
          <a:r>
            <a:rPr lang="en-US" altLang="zh-TW" sz="1600" b="1" kern="1200" dirty="0" smtClean="0">
              <a:latin typeface="微軟正黑體" panose="020B0604030504040204" pitchFamily="34" charset="-120"/>
              <a:ea typeface="微軟正黑體" panose="020B0604030504040204" pitchFamily="34" charset="-120"/>
            </a:rPr>
            <a:t/>
          </a:r>
          <a:br>
            <a:rPr lang="en-US" altLang="zh-TW" sz="1600" b="1" kern="1200" dirty="0" smtClean="0">
              <a:latin typeface="微軟正黑體" panose="020B0604030504040204" pitchFamily="34" charset="-120"/>
              <a:ea typeface="微軟正黑體" panose="020B0604030504040204" pitchFamily="34" charset="-120"/>
            </a:rPr>
          </a:br>
          <a:r>
            <a:rPr lang="zh-TW" altLang="en-US" sz="1600" b="1" kern="1200" dirty="0" smtClean="0">
              <a:latin typeface="微軟正黑體" panose="020B0604030504040204" pitchFamily="34" charset="-120"/>
              <a:ea typeface="微軟正黑體" panose="020B0604030504040204" pitchFamily="34" charset="-120"/>
            </a:rPr>
            <a:t>動手實作、運算思維</a:t>
          </a:r>
          <a:endParaRPr lang="en-US" altLang="zh-TW" sz="1600" b="1" kern="1200" dirty="0" smtClean="0">
            <a:latin typeface="微軟正黑體" panose="020B0604030504040204" pitchFamily="34" charset="-120"/>
            <a:ea typeface="微軟正黑體" panose="020B0604030504040204" pitchFamily="34" charset="-120"/>
          </a:endParaRPr>
        </a:p>
        <a:p>
          <a:pPr lvl="0" algn="ctr" defTabSz="711200">
            <a:lnSpc>
              <a:spcPct val="90000"/>
            </a:lnSpc>
            <a:spcBef>
              <a:spcPct val="0"/>
            </a:spcBef>
            <a:spcAft>
              <a:spcPct val="35000"/>
            </a:spcAft>
          </a:pPr>
          <a:r>
            <a:rPr lang="zh-TW" altLang="en-US" sz="1600" b="1" kern="1200" dirty="0" smtClean="0">
              <a:latin typeface="微軟正黑體" panose="020B0604030504040204" pitchFamily="34" charset="-120"/>
              <a:ea typeface="微軟正黑體" panose="020B0604030504040204" pitchFamily="34" charset="-120"/>
            </a:rPr>
            <a:t>◆情意與動機</a:t>
          </a:r>
          <a:endParaRPr lang="en-US" altLang="zh-TW" sz="1600" b="1" kern="1200" dirty="0" smtClean="0">
            <a:latin typeface="微軟正黑體" panose="020B0604030504040204" pitchFamily="34" charset="-120"/>
            <a:ea typeface="微軟正黑體" panose="020B0604030504040204" pitchFamily="34" charset="-120"/>
          </a:endParaRPr>
        </a:p>
        <a:p>
          <a:pPr lvl="0" algn="ctr" defTabSz="711200">
            <a:lnSpc>
              <a:spcPct val="90000"/>
            </a:lnSpc>
            <a:spcBef>
              <a:spcPct val="0"/>
            </a:spcBef>
            <a:spcAft>
              <a:spcPct val="35000"/>
            </a:spcAft>
          </a:pPr>
          <a:r>
            <a:rPr lang="zh-TW" altLang="en-US" sz="1600" b="1" kern="1200" dirty="0" smtClean="0">
              <a:latin typeface="微軟正黑體" panose="020B0604030504040204" pitchFamily="34" charset="-120"/>
              <a:ea typeface="微軟正黑體" panose="020B0604030504040204" pitchFamily="34" charset="-120"/>
            </a:rPr>
            <a:t>◆科技與社會</a:t>
          </a:r>
          <a:endParaRPr lang="zh-TW" altLang="en-US" sz="1600" kern="1200" dirty="0">
            <a:latin typeface="微軟正黑體" panose="020B0604030504040204" pitchFamily="34" charset="-120"/>
            <a:ea typeface="微軟正黑體" panose="020B0604030504040204" pitchFamily="34" charset="-120"/>
          </a:endParaRPr>
        </a:p>
      </dsp:txBody>
      <dsp:txXfrm>
        <a:off x="2192950" y="3175280"/>
        <a:ext cx="2066825" cy="2066825"/>
      </dsp:txXfrm>
    </dsp:sp>
    <dsp:sp modelId="{0C8037C0-4B2B-4D98-A40D-4843E48A8200}">
      <dsp:nvSpPr>
        <dsp:cNvPr id="0" name=""/>
        <dsp:cNvSpPr/>
      </dsp:nvSpPr>
      <dsp:spPr>
        <a:xfrm>
          <a:off x="4772413" y="3063470"/>
          <a:ext cx="2290445" cy="2290445"/>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TW" altLang="en-US" sz="1600" b="1" kern="1200" dirty="0" smtClean="0">
              <a:latin typeface="微軟正黑體" panose="020B0604030504040204" pitchFamily="34" charset="-120"/>
              <a:ea typeface="微軟正黑體" panose="020B0604030504040204" pitchFamily="34" charset="-120"/>
            </a:rPr>
            <a:t>◆資訊科技：</a:t>
          </a:r>
          <a:r>
            <a:rPr lang="en-US" altLang="zh-TW" sz="1600" b="1" kern="1200" dirty="0" smtClean="0">
              <a:latin typeface="微軟正黑體" panose="020B0604030504040204" pitchFamily="34" charset="-120"/>
              <a:ea typeface="微軟正黑體" panose="020B0604030504040204" pitchFamily="34" charset="-120"/>
            </a:rPr>
            <a:t/>
          </a:r>
          <a:br>
            <a:rPr lang="en-US" altLang="zh-TW" sz="1600" b="1" kern="1200" dirty="0" smtClean="0">
              <a:latin typeface="微軟正黑體" panose="020B0604030504040204" pitchFamily="34" charset="-120"/>
              <a:ea typeface="微軟正黑體" panose="020B0604030504040204" pitchFamily="34" charset="-120"/>
            </a:rPr>
          </a:br>
          <a:r>
            <a:rPr lang="zh-TW" altLang="en-US" sz="1600" b="1" kern="1200" dirty="0" smtClean="0">
              <a:latin typeface="微軟正黑體" panose="020B0604030504040204" pitchFamily="34" charset="-120"/>
              <a:ea typeface="微軟正黑體" panose="020B0604030504040204" pitchFamily="34" charset="-120"/>
            </a:rPr>
            <a:t>課程實施有落差</a:t>
          </a:r>
          <a:endParaRPr lang="en-US" altLang="zh-TW" sz="1600" b="1" kern="1200" dirty="0" smtClean="0">
            <a:latin typeface="微軟正黑體" panose="020B0604030504040204" pitchFamily="34" charset="-120"/>
            <a:ea typeface="微軟正黑體" panose="020B0604030504040204" pitchFamily="34" charset="-120"/>
          </a:endParaRPr>
        </a:p>
        <a:p>
          <a:pPr lvl="0" algn="ctr" defTabSz="711200">
            <a:lnSpc>
              <a:spcPct val="90000"/>
            </a:lnSpc>
            <a:spcBef>
              <a:spcPct val="0"/>
            </a:spcBef>
            <a:spcAft>
              <a:spcPct val="35000"/>
            </a:spcAft>
          </a:pPr>
          <a:r>
            <a:rPr lang="zh-TW" altLang="en-US" sz="1600" b="1" kern="1200" dirty="0" smtClean="0">
              <a:latin typeface="微軟正黑體" panose="020B0604030504040204" pitchFamily="34" charset="-120"/>
              <a:ea typeface="微軟正黑體" panose="020B0604030504040204" pitchFamily="34" charset="-120"/>
            </a:rPr>
            <a:t>◆生活科技：</a:t>
          </a:r>
          <a:r>
            <a:rPr lang="en-US" altLang="zh-TW" sz="1600" b="1" kern="1200" dirty="0" smtClean="0">
              <a:latin typeface="微軟正黑體" panose="020B0604030504040204" pitchFamily="34" charset="-120"/>
              <a:ea typeface="微軟正黑體" panose="020B0604030504040204" pitchFamily="34" charset="-120"/>
            </a:rPr>
            <a:t/>
          </a:r>
          <a:br>
            <a:rPr lang="en-US" altLang="zh-TW" sz="1600" b="1" kern="1200" dirty="0" smtClean="0">
              <a:latin typeface="微軟正黑體" panose="020B0604030504040204" pitchFamily="34" charset="-120"/>
              <a:ea typeface="微軟正黑體" panose="020B0604030504040204" pitchFamily="34" charset="-120"/>
            </a:rPr>
          </a:br>
          <a:r>
            <a:rPr lang="zh-TW" altLang="en-US" sz="1600" b="1" kern="1200" dirty="0" smtClean="0">
              <a:latin typeface="微軟正黑體" panose="020B0604030504040204" pitchFamily="34" charset="-120"/>
              <a:ea typeface="微軟正黑體" panose="020B0604030504040204" pitchFamily="34" charset="-120"/>
            </a:rPr>
            <a:t>動手實作能力弱化</a:t>
          </a:r>
          <a:endParaRPr lang="en-US" altLang="zh-TW" sz="1600" b="1" kern="1200" dirty="0" smtClean="0">
            <a:latin typeface="微軟正黑體" panose="020B0604030504040204" pitchFamily="34" charset="-120"/>
            <a:ea typeface="微軟正黑體" panose="020B0604030504040204" pitchFamily="34" charset="-120"/>
          </a:endParaRPr>
        </a:p>
        <a:p>
          <a:pPr lvl="0" algn="ctr" defTabSz="711200">
            <a:lnSpc>
              <a:spcPct val="90000"/>
            </a:lnSpc>
            <a:spcBef>
              <a:spcPct val="0"/>
            </a:spcBef>
            <a:spcAft>
              <a:spcPct val="35000"/>
            </a:spcAft>
          </a:pPr>
          <a:r>
            <a:rPr lang="zh-TW" altLang="en-US" sz="1600" b="1" u="sng" kern="1200" dirty="0" smtClean="0">
              <a:latin typeface="微軟正黑體" panose="020B0604030504040204" pitchFamily="34" charset="-120"/>
              <a:ea typeface="微軟正黑體" panose="020B0604030504040204" pitchFamily="34" charset="-120"/>
            </a:rPr>
            <a:t>設立科技領域</a:t>
          </a:r>
          <a:endParaRPr lang="zh-TW" altLang="en-US" sz="1600" u="sng" kern="1200" dirty="0"/>
        </a:p>
      </dsp:txBody>
      <dsp:txXfrm>
        <a:off x="4884223" y="3175280"/>
        <a:ext cx="2066825" cy="20668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3316F-14BF-47BC-970D-585A55D01FFC}">
      <dsp:nvSpPr>
        <dsp:cNvPr id="0" name=""/>
        <dsp:cNvSpPr/>
      </dsp:nvSpPr>
      <dsp:spPr>
        <a:xfrm>
          <a:off x="45814" y="0"/>
          <a:ext cx="3840437" cy="47829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smtClean="0">
              <a:solidFill>
                <a:srgbClr val="B2003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國民中學</a:t>
          </a:r>
          <a:endParaRPr lang="zh-TW" altLang="en-US" sz="2800" b="1" kern="1200" dirty="0">
            <a:solidFill>
              <a:srgbClr val="B2003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sp:txBody>
      <dsp:txXfrm>
        <a:off x="45814" y="0"/>
        <a:ext cx="3840437" cy="1434878"/>
      </dsp:txXfrm>
    </dsp:sp>
    <dsp:sp modelId="{0B6305C5-DD05-4C9A-8FC9-9C8C1E44233E}">
      <dsp:nvSpPr>
        <dsp:cNvPr id="0" name=""/>
        <dsp:cNvSpPr/>
      </dsp:nvSpPr>
      <dsp:spPr>
        <a:xfrm>
          <a:off x="162571" y="1111115"/>
          <a:ext cx="3523279" cy="764054"/>
        </a:xfrm>
        <a:prstGeom prst="roundRect">
          <a:avLst>
            <a:gd name="adj" fmla="val 10000"/>
          </a:avLst>
        </a:prstGeom>
        <a:solidFill>
          <a:srgbClr val="FF99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TW" altLang="en-US" sz="1800" kern="1200" dirty="0" smtClean="0">
              <a:solidFill>
                <a:schemeClr val="tx1"/>
              </a:solidFill>
              <a:latin typeface="微軟正黑體" panose="020B0604030504040204" pitchFamily="34" charset="-120"/>
              <a:ea typeface="微軟正黑體" panose="020B0604030504040204" pitchFamily="34" charset="-120"/>
            </a:rPr>
            <a:t>第四學習階段</a:t>
          </a:r>
          <a:r>
            <a:rPr lang="en-US" altLang="zh-TW" sz="1800" kern="1200" dirty="0" smtClean="0">
              <a:solidFill>
                <a:schemeClr val="tx1"/>
              </a:solidFill>
              <a:latin typeface="微軟正黑體" panose="020B0604030504040204" pitchFamily="34" charset="-120"/>
              <a:ea typeface="微軟正黑體" panose="020B0604030504040204" pitchFamily="34" charset="-120"/>
            </a:rPr>
            <a:t/>
          </a:r>
          <a:br>
            <a:rPr lang="en-US" altLang="zh-TW" sz="1800" kern="1200" dirty="0" smtClean="0">
              <a:solidFill>
                <a:schemeClr val="tx1"/>
              </a:solidFill>
              <a:latin typeface="微軟正黑體" panose="020B0604030504040204" pitchFamily="34" charset="-120"/>
              <a:ea typeface="微軟正黑體" panose="020B0604030504040204" pitchFamily="34" charset="-120"/>
            </a:rPr>
          </a:br>
          <a:r>
            <a:rPr lang="zh-TW" altLang="en-US" sz="1800" kern="1200" dirty="0" smtClean="0">
              <a:solidFill>
                <a:schemeClr val="tx1"/>
              </a:solidFill>
              <a:latin typeface="微軟正黑體" panose="020B0604030504040204" pitchFamily="34" charset="-120"/>
              <a:ea typeface="微軟正黑體" panose="020B0604030504040204" pitchFamily="34" charset="-120"/>
            </a:rPr>
            <a:t>每週</a:t>
          </a:r>
          <a:r>
            <a:rPr lang="en-US" altLang="zh-TW" sz="1800" kern="1200" dirty="0" smtClean="0">
              <a:solidFill>
                <a:schemeClr val="tx1"/>
              </a:solidFill>
              <a:latin typeface="微軟正黑體" panose="020B0604030504040204" pitchFamily="34" charset="-120"/>
              <a:ea typeface="微軟正黑體" panose="020B0604030504040204" pitchFamily="34" charset="-120"/>
            </a:rPr>
            <a:t>2</a:t>
          </a:r>
          <a:r>
            <a:rPr lang="zh-TW" altLang="en-US" sz="1800" kern="1200" dirty="0" smtClean="0">
              <a:solidFill>
                <a:schemeClr val="tx1"/>
              </a:solidFill>
              <a:latin typeface="微軟正黑體" panose="020B0604030504040204" pitchFamily="34" charset="-120"/>
              <a:ea typeface="微軟正黑體" panose="020B0604030504040204" pitchFamily="34" charset="-120"/>
            </a:rPr>
            <a:t>節課</a:t>
          </a:r>
          <a:endParaRPr lang="zh-TW" altLang="en-US" sz="1800" kern="1200" dirty="0">
            <a:solidFill>
              <a:schemeClr val="tx1"/>
            </a:solidFill>
            <a:latin typeface="微軟正黑體" panose="020B0604030504040204" pitchFamily="34" charset="-120"/>
            <a:ea typeface="微軟正黑體" panose="020B0604030504040204" pitchFamily="34" charset="-120"/>
          </a:endParaRPr>
        </a:p>
      </dsp:txBody>
      <dsp:txXfrm>
        <a:off x="184949" y="1133493"/>
        <a:ext cx="3478523" cy="719298"/>
      </dsp:txXfrm>
    </dsp:sp>
    <dsp:sp modelId="{46F0829F-590C-4F1A-96F8-0DF48AFE57CF}">
      <dsp:nvSpPr>
        <dsp:cNvPr id="0" name=""/>
        <dsp:cNvSpPr/>
      </dsp:nvSpPr>
      <dsp:spPr>
        <a:xfrm>
          <a:off x="172587" y="2257077"/>
          <a:ext cx="3523279" cy="2165642"/>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TW" altLang="en-US" sz="1800" kern="1200" dirty="0" smtClean="0">
              <a:solidFill>
                <a:schemeClr val="tx1"/>
              </a:solidFill>
              <a:latin typeface="微軟正黑體" panose="020B0604030504040204" pitchFamily="34" charset="-120"/>
              <a:ea typeface="微軟正黑體" panose="020B0604030504040204" pitchFamily="34" charset="-120"/>
            </a:rPr>
            <a:t>國民中學階段科技領域學習節數每週</a:t>
          </a:r>
          <a:r>
            <a:rPr lang="en-US" altLang="zh-TW" sz="1800" kern="1200" dirty="0" smtClean="0">
              <a:solidFill>
                <a:schemeClr val="tx1"/>
              </a:solidFill>
              <a:latin typeface="微軟正黑體" panose="020B0604030504040204" pitchFamily="34" charset="-120"/>
              <a:ea typeface="微軟正黑體" panose="020B0604030504040204" pitchFamily="34" charset="-120"/>
            </a:rPr>
            <a:t>2</a:t>
          </a:r>
          <a:r>
            <a:rPr lang="zh-TW" altLang="en-US" sz="1800" kern="1200" dirty="0" smtClean="0">
              <a:solidFill>
                <a:schemeClr val="tx1"/>
              </a:solidFill>
              <a:latin typeface="微軟正黑體" panose="020B0604030504040204" pitchFamily="34" charset="-120"/>
              <a:ea typeface="微軟正黑體" panose="020B0604030504040204" pitchFamily="34" charset="-120"/>
            </a:rPr>
            <a:t>節課。建議依學期開設，採資訊科技與生活科技上下學期對開，每週連排</a:t>
          </a:r>
          <a:r>
            <a:rPr lang="en-US" altLang="zh-TW" sz="1800" kern="1200" dirty="0" smtClean="0">
              <a:solidFill>
                <a:schemeClr val="tx1"/>
              </a:solidFill>
              <a:latin typeface="微軟正黑體" panose="020B0604030504040204" pitchFamily="34" charset="-120"/>
              <a:ea typeface="微軟正黑體" panose="020B0604030504040204" pitchFamily="34" charset="-120"/>
            </a:rPr>
            <a:t>2</a:t>
          </a:r>
          <a:r>
            <a:rPr lang="zh-TW" altLang="en-US" sz="1800" kern="1200" dirty="0" smtClean="0">
              <a:solidFill>
                <a:schemeClr val="tx1"/>
              </a:solidFill>
              <a:latin typeface="微軟正黑體" panose="020B0604030504040204" pitchFamily="34" charset="-120"/>
              <a:ea typeface="微軟正黑體" panose="020B0604030504040204" pitchFamily="34" charset="-120"/>
            </a:rPr>
            <a:t>節課。</a:t>
          </a:r>
          <a:endParaRPr lang="zh-TW" altLang="en-US" sz="1800" kern="1200" dirty="0">
            <a:solidFill>
              <a:schemeClr val="tx1"/>
            </a:solidFill>
            <a:latin typeface="微軟正黑體" panose="020B0604030504040204" pitchFamily="34" charset="-120"/>
            <a:ea typeface="微軟正黑體" panose="020B0604030504040204" pitchFamily="34" charset="-120"/>
          </a:endParaRPr>
        </a:p>
      </dsp:txBody>
      <dsp:txXfrm>
        <a:off x="236016" y="2320506"/>
        <a:ext cx="3396421" cy="2038784"/>
      </dsp:txXfrm>
    </dsp:sp>
    <dsp:sp modelId="{70696D39-57BC-4705-A5CB-A4DE8C683E91}">
      <dsp:nvSpPr>
        <dsp:cNvPr id="0" name=""/>
        <dsp:cNvSpPr/>
      </dsp:nvSpPr>
      <dsp:spPr>
        <a:xfrm>
          <a:off x="4132462" y="0"/>
          <a:ext cx="3840437" cy="478292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smtClean="0">
              <a:solidFill>
                <a:srgbClr val="B2003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普通型高中</a:t>
          </a:r>
          <a:endParaRPr lang="zh-TW" altLang="en-US" sz="2800" b="1" kern="1200" dirty="0">
            <a:solidFill>
              <a:srgbClr val="B2003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sp:txBody>
      <dsp:txXfrm>
        <a:off x="4132462" y="0"/>
        <a:ext cx="3840437" cy="1434878"/>
      </dsp:txXfrm>
    </dsp:sp>
    <dsp:sp modelId="{A18DB278-D53B-4875-9699-EE4EDC7ADC63}">
      <dsp:nvSpPr>
        <dsp:cNvPr id="0" name=""/>
        <dsp:cNvSpPr/>
      </dsp:nvSpPr>
      <dsp:spPr>
        <a:xfrm>
          <a:off x="4291042" y="1111115"/>
          <a:ext cx="3523279" cy="764054"/>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altLang="zh-TW" sz="1800" kern="1200" dirty="0" smtClean="0">
              <a:solidFill>
                <a:schemeClr val="tx1"/>
              </a:solidFill>
              <a:latin typeface="微軟正黑體" panose="020B0604030504040204" pitchFamily="34" charset="-120"/>
              <a:ea typeface="微軟正黑體" panose="020B0604030504040204" pitchFamily="34" charset="-120"/>
            </a:rPr>
            <a:t>4</a:t>
          </a:r>
          <a:r>
            <a:rPr lang="zh-TW" altLang="en-US" sz="1800" kern="1200" dirty="0" smtClean="0">
              <a:solidFill>
                <a:schemeClr val="tx1"/>
              </a:solidFill>
              <a:latin typeface="微軟正黑體" panose="020B0604030504040204" pitchFamily="34" charset="-120"/>
              <a:ea typeface="微軟正黑體" panose="020B0604030504040204" pitchFamily="34" charset="-120"/>
            </a:rPr>
            <a:t>必修學分</a:t>
          </a:r>
          <a:r>
            <a:rPr lang="en-US" altLang="zh-TW" sz="1800" kern="1200" dirty="0" smtClean="0">
              <a:solidFill>
                <a:schemeClr val="tx1"/>
              </a:solidFill>
              <a:latin typeface="微軟正黑體" panose="020B0604030504040204" pitchFamily="34" charset="-120"/>
              <a:ea typeface="微軟正黑體" panose="020B0604030504040204" pitchFamily="34" charset="-120"/>
            </a:rPr>
            <a:t>+</a:t>
          </a:r>
          <a:br>
            <a:rPr lang="en-US" altLang="zh-TW" sz="1800" kern="1200" dirty="0" smtClean="0">
              <a:solidFill>
                <a:schemeClr val="tx1"/>
              </a:solidFill>
              <a:latin typeface="微軟正黑體" panose="020B0604030504040204" pitchFamily="34" charset="-120"/>
              <a:ea typeface="微軟正黑體" panose="020B0604030504040204" pitchFamily="34" charset="-120"/>
            </a:rPr>
          </a:br>
          <a:r>
            <a:rPr lang="zh-TW" altLang="en-US" sz="1800" kern="1200" dirty="0" smtClean="0">
              <a:solidFill>
                <a:schemeClr val="tx1"/>
              </a:solidFill>
              <a:latin typeface="微軟正黑體" panose="020B0604030504040204" pitchFamily="34" charset="-120"/>
              <a:ea typeface="微軟正黑體" panose="020B0604030504040204" pitchFamily="34" charset="-120"/>
            </a:rPr>
            <a:t>加深加廣</a:t>
          </a:r>
          <a:r>
            <a:rPr lang="en-US" altLang="zh-TW" sz="1800" kern="1200" dirty="0" smtClean="0">
              <a:solidFill>
                <a:schemeClr val="tx1"/>
              </a:solidFill>
              <a:latin typeface="微軟正黑體" panose="020B0604030504040204" pitchFamily="34" charset="-120"/>
              <a:ea typeface="微軟正黑體" panose="020B0604030504040204" pitchFamily="34" charset="-120"/>
            </a:rPr>
            <a:t>8</a:t>
          </a:r>
          <a:r>
            <a:rPr lang="zh-TW" altLang="en-US" sz="1800" kern="1200" dirty="0" smtClean="0">
              <a:solidFill>
                <a:schemeClr val="tx1"/>
              </a:solidFill>
              <a:latin typeface="微軟正黑體" panose="020B0604030504040204" pitchFamily="34" charset="-120"/>
              <a:ea typeface="微軟正黑體" panose="020B0604030504040204" pitchFamily="34" charset="-120"/>
            </a:rPr>
            <a:t>學分</a:t>
          </a:r>
          <a:endParaRPr lang="zh-TW" altLang="en-US" sz="1800" kern="1200" dirty="0">
            <a:solidFill>
              <a:schemeClr val="tx1"/>
            </a:solidFill>
            <a:latin typeface="微軟正黑體" panose="020B0604030504040204" pitchFamily="34" charset="-120"/>
            <a:ea typeface="微軟正黑體" panose="020B0604030504040204" pitchFamily="34" charset="-120"/>
          </a:endParaRPr>
        </a:p>
      </dsp:txBody>
      <dsp:txXfrm>
        <a:off x="4313420" y="1133493"/>
        <a:ext cx="3478523" cy="719298"/>
      </dsp:txXfrm>
    </dsp:sp>
    <dsp:sp modelId="{CAB10800-E260-47BC-A32F-EACCEFB9080C}">
      <dsp:nvSpPr>
        <dsp:cNvPr id="0" name=""/>
        <dsp:cNvSpPr/>
      </dsp:nvSpPr>
      <dsp:spPr>
        <a:xfrm>
          <a:off x="4281026" y="2295177"/>
          <a:ext cx="3523279" cy="2165642"/>
        </a:xfrm>
        <a:prstGeom prst="roundRect">
          <a:avLst>
            <a:gd name="adj" fmla="val 10000"/>
          </a:avLst>
        </a:prstGeom>
        <a:solidFill>
          <a:srgbClr val="FF99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zh-TW" altLang="en-US" sz="1800" kern="1200" dirty="0" smtClean="0">
              <a:solidFill>
                <a:schemeClr val="tx1"/>
              </a:solidFill>
              <a:latin typeface="微軟正黑體" panose="020B0604030504040204" pitchFamily="34" charset="-120"/>
              <a:ea typeface="微軟正黑體" panose="020B0604030504040204" pitchFamily="34" charset="-120"/>
            </a:rPr>
            <a:t>加深加廣選修共</a:t>
          </a:r>
          <a:r>
            <a:rPr lang="en-US" altLang="zh-TW" sz="1800" kern="1200" dirty="0" smtClean="0">
              <a:solidFill>
                <a:schemeClr val="tx1"/>
              </a:solidFill>
              <a:latin typeface="微軟正黑體" panose="020B0604030504040204" pitchFamily="34" charset="-120"/>
              <a:ea typeface="微軟正黑體" panose="020B0604030504040204" pitchFamily="34" charset="-120"/>
            </a:rPr>
            <a:t>8</a:t>
          </a:r>
          <a:r>
            <a:rPr lang="zh-TW" altLang="en-US" sz="1800" kern="1200" dirty="0" smtClean="0">
              <a:solidFill>
                <a:schemeClr val="tx1"/>
              </a:solidFill>
              <a:latin typeface="微軟正黑體" panose="020B0604030504040204" pitchFamily="34" charset="-120"/>
              <a:ea typeface="微軟正黑體" panose="020B0604030504040204" pitchFamily="34" charset="-120"/>
            </a:rPr>
            <a:t>學分規劃如下：「進階程式設計」（</a:t>
          </a:r>
          <a:r>
            <a:rPr lang="en-US" altLang="zh-TW" sz="1800" kern="1200" dirty="0" smtClean="0">
              <a:solidFill>
                <a:schemeClr val="tx1"/>
              </a:solidFill>
              <a:latin typeface="微軟正黑體" panose="020B0604030504040204" pitchFamily="34" charset="-120"/>
              <a:ea typeface="微軟正黑體" panose="020B0604030504040204" pitchFamily="34" charset="-120"/>
            </a:rPr>
            <a:t>2</a:t>
          </a:r>
          <a:r>
            <a:rPr lang="zh-TW" altLang="en-US" sz="1800" kern="1200" dirty="0" smtClean="0">
              <a:solidFill>
                <a:schemeClr val="tx1"/>
              </a:solidFill>
              <a:latin typeface="微軟正黑體" panose="020B0604030504040204" pitchFamily="34" charset="-120"/>
              <a:ea typeface="微軟正黑體" panose="020B0604030504040204" pitchFamily="34" charset="-120"/>
            </a:rPr>
            <a:t>學分）</a:t>
          </a:r>
          <a:r>
            <a:rPr lang="en-US" altLang="zh-TW" sz="1800" kern="1200" dirty="0" smtClean="0">
              <a:solidFill>
                <a:schemeClr val="tx1"/>
              </a:solidFill>
              <a:latin typeface="微軟正黑體" panose="020B0604030504040204" pitchFamily="34" charset="-120"/>
              <a:ea typeface="微軟正黑體" panose="020B0604030504040204" pitchFamily="34" charset="-120"/>
            </a:rPr>
            <a:t/>
          </a:r>
          <a:br>
            <a:rPr lang="en-US" altLang="zh-TW" sz="1800" kern="1200" dirty="0" smtClean="0">
              <a:solidFill>
                <a:schemeClr val="tx1"/>
              </a:solidFill>
              <a:latin typeface="微軟正黑體" panose="020B0604030504040204" pitchFamily="34" charset="-120"/>
              <a:ea typeface="微軟正黑體" panose="020B0604030504040204" pitchFamily="34" charset="-120"/>
            </a:rPr>
          </a:br>
          <a:r>
            <a:rPr lang="zh-TW" altLang="en-US" sz="1800" kern="1200" dirty="0" smtClean="0">
              <a:solidFill>
                <a:schemeClr val="tx1"/>
              </a:solidFill>
              <a:latin typeface="微軟正黑體" panose="020B0604030504040204" pitchFamily="34" charset="-120"/>
              <a:ea typeface="微軟正黑體" panose="020B0604030504040204" pitchFamily="34" charset="-120"/>
            </a:rPr>
            <a:t>「工程設計專題」（</a:t>
          </a:r>
          <a:r>
            <a:rPr lang="en-US" altLang="zh-TW" sz="1800" kern="1200" dirty="0" smtClean="0">
              <a:solidFill>
                <a:schemeClr val="tx1"/>
              </a:solidFill>
              <a:latin typeface="微軟正黑體" panose="020B0604030504040204" pitchFamily="34" charset="-120"/>
              <a:ea typeface="微軟正黑體" panose="020B0604030504040204" pitchFamily="34" charset="-120"/>
            </a:rPr>
            <a:t>2</a:t>
          </a:r>
          <a:r>
            <a:rPr lang="zh-TW" altLang="en-US" sz="1800" kern="1200" dirty="0" smtClean="0">
              <a:solidFill>
                <a:schemeClr val="tx1"/>
              </a:solidFill>
              <a:latin typeface="微軟正黑體" panose="020B0604030504040204" pitchFamily="34" charset="-120"/>
              <a:ea typeface="微軟正黑體" panose="020B0604030504040204" pitchFamily="34" charset="-120"/>
            </a:rPr>
            <a:t>學分）</a:t>
          </a:r>
          <a:r>
            <a:rPr lang="en-US" altLang="zh-TW" sz="1800" kern="1200" dirty="0" smtClean="0">
              <a:solidFill>
                <a:schemeClr val="tx1"/>
              </a:solidFill>
              <a:latin typeface="微軟正黑體" panose="020B0604030504040204" pitchFamily="34" charset="-120"/>
              <a:ea typeface="微軟正黑體" panose="020B0604030504040204" pitchFamily="34" charset="-120"/>
            </a:rPr>
            <a:t/>
          </a:r>
          <a:br>
            <a:rPr lang="en-US" altLang="zh-TW" sz="1800" kern="1200" dirty="0" smtClean="0">
              <a:solidFill>
                <a:schemeClr val="tx1"/>
              </a:solidFill>
              <a:latin typeface="微軟正黑體" panose="020B0604030504040204" pitchFamily="34" charset="-120"/>
              <a:ea typeface="微軟正黑體" panose="020B0604030504040204" pitchFamily="34" charset="-120"/>
            </a:rPr>
          </a:br>
          <a:r>
            <a:rPr lang="zh-TW" altLang="en-US" sz="1800" kern="1200" dirty="0" smtClean="0">
              <a:solidFill>
                <a:schemeClr val="tx1"/>
              </a:solidFill>
              <a:latin typeface="微軟正黑體" panose="020B0604030504040204" pitchFamily="34" charset="-120"/>
              <a:ea typeface="微軟正黑體" panose="020B0604030504040204" pitchFamily="34" charset="-120"/>
            </a:rPr>
            <a:t>領域課程：</a:t>
          </a:r>
          <a:r>
            <a:rPr lang="en-US" altLang="zh-TW" sz="1800" kern="1200" dirty="0" smtClean="0">
              <a:solidFill>
                <a:schemeClr val="tx1"/>
              </a:solidFill>
              <a:latin typeface="微軟正黑體" panose="020B0604030504040204" pitchFamily="34" charset="-120"/>
              <a:ea typeface="微軟正黑體" panose="020B0604030504040204" pitchFamily="34" charset="-120"/>
            </a:rPr>
            <a:t/>
          </a:r>
          <a:br>
            <a:rPr lang="en-US" altLang="zh-TW" sz="1800" kern="1200" dirty="0" smtClean="0">
              <a:solidFill>
                <a:schemeClr val="tx1"/>
              </a:solidFill>
              <a:latin typeface="微軟正黑體" panose="020B0604030504040204" pitchFamily="34" charset="-120"/>
              <a:ea typeface="微軟正黑體" panose="020B0604030504040204" pitchFamily="34" charset="-120"/>
            </a:rPr>
          </a:br>
          <a:r>
            <a:rPr lang="zh-TW" altLang="en-US" sz="1800" kern="1200" dirty="0" smtClean="0">
              <a:solidFill>
                <a:schemeClr val="tx1"/>
              </a:solidFill>
              <a:latin typeface="微軟正黑體" panose="020B0604030504040204" pitchFamily="34" charset="-120"/>
              <a:ea typeface="微軟正黑體" panose="020B0604030504040204" pitchFamily="34" charset="-120"/>
            </a:rPr>
            <a:t>「機器人專題」（</a:t>
          </a:r>
          <a:r>
            <a:rPr lang="en-US" altLang="zh-TW" sz="1800" kern="1200" dirty="0" smtClean="0">
              <a:solidFill>
                <a:schemeClr val="tx1"/>
              </a:solidFill>
              <a:latin typeface="微軟正黑體" panose="020B0604030504040204" pitchFamily="34" charset="-120"/>
              <a:ea typeface="微軟正黑體" panose="020B0604030504040204" pitchFamily="34" charset="-120"/>
            </a:rPr>
            <a:t>2</a:t>
          </a:r>
          <a:r>
            <a:rPr lang="zh-TW" altLang="en-US" sz="1800" kern="1200" dirty="0" smtClean="0">
              <a:solidFill>
                <a:schemeClr val="tx1"/>
              </a:solidFill>
              <a:latin typeface="微軟正黑體" panose="020B0604030504040204" pitchFamily="34" charset="-120"/>
              <a:ea typeface="微軟正黑體" panose="020B0604030504040204" pitchFamily="34" charset="-120"/>
            </a:rPr>
            <a:t>學分）</a:t>
          </a:r>
          <a:r>
            <a:rPr lang="en-US" altLang="zh-TW" sz="1800" kern="1200" dirty="0" smtClean="0">
              <a:solidFill>
                <a:schemeClr val="tx1"/>
              </a:solidFill>
              <a:latin typeface="微軟正黑體" panose="020B0604030504040204" pitchFamily="34" charset="-120"/>
              <a:ea typeface="微軟正黑體" panose="020B0604030504040204" pitchFamily="34" charset="-120"/>
            </a:rPr>
            <a:t/>
          </a:r>
          <a:br>
            <a:rPr lang="en-US" altLang="zh-TW" sz="1800" kern="1200" dirty="0" smtClean="0">
              <a:solidFill>
                <a:schemeClr val="tx1"/>
              </a:solidFill>
              <a:latin typeface="微軟正黑體" panose="020B0604030504040204" pitchFamily="34" charset="-120"/>
              <a:ea typeface="微軟正黑體" panose="020B0604030504040204" pitchFamily="34" charset="-120"/>
            </a:rPr>
          </a:br>
          <a:r>
            <a:rPr lang="zh-TW" altLang="en-US" sz="1800" kern="1200" dirty="0" smtClean="0">
              <a:solidFill>
                <a:schemeClr val="tx1"/>
              </a:solidFill>
              <a:latin typeface="微軟正黑體" panose="020B0604030504040204" pitchFamily="34" charset="-120"/>
              <a:ea typeface="微軟正黑體" panose="020B0604030504040204" pitchFamily="34" charset="-120"/>
            </a:rPr>
            <a:t>「科技應用專題」（</a:t>
          </a:r>
          <a:r>
            <a:rPr lang="en-US" altLang="zh-TW" sz="1800" kern="1200" dirty="0" smtClean="0">
              <a:solidFill>
                <a:schemeClr val="tx1"/>
              </a:solidFill>
              <a:latin typeface="微軟正黑體" panose="020B0604030504040204" pitchFamily="34" charset="-120"/>
              <a:ea typeface="微軟正黑體" panose="020B0604030504040204" pitchFamily="34" charset="-120"/>
            </a:rPr>
            <a:t>2</a:t>
          </a:r>
          <a:r>
            <a:rPr lang="zh-TW" altLang="en-US" sz="1800" kern="1200" dirty="0" smtClean="0">
              <a:solidFill>
                <a:schemeClr val="tx1"/>
              </a:solidFill>
              <a:latin typeface="微軟正黑體" panose="020B0604030504040204" pitchFamily="34" charset="-120"/>
              <a:ea typeface="微軟正黑體" panose="020B0604030504040204" pitchFamily="34" charset="-120"/>
            </a:rPr>
            <a:t>學分）</a:t>
          </a:r>
          <a:endParaRPr lang="zh-TW" altLang="en-US" sz="1800" kern="1200" dirty="0">
            <a:solidFill>
              <a:schemeClr val="tx1"/>
            </a:solidFill>
            <a:latin typeface="微軟正黑體" panose="020B0604030504040204" pitchFamily="34" charset="-120"/>
            <a:ea typeface="微軟正黑體" panose="020B0604030504040204" pitchFamily="34" charset="-120"/>
          </a:endParaRPr>
        </a:p>
      </dsp:txBody>
      <dsp:txXfrm>
        <a:off x="4344455" y="2358606"/>
        <a:ext cx="3396421" cy="20387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2E8FC-5BC0-4E85-B88F-BEDA5CB751EC}">
      <dsp:nvSpPr>
        <dsp:cNvPr id="0" name=""/>
        <dsp:cNvSpPr/>
      </dsp:nvSpPr>
      <dsp:spPr>
        <a:xfrm>
          <a:off x="1495960" y="0"/>
          <a:ext cx="6152080" cy="6152080"/>
        </a:xfrm>
        <a:prstGeom prst="quadArrow">
          <a:avLst>
            <a:gd name="adj1" fmla="val 2000"/>
            <a:gd name="adj2" fmla="val 4000"/>
            <a:gd name="adj3" fmla="val 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D398DC-7ED7-4A5F-9E8C-97625429D767}">
      <dsp:nvSpPr>
        <dsp:cNvPr id="0" name=""/>
        <dsp:cNvSpPr/>
      </dsp:nvSpPr>
      <dsp:spPr>
        <a:xfrm>
          <a:off x="1926408" y="397608"/>
          <a:ext cx="2399704" cy="2465384"/>
        </a:xfrm>
        <a:prstGeom prst="roundRect">
          <a:avLst/>
        </a:prstGeom>
        <a:solidFill>
          <a:schemeClr val="accent4">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68580" numCol="1" spcCol="1270" anchor="ctr" anchorCtr="0">
          <a:noAutofit/>
        </a:bodyPr>
        <a:lstStyle/>
        <a:p>
          <a:pPr lvl="0" algn="l" defTabSz="800100">
            <a:lnSpc>
              <a:spcPts val="2160"/>
            </a:lnSpc>
            <a:spcBef>
              <a:spcPct val="0"/>
            </a:spcBef>
            <a:spcAft>
              <a:spcPct val="35000"/>
            </a:spcAft>
          </a:pPr>
          <a:r>
            <a:rPr lang="zh-TW" altLang="en-US" sz="1800" b="0" kern="12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培養學生的科技素養，建構科技的系統性思考、創造思考、批判思考、問題解決、邏輯與運算思維等高階思考能力。</a:t>
          </a:r>
          <a:endParaRPr lang="zh-TW" altLang="en-US" sz="1800" b="0" kern="1200" dirty="0">
            <a:solidFill>
              <a:schemeClr val="bg1"/>
            </a:solidFill>
            <a:effectLst>
              <a:outerShdw blurRad="38100" dist="38100" dir="2700000" algn="tl">
                <a:srgbClr val="000000">
                  <a:alpha val="43137"/>
                </a:srgbClr>
              </a:outerShdw>
            </a:effectLst>
          </a:endParaRPr>
        </a:p>
      </dsp:txBody>
      <dsp:txXfrm>
        <a:off x="2043552" y="514752"/>
        <a:ext cx="2165416" cy="2231096"/>
      </dsp:txXfrm>
    </dsp:sp>
    <dsp:sp modelId="{3E1C0797-91FC-42EF-9A95-307E7E9D6AC3}">
      <dsp:nvSpPr>
        <dsp:cNvPr id="0" name=""/>
        <dsp:cNvSpPr/>
      </dsp:nvSpPr>
      <dsp:spPr>
        <a:xfrm>
          <a:off x="4746005" y="416889"/>
          <a:ext cx="2518120" cy="2518120"/>
        </a:xfrm>
        <a:prstGeom prst="round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68580" numCol="1" spcCol="1270" anchor="ctr" anchorCtr="0">
          <a:noAutofit/>
        </a:bodyPr>
        <a:lstStyle/>
        <a:p>
          <a:pPr lvl="0" algn="l" defTabSz="800100">
            <a:lnSpc>
              <a:spcPts val="2160"/>
            </a:lnSpc>
            <a:spcBef>
              <a:spcPct val="0"/>
            </a:spcBef>
            <a:spcAft>
              <a:spcPct val="35000"/>
            </a:spcAft>
          </a:pPr>
          <a:r>
            <a:rPr lang="zh-TW" altLang="en-US" sz="1800" b="0" kern="12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著重問題分析、發展並實作解題方法及評估解題方法之效能的能力，避免偏重知識面的學習內涵，可</a:t>
          </a:r>
          <a:r>
            <a:rPr lang="zh-TW" sz="1800" b="0" kern="12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體會實用性。</a:t>
          </a:r>
          <a:r>
            <a:rPr lang="zh-TW" altLang="zh-TW" sz="1800" b="0" kern="12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透過生活化的問題讓學生</a:t>
          </a:r>
          <a:endParaRPr lang="zh-TW" altLang="en-US" sz="1800" b="0" kern="12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sp:txBody>
      <dsp:txXfrm>
        <a:off x="4868929" y="539813"/>
        <a:ext cx="2272272" cy="2272272"/>
      </dsp:txXfrm>
    </dsp:sp>
    <dsp:sp modelId="{4D8234F9-9F73-4724-BB7F-C32516A26E00}">
      <dsp:nvSpPr>
        <dsp:cNvPr id="0" name=""/>
        <dsp:cNvSpPr/>
      </dsp:nvSpPr>
      <dsp:spPr>
        <a:xfrm>
          <a:off x="1895845" y="3291362"/>
          <a:ext cx="2460832" cy="2460832"/>
        </a:xfrm>
        <a:prstGeom prst="round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68580" numCol="1" spcCol="1270" anchor="ctr" anchorCtr="0">
          <a:noAutofit/>
        </a:bodyPr>
        <a:lstStyle/>
        <a:p>
          <a:pPr lvl="0" algn="l" defTabSz="800100">
            <a:lnSpc>
              <a:spcPts val="2160"/>
            </a:lnSpc>
            <a:spcBef>
              <a:spcPct val="0"/>
            </a:spcBef>
            <a:spcAft>
              <a:spcPct val="35000"/>
            </a:spcAft>
          </a:pPr>
          <a:r>
            <a:rPr lang="zh-TW" altLang="en-US" sz="1800" b="0" kern="12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以問題解決或專題製作之方式為課程核心，全面性的涵蓋完成該主題所需蘊含的學習內容，並鼓勵學生進行自主性、探索式的學習。</a:t>
          </a:r>
          <a:endParaRPr lang="zh-TW" altLang="en-US" sz="1800" b="0" kern="12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sp:txBody>
      <dsp:txXfrm>
        <a:off x="2015973" y="3411490"/>
        <a:ext cx="2220576" cy="2220576"/>
      </dsp:txXfrm>
    </dsp:sp>
    <dsp:sp modelId="{50476FD2-D7F2-42B7-83AF-240D9104DA9F}">
      <dsp:nvSpPr>
        <dsp:cNvPr id="0" name=""/>
        <dsp:cNvSpPr/>
      </dsp:nvSpPr>
      <dsp:spPr>
        <a:xfrm>
          <a:off x="4787322" y="3291362"/>
          <a:ext cx="2460832" cy="2460832"/>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68580" numCol="1" spcCol="1270" anchor="ctr" anchorCtr="0">
          <a:noAutofit/>
        </a:bodyPr>
        <a:lstStyle/>
        <a:p>
          <a:pPr lvl="0" algn="l" defTabSz="800100">
            <a:lnSpc>
              <a:spcPts val="2160"/>
            </a:lnSpc>
            <a:spcBef>
              <a:spcPct val="0"/>
            </a:spcBef>
            <a:spcAft>
              <a:spcPct val="35000"/>
            </a:spcAft>
          </a:pPr>
          <a:r>
            <a:rPr lang="zh-TW" altLang="en-US" sz="1800" b="0" kern="12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應涵蓋科技知識、科技態度、操作技能與統合能力等類別與結合「做、用、想」的課程理念與學習重點，並兼重形成性和總結性的評量，且必須兼顧學生之個別差異。</a:t>
          </a:r>
          <a:endParaRPr lang="zh-TW" altLang="en-US" sz="1800" b="0" kern="12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sp:txBody>
      <dsp:txXfrm>
        <a:off x="4907450" y="3411490"/>
        <a:ext cx="2220576" cy="22205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D1824-CD15-4EAB-99FF-8FC4CF48E797}">
      <dsp:nvSpPr>
        <dsp:cNvPr id="0" name=""/>
        <dsp:cNvSpPr/>
      </dsp:nvSpPr>
      <dsp:spPr>
        <a:xfrm rot="5400000">
          <a:off x="-241986" y="245031"/>
          <a:ext cx="1613244" cy="1129270"/>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ts val="1800"/>
            </a:lnSpc>
            <a:spcBef>
              <a:spcPct val="0"/>
            </a:spcBef>
            <a:spcAft>
              <a:spcPct val="35000"/>
            </a:spcAft>
          </a:pPr>
          <a:r>
            <a:rPr lang="zh-TW" altLang="en-US" sz="1800" b="1" kern="12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進階程式設計</a:t>
          </a:r>
          <a:endParaRPr lang="zh-TW" altLang="en-US" sz="1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sp:txBody>
      <dsp:txXfrm rot="-5400000">
        <a:off x="1" y="567679"/>
        <a:ext cx="1129270" cy="483974"/>
      </dsp:txXfrm>
    </dsp:sp>
    <dsp:sp modelId="{8A1D3256-2EC3-4332-BB4A-40DA4B223011}">
      <dsp:nvSpPr>
        <dsp:cNvPr id="0" name=""/>
        <dsp:cNvSpPr/>
      </dsp:nvSpPr>
      <dsp:spPr>
        <a:xfrm rot="5400000">
          <a:off x="4582420" y="-3450104"/>
          <a:ext cx="1048608" cy="7954908"/>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ts val="1800"/>
            </a:lnSpc>
            <a:spcBef>
              <a:spcPct val="0"/>
            </a:spcBef>
            <a:spcAft>
              <a:spcPct val="15000"/>
            </a:spcAft>
            <a:buChar char="••"/>
          </a:pPr>
          <a:r>
            <a:rPr lang="zh-TW" altLang="en-US" sz="1800" kern="1200" dirty="0" smtClean="0">
              <a:latin typeface="微軟正黑體" panose="020B0604030504040204" pitchFamily="34" charset="-120"/>
              <a:ea typeface="微軟正黑體" panose="020B0604030504040204" pitchFamily="34" charset="-120"/>
            </a:rPr>
            <a:t>整合資訊科技知能之機會，學生透過加深加廣選修課程的修習，能應用運算思維與資訊科技工具於問題解決，並進行資訊科技創作。</a:t>
          </a:r>
          <a:endParaRPr lang="zh-TW" altLang="en-US" sz="1800" kern="1200" dirty="0">
            <a:latin typeface="微軟正黑體" panose="020B0604030504040204" pitchFamily="34" charset="-120"/>
            <a:ea typeface="微軟正黑體" panose="020B0604030504040204" pitchFamily="34" charset="-120"/>
          </a:endParaRPr>
        </a:p>
      </dsp:txBody>
      <dsp:txXfrm rot="-5400000">
        <a:off x="1129271" y="54234"/>
        <a:ext cx="7903719" cy="946230"/>
      </dsp:txXfrm>
    </dsp:sp>
    <dsp:sp modelId="{7C599AD3-E555-4E20-A6C7-98E808CEE031}">
      <dsp:nvSpPr>
        <dsp:cNvPr id="0" name=""/>
        <dsp:cNvSpPr/>
      </dsp:nvSpPr>
      <dsp:spPr>
        <a:xfrm rot="5400000">
          <a:off x="-241986" y="1714939"/>
          <a:ext cx="1613244" cy="1129270"/>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ts val="1800"/>
            </a:lnSpc>
            <a:spcBef>
              <a:spcPct val="0"/>
            </a:spcBef>
            <a:spcAft>
              <a:spcPct val="35000"/>
            </a:spcAft>
          </a:pPr>
          <a:r>
            <a:rPr lang="zh-TW" altLang="en-US" sz="1800" b="1" kern="12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工程設計專題</a:t>
          </a:r>
          <a:endParaRPr lang="zh-TW" altLang="en-US" sz="1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sp:txBody>
      <dsp:txXfrm rot="-5400000">
        <a:off x="1" y="2037587"/>
        <a:ext cx="1129270" cy="483974"/>
      </dsp:txXfrm>
    </dsp:sp>
    <dsp:sp modelId="{6096A09D-53D8-442A-AF96-DF0869485200}">
      <dsp:nvSpPr>
        <dsp:cNvPr id="0" name=""/>
        <dsp:cNvSpPr/>
      </dsp:nvSpPr>
      <dsp:spPr>
        <a:xfrm rot="5400000">
          <a:off x="4582420" y="-1980196"/>
          <a:ext cx="1048608" cy="7954908"/>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ts val="1800"/>
            </a:lnSpc>
            <a:spcBef>
              <a:spcPct val="0"/>
            </a:spcBef>
            <a:spcAft>
              <a:spcPct val="15000"/>
            </a:spcAft>
            <a:buChar char="••"/>
          </a:pPr>
          <a:r>
            <a:rPr lang="zh-TW" altLang="en-US" sz="1800" kern="1200" dirty="0" smtClean="0">
              <a:latin typeface="微軟正黑體" panose="020B0604030504040204" pitchFamily="34" charset="-120"/>
              <a:ea typeface="微軟正黑體" panose="020B0604030504040204" pitchFamily="34" charset="-120"/>
            </a:rPr>
            <a:t>著重在科際整合概念與探究思考能力的建構，強調務實的專題導向實作學習，讓學生深入體驗工程導向的設計與製作。教師可依據學校設備、學生興趣等選擇適當主題以進行專題製作。</a:t>
          </a:r>
          <a:endParaRPr lang="zh-TW" altLang="en-US" sz="1800" kern="1200" dirty="0">
            <a:latin typeface="微軟正黑體" panose="020B0604030504040204" pitchFamily="34" charset="-120"/>
            <a:ea typeface="微軟正黑體" panose="020B0604030504040204" pitchFamily="34" charset="-120"/>
          </a:endParaRPr>
        </a:p>
      </dsp:txBody>
      <dsp:txXfrm rot="-5400000">
        <a:off x="1129271" y="1524142"/>
        <a:ext cx="7903719" cy="946230"/>
      </dsp:txXfrm>
    </dsp:sp>
    <dsp:sp modelId="{7C35D7E4-AF8D-4E6B-93BB-22D5E6FC609D}">
      <dsp:nvSpPr>
        <dsp:cNvPr id="0" name=""/>
        <dsp:cNvSpPr/>
      </dsp:nvSpPr>
      <dsp:spPr>
        <a:xfrm rot="5400000">
          <a:off x="-241986" y="3184847"/>
          <a:ext cx="1613244" cy="1129270"/>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ts val="1800"/>
            </a:lnSpc>
            <a:spcBef>
              <a:spcPct val="0"/>
            </a:spcBef>
            <a:spcAft>
              <a:spcPct val="35000"/>
            </a:spcAft>
          </a:pPr>
          <a:r>
            <a:rPr lang="zh-TW" altLang="en-US" sz="1800" b="1" kern="12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機器人專題</a:t>
          </a:r>
          <a:endParaRPr lang="zh-TW" altLang="en-US" sz="1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sp:txBody>
      <dsp:txXfrm rot="-5400000">
        <a:off x="1" y="3507495"/>
        <a:ext cx="1129270" cy="483974"/>
      </dsp:txXfrm>
    </dsp:sp>
    <dsp:sp modelId="{403467C8-9981-4EE7-ADDD-1B85740AC739}">
      <dsp:nvSpPr>
        <dsp:cNvPr id="0" name=""/>
        <dsp:cNvSpPr/>
      </dsp:nvSpPr>
      <dsp:spPr>
        <a:xfrm rot="5400000">
          <a:off x="4582420" y="-510288"/>
          <a:ext cx="1048608" cy="7954908"/>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ts val="1800"/>
            </a:lnSpc>
            <a:spcBef>
              <a:spcPct val="0"/>
            </a:spcBef>
            <a:spcAft>
              <a:spcPct val="15000"/>
            </a:spcAft>
            <a:buChar char="••"/>
          </a:pPr>
          <a:r>
            <a:rPr lang="zh-TW" altLang="en-US" sz="1800" kern="1200" dirty="0" smtClean="0">
              <a:latin typeface="微軟正黑體" panose="020B0604030504040204" pitchFamily="34" charset="-120"/>
              <a:ea typeface="微軟正黑體" panose="020B0604030504040204" pitchFamily="34" charset="-120"/>
            </a:rPr>
            <a:t>著重應用運算思維與設計思考的知能以進行專題製作，課程的學習內容包含機器人發展、機器人程式控制與實作、進階機電整合設計與實作等內涵。</a:t>
          </a:r>
          <a:endParaRPr lang="zh-TW" altLang="en-US" sz="1800" kern="1200" dirty="0">
            <a:latin typeface="微軟正黑體" panose="020B0604030504040204" pitchFamily="34" charset="-120"/>
            <a:ea typeface="微軟正黑體" panose="020B0604030504040204" pitchFamily="34" charset="-120"/>
          </a:endParaRPr>
        </a:p>
      </dsp:txBody>
      <dsp:txXfrm rot="-5400000">
        <a:off x="1129271" y="2994050"/>
        <a:ext cx="7903719" cy="946230"/>
      </dsp:txXfrm>
    </dsp:sp>
    <dsp:sp modelId="{10589180-21E2-469E-86D3-B835FF81EDC1}">
      <dsp:nvSpPr>
        <dsp:cNvPr id="0" name=""/>
        <dsp:cNvSpPr/>
      </dsp:nvSpPr>
      <dsp:spPr>
        <a:xfrm rot="5400000">
          <a:off x="-241986" y="4654755"/>
          <a:ext cx="1613244" cy="1129270"/>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ts val="1800"/>
            </a:lnSpc>
            <a:spcBef>
              <a:spcPct val="0"/>
            </a:spcBef>
            <a:spcAft>
              <a:spcPct val="35000"/>
            </a:spcAft>
          </a:pPr>
          <a:r>
            <a:rPr lang="zh-TW" altLang="en-US" sz="1800" b="1" kern="12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科技應用專題</a:t>
          </a:r>
          <a:endParaRPr lang="zh-TW" altLang="en-US" sz="1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sp:txBody>
      <dsp:txXfrm rot="-5400000">
        <a:off x="1" y="4977403"/>
        <a:ext cx="1129270" cy="483974"/>
      </dsp:txXfrm>
    </dsp:sp>
    <dsp:sp modelId="{FAC608B7-AE48-49E1-8D10-4F8F85998832}">
      <dsp:nvSpPr>
        <dsp:cNvPr id="0" name=""/>
        <dsp:cNvSpPr/>
      </dsp:nvSpPr>
      <dsp:spPr>
        <a:xfrm rot="5400000">
          <a:off x="4582420" y="959618"/>
          <a:ext cx="1048608" cy="7954908"/>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ts val="1800"/>
            </a:lnSpc>
            <a:spcBef>
              <a:spcPct val="0"/>
            </a:spcBef>
            <a:spcAft>
              <a:spcPct val="15000"/>
            </a:spcAft>
            <a:buChar char="••"/>
          </a:pPr>
          <a:r>
            <a:rPr lang="zh-TW" altLang="en-US" sz="1800" kern="1200" dirty="0" smtClean="0">
              <a:latin typeface="微軟正黑體" panose="020B0604030504040204" pitchFamily="34" charset="-120"/>
              <a:ea typeface="微軟正黑體" panose="020B0604030504040204" pitchFamily="34" charset="-120"/>
            </a:rPr>
            <a:t>強調運算思維與設計思考之科技統合能力，可整合利用巨量資料分析、資料探勘、影像處理與辨識、圖學、人工智慧、網路、工程設計原理、機電原理及科技產品設計等進行專題製作，讓學生主動學習與應用主題相關的資訊科技應用原理與實作，透過進階工程設計與實作以完成專題成品。</a:t>
          </a:r>
          <a:endParaRPr lang="zh-TW" altLang="en-US" sz="1800" kern="1200" dirty="0">
            <a:latin typeface="微軟正黑體" panose="020B0604030504040204" pitchFamily="34" charset="-120"/>
            <a:ea typeface="微軟正黑體" panose="020B0604030504040204" pitchFamily="34" charset="-120"/>
          </a:endParaRPr>
        </a:p>
      </dsp:txBody>
      <dsp:txXfrm rot="-5400000">
        <a:off x="1129271" y="4463957"/>
        <a:ext cx="7903719" cy="9462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7AE7F-813A-4FD4-A694-5973EDFCFE6C}">
      <dsp:nvSpPr>
        <dsp:cNvPr id="0" name=""/>
        <dsp:cNvSpPr/>
      </dsp:nvSpPr>
      <dsp:spPr>
        <a:xfrm rot="5400000">
          <a:off x="4301783" y="-3341139"/>
          <a:ext cx="936857" cy="7704709"/>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1600"/>
            </a:lnSpc>
            <a:spcBef>
              <a:spcPct val="0"/>
            </a:spcBef>
            <a:spcAft>
              <a:spcPct val="15000"/>
            </a:spcAft>
            <a:buChar char="••"/>
          </a:pPr>
          <a:r>
            <a:rPr lang="zh-TW" altLang="en-US" sz="1800" kern="1200" dirty="0" smtClean="0">
              <a:latin typeface="微軟正黑體" panose="020B0604030504040204" pitchFamily="34" charset="-120"/>
              <a:ea typeface="微軟正黑體" panose="020B0604030504040204" pitchFamily="34" charset="-120"/>
            </a:rPr>
            <a:t>科技領域的課程發展應兼重資訊科技與生活科技，並關照科技與科學、數學、社會、藝術等領域間的統整，以及國民中學及高級中等學校教育階段間之縱向銜接。</a:t>
          </a:r>
          <a:endParaRPr lang="zh-TW" altLang="en-US" sz="1800" kern="1200" dirty="0">
            <a:latin typeface="微軟正黑體" panose="020B0604030504040204" pitchFamily="34" charset="-120"/>
            <a:ea typeface="微軟正黑體" panose="020B0604030504040204" pitchFamily="34" charset="-120"/>
          </a:endParaRPr>
        </a:p>
      </dsp:txBody>
      <dsp:txXfrm rot="-5400000">
        <a:off x="917857" y="88521"/>
        <a:ext cx="7658975" cy="845389"/>
      </dsp:txXfrm>
    </dsp:sp>
    <dsp:sp modelId="{339CB1BF-E5B5-416B-9D27-14C0C639A735}">
      <dsp:nvSpPr>
        <dsp:cNvPr id="0" name=""/>
        <dsp:cNvSpPr/>
      </dsp:nvSpPr>
      <dsp:spPr>
        <a:xfrm>
          <a:off x="17851" y="2327"/>
          <a:ext cx="900006" cy="101777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微軟正黑體" panose="020B0604030504040204" pitchFamily="34" charset="-120"/>
              <a:ea typeface="微軟正黑體" panose="020B0604030504040204" pitchFamily="34" charset="-120"/>
            </a:rPr>
            <a:t>課程發展</a:t>
          </a:r>
          <a:endParaRPr lang="zh-TW" altLang="en-US" sz="2000" kern="1200" dirty="0">
            <a:latin typeface="微軟正黑體" panose="020B0604030504040204" pitchFamily="34" charset="-120"/>
            <a:ea typeface="微軟正黑體" panose="020B0604030504040204" pitchFamily="34" charset="-120"/>
          </a:endParaRPr>
        </a:p>
      </dsp:txBody>
      <dsp:txXfrm>
        <a:off x="61786" y="46262"/>
        <a:ext cx="812136" cy="929904"/>
      </dsp:txXfrm>
    </dsp:sp>
    <dsp:sp modelId="{6961C27D-A757-4B4B-A109-02383EE59B63}">
      <dsp:nvSpPr>
        <dsp:cNvPr id="0" name=""/>
        <dsp:cNvSpPr/>
      </dsp:nvSpPr>
      <dsp:spPr>
        <a:xfrm rot="5400000">
          <a:off x="4301783" y="-2272476"/>
          <a:ext cx="936857" cy="7704709"/>
        </a:xfrm>
        <a:prstGeom prst="round2SameRect">
          <a:avLst/>
        </a:prstGeom>
        <a:solidFill>
          <a:schemeClr val="accent5">
            <a:tint val="40000"/>
            <a:alpha val="90000"/>
            <a:hueOff val="-1847939"/>
            <a:satOff val="-3204"/>
            <a:lumOff val="-322"/>
            <a:alphaOff val="0"/>
          </a:schemeClr>
        </a:solidFill>
        <a:ln w="12700" cap="flat" cmpd="sng" algn="ctr">
          <a:solidFill>
            <a:schemeClr val="accent5">
              <a:tint val="40000"/>
              <a:alpha val="90000"/>
              <a:hueOff val="-1847939"/>
              <a:satOff val="-3204"/>
              <a:lumOff val="-3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1600"/>
            </a:lnSpc>
            <a:spcBef>
              <a:spcPct val="0"/>
            </a:spcBef>
            <a:spcAft>
              <a:spcPct val="15000"/>
            </a:spcAft>
            <a:buChar char="••"/>
          </a:pPr>
          <a:r>
            <a:rPr lang="zh-TW" altLang="en-US" sz="1800" kern="1200" dirty="0" smtClean="0">
              <a:latin typeface="微軟正黑體" panose="020B0604030504040204" pitchFamily="34" charset="-120"/>
              <a:ea typeface="微軟正黑體" panose="020B0604030504040204" pitchFamily="34" charset="-120"/>
            </a:rPr>
            <a:t>問題解決或專題製作之方式進行</a:t>
          </a:r>
          <a:endParaRPr lang="zh-TW" altLang="en-US" sz="1800" kern="1200" dirty="0">
            <a:latin typeface="微軟正黑體" panose="020B0604030504040204" pitchFamily="34" charset="-120"/>
            <a:ea typeface="微軟正黑體" panose="020B0604030504040204" pitchFamily="34" charset="-120"/>
          </a:endParaRPr>
        </a:p>
        <a:p>
          <a:pPr marL="171450" lvl="1" indent="-171450" algn="l" defTabSz="800100">
            <a:lnSpc>
              <a:spcPts val="1600"/>
            </a:lnSpc>
            <a:spcBef>
              <a:spcPct val="0"/>
            </a:spcBef>
            <a:spcAft>
              <a:spcPct val="15000"/>
            </a:spcAft>
            <a:buChar char="••"/>
          </a:pPr>
          <a:r>
            <a:rPr lang="zh-TW" altLang="en-US" sz="1800" kern="1200" dirty="0" smtClean="0">
              <a:latin typeface="微軟正黑體" panose="020B0604030504040204" pitchFamily="34" charset="-120"/>
              <a:ea typeface="微軟正黑體" panose="020B0604030504040204" pitchFamily="34" charset="-120"/>
            </a:rPr>
            <a:t>鼓勵學生進行自主性、探索式的學習</a:t>
          </a:r>
          <a:endParaRPr lang="zh-TW" altLang="en-US" sz="1800" kern="1200" dirty="0">
            <a:latin typeface="微軟正黑體" panose="020B0604030504040204" pitchFamily="34" charset="-120"/>
            <a:ea typeface="微軟正黑體" panose="020B0604030504040204" pitchFamily="34" charset="-120"/>
          </a:endParaRPr>
        </a:p>
        <a:p>
          <a:pPr marL="171450" lvl="1" indent="-171450" algn="l" defTabSz="800100">
            <a:lnSpc>
              <a:spcPts val="1600"/>
            </a:lnSpc>
            <a:spcBef>
              <a:spcPct val="0"/>
            </a:spcBef>
            <a:spcAft>
              <a:spcPct val="15000"/>
            </a:spcAft>
            <a:buChar char="••"/>
          </a:pPr>
          <a:r>
            <a:rPr lang="zh-TW" altLang="en-US" sz="1800" kern="1200" dirty="0" smtClean="0">
              <a:latin typeface="微軟正黑體" panose="020B0604030504040204" pitchFamily="34" charset="-120"/>
              <a:ea typeface="微軟正黑體" panose="020B0604030504040204" pitchFamily="34" charset="-120"/>
            </a:rPr>
            <a:t>實作活動時數宜佔整體課程時數的二分之一至三分之二</a:t>
          </a:r>
          <a:endParaRPr lang="zh-TW" altLang="en-US" sz="1800" kern="1200" dirty="0">
            <a:latin typeface="微軟正黑體" panose="020B0604030504040204" pitchFamily="34" charset="-120"/>
            <a:ea typeface="微軟正黑體" panose="020B0604030504040204" pitchFamily="34" charset="-120"/>
          </a:endParaRPr>
        </a:p>
      </dsp:txBody>
      <dsp:txXfrm rot="-5400000">
        <a:off x="917857" y="1157184"/>
        <a:ext cx="7658975" cy="845389"/>
      </dsp:txXfrm>
    </dsp:sp>
    <dsp:sp modelId="{8CA5809E-DAAF-4B00-940E-7B031B2DCBD0}">
      <dsp:nvSpPr>
        <dsp:cNvPr id="0" name=""/>
        <dsp:cNvSpPr/>
      </dsp:nvSpPr>
      <dsp:spPr>
        <a:xfrm>
          <a:off x="17851" y="1070991"/>
          <a:ext cx="900006" cy="1017774"/>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微軟正黑體" panose="020B0604030504040204" pitchFamily="34" charset="-120"/>
              <a:ea typeface="微軟正黑體" panose="020B0604030504040204" pitchFamily="34" charset="-120"/>
            </a:rPr>
            <a:t>教材編選</a:t>
          </a:r>
          <a:endParaRPr lang="zh-TW" altLang="en-US" sz="2000" kern="1200" dirty="0">
            <a:latin typeface="微軟正黑體" panose="020B0604030504040204" pitchFamily="34" charset="-120"/>
            <a:ea typeface="微軟正黑體" panose="020B0604030504040204" pitchFamily="34" charset="-120"/>
          </a:endParaRPr>
        </a:p>
      </dsp:txBody>
      <dsp:txXfrm>
        <a:off x="61786" y="1114926"/>
        <a:ext cx="812136" cy="929904"/>
      </dsp:txXfrm>
    </dsp:sp>
    <dsp:sp modelId="{2FE11390-DEC8-4BBA-A1B6-D542E4CE5F34}">
      <dsp:nvSpPr>
        <dsp:cNvPr id="0" name=""/>
        <dsp:cNvSpPr/>
      </dsp:nvSpPr>
      <dsp:spPr>
        <a:xfrm rot="5400000">
          <a:off x="4301783" y="-1203813"/>
          <a:ext cx="936857" cy="7704709"/>
        </a:xfrm>
        <a:prstGeom prst="round2SameRect">
          <a:avLst/>
        </a:prstGeom>
        <a:solidFill>
          <a:schemeClr val="accent5">
            <a:tint val="40000"/>
            <a:alpha val="90000"/>
            <a:hueOff val="-3695877"/>
            <a:satOff val="-6408"/>
            <a:lumOff val="-644"/>
            <a:alphaOff val="0"/>
          </a:schemeClr>
        </a:solidFill>
        <a:ln w="12700" cap="flat" cmpd="sng" algn="ctr">
          <a:solidFill>
            <a:schemeClr val="accent5">
              <a:tint val="40000"/>
              <a:alpha val="90000"/>
              <a:hueOff val="-3695877"/>
              <a:satOff val="-6408"/>
              <a:lumOff val="-6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1600"/>
            </a:lnSpc>
            <a:spcBef>
              <a:spcPct val="0"/>
            </a:spcBef>
            <a:spcAft>
              <a:spcPct val="15000"/>
            </a:spcAft>
            <a:buChar char="••"/>
          </a:pPr>
          <a:r>
            <a:rPr lang="zh-TW" altLang="en-US" sz="1800" kern="1200" dirty="0" smtClean="0">
              <a:latin typeface="微軟正黑體" panose="020B0604030504040204" pitchFamily="34" charset="-120"/>
              <a:ea typeface="微軟正黑體" panose="020B0604030504040204" pitchFamily="34" charset="-120"/>
            </a:rPr>
            <a:t>落實科技領域內學科統整</a:t>
          </a:r>
          <a:r>
            <a:rPr lang="en-US" altLang="zh-TW" sz="1800" kern="1200" dirty="0" smtClean="0">
              <a:latin typeface="微軟正黑體" panose="020B0604030504040204" pitchFamily="34" charset="-120"/>
              <a:ea typeface="微軟正黑體" panose="020B0604030504040204" pitchFamily="34" charset="-120"/>
            </a:rPr>
            <a:t>(</a:t>
          </a:r>
          <a:r>
            <a:rPr lang="zh-TW" altLang="en-US" sz="1800" kern="1200" dirty="0" smtClean="0">
              <a:latin typeface="微軟正黑體" panose="020B0604030504040204" pitchFamily="34" charset="-120"/>
              <a:ea typeface="微軟正黑體" panose="020B0604030504040204" pitchFamily="34" charset="-120"/>
            </a:rPr>
            <a:t>資訊科技與生活科技</a:t>
          </a:r>
          <a:r>
            <a:rPr lang="en-US" altLang="zh-TW" sz="1800" kern="1200" dirty="0" smtClean="0">
              <a:latin typeface="微軟正黑體" panose="020B0604030504040204" pitchFamily="34" charset="-120"/>
              <a:ea typeface="微軟正黑體" panose="020B0604030504040204" pitchFamily="34" charset="-120"/>
            </a:rPr>
            <a:t>)</a:t>
          </a:r>
          <a:r>
            <a:rPr lang="zh-TW" altLang="en-US" sz="1800" kern="1200" dirty="0" smtClean="0">
              <a:latin typeface="微軟正黑體" panose="020B0604030504040204" pitchFamily="34" charset="-120"/>
              <a:ea typeface="微軟正黑體" panose="020B0604030504040204" pitchFamily="34" charset="-120"/>
            </a:rPr>
            <a:t>等。</a:t>
          </a:r>
          <a:endParaRPr lang="zh-TW" altLang="en-US" sz="1800" kern="1200" dirty="0">
            <a:latin typeface="微軟正黑體" panose="020B0604030504040204" pitchFamily="34" charset="-120"/>
            <a:ea typeface="微軟正黑體" panose="020B0604030504040204" pitchFamily="34" charset="-120"/>
          </a:endParaRPr>
        </a:p>
      </dsp:txBody>
      <dsp:txXfrm rot="-5400000">
        <a:off x="917857" y="2225847"/>
        <a:ext cx="7658975" cy="845389"/>
      </dsp:txXfrm>
    </dsp:sp>
    <dsp:sp modelId="{E79ED9DE-ED93-4BEA-99E5-89A764C0347D}">
      <dsp:nvSpPr>
        <dsp:cNvPr id="0" name=""/>
        <dsp:cNvSpPr/>
      </dsp:nvSpPr>
      <dsp:spPr>
        <a:xfrm>
          <a:off x="17851" y="2139654"/>
          <a:ext cx="900006" cy="1017774"/>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微軟正黑體" panose="020B0604030504040204" pitchFamily="34" charset="-120"/>
              <a:ea typeface="微軟正黑體" panose="020B0604030504040204" pitchFamily="34" charset="-120"/>
            </a:rPr>
            <a:t>教學實施</a:t>
          </a:r>
          <a:endParaRPr lang="zh-TW" altLang="en-US" sz="2000" kern="1200" dirty="0">
            <a:latin typeface="微軟正黑體" panose="020B0604030504040204" pitchFamily="34" charset="-120"/>
            <a:ea typeface="微軟正黑體" panose="020B0604030504040204" pitchFamily="34" charset="-120"/>
          </a:endParaRPr>
        </a:p>
      </dsp:txBody>
      <dsp:txXfrm>
        <a:off x="61786" y="2183589"/>
        <a:ext cx="812136" cy="929904"/>
      </dsp:txXfrm>
    </dsp:sp>
    <dsp:sp modelId="{7F363AD0-1CBA-4DFF-93FD-A7B3A5A4FFB0}">
      <dsp:nvSpPr>
        <dsp:cNvPr id="0" name=""/>
        <dsp:cNvSpPr/>
      </dsp:nvSpPr>
      <dsp:spPr>
        <a:xfrm rot="5400000">
          <a:off x="4301783" y="-135149"/>
          <a:ext cx="936857" cy="7704709"/>
        </a:xfrm>
        <a:prstGeom prst="round2SameRect">
          <a:avLst/>
        </a:prstGeom>
        <a:solidFill>
          <a:schemeClr val="accent5">
            <a:tint val="40000"/>
            <a:alpha val="90000"/>
            <a:hueOff val="-5543816"/>
            <a:satOff val="-9612"/>
            <a:lumOff val="-967"/>
            <a:alphaOff val="0"/>
          </a:schemeClr>
        </a:solidFill>
        <a:ln w="12700" cap="flat" cmpd="sng" algn="ctr">
          <a:solidFill>
            <a:schemeClr val="accent5">
              <a:tint val="40000"/>
              <a:alpha val="90000"/>
              <a:hueOff val="-5543816"/>
              <a:satOff val="-9612"/>
              <a:lumOff val="-96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1600"/>
            </a:lnSpc>
            <a:spcBef>
              <a:spcPct val="0"/>
            </a:spcBef>
            <a:spcAft>
              <a:spcPct val="15000"/>
            </a:spcAft>
            <a:buChar char="••"/>
          </a:pPr>
          <a:r>
            <a:rPr lang="zh-TW" altLang="en-US" sz="1800" kern="1200" dirty="0" smtClean="0">
              <a:latin typeface="微軟正黑體" panose="020B0604030504040204" pitchFamily="34" charset="-120"/>
              <a:ea typeface="微軟正黑體" panose="020B0604030504040204" pitchFamily="34" charset="-120"/>
            </a:rPr>
            <a:t>善用數位科技平台或軟體等教學資源進行教學</a:t>
          </a:r>
          <a:endParaRPr lang="zh-TW" altLang="en-US" sz="1800" kern="1200" dirty="0">
            <a:latin typeface="微軟正黑體" panose="020B0604030504040204" pitchFamily="34" charset="-120"/>
            <a:ea typeface="微軟正黑體" panose="020B0604030504040204" pitchFamily="34" charset="-120"/>
          </a:endParaRPr>
        </a:p>
      </dsp:txBody>
      <dsp:txXfrm rot="-5400000">
        <a:off x="917857" y="3294511"/>
        <a:ext cx="7658975" cy="845389"/>
      </dsp:txXfrm>
    </dsp:sp>
    <dsp:sp modelId="{99FF9326-7596-4C48-AF4F-0A522C474073}">
      <dsp:nvSpPr>
        <dsp:cNvPr id="0" name=""/>
        <dsp:cNvSpPr/>
      </dsp:nvSpPr>
      <dsp:spPr>
        <a:xfrm>
          <a:off x="17851" y="3208317"/>
          <a:ext cx="900006" cy="1017774"/>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微軟正黑體" panose="020B0604030504040204" pitchFamily="34" charset="-120"/>
              <a:ea typeface="微軟正黑體" panose="020B0604030504040204" pitchFamily="34" charset="-120"/>
            </a:rPr>
            <a:t>教學資源</a:t>
          </a:r>
          <a:endParaRPr lang="zh-TW" altLang="en-US" sz="2000" kern="1200" dirty="0">
            <a:latin typeface="微軟正黑體" panose="020B0604030504040204" pitchFamily="34" charset="-120"/>
            <a:ea typeface="微軟正黑體" panose="020B0604030504040204" pitchFamily="34" charset="-120"/>
          </a:endParaRPr>
        </a:p>
      </dsp:txBody>
      <dsp:txXfrm>
        <a:off x="61786" y="3252252"/>
        <a:ext cx="812136" cy="929904"/>
      </dsp:txXfrm>
    </dsp:sp>
    <dsp:sp modelId="{27DBA7F9-81ED-4D63-99A9-75F587F2961F}">
      <dsp:nvSpPr>
        <dsp:cNvPr id="0" name=""/>
        <dsp:cNvSpPr/>
      </dsp:nvSpPr>
      <dsp:spPr>
        <a:xfrm rot="5400000">
          <a:off x="4301783" y="933513"/>
          <a:ext cx="936857" cy="7704709"/>
        </a:xfrm>
        <a:prstGeom prst="round2Same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1600"/>
            </a:lnSpc>
            <a:spcBef>
              <a:spcPct val="0"/>
            </a:spcBef>
            <a:spcAft>
              <a:spcPct val="15000"/>
            </a:spcAft>
            <a:buChar char="••"/>
          </a:pPr>
          <a:r>
            <a:rPr lang="zh-TW" altLang="en-US" sz="1800" kern="1200" dirty="0" smtClean="0">
              <a:latin typeface="微軟正黑體" panose="020B0604030504040204" pitchFamily="34" charset="-120"/>
              <a:ea typeface="微軟正黑體" panose="020B0604030504040204" pitchFamily="34" charset="-120"/>
            </a:rPr>
            <a:t>應涵蓋科技知識、科技態度、操作技能與統合能力兼重形成性和總結性的評量兼顧學生之個別差異</a:t>
          </a:r>
          <a:endParaRPr lang="zh-TW" altLang="en-US" sz="1800" kern="1200" dirty="0">
            <a:latin typeface="微軟正黑體" panose="020B0604030504040204" pitchFamily="34" charset="-120"/>
            <a:ea typeface="微軟正黑體" panose="020B0604030504040204" pitchFamily="34" charset="-120"/>
          </a:endParaRPr>
        </a:p>
      </dsp:txBody>
      <dsp:txXfrm rot="-5400000">
        <a:off x="917857" y="4363173"/>
        <a:ext cx="7658975" cy="845389"/>
      </dsp:txXfrm>
    </dsp:sp>
    <dsp:sp modelId="{C9299392-FAC6-449A-9CF6-01903CB69245}">
      <dsp:nvSpPr>
        <dsp:cNvPr id="0" name=""/>
        <dsp:cNvSpPr/>
      </dsp:nvSpPr>
      <dsp:spPr>
        <a:xfrm>
          <a:off x="17851" y="4276980"/>
          <a:ext cx="900006" cy="1017774"/>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微軟正黑體" panose="020B0604030504040204" pitchFamily="34" charset="-120"/>
              <a:ea typeface="微軟正黑體" panose="020B0604030504040204" pitchFamily="34" charset="-120"/>
            </a:rPr>
            <a:t>學習評量</a:t>
          </a:r>
          <a:endParaRPr lang="zh-TW" altLang="en-US" sz="2000" kern="1200" dirty="0">
            <a:latin typeface="微軟正黑體" panose="020B0604030504040204" pitchFamily="34" charset="-120"/>
            <a:ea typeface="微軟正黑體" panose="020B0604030504040204" pitchFamily="34" charset="-120"/>
          </a:endParaRPr>
        </a:p>
      </dsp:txBody>
      <dsp:txXfrm>
        <a:off x="61786" y="4320915"/>
        <a:ext cx="812136" cy="92990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6247" cy="496572"/>
          </a:xfrm>
          <a:prstGeom prst="rect">
            <a:avLst/>
          </a:prstGeom>
        </p:spPr>
        <p:txBody>
          <a:bodyPr vert="horz" lIns="91410" tIns="45705" rIns="91410" bIns="45705"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49826" y="0"/>
            <a:ext cx="2946246" cy="496572"/>
          </a:xfrm>
          <a:prstGeom prst="rect">
            <a:avLst/>
          </a:prstGeom>
        </p:spPr>
        <p:txBody>
          <a:bodyPr vert="horz" lIns="91410" tIns="45705" rIns="91410" bIns="45705" rtlCol="0"/>
          <a:lstStyle>
            <a:lvl1pPr algn="r" eaLnBrk="1" fontAlgn="auto" hangingPunct="1">
              <a:spcBef>
                <a:spcPts val="0"/>
              </a:spcBef>
              <a:spcAft>
                <a:spcPts val="0"/>
              </a:spcAft>
              <a:defRPr sz="1200">
                <a:latin typeface="+mn-lt"/>
                <a:ea typeface="+mn-ea"/>
              </a:defRPr>
            </a:lvl1pPr>
          </a:lstStyle>
          <a:p>
            <a:pPr>
              <a:defRPr/>
            </a:pPr>
            <a:fld id="{DA61164F-A6E1-45E0-AC5F-97873C5E362E}" type="datetimeFigureOut">
              <a:rPr lang="zh-TW" altLang="en-US"/>
              <a:pPr>
                <a:defRPr/>
              </a:pPr>
              <a:t>2018/12/28</a:t>
            </a:fld>
            <a:endParaRPr lang="zh-TW" altLang="en-US"/>
          </a:p>
        </p:txBody>
      </p:sp>
      <p:sp>
        <p:nvSpPr>
          <p:cNvPr id="4" name="頁尾版面配置區 3"/>
          <p:cNvSpPr>
            <a:spLocks noGrp="1"/>
          </p:cNvSpPr>
          <p:nvPr>
            <p:ph type="ftr" sz="quarter" idx="2"/>
          </p:nvPr>
        </p:nvSpPr>
        <p:spPr>
          <a:xfrm>
            <a:off x="1" y="9428471"/>
            <a:ext cx="2946247" cy="496571"/>
          </a:xfrm>
          <a:prstGeom prst="rect">
            <a:avLst/>
          </a:prstGeom>
        </p:spPr>
        <p:txBody>
          <a:bodyPr vert="horz" lIns="91410" tIns="45705" rIns="91410" bIns="45705"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49826" y="9428471"/>
            <a:ext cx="2946246" cy="496571"/>
          </a:xfrm>
          <a:prstGeom prst="rect">
            <a:avLst/>
          </a:prstGeom>
        </p:spPr>
        <p:txBody>
          <a:bodyPr vert="horz" wrap="square" lIns="91410" tIns="45705" rIns="91410" bIns="45705" numCol="1" anchor="b" anchorCtr="0" compatLnSpc="1">
            <a:prstTxWarp prst="textNoShape">
              <a:avLst/>
            </a:prstTxWarp>
          </a:bodyPr>
          <a:lstStyle>
            <a:lvl1pPr algn="r" eaLnBrk="1" hangingPunct="1">
              <a:defRPr sz="1200"/>
            </a:lvl1pPr>
          </a:lstStyle>
          <a:p>
            <a:pPr>
              <a:defRPr/>
            </a:pPr>
            <a:fld id="{4C437FA9-BBA6-443B-868F-966D96418E15}" type="slidenum">
              <a:rPr lang="zh-TW" altLang="en-US"/>
              <a:pPr>
                <a:defRPr/>
              </a:pPr>
              <a:t>‹#›</a:t>
            </a:fld>
            <a:endParaRPr lang="zh-TW" altLang="en-US"/>
          </a:p>
        </p:txBody>
      </p:sp>
    </p:spTree>
    <p:extLst>
      <p:ext uri="{BB962C8B-B14F-4D97-AF65-F5344CB8AC3E}">
        <p14:creationId xmlns:p14="http://schemas.microsoft.com/office/powerpoint/2010/main" val="164093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6247" cy="496572"/>
          </a:xfrm>
          <a:prstGeom prst="rect">
            <a:avLst/>
          </a:prstGeom>
        </p:spPr>
        <p:txBody>
          <a:bodyPr vert="horz" lIns="91410" tIns="45705" rIns="91410" bIns="45705"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49826" y="0"/>
            <a:ext cx="2946246" cy="496572"/>
          </a:xfrm>
          <a:prstGeom prst="rect">
            <a:avLst/>
          </a:prstGeom>
        </p:spPr>
        <p:txBody>
          <a:bodyPr vert="horz" lIns="91410" tIns="45705" rIns="91410" bIns="45705" rtlCol="0"/>
          <a:lstStyle>
            <a:lvl1pPr algn="r" eaLnBrk="1" fontAlgn="auto" hangingPunct="1">
              <a:spcBef>
                <a:spcPts val="0"/>
              </a:spcBef>
              <a:spcAft>
                <a:spcPts val="0"/>
              </a:spcAft>
              <a:defRPr sz="1200">
                <a:latin typeface="+mn-lt"/>
                <a:ea typeface="+mn-ea"/>
              </a:defRPr>
            </a:lvl1pPr>
          </a:lstStyle>
          <a:p>
            <a:pPr>
              <a:defRPr/>
            </a:pPr>
            <a:fld id="{512F1DA4-B21D-4BC0-A2BD-6D96BE224DAF}" type="datetimeFigureOut">
              <a:rPr lang="zh-TW" altLang="en-US"/>
              <a:pPr>
                <a:defRPr/>
              </a:pPr>
              <a:t>2018/12/28</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10" tIns="45705" rIns="91410" bIns="45705" rtlCol="0" anchor="ctr"/>
          <a:lstStyle/>
          <a:p>
            <a:pPr lvl="0"/>
            <a:endParaRPr lang="zh-TW" altLang="en-US" noProof="0"/>
          </a:p>
        </p:txBody>
      </p:sp>
      <p:sp>
        <p:nvSpPr>
          <p:cNvPr id="5" name="備忘稿版面配置區 4"/>
          <p:cNvSpPr>
            <a:spLocks noGrp="1"/>
          </p:cNvSpPr>
          <p:nvPr>
            <p:ph type="body" sz="quarter" idx="3"/>
          </p:nvPr>
        </p:nvSpPr>
        <p:spPr>
          <a:xfrm>
            <a:off x="679289" y="4715034"/>
            <a:ext cx="5439101" cy="4467546"/>
          </a:xfrm>
          <a:prstGeom prst="rect">
            <a:avLst/>
          </a:prstGeom>
        </p:spPr>
        <p:txBody>
          <a:bodyPr vert="horz" lIns="91410" tIns="45705" rIns="91410" bIns="45705"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1" y="9428471"/>
            <a:ext cx="2946247" cy="496571"/>
          </a:xfrm>
          <a:prstGeom prst="rect">
            <a:avLst/>
          </a:prstGeom>
        </p:spPr>
        <p:txBody>
          <a:bodyPr vert="horz" lIns="91410" tIns="45705" rIns="91410" bIns="45705"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49826" y="9428471"/>
            <a:ext cx="2946246" cy="496571"/>
          </a:xfrm>
          <a:prstGeom prst="rect">
            <a:avLst/>
          </a:prstGeom>
        </p:spPr>
        <p:txBody>
          <a:bodyPr vert="horz" wrap="square" lIns="91410" tIns="45705" rIns="91410" bIns="45705" numCol="1" anchor="b" anchorCtr="0" compatLnSpc="1">
            <a:prstTxWarp prst="textNoShape">
              <a:avLst/>
            </a:prstTxWarp>
          </a:bodyPr>
          <a:lstStyle>
            <a:lvl1pPr algn="r" eaLnBrk="1" hangingPunct="1">
              <a:defRPr sz="1200"/>
            </a:lvl1pPr>
          </a:lstStyle>
          <a:p>
            <a:pPr>
              <a:defRPr/>
            </a:pPr>
            <a:fld id="{B4469E3F-202C-4C68-9318-E2B55214668C}" type="slidenum">
              <a:rPr lang="zh-TW" altLang="en-US"/>
              <a:pPr>
                <a:defRPr/>
              </a:pPr>
              <a:t>‹#›</a:t>
            </a:fld>
            <a:endParaRPr lang="zh-TW" altLang="en-US"/>
          </a:p>
        </p:txBody>
      </p:sp>
    </p:spTree>
    <p:extLst>
      <p:ext uri="{BB962C8B-B14F-4D97-AF65-F5344CB8AC3E}">
        <p14:creationId xmlns:p14="http://schemas.microsoft.com/office/powerpoint/2010/main" val="4119432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25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8164" indent="-287755">
              <a:defRPr>
                <a:solidFill>
                  <a:schemeClr val="tx1"/>
                </a:solidFill>
                <a:latin typeface="Calibri" panose="020F0502020204030204" pitchFamily="34" charset="0"/>
                <a:ea typeface="新細明體" panose="02020500000000000000" pitchFamily="18" charset="-120"/>
              </a:defRPr>
            </a:lvl2pPr>
            <a:lvl3pPr marL="1151022" indent="-230204">
              <a:defRPr>
                <a:solidFill>
                  <a:schemeClr val="tx1"/>
                </a:solidFill>
                <a:latin typeface="Calibri" panose="020F0502020204030204" pitchFamily="34" charset="0"/>
                <a:ea typeface="新細明體" panose="02020500000000000000" pitchFamily="18" charset="-120"/>
              </a:defRPr>
            </a:lvl3pPr>
            <a:lvl4pPr marL="1611430" indent="-230204">
              <a:defRPr>
                <a:solidFill>
                  <a:schemeClr val="tx1"/>
                </a:solidFill>
                <a:latin typeface="Calibri" panose="020F0502020204030204" pitchFamily="34" charset="0"/>
                <a:ea typeface="新細明體" panose="02020500000000000000" pitchFamily="18" charset="-120"/>
              </a:defRPr>
            </a:lvl4pPr>
            <a:lvl5pPr marL="2071839" indent="-230204">
              <a:defRPr>
                <a:solidFill>
                  <a:schemeClr val="tx1"/>
                </a:solidFill>
                <a:latin typeface="Calibri" panose="020F0502020204030204" pitchFamily="34" charset="0"/>
                <a:ea typeface="新細明體" panose="02020500000000000000" pitchFamily="18" charset="-120"/>
              </a:defRPr>
            </a:lvl5pPr>
            <a:lvl6pPr marL="2532248" indent="-230204"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92657" indent="-230204"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53066" indent="-230204"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913474" indent="-230204"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D5806068-2B14-4880-85EB-ADAE1C108075}" type="slidenum">
              <a:rPr lang="zh-TW" altLang="en-US" smtClean="0"/>
              <a:pPr/>
              <a:t>5</a:t>
            </a:fld>
            <a:endParaRPr lang="en-US" altLang="zh-TW" smtClean="0"/>
          </a:p>
        </p:txBody>
      </p:sp>
    </p:spTree>
    <p:extLst>
      <p:ext uri="{BB962C8B-B14F-4D97-AF65-F5344CB8AC3E}">
        <p14:creationId xmlns:p14="http://schemas.microsoft.com/office/powerpoint/2010/main" val="3061953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B4469E3F-202C-4C68-9318-E2B55214668C}" type="slidenum">
              <a:rPr lang="zh-TW" altLang="en-US" smtClean="0"/>
              <a:pPr>
                <a:defRPr/>
              </a:pPr>
              <a:t>37</a:t>
            </a:fld>
            <a:endParaRPr lang="zh-TW" altLang="en-US"/>
          </a:p>
        </p:txBody>
      </p:sp>
    </p:spTree>
    <p:extLst>
      <p:ext uri="{BB962C8B-B14F-4D97-AF65-F5344CB8AC3E}">
        <p14:creationId xmlns:p14="http://schemas.microsoft.com/office/powerpoint/2010/main" val="1372358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B4469E3F-202C-4C68-9318-E2B55214668C}" type="slidenum">
              <a:rPr lang="zh-TW" altLang="en-US" smtClean="0"/>
              <a:pPr>
                <a:defRPr/>
              </a:pPr>
              <a:t>40</a:t>
            </a:fld>
            <a:endParaRPr lang="zh-TW" altLang="en-US"/>
          </a:p>
        </p:txBody>
      </p:sp>
    </p:spTree>
    <p:extLst>
      <p:ext uri="{BB962C8B-B14F-4D97-AF65-F5344CB8AC3E}">
        <p14:creationId xmlns:p14="http://schemas.microsoft.com/office/powerpoint/2010/main" val="3097234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788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8164" indent="-287755">
              <a:defRPr>
                <a:solidFill>
                  <a:schemeClr val="tx1"/>
                </a:solidFill>
                <a:latin typeface="Calibri" panose="020F0502020204030204" pitchFamily="34" charset="0"/>
                <a:ea typeface="新細明體" panose="02020500000000000000" pitchFamily="18" charset="-120"/>
              </a:defRPr>
            </a:lvl2pPr>
            <a:lvl3pPr marL="1151022" indent="-230204">
              <a:defRPr>
                <a:solidFill>
                  <a:schemeClr val="tx1"/>
                </a:solidFill>
                <a:latin typeface="Calibri" panose="020F0502020204030204" pitchFamily="34" charset="0"/>
                <a:ea typeface="新細明體" panose="02020500000000000000" pitchFamily="18" charset="-120"/>
              </a:defRPr>
            </a:lvl3pPr>
            <a:lvl4pPr marL="1611430" indent="-230204">
              <a:defRPr>
                <a:solidFill>
                  <a:schemeClr val="tx1"/>
                </a:solidFill>
                <a:latin typeface="Calibri" panose="020F0502020204030204" pitchFamily="34" charset="0"/>
                <a:ea typeface="新細明體" panose="02020500000000000000" pitchFamily="18" charset="-120"/>
              </a:defRPr>
            </a:lvl4pPr>
            <a:lvl5pPr marL="2071839" indent="-230204">
              <a:defRPr>
                <a:solidFill>
                  <a:schemeClr val="tx1"/>
                </a:solidFill>
                <a:latin typeface="Calibri" panose="020F0502020204030204" pitchFamily="34" charset="0"/>
                <a:ea typeface="新細明體" panose="02020500000000000000" pitchFamily="18" charset="-120"/>
              </a:defRPr>
            </a:lvl5pPr>
            <a:lvl6pPr marL="2532248" indent="-230204"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92657" indent="-230204"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53066" indent="-230204"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913474" indent="-230204"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33E844BF-20E8-4858-AEE7-A6773EDA7D7E}" type="slidenum">
              <a:rPr lang="zh-TW" altLang="en-US" smtClean="0"/>
              <a:pPr/>
              <a:t>41</a:t>
            </a:fld>
            <a:endParaRPr lang="en-US" altLang="zh-TW" smtClean="0"/>
          </a:p>
        </p:txBody>
      </p:sp>
    </p:spTree>
    <p:extLst>
      <p:ext uri="{BB962C8B-B14F-4D97-AF65-F5344CB8AC3E}">
        <p14:creationId xmlns:p14="http://schemas.microsoft.com/office/powerpoint/2010/main" val="974090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2405"/>
              </a:spcBef>
            </a:pPr>
            <a:r>
              <a:rPr lang="zh-TW" altLang="en-US" smtClean="0">
                <a:latin typeface="微軟正黑體" panose="020B0604030504040204" pitchFamily="34" charset="-120"/>
                <a:ea typeface="微軟正黑體" panose="020B0604030504040204" pitchFamily="34" charset="-120"/>
              </a:rPr>
              <a:t>知識</a:t>
            </a:r>
            <a:endParaRPr lang="en-US" altLang="zh-TW" smtClean="0">
              <a:latin typeface="微軟正黑體" panose="020B0604030504040204" pitchFamily="34" charset="-120"/>
              <a:ea typeface="微軟正黑體" panose="020B0604030504040204" pitchFamily="34" charset="-120"/>
            </a:endParaRPr>
          </a:p>
          <a:p>
            <a:pPr eaLnBrk="1" hangingPunct="1">
              <a:spcBef>
                <a:spcPts val="2405"/>
              </a:spcBef>
            </a:pPr>
            <a:r>
              <a:rPr lang="zh-TW" altLang="en-US" smtClean="0">
                <a:latin typeface="微軟正黑體" panose="020B0604030504040204" pitchFamily="34" charset="-120"/>
                <a:ea typeface="微軟正黑體" panose="020B0604030504040204" pitchFamily="34" charset="-120"/>
              </a:rPr>
              <a:t>能力：涵蓋技能層面</a:t>
            </a:r>
            <a:endParaRPr lang="en-US" altLang="zh-TW" smtClean="0">
              <a:latin typeface="微軟正黑體" panose="020B0604030504040204" pitchFamily="34" charset="-120"/>
              <a:ea typeface="微軟正黑體" panose="020B0604030504040204" pitchFamily="34" charset="-120"/>
            </a:endParaRPr>
          </a:p>
          <a:p>
            <a:pPr eaLnBrk="1" hangingPunct="1">
              <a:spcBef>
                <a:spcPts val="2405"/>
              </a:spcBef>
            </a:pPr>
            <a:r>
              <a:rPr lang="zh-TW" altLang="en-US" smtClean="0">
                <a:latin typeface="微軟正黑體" panose="020B0604030504040204" pitchFamily="34" charset="-120"/>
                <a:ea typeface="微軟正黑體" panose="020B0604030504040204" pitchFamily="34" charset="-120"/>
              </a:rPr>
              <a:t>態度：涵蓋情意、價值、習慣層面</a:t>
            </a:r>
            <a:endParaRPr lang="en-US" altLang="zh-TW" smtClean="0">
              <a:latin typeface="微軟正黑體" panose="020B0604030504040204" pitchFamily="34" charset="-120"/>
              <a:ea typeface="微軟正黑體" panose="020B0604030504040204" pitchFamily="34" charset="-120"/>
            </a:endParaRPr>
          </a:p>
        </p:txBody>
      </p:sp>
      <p:sp>
        <p:nvSpPr>
          <p:cNvPr id="245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8164" indent="-287755">
              <a:defRPr>
                <a:solidFill>
                  <a:schemeClr val="tx1"/>
                </a:solidFill>
                <a:latin typeface="Calibri" panose="020F0502020204030204" pitchFamily="34" charset="0"/>
                <a:ea typeface="新細明體" panose="02020500000000000000" pitchFamily="18" charset="-120"/>
              </a:defRPr>
            </a:lvl2pPr>
            <a:lvl3pPr marL="1151022" indent="-230204">
              <a:defRPr>
                <a:solidFill>
                  <a:schemeClr val="tx1"/>
                </a:solidFill>
                <a:latin typeface="Calibri" panose="020F0502020204030204" pitchFamily="34" charset="0"/>
                <a:ea typeface="新細明體" panose="02020500000000000000" pitchFamily="18" charset="-120"/>
              </a:defRPr>
            </a:lvl3pPr>
            <a:lvl4pPr marL="1611430" indent="-230204">
              <a:defRPr>
                <a:solidFill>
                  <a:schemeClr val="tx1"/>
                </a:solidFill>
                <a:latin typeface="Calibri" panose="020F0502020204030204" pitchFamily="34" charset="0"/>
                <a:ea typeface="新細明體" panose="02020500000000000000" pitchFamily="18" charset="-120"/>
              </a:defRPr>
            </a:lvl4pPr>
            <a:lvl5pPr marL="2071839" indent="-230204">
              <a:defRPr>
                <a:solidFill>
                  <a:schemeClr val="tx1"/>
                </a:solidFill>
                <a:latin typeface="Calibri" panose="020F0502020204030204" pitchFamily="34" charset="0"/>
                <a:ea typeface="新細明體" panose="02020500000000000000" pitchFamily="18" charset="-120"/>
              </a:defRPr>
            </a:lvl5pPr>
            <a:lvl6pPr marL="2532248" indent="-230204"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92657" indent="-230204"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53066" indent="-230204"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913474" indent="-230204"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24A5F3B7-9FC2-4E91-B37F-44A8FECABA7D}" type="slidenum">
              <a:rPr lang="zh-TW" altLang="en-US" smtClean="0"/>
              <a:pPr/>
              <a:t>6</a:t>
            </a:fld>
            <a:endParaRPr lang="zh-TW" altLang="en-US" smtClean="0"/>
          </a:p>
        </p:txBody>
      </p:sp>
    </p:spTree>
    <p:extLst>
      <p:ext uri="{BB962C8B-B14F-4D97-AF65-F5344CB8AC3E}">
        <p14:creationId xmlns:p14="http://schemas.microsoft.com/office/powerpoint/2010/main" val="3948898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zh-TW" smtClean="0"/>
              <a:t>三面與九項核心素養彼此之間係以「虛線」表示，彰顯核心素養的學習係整全式</a:t>
            </a:r>
            <a:r>
              <a:rPr lang="en-US" altLang="zh-TW" smtClean="0"/>
              <a:t>(holistic)</a:t>
            </a:r>
            <a:r>
              <a:rPr lang="zh-TW" altLang="zh-TW" smtClean="0"/>
              <a:t>、動態的</a:t>
            </a:r>
            <a:r>
              <a:rPr lang="en-US" altLang="zh-TW" smtClean="0"/>
              <a:t>(dynamaic)</a:t>
            </a:r>
            <a:r>
              <a:rPr lang="zh-TW" altLang="zh-TW" smtClean="0"/>
              <a:t>及有機的</a:t>
            </a:r>
            <a:r>
              <a:rPr lang="en-US" altLang="zh-TW" smtClean="0"/>
              <a:t>(organic)</a:t>
            </a:r>
            <a:r>
              <a:rPr lang="zh-TW" altLang="zh-TW" smtClean="0"/>
              <a:t>概念，儘管三面九項可分不同的面向與項目，但彼此之間是相互連結及交互運用。</a:t>
            </a:r>
            <a:endParaRPr lang="zh-TW" altLang="en-US" smtClean="0"/>
          </a:p>
        </p:txBody>
      </p:sp>
      <p:sp>
        <p:nvSpPr>
          <p:cNvPr id="276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8164" indent="-287755">
              <a:defRPr>
                <a:solidFill>
                  <a:schemeClr val="tx1"/>
                </a:solidFill>
                <a:latin typeface="Calibri" panose="020F0502020204030204" pitchFamily="34" charset="0"/>
                <a:ea typeface="新細明體" panose="02020500000000000000" pitchFamily="18" charset="-120"/>
              </a:defRPr>
            </a:lvl2pPr>
            <a:lvl3pPr marL="1151022" indent="-230204">
              <a:defRPr>
                <a:solidFill>
                  <a:schemeClr val="tx1"/>
                </a:solidFill>
                <a:latin typeface="Calibri" panose="020F0502020204030204" pitchFamily="34" charset="0"/>
                <a:ea typeface="新細明體" panose="02020500000000000000" pitchFamily="18" charset="-120"/>
              </a:defRPr>
            </a:lvl3pPr>
            <a:lvl4pPr marL="1611430" indent="-230204">
              <a:defRPr>
                <a:solidFill>
                  <a:schemeClr val="tx1"/>
                </a:solidFill>
                <a:latin typeface="Calibri" panose="020F0502020204030204" pitchFamily="34" charset="0"/>
                <a:ea typeface="新細明體" panose="02020500000000000000" pitchFamily="18" charset="-120"/>
              </a:defRPr>
            </a:lvl4pPr>
            <a:lvl5pPr marL="2071839" indent="-230204">
              <a:defRPr>
                <a:solidFill>
                  <a:schemeClr val="tx1"/>
                </a:solidFill>
                <a:latin typeface="Calibri" panose="020F0502020204030204" pitchFamily="34" charset="0"/>
                <a:ea typeface="新細明體" panose="02020500000000000000" pitchFamily="18" charset="-120"/>
              </a:defRPr>
            </a:lvl5pPr>
            <a:lvl6pPr marL="2532248" indent="-230204"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92657" indent="-230204"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53066" indent="-230204"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913474" indent="-230204"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DE6E2BAD-C9EA-4017-B3D3-66DB2691EEAA}" type="slidenum">
              <a:rPr lang="zh-TW" altLang="en-US" smtClean="0"/>
              <a:pPr/>
              <a:t>8</a:t>
            </a:fld>
            <a:endParaRPr lang="zh-TW" altLang="en-US" smtClean="0"/>
          </a:p>
        </p:txBody>
      </p:sp>
    </p:spTree>
    <p:extLst>
      <p:ext uri="{BB962C8B-B14F-4D97-AF65-F5344CB8AC3E}">
        <p14:creationId xmlns:p14="http://schemas.microsoft.com/office/powerpoint/2010/main" val="1920238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07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8164" indent="-287755">
              <a:defRPr>
                <a:solidFill>
                  <a:schemeClr val="tx1"/>
                </a:solidFill>
                <a:latin typeface="Calibri" panose="020F0502020204030204" pitchFamily="34" charset="0"/>
                <a:ea typeface="新細明體" panose="02020500000000000000" pitchFamily="18" charset="-120"/>
              </a:defRPr>
            </a:lvl2pPr>
            <a:lvl3pPr marL="1151022" indent="-230204">
              <a:defRPr>
                <a:solidFill>
                  <a:schemeClr val="tx1"/>
                </a:solidFill>
                <a:latin typeface="Calibri" panose="020F0502020204030204" pitchFamily="34" charset="0"/>
                <a:ea typeface="新細明體" panose="02020500000000000000" pitchFamily="18" charset="-120"/>
              </a:defRPr>
            </a:lvl3pPr>
            <a:lvl4pPr marL="1611430" indent="-230204">
              <a:defRPr>
                <a:solidFill>
                  <a:schemeClr val="tx1"/>
                </a:solidFill>
                <a:latin typeface="Calibri" panose="020F0502020204030204" pitchFamily="34" charset="0"/>
                <a:ea typeface="新細明體" panose="02020500000000000000" pitchFamily="18" charset="-120"/>
              </a:defRPr>
            </a:lvl4pPr>
            <a:lvl5pPr marL="2071839" indent="-230204">
              <a:defRPr>
                <a:solidFill>
                  <a:schemeClr val="tx1"/>
                </a:solidFill>
                <a:latin typeface="Calibri" panose="020F0502020204030204" pitchFamily="34" charset="0"/>
                <a:ea typeface="新細明體" panose="02020500000000000000" pitchFamily="18" charset="-120"/>
              </a:defRPr>
            </a:lvl5pPr>
            <a:lvl6pPr marL="2532248" indent="-230204"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92657" indent="-230204"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53066" indent="-230204"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913474" indent="-230204"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5FA35EF4-8BC5-49C4-8FCA-99111FD3D81E}" type="slidenum">
              <a:rPr lang="zh-TW" altLang="en-US" smtClean="0"/>
              <a:pPr/>
              <a:t>10</a:t>
            </a:fld>
            <a:endParaRPr lang="zh-TW" altLang="en-US" smtClean="0"/>
          </a:p>
        </p:txBody>
      </p:sp>
    </p:spTree>
    <p:extLst>
      <p:ext uri="{BB962C8B-B14F-4D97-AF65-F5344CB8AC3E}">
        <p14:creationId xmlns:p14="http://schemas.microsoft.com/office/powerpoint/2010/main" val="1078924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27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6">
              <a:defRPr>
                <a:solidFill>
                  <a:schemeClr val="tx1"/>
                </a:solidFill>
                <a:latin typeface="Calibri" panose="020F0502020204030204" pitchFamily="34" charset="0"/>
                <a:ea typeface="新細明體" panose="02020500000000000000" pitchFamily="18" charset="-120"/>
              </a:defRPr>
            </a:lvl1pPr>
            <a:lvl2pPr marL="748164" indent="-287755" defTabSz="911226">
              <a:defRPr>
                <a:solidFill>
                  <a:schemeClr val="tx1"/>
                </a:solidFill>
                <a:latin typeface="Calibri" panose="020F0502020204030204" pitchFamily="34" charset="0"/>
                <a:ea typeface="新細明體" panose="02020500000000000000" pitchFamily="18" charset="-120"/>
              </a:defRPr>
            </a:lvl2pPr>
            <a:lvl3pPr marL="1151022" indent="-230204" defTabSz="911226">
              <a:defRPr>
                <a:solidFill>
                  <a:schemeClr val="tx1"/>
                </a:solidFill>
                <a:latin typeface="Calibri" panose="020F0502020204030204" pitchFamily="34" charset="0"/>
                <a:ea typeface="新細明體" panose="02020500000000000000" pitchFamily="18" charset="-120"/>
              </a:defRPr>
            </a:lvl3pPr>
            <a:lvl4pPr marL="1611430" indent="-230204" defTabSz="911226">
              <a:defRPr>
                <a:solidFill>
                  <a:schemeClr val="tx1"/>
                </a:solidFill>
                <a:latin typeface="Calibri" panose="020F0502020204030204" pitchFamily="34" charset="0"/>
                <a:ea typeface="新細明體" panose="02020500000000000000" pitchFamily="18" charset="-120"/>
              </a:defRPr>
            </a:lvl4pPr>
            <a:lvl5pPr marL="2071839" indent="-230204" defTabSz="911226">
              <a:defRPr>
                <a:solidFill>
                  <a:schemeClr val="tx1"/>
                </a:solidFill>
                <a:latin typeface="Calibri" panose="020F0502020204030204" pitchFamily="34" charset="0"/>
                <a:ea typeface="新細明體" panose="02020500000000000000" pitchFamily="18" charset="-120"/>
              </a:defRPr>
            </a:lvl5pPr>
            <a:lvl6pPr marL="2532248" indent="-230204" defTabSz="911226"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92657" indent="-230204" defTabSz="911226"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53066" indent="-230204" defTabSz="911226"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913474" indent="-230204" defTabSz="911226"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64949616-3C9C-4E8C-85B7-168691A6FD34}" type="slidenum">
              <a:rPr lang="zh-TW" altLang="en-US" smtClean="0"/>
              <a:pPr/>
              <a:t>11</a:t>
            </a:fld>
            <a:endParaRPr lang="en-US" altLang="zh-TW" smtClean="0"/>
          </a:p>
        </p:txBody>
      </p:sp>
    </p:spTree>
    <p:extLst>
      <p:ext uri="{BB962C8B-B14F-4D97-AF65-F5344CB8AC3E}">
        <p14:creationId xmlns:p14="http://schemas.microsoft.com/office/powerpoint/2010/main" val="2155473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5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8164" indent="-287755">
              <a:defRPr>
                <a:solidFill>
                  <a:schemeClr val="tx1"/>
                </a:solidFill>
                <a:latin typeface="Calibri" panose="020F0502020204030204" pitchFamily="34" charset="0"/>
                <a:ea typeface="新細明體" panose="02020500000000000000" pitchFamily="18" charset="-120"/>
              </a:defRPr>
            </a:lvl2pPr>
            <a:lvl3pPr marL="1151022" indent="-230204">
              <a:defRPr>
                <a:solidFill>
                  <a:schemeClr val="tx1"/>
                </a:solidFill>
                <a:latin typeface="Calibri" panose="020F0502020204030204" pitchFamily="34" charset="0"/>
                <a:ea typeface="新細明體" panose="02020500000000000000" pitchFamily="18" charset="-120"/>
              </a:defRPr>
            </a:lvl3pPr>
            <a:lvl4pPr marL="1611430" indent="-230204">
              <a:defRPr>
                <a:solidFill>
                  <a:schemeClr val="tx1"/>
                </a:solidFill>
                <a:latin typeface="Calibri" panose="020F0502020204030204" pitchFamily="34" charset="0"/>
                <a:ea typeface="新細明體" panose="02020500000000000000" pitchFamily="18" charset="-120"/>
              </a:defRPr>
            </a:lvl4pPr>
            <a:lvl5pPr marL="2071839" indent="-230204">
              <a:defRPr>
                <a:solidFill>
                  <a:schemeClr val="tx1"/>
                </a:solidFill>
                <a:latin typeface="Calibri" panose="020F0502020204030204" pitchFamily="34" charset="0"/>
                <a:ea typeface="新細明體" panose="02020500000000000000" pitchFamily="18" charset="-120"/>
              </a:defRPr>
            </a:lvl5pPr>
            <a:lvl6pPr marL="2532248" indent="-230204"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92657" indent="-230204"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53066" indent="-230204"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913474" indent="-230204"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7234AFCF-17A3-4E43-A377-45D4927115D3}" type="slidenum">
              <a:rPr lang="zh-TW" altLang="en-US" smtClean="0"/>
              <a:pPr/>
              <a:t>13</a:t>
            </a:fld>
            <a:endParaRPr lang="en-US" altLang="zh-TW" smtClean="0"/>
          </a:p>
        </p:txBody>
      </p:sp>
    </p:spTree>
    <p:extLst>
      <p:ext uri="{BB962C8B-B14F-4D97-AF65-F5344CB8AC3E}">
        <p14:creationId xmlns:p14="http://schemas.microsoft.com/office/powerpoint/2010/main" val="1632813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smtClean="0"/>
          </a:p>
        </p:txBody>
      </p:sp>
      <p:sp>
        <p:nvSpPr>
          <p:cNvPr id="389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8164" indent="-287755">
              <a:defRPr>
                <a:solidFill>
                  <a:schemeClr val="tx1"/>
                </a:solidFill>
                <a:latin typeface="Calibri" panose="020F0502020204030204" pitchFamily="34" charset="0"/>
                <a:ea typeface="新細明體" panose="02020500000000000000" pitchFamily="18" charset="-120"/>
              </a:defRPr>
            </a:lvl2pPr>
            <a:lvl3pPr marL="1151022" indent="-230204">
              <a:defRPr>
                <a:solidFill>
                  <a:schemeClr val="tx1"/>
                </a:solidFill>
                <a:latin typeface="Calibri" panose="020F0502020204030204" pitchFamily="34" charset="0"/>
                <a:ea typeface="新細明體" panose="02020500000000000000" pitchFamily="18" charset="-120"/>
              </a:defRPr>
            </a:lvl3pPr>
            <a:lvl4pPr marL="1611430" indent="-230204">
              <a:defRPr>
                <a:solidFill>
                  <a:schemeClr val="tx1"/>
                </a:solidFill>
                <a:latin typeface="Calibri" panose="020F0502020204030204" pitchFamily="34" charset="0"/>
                <a:ea typeface="新細明體" panose="02020500000000000000" pitchFamily="18" charset="-120"/>
              </a:defRPr>
            </a:lvl4pPr>
            <a:lvl5pPr marL="2071839" indent="-230204">
              <a:defRPr>
                <a:solidFill>
                  <a:schemeClr val="tx1"/>
                </a:solidFill>
                <a:latin typeface="Calibri" panose="020F0502020204030204" pitchFamily="34" charset="0"/>
                <a:ea typeface="新細明體" panose="02020500000000000000" pitchFamily="18" charset="-120"/>
              </a:defRPr>
            </a:lvl5pPr>
            <a:lvl6pPr marL="2532248" indent="-230204"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92657" indent="-230204"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53066" indent="-230204"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913474" indent="-230204"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F0C44901-F173-494C-B286-374A930695C3}" type="slidenum">
              <a:rPr lang="zh-TW" altLang="en-US" smtClean="0"/>
              <a:pPr/>
              <a:t>15</a:t>
            </a:fld>
            <a:endParaRPr lang="zh-TW" altLang="en-US" smtClean="0"/>
          </a:p>
        </p:txBody>
      </p:sp>
    </p:spTree>
    <p:extLst>
      <p:ext uri="{BB962C8B-B14F-4D97-AF65-F5344CB8AC3E}">
        <p14:creationId xmlns:p14="http://schemas.microsoft.com/office/powerpoint/2010/main" val="1756370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491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8164" indent="-287755">
              <a:defRPr>
                <a:solidFill>
                  <a:schemeClr val="tx1"/>
                </a:solidFill>
                <a:latin typeface="Calibri" panose="020F0502020204030204" pitchFamily="34" charset="0"/>
                <a:ea typeface="新細明體" panose="02020500000000000000" pitchFamily="18" charset="-120"/>
              </a:defRPr>
            </a:lvl2pPr>
            <a:lvl3pPr marL="1151022" indent="-230204">
              <a:defRPr>
                <a:solidFill>
                  <a:schemeClr val="tx1"/>
                </a:solidFill>
                <a:latin typeface="Calibri" panose="020F0502020204030204" pitchFamily="34" charset="0"/>
                <a:ea typeface="新細明體" panose="02020500000000000000" pitchFamily="18" charset="-120"/>
              </a:defRPr>
            </a:lvl3pPr>
            <a:lvl4pPr marL="1611430" indent="-230204">
              <a:defRPr>
                <a:solidFill>
                  <a:schemeClr val="tx1"/>
                </a:solidFill>
                <a:latin typeface="Calibri" panose="020F0502020204030204" pitchFamily="34" charset="0"/>
                <a:ea typeface="新細明體" panose="02020500000000000000" pitchFamily="18" charset="-120"/>
              </a:defRPr>
            </a:lvl4pPr>
            <a:lvl5pPr marL="2071839" indent="-230204">
              <a:defRPr>
                <a:solidFill>
                  <a:schemeClr val="tx1"/>
                </a:solidFill>
                <a:latin typeface="Calibri" panose="020F0502020204030204" pitchFamily="34" charset="0"/>
                <a:ea typeface="新細明體" panose="02020500000000000000" pitchFamily="18" charset="-120"/>
              </a:defRPr>
            </a:lvl5pPr>
            <a:lvl6pPr marL="2532248" indent="-230204"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92657" indent="-230204"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53066" indent="-230204"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913474" indent="-230204"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266A74CF-34C4-4BEF-BB2E-1B58F6E7B997}" type="slidenum">
              <a:rPr lang="zh-TW" altLang="en-US" smtClean="0"/>
              <a:pPr/>
              <a:t>25</a:t>
            </a:fld>
            <a:endParaRPr lang="zh-TW" altLang="en-US" smtClean="0"/>
          </a:p>
        </p:txBody>
      </p:sp>
    </p:spTree>
    <p:extLst>
      <p:ext uri="{BB962C8B-B14F-4D97-AF65-F5344CB8AC3E}">
        <p14:creationId xmlns:p14="http://schemas.microsoft.com/office/powerpoint/2010/main" val="1643358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655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8164" indent="-287755">
              <a:defRPr>
                <a:solidFill>
                  <a:schemeClr val="tx1"/>
                </a:solidFill>
                <a:latin typeface="Calibri" panose="020F0502020204030204" pitchFamily="34" charset="0"/>
                <a:ea typeface="新細明體" panose="02020500000000000000" pitchFamily="18" charset="-120"/>
              </a:defRPr>
            </a:lvl2pPr>
            <a:lvl3pPr marL="1151022" indent="-230204">
              <a:defRPr>
                <a:solidFill>
                  <a:schemeClr val="tx1"/>
                </a:solidFill>
                <a:latin typeface="Calibri" panose="020F0502020204030204" pitchFamily="34" charset="0"/>
                <a:ea typeface="新細明體" panose="02020500000000000000" pitchFamily="18" charset="-120"/>
              </a:defRPr>
            </a:lvl3pPr>
            <a:lvl4pPr marL="1611430" indent="-230204">
              <a:defRPr>
                <a:solidFill>
                  <a:schemeClr val="tx1"/>
                </a:solidFill>
                <a:latin typeface="Calibri" panose="020F0502020204030204" pitchFamily="34" charset="0"/>
                <a:ea typeface="新細明體" panose="02020500000000000000" pitchFamily="18" charset="-120"/>
              </a:defRPr>
            </a:lvl4pPr>
            <a:lvl5pPr marL="2071839" indent="-230204">
              <a:defRPr>
                <a:solidFill>
                  <a:schemeClr val="tx1"/>
                </a:solidFill>
                <a:latin typeface="Calibri" panose="020F0502020204030204" pitchFamily="34" charset="0"/>
                <a:ea typeface="新細明體" panose="02020500000000000000" pitchFamily="18" charset="-120"/>
              </a:defRPr>
            </a:lvl5pPr>
            <a:lvl6pPr marL="2532248" indent="-230204"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92657" indent="-230204"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53066" indent="-230204"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913474" indent="-230204"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fld id="{132F4020-3D57-4214-B9B3-F948E9A6A72E}" type="slidenum">
              <a:rPr lang="zh-TW" altLang="en-US" smtClean="0"/>
              <a:pPr/>
              <a:t>33</a:t>
            </a:fld>
            <a:endParaRPr lang="zh-TW" altLang="en-US" smtClean="0"/>
          </a:p>
        </p:txBody>
      </p:sp>
    </p:spTree>
    <p:extLst>
      <p:ext uri="{BB962C8B-B14F-4D97-AF65-F5344CB8AC3E}">
        <p14:creationId xmlns:p14="http://schemas.microsoft.com/office/powerpoint/2010/main" val="2093969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lvl1pPr>
              <a:defRPr/>
            </a:lvl1pPr>
          </a:lstStyle>
          <a:p>
            <a:pPr>
              <a:defRPr/>
            </a:pPr>
            <a:fld id="{171FDE57-9F0C-4093-B3C0-FCB3095EB0D3}" type="datetime1">
              <a:rPr lang="zh-TW" altLang="en-US" smtClean="0"/>
              <a:pPr>
                <a:defRPr/>
              </a:pPr>
              <a:t>2018/12/28</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4EC30CFB-5247-4BF2-9AB4-3ADF4FE8C5D6}" type="slidenum">
              <a:rPr lang="zh-TW" altLang="en-US"/>
              <a:pPr>
                <a:defRPr/>
              </a:pPr>
              <a:t>‹#›</a:t>
            </a:fld>
            <a:endParaRPr lang="zh-TW" altLang="en-US"/>
          </a:p>
        </p:txBody>
      </p:sp>
    </p:spTree>
    <p:extLst>
      <p:ext uri="{BB962C8B-B14F-4D97-AF65-F5344CB8AC3E}">
        <p14:creationId xmlns:p14="http://schemas.microsoft.com/office/powerpoint/2010/main" val="842965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CFFE2465-1CC6-4134-B4F8-256DAD40D6C1}" type="datetime1">
              <a:rPr lang="zh-TW" altLang="en-US" smtClean="0"/>
              <a:pPr>
                <a:defRPr/>
              </a:pPr>
              <a:t>2018/12/28</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AB582372-D87E-4E09-B33F-8A73F13DA6C6}" type="slidenum">
              <a:rPr lang="zh-TW" altLang="en-US"/>
              <a:pPr>
                <a:defRPr/>
              </a:pPr>
              <a:t>‹#›</a:t>
            </a:fld>
            <a:endParaRPr lang="zh-TW" altLang="en-US"/>
          </a:p>
        </p:txBody>
      </p:sp>
    </p:spTree>
    <p:extLst>
      <p:ext uri="{BB962C8B-B14F-4D97-AF65-F5344CB8AC3E}">
        <p14:creationId xmlns:p14="http://schemas.microsoft.com/office/powerpoint/2010/main" val="704709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7C28F062-CFF9-4226-87A3-1C846E2BA19C}" type="datetime1">
              <a:rPr lang="zh-TW" altLang="en-US" smtClean="0"/>
              <a:pPr>
                <a:defRPr/>
              </a:pPr>
              <a:t>2018/12/28</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B693FB27-4799-4B6D-9F6B-4EEE5AC9E4D2}" type="slidenum">
              <a:rPr lang="zh-TW" altLang="en-US"/>
              <a:pPr>
                <a:defRPr/>
              </a:pPr>
              <a:t>‹#›</a:t>
            </a:fld>
            <a:endParaRPr lang="zh-TW" altLang="en-US"/>
          </a:p>
        </p:txBody>
      </p:sp>
    </p:spTree>
    <p:extLst>
      <p:ext uri="{BB962C8B-B14F-4D97-AF65-F5344CB8AC3E}">
        <p14:creationId xmlns:p14="http://schemas.microsoft.com/office/powerpoint/2010/main" val="3941280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bg>
      <p:bgPr>
        <a:solidFill>
          <a:srgbClr val="FFFB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1125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FF91D48B-4A19-4A10-A86F-153221712C4A}" type="datetime1">
              <a:rPr lang="zh-TW" altLang="en-US" smtClean="0"/>
              <a:pPr>
                <a:defRPr/>
              </a:pPr>
              <a:t>2018/12/28</a:t>
            </a:fld>
            <a:endParaRPr lang="zh-TW" altLang="en-US"/>
          </a:p>
        </p:txBody>
      </p:sp>
      <p:sp>
        <p:nvSpPr>
          <p:cNvPr id="5" name="Footer Placeholder 4"/>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kumimoji="1">
                <a:latin typeface="Arial" panose="020B0604020202020204" pitchFamily="34" charset="0"/>
              </a:defRPr>
            </a:lvl1pPr>
          </a:lstStyle>
          <a:p>
            <a:pPr>
              <a:defRPr/>
            </a:pPr>
            <a:fld id="{52A6A4AE-7164-47AF-A9E1-F559D99EE760}" type="slidenum">
              <a:rPr lang="zh-TW" altLang="en-US"/>
              <a:pPr>
                <a:defRPr/>
              </a:pPr>
              <a:t>‹#›</a:t>
            </a:fld>
            <a:endParaRPr lang="zh-TW" altLang="en-US"/>
          </a:p>
        </p:txBody>
      </p:sp>
    </p:spTree>
    <p:extLst>
      <p:ext uri="{BB962C8B-B14F-4D97-AF65-F5344CB8AC3E}">
        <p14:creationId xmlns:p14="http://schemas.microsoft.com/office/powerpoint/2010/main" val="3661927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90063648-F0BB-4767-9365-ED3F2744EE01}" type="datetime1">
              <a:rPr lang="zh-TW" altLang="en-US" smtClean="0"/>
              <a:pPr>
                <a:defRPr/>
              </a:pPr>
              <a:t>2018/12/28</a:t>
            </a:fld>
            <a:endParaRPr lang="zh-TW" altLang="en-US"/>
          </a:p>
        </p:txBody>
      </p:sp>
      <p:sp>
        <p:nvSpPr>
          <p:cNvPr id="5" name="Footer Placeholder 4"/>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kumimoji="1">
                <a:latin typeface="Arial" panose="020B0604020202020204" pitchFamily="34" charset="0"/>
              </a:defRPr>
            </a:lvl1pPr>
          </a:lstStyle>
          <a:p>
            <a:pPr>
              <a:defRPr/>
            </a:pPr>
            <a:fld id="{A8611035-71FB-421C-AF28-A705024C50DC}" type="slidenum">
              <a:rPr lang="zh-TW" altLang="en-US"/>
              <a:pPr>
                <a:defRPr/>
              </a:pPr>
              <a:t>‹#›</a:t>
            </a:fld>
            <a:endParaRPr lang="zh-TW" altLang="en-US"/>
          </a:p>
        </p:txBody>
      </p:sp>
    </p:spTree>
    <p:extLst>
      <p:ext uri="{BB962C8B-B14F-4D97-AF65-F5344CB8AC3E}">
        <p14:creationId xmlns:p14="http://schemas.microsoft.com/office/powerpoint/2010/main" val="2224985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E7C24819-F6C7-4874-BF98-16535E7F2263}" type="datetime1">
              <a:rPr lang="zh-TW" altLang="en-US" smtClean="0"/>
              <a:pPr>
                <a:defRPr/>
              </a:pPr>
              <a:t>2018/12/28</a:t>
            </a:fld>
            <a:endParaRPr lang="zh-TW" altLang="en-US"/>
          </a:p>
        </p:txBody>
      </p:sp>
      <p:sp>
        <p:nvSpPr>
          <p:cNvPr id="5" name="Footer Placeholder 4"/>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kumimoji="1">
                <a:latin typeface="Arial" panose="020B0604020202020204" pitchFamily="34" charset="0"/>
              </a:defRPr>
            </a:lvl1pPr>
          </a:lstStyle>
          <a:p>
            <a:pPr>
              <a:defRPr/>
            </a:pPr>
            <a:fld id="{13645CAF-A88B-47C4-9740-75BC09FE0786}" type="slidenum">
              <a:rPr lang="zh-TW" altLang="en-US"/>
              <a:pPr>
                <a:defRPr/>
              </a:pPr>
              <a:t>‹#›</a:t>
            </a:fld>
            <a:endParaRPr lang="zh-TW" altLang="en-US"/>
          </a:p>
        </p:txBody>
      </p:sp>
    </p:spTree>
    <p:extLst>
      <p:ext uri="{BB962C8B-B14F-4D97-AF65-F5344CB8AC3E}">
        <p14:creationId xmlns:p14="http://schemas.microsoft.com/office/powerpoint/2010/main" val="3689633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3E811B6B-2E27-43C9-9828-6236F9C059E3}" type="datetime1">
              <a:rPr lang="zh-TW" altLang="en-US" smtClean="0"/>
              <a:pPr>
                <a:defRPr/>
              </a:pPr>
              <a:t>2018/12/28</a:t>
            </a:fld>
            <a:endParaRPr lang="zh-TW" altLang="en-US"/>
          </a:p>
        </p:txBody>
      </p:sp>
      <p:sp>
        <p:nvSpPr>
          <p:cNvPr id="6" name="Footer Placeholder 5"/>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7" name="Slide Number Placeholder 6"/>
          <p:cNvSpPr>
            <a:spLocks noGrp="1"/>
          </p:cNvSpPr>
          <p:nvPr>
            <p:ph type="sldNum" sz="quarter" idx="12"/>
          </p:nvPr>
        </p:nvSpPr>
        <p:spPr/>
        <p:txBody>
          <a:bodyPr/>
          <a:lstStyle>
            <a:lvl1pPr>
              <a:defRPr kumimoji="1">
                <a:latin typeface="Arial" panose="020B0604020202020204" pitchFamily="34" charset="0"/>
              </a:defRPr>
            </a:lvl1pPr>
          </a:lstStyle>
          <a:p>
            <a:pPr>
              <a:defRPr/>
            </a:pPr>
            <a:fld id="{1D5A5B88-E67A-43CB-AD7B-A794EC9A5F9E}" type="slidenum">
              <a:rPr lang="zh-TW" altLang="en-US"/>
              <a:pPr>
                <a:defRPr/>
              </a:pPr>
              <a:t>‹#›</a:t>
            </a:fld>
            <a:endParaRPr lang="zh-TW" altLang="en-US"/>
          </a:p>
        </p:txBody>
      </p:sp>
    </p:spTree>
    <p:extLst>
      <p:ext uri="{BB962C8B-B14F-4D97-AF65-F5344CB8AC3E}">
        <p14:creationId xmlns:p14="http://schemas.microsoft.com/office/powerpoint/2010/main" val="3717768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83C5FF89-F5A2-477B-BE70-F5070E01A476}" type="datetime1">
              <a:rPr lang="zh-TW" altLang="en-US" smtClean="0"/>
              <a:pPr>
                <a:defRPr/>
              </a:pPr>
              <a:t>2018/12/28</a:t>
            </a:fld>
            <a:endParaRPr lang="zh-TW" altLang="en-US"/>
          </a:p>
        </p:txBody>
      </p:sp>
      <p:sp>
        <p:nvSpPr>
          <p:cNvPr id="8" name="Footer Placeholder 7"/>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9" name="Slide Number Placeholder 8"/>
          <p:cNvSpPr>
            <a:spLocks noGrp="1"/>
          </p:cNvSpPr>
          <p:nvPr>
            <p:ph type="sldNum" sz="quarter" idx="12"/>
          </p:nvPr>
        </p:nvSpPr>
        <p:spPr/>
        <p:txBody>
          <a:bodyPr/>
          <a:lstStyle>
            <a:lvl1pPr>
              <a:defRPr kumimoji="1">
                <a:latin typeface="Arial" panose="020B0604020202020204" pitchFamily="34" charset="0"/>
              </a:defRPr>
            </a:lvl1pPr>
          </a:lstStyle>
          <a:p>
            <a:pPr>
              <a:defRPr/>
            </a:pPr>
            <a:fld id="{21D0D99D-E0EA-4D67-BDBB-E7CFF65DA2CF}" type="slidenum">
              <a:rPr lang="zh-TW" altLang="en-US"/>
              <a:pPr>
                <a:defRPr/>
              </a:pPr>
              <a:t>‹#›</a:t>
            </a:fld>
            <a:endParaRPr lang="zh-TW" altLang="en-US"/>
          </a:p>
        </p:txBody>
      </p:sp>
    </p:spTree>
    <p:extLst>
      <p:ext uri="{BB962C8B-B14F-4D97-AF65-F5344CB8AC3E}">
        <p14:creationId xmlns:p14="http://schemas.microsoft.com/office/powerpoint/2010/main" val="3143905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946AC204-FF25-4838-A3C7-29BFD4A58EFE}" type="datetime1">
              <a:rPr lang="zh-TW" altLang="en-US" smtClean="0"/>
              <a:pPr>
                <a:defRPr/>
              </a:pPr>
              <a:t>2018/12/28</a:t>
            </a:fld>
            <a:endParaRPr lang="zh-TW" altLang="en-US"/>
          </a:p>
        </p:txBody>
      </p:sp>
      <p:sp>
        <p:nvSpPr>
          <p:cNvPr id="4" name="Footer Placeholder 3"/>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5" name="Slide Number Placeholder 4"/>
          <p:cNvSpPr>
            <a:spLocks noGrp="1"/>
          </p:cNvSpPr>
          <p:nvPr>
            <p:ph type="sldNum" sz="quarter" idx="12"/>
          </p:nvPr>
        </p:nvSpPr>
        <p:spPr/>
        <p:txBody>
          <a:bodyPr/>
          <a:lstStyle>
            <a:lvl1pPr>
              <a:defRPr kumimoji="1">
                <a:latin typeface="Arial" panose="020B0604020202020204" pitchFamily="34" charset="0"/>
              </a:defRPr>
            </a:lvl1pPr>
          </a:lstStyle>
          <a:p>
            <a:pPr>
              <a:defRPr/>
            </a:pPr>
            <a:fld id="{04BFC12E-7021-439A-AEFB-D8CF1F389C05}" type="slidenum">
              <a:rPr lang="zh-TW" altLang="en-US"/>
              <a:pPr>
                <a:defRPr/>
              </a:pPr>
              <a:t>‹#›</a:t>
            </a:fld>
            <a:endParaRPr lang="zh-TW" altLang="en-US"/>
          </a:p>
        </p:txBody>
      </p:sp>
    </p:spTree>
    <p:extLst>
      <p:ext uri="{BB962C8B-B14F-4D97-AF65-F5344CB8AC3E}">
        <p14:creationId xmlns:p14="http://schemas.microsoft.com/office/powerpoint/2010/main" val="1233598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421FCA36-E0B5-420B-9BF9-4ACCC7AEF237}" type="datetime1">
              <a:rPr lang="zh-TW" altLang="en-US" smtClean="0"/>
              <a:pPr>
                <a:defRPr/>
              </a:pPr>
              <a:t>2018/12/28</a:t>
            </a:fld>
            <a:endParaRPr lang="zh-TW" altLang="en-US"/>
          </a:p>
        </p:txBody>
      </p:sp>
      <p:sp>
        <p:nvSpPr>
          <p:cNvPr id="3" name="Footer Placeholder 2"/>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4" name="Slide Number Placeholder 3"/>
          <p:cNvSpPr>
            <a:spLocks noGrp="1"/>
          </p:cNvSpPr>
          <p:nvPr>
            <p:ph type="sldNum" sz="quarter" idx="12"/>
          </p:nvPr>
        </p:nvSpPr>
        <p:spPr/>
        <p:txBody>
          <a:bodyPr/>
          <a:lstStyle>
            <a:lvl1pPr>
              <a:defRPr kumimoji="1">
                <a:latin typeface="Arial" panose="020B0604020202020204" pitchFamily="34" charset="0"/>
              </a:defRPr>
            </a:lvl1pPr>
          </a:lstStyle>
          <a:p>
            <a:pPr>
              <a:defRPr/>
            </a:pPr>
            <a:fld id="{776E12A3-F409-462F-81C9-6275367099C8}" type="slidenum">
              <a:rPr lang="zh-TW" altLang="en-US"/>
              <a:pPr>
                <a:defRPr/>
              </a:pPr>
              <a:t>‹#›</a:t>
            </a:fld>
            <a:endParaRPr lang="zh-TW" altLang="en-US"/>
          </a:p>
        </p:txBody>
      </p:sp>
    </p:spTree>
    <p:extLst>
      <p:ext uri="{BB962C8B-B14F-4D97-AF65-F5344CB8AC3E}">
        <p14:creationId xmlns:p14="http://schemas.microsoft.com/office/powerpoint/2010/main" val="1665684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B84C15E5-E434-4C59-A8A2-AB7699A1E15C}" type="datetime1">
              <a:rPr lang="zh-TW" altLang="en-US" smtClean="0"/>
              <a:pPr>
                <a:defRPr/>
              </a:pPr>
              <a:t>2018/12/28</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12F3F063-C514-4327-903E-15B5C1B7965F}" type="slidenum">
              <a:rPr lang="zh-TW" altLang="en-US"/>
              <a:pPr>
                <a:defRPr/>
              </a:pPr>
              <a:t>‹#›</a:t>
            </a:fld>
            <a:endParaRPr lang="zh-TW" altLang="en-US"/>
          </a:p>
        </p:txBody>
      </p:sp>
    </p:spTree>
    <p:extLst>
      <p:ext uri="{BB962C8B-B14F-4D97-AF65-F5344CB8AC3E}">
        <p14:creationId xmlns:p14="http://schemas.microsoft.com/office/powerpoint/2010/main" val="3567346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AC7FA621-8CCA-494A-94CE-6DD421AE60FE}" type="datetime1">
              <a:rPr lang="zh-TW" altLang="en-US" smtClean="0"/>
              <a:pPr>
                <a:defRPr/>
              </a:pPr>
              <a:t>2018/12/28</a:t>
            </a:fld>
            <a:endParaRPr lang="zh-TW" altLang="en-US"/>
          </a:p>
        </p:txBody>
      </p:sp>
      <p:sp>
        <p:nvSpPr>
          <p:cNvPr id="6" name="Footer Placeholder 5"/>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7" name="Slide Number Placeholder 6"/>
          <p:cNvSpPr>
            <a:spLocks noGrp="1"/>
          </p:cNvSpPr>
          <p:nvPr>
            <p:ph type="sldNum" sz="quarter" idx="12"/>
          </p:nvPr>
        </p:nvSpPr>
        <p:spPr/>
        <p:txBody>
          <a:bodyPr/>
          <a:lstStyle>
            <a:lvl1pPr>
              <a:defRPr kumimoji="1">
                <a:latin typeface="Arial" panose="020B0604020202020204" pitchFamily="34" charset="0"/>
              </a:defRPr>
            </a:lvl1pPr>
          </a:lstStyle>
          <a:p>
            <a:pPr>
              <a:defRPr/>
            </a:pPr>
            <a:fld id="{0F1CCEA2-29C7-444F-A1D1-99ECF5567E1B}" type="slidenum">
              <a:rPr lang="zh-TW" altLang="en-US"/>
              <a:pPr>
                <a:defRPr/>
              </a:pPr>
              <a:t>‹#›</a:t>
            </a:fld>
            <a:endParaRPr lang="zh-TW" altLang="en-US"/>
          </a:p>
        </p:txBody>
      </p:sp>
    </p:spTree>
    <p:extLst>
      <p:ext uri="{BB962C8B-B14F-4D97-AF65-F5344CB8AC3E}">
        <p14:creationId xmlns:p14="http://schemas.microsoft.com/office/powerpoint/2010/main" val="348315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E5EC048A-6D36-4B8D-8E78-D7652E9C791E}" type="datetime1">
              <a:rPr lang="zh-TW" altLang="en-US" smtClean="0"/>
              <a:pPr>
                <a:defRPr/>
              </a:pPr>
              <a:t>2018/12/28</a:t>
            </a:fld>
            <a:endParaRPr lang="zh-TW" altLang="en-US"/>
          </a:p>
        </p:txBody>
      </p:sp>
      <p:sp>
        <p:nvSpPr>
          <p:cNvPr id="6" name="Footer Placeholder 5"/>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7" name="Slide Number Placeholder 6"/>
          <p:cNvSpPr>
            <a:spLocks noGrp="1"/>
          </p:cNvSpPr>
          <p:nvPr>
            <p:ph type="sldNum" sz="quarter" idx="12"/>
          </p:nvPr>
        </p:nvSpPr>
        <p:spPr/>
        <p:txBody>
          <a:bodyPr/>
          <a:lstStyle>
            <a:lvl1pPr>
              <a:defRPr kumimoji="1">
                <a:latin typeface="Arial" panose="020B0604020202020204" pitchFamily="34" charset="0"/>
              </a:defRPr>
            </a:lvl1pPr>
          </a:lstStyle>
          <a:p>
            <a:pPr>
              <a:defRPr/>
            </a:pPr>
            <a:fld id="{B4E40CBC-C3BF-4F46-ACF8-85D15B0DD386}" type="slidenum">
              <a:rPr lang="zh-TW" altLang="en-US"/>
              <a:pPr>
                <a:defRPr/>
              </a:pPr>
              <a:t>‹#›</a:t>
            </a:fld>
            <a:endParaRPr lang="zh-TW" altLang="en-US"/>
          </a:p>
        </p:txBody>
      </p:sp>
    </p:spTree>
    <p:extLst>
      <p:ext uri="{BB962C8B-B14F-4D97-AF65-F5344CB8AC3E}">
        <p14:creationId xmlns:p14="http://schemas.microsoft.com/office/powerpoint/2010/main" val="1503808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B0331AE4-5F44-4588-9D9E-6BCADDFBBCF9}" type="datetime1">
              <a:rPr lang="zh-TW" altLang="en-US" smtClean="0"/>
              <a:pPr>
                <a:defRPr/>
              </a:pPr>
              <a:t>2018/12/28</a:t>
            </a:fld>
            <a:endParaRPr lang="zh-TW" altLang="en-US"/>
          </a:p>
        </p:txBody>
      </p:sp>
      <p:sp>
        <p:nvSpPr>
          <p:cNvPr id="5" name="Footer Placeholder 4"/>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kumimoji="1">
                <a:latin typeface="Arial" panose="020B0604020202020204" pitchFamily="34" charset="0"/>
              </a:defRPr>
            </a:lvl1pPr>
          </a:lstStyle>
          <a:p>
            <a:pPr>
              <a:defRPr/>
            </a:pPr>
            <a:fld id="{32C6DDFD-E9B4-491B-8290-009F07A448A0}" type="slidenum">
              <a:rPr lang="zh-TW" altLang="en-US"/>
              <a:pPr>
                <a:defRPr/>
              </a:pPr>
              <a:t>‹#›</a:t>
            </a:fld>
            <a:endParaRPr lang="zh-TW" altLang="en-US"/>
          </a:p>
        </p:txBody>
      </p:sp>
    </p:spTree>
    <p:extLst>
      <p:ext uri="{BB962C8B-B14F-4D97-AF65-F5344CB8AC3E}">
        <p14:creationId xmlns:p14="http://schemas.microsoft.com/office/powerpoint/2010/main" val="937022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kumimoji="1">
                <a:latin typeface="Arial" pitchFamily="34" charset="0"/>
              </a:defRPr>
            </a:lvl1pPr>
          </a:lstStyle>
          <a:p>
            <a:pPr>
              <a:defRPr/>
            </a:pPr>
            <a:fld id="{4FF6EDF6-BE9B-4D91-905E-6B858C32EAE4}" type="datetime1">
              <a:rPr lang="zh-TW" altLang="en-US" smtClean="0"/>
              <a:pPr>
                <a:defRPr/>
              </a:pPr>
              <a:t>2018/12/28</a:t>
            </a:fld>
            <a:endParaRPr lang="zh-TW" altLang="en-US"/>
          </a:p>
        </p:txBody>
      </p:sp>
      <p:sp>
        <p:nvSpPr>
          <p:cNvPr id="5" name="Footer Placeholder 4"/>
          <p:cNvSpPr>
            <a:spLocks noGrp="1"/>
          </p:cNvSpPr>
          <p:nvPr>
            <p:ph type="ftr" sz="quarter" idx="11"/>
          </p:nvPr>
        </p:nvSpPr>
        <p:spPr/>
        <p:txBody>
          <a:bodyPr/>
          <a:lstStyle>
            <a:lvl1pPr fontAlgn="base">
              <a:spcBef>
                <a:spcPct val="0"/>
              </a:spcBef>
              <a:spcAft>
                <a:spcPct val="0"/>
              </a:spcAft>
              <a:defRPr kumimoji="1">
                <a:latin typeface="Arial" pitchFamily="34" charset="0"/>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kumimoji="1">
                <a:latin typeface="Arial" panose="020B0604020202020204" pitchFamily="34" charset="0"/>
              </a:defRPr>
            </a:lvl1pPr>
          </a:lstStyle>
          <a:p>
            <a:pPr>
              <a:defRPr/>
            </a:pPr>
            <a:fld id="{D72EB3E6-B51B-48B5-9564-ABA8F703D28C}" type="slidenum">
              <a:rPr lang="zh-TW" altLang="en-US"/>
              <a:pPr>
                <a:defRPr/>
              </a:pPr>
              <a:t>‹#›</a:t>
            </a:fld>
            <a:endParaRPr lang="zh-TW" altLang="en-US"/>
          </a:p>
        </p:txBody>
      </p:sp>
    </p:spTree>
    <p:extLst>
      <p:ext uri="{BB962C8B-B14F-4D97-AF65-F5344CB8AC3E}">
        <p14:creationId xmlns:p14="http://schemas.microsoft.com/office/powerpoint/2010/main" val="755674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lvl1pPr>
              <a:defRPr/>
            </a:lvl1pPr>
          </a:lstStyle>
          <a:p>
            <a:pPr>
              <a:defRPr/>
            </a:pPr>
            <a:fld id="{82C3E38D-F535-4C08-AA8D-EAF220BD0212}" type="datetime1">
              <a:rPr lang="zh-TW" altLang="en-US" smtClean="0"/>
              <a:pPr>
                <a:defRPr/>
              </a:pPr>
              <a:t>2018/12/28</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0825605F-86EE-4795-AA21-A20EA13A9CE8}" type="slidenum">
              <a:rPr lang="zh-TW" altLang="en-US"/>
              <a:pPr>
                <a:defRPr/>
              </a:pPr>
              <a:t>‹#›</a:t>
            </a:fld>
            <a:endParaRPr lang="zh-TW" altLang="en-US"/>
          </a:p>
        </p:txBody>
      </p:sp>
    </p:spTree>
    <p:extLst>
      <p:ext uri="{BB962C8B-B14F-4D97-AF65-F5344CB8AC3E}">
        <p14:creationId xmlns:p14="http://schemas.microsoft.com/office/powerpoint/2010/main" val="158345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p:cNvSpPr>
            <a:spLocks noGrp="1"/>
          </p:cNvSpPr>
          <p:nvPr>
            <p:ph type="dt" sz="half" idx="10"/>
          </p:nvPr>
        </p:nvSpPr>
        <p:spPr/>
        <p:txBody>
          <a:bodyPr/>
          <a:lstStyle>
            <a:lvl1pPr>
              <a:defRPr/>
            </a:lvl1pPr>
          </a:lstStyle>
          <a:p>
            <a:pPr>
              <a:defRPr/>
            </a:pPr>
            <a:fld id="{1452A911-8770-41FF-B613-C0538A76C359}" type="datetime1">
              <a:rPr lang="zh-TW" altLang="en-US" smtClean="0"/>
              <a:pPr>
                <a:defRPr/>
              </a:pPr>
              <a:t>2018/12/28</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069DBA16-D365-4F78-8B24-B49354B401DD}" type="slidenum">
              <a:rPr lang="zh-TW" altLang="en-US"/>
              <a:pPr>
                <a:defRPr/>
              </a:pPr>
              <a:t>‹#›</a:t>
            </a:fld>
            <a:endParaRPr lang="zh-TW" altLang="en-US"/>
          </a:p>
        </p:txBody>
      </p:sp>
    </p:spTree>
    <p:extLst>
      <p:ext uri="{BB962C8B-B14F-4D97-AF65-F5344CB8AC3E}">
        <p14:creationId xmlns:p14="http://schemas.microsoft.com/office/powerpoint/2010/main" val="2858927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3"/>
          <p:cNvSpPr>
            <a:spLocks noGrp="1"/>
          </p:cNvSpPr>
          <p:nvPr>
            <p:ph type="dt" sz="half" idx="10"/>
          </p:nvPr>
        </p:nvSpPr>
        <p:spPr/>
        <p:txBody>
          <a:bodyPr/>
          <a:lstStyle>
            <a:lvl1pPr>
              <a:defRPr/>
            </a:lvl1pPr>
          </a:lstStyle>
          <a:p>
            <a:pPr>
              <a:defRPr/>
            </a:pPr>
            <a:fld id="{F2B1C3DE-891D-4902-8BBC-207886B85C6D}" type="datetime1">
              <a:rPr lang="zh-TW" altLang="en-US" smtClean="0"/>
              <a:pPr>
                <a:defRPr/>
              </a:pPr>
              <a:t>2018/12/28</a:t>
            </a:fld>
            <a:endParaRPr lang="zh-TW" altLang="en-US"/>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22441247-B8F3-47BF-9575-53482B7DFC07}" type="slidenum">
              <a:rPr lang="zh-TW" altLang="en-US"/>
              <a:pPr>
                <a:defRPr/>
              </a:pPr>
              <a:t>‹#›</a:t>
            </a:fld>
            <a:endParaRPr lang="zh-TW" altLang="en-US"/>
          </a:p>
        </p:txBody>
      </p:sp>
    </p:spTree>
    <p:extLst>
      <p:ext uri="{BB962C8B-B14F-4D97-AF65-F5344CB8AC3E}">
        <p14:creationId xmlns:p14="http://schemas.microsoft.com/office/powerpoint/2010/main" val="294688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3"/>
          <p:cNvSpPr>
            <a:spLocks noGrp="1"/>
          </p:cNvSpPr>
          <p:nvPr>
            <p:ph type="dt" sz="half" idx="10"/>
          </p:nvPr>
        </p:nvSpPr>
        <p:spPr/>
        <p:txBody>
          <a:bodyPr/>
          <a:lstStyle>
            <a:lvl1pPr>
              <a:defRPr/>
            </a:lvl1pPr>
          </a:lstStyle>
          <a:p>
            <a:pPr>
              <a:defRPr/>
            </a:pPr>
            <a:fld id="{89B9DE9E-985B-4EBC-96A0-332B4912445A}" type="datetime1">
              <a:rPr lang="zh-TW" altLang="en-US" smtClean="0"/>
              <a:pPr>
                <a:defRPr/>
              </a:pPr>
              <a:t>2018/12/28</a:t>
            </a:fld>
            <a:endParaRPr lang="zh-TW" altLang="en-US"/>
          </a:p>
        </p:txBody>
      </p:sp>
      <p:sp>
        <p:nvSpPr>
          <p:cNvPr id="4" name="Footer Placeholder 4"/>
          <p:cNvSpPr>
            <a:spLocks noGrp="1"/>
          </p:cNvSpPr>
          <p:nvPr>
            <p:ph type="ftr" sz="quarter" idx="11"/>
          </p:nvPr>
        </p:nvSpPr>
        <p:spPr/>
        <p:txBody>
          <a:bodyPr/>
          <a:lstStyle>
            <a:lvl1pPr>
              <a:defRPr/>
            </a:lvl1pPr>
          </a:lstStyle>
          <a:p>
            <a:pPr>
              <a:defRPr/>
            </a:pPr>
            <a:endParaRPr lang="zh-TW" altLang="en-US"/>
          </a:p>
        </p:txBody>
      </p:sp>
      <p:sp>
        <p:nvSpPr>
          <p:cNvPr id="5" name="Slide Number Placeholder 5"/>
          <p:cNvSpPr>
            <a:spLocks noGrp="1"/>
          </p:cNvSpPr>
          <p:nvPr>
            <p:ph type="sldNum" sz="quarter" idx="12"/>
          </p:nvPr>
        </p:nvSpPr>
        <p:spPr/>
        <p:txBody>
          <a:bodyPr/>
          <a:lstStyle>
            <a:lvl1pPr>
              <a:defRPr/>
            </a:lvl1pPr>
          </a:lstStyle>
          <a:p>
            <a:pPr>
              <a:defRPr/>
            </a:pPr>
            <a:fld id="{606355B4-B271-4125-861E-3044BF1D5AED}" type="slidenum">
              <a:rPr lang="zh-TW" altLang="en-US"/>
              <a:pPr>
                <a:defRPr/>
              </a:pPr>
              <a:t>‹#›</a:t>
            </a:fld>
            <a:endParaRPr lang="zh-TW" altLang="en-US"/>
          </a:p>
        </p:txBody>
      </p:sp>
    </p:spTree>
    <p:extLst>
      <p:ext uri="{BB962C8B-B14F-4D97-AF65-F5344CB8AC3E}">
        <p14:creationId xmlns:p14="http://schemas.microsoft.com/office/powerpoint/2010/main" val="164891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4C29821-C7D1-486B-B8CF-F3CECD5EDFC9}" type="datetime1">
              <a:rPr lang="zh-TW" altLang="en-US" smtClean="0"/>
              <a:pPr>
                <a:defRPr/>
              </a:pPr>
              <a:t>2018/12/28</a:t>
            </a:fld>
            <a:endParaRPr lang="zh-TW" altLang="en-US"/>
          </a:p>
        </p:txBody>
      </p:sp>
      <p:sp>
        <p:nvSpPr>
          <p:cNvPr id="3" name="Footer Placeholder 4"/>
          <p:cNvSpPr>
            <a:spLocks noGrp="1"/>
          </p:cNvSpPr>
          <p:nvPr>
            <p:ph type="ftr" sz="quarter" idx="11"/>
          </p:nvPr>
        </p:nvSpPr>
        <p:spPr/>
        <p:txBody>
          <a:bodyPr/>
          <a:lstStyle>
            <a:lvl1pPr>
              <a:defRPr/>
            </a:lvl1pPr>
          </a:lstStyle>
          <a:p>
            <a:pPr>
              <a:defRPr/>
            </a:pPr>
            <a:endParaRPr lang="zh-TW" altLang="en-US"/>
          </a:p>
        </p:txBody>
      </p:sp>
      <p:sp>
        <p:nvSpPr>
          <p:cNvPr id="4" name="Slide Number Placeholder 5"/>
          <p:cNvSpPr>
            <a:spLocks noGrp="1"/>
          </p:cNvSpPr>
          <p:nvPr>
            <p:ph type="sldNum" sz="quarter" idx="12"/>
          </p:nvPr>
        </p:nvSpPr>
        <p:spPr/>
        <p:txBody>
          <a:bodyPr/>
          <a:lstStyle>
            <a:lvl1pPr>
              <a:defRPr/>
            </a:lvl1pPr>
          </a:lstStyle>
          <a:p>
            <a:pPr>
              <a:defRPr/>
            </a:pPr>
            <a:fld id="{99BF4EED-F24C-420D-B541-F5B5D702392D}" type="slidenum">
              <a:rPr lang="zh-TW" altLang="en-US"/>
              <a:pPr>
                <a:defRPr/>
              </a:pPr>
              <a:t>‹#›</a:t>
            </a:fld>
            <a:endParaRPr lang="zh-TW" altLang="en-US"/>
          </a:p>
        </p:txBody>
      </p:sp>
    </p:spTree>
    <p:extLst>
      <p:ext uri="{BB962C8B-B14F-4D97-AF65-F5344CB8AC3E}">
        <p14:creationId xmlns:p14="http://schemas.microsoft.com/office/powerpoint/2010/main" val="2365449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3A6CECE6-4CB2-4BD7-A6EA-42E4D78FEC68}" type="datetime1">
              <a:rPr lang="zh-TW" altLang="en-US" smtClean="0"/>
              <a:pPr>
                <a:defRPr/>
              </a:pPr>
              <a:t>2018/12/28</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F1DF4B65-71D4-4A08-9539-2A31B7AE5620}" type="slidenum">
              <a:rPr lang="zh-TW" altLang="en-US"/>
              <a:pPr>
                <a:defRPr/>
              </a:pPr>
              <a:t>‹#›</a:t>
            </a:fld>
            <a:endParaRPr lang="zh-TW" altLang="en-US"/>
          </a:p>
        </p:txBody>
      </p:sp>
    </p:spTree>
    <p:extLst>
      <p:ext uri="{BB962C8B-B14F-4D97-AF65-F5344CB8AC3E}">
        <p14:creationId xmlns:p14="http://schemas.microsoft.com/office/powerpoint/2010/main" val="205808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1DC211CE-34CE-442E-8BE1-90EEC48C31B8}" type="datetime1">
              <a:rPr lang="zh-TW" altLang="en-US" smtClean="0"/>
              <a:pPr>
                <a:defRPr/>
              </a:pPr>
              <a:t>2018/12/28</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06DF4E38-6D2E-4A0B-90EC-D3B16ECA2BBE}" type="slidenum">
              <a:rPr lang="zh-TW" altLang="en-US"/>
              <a:pPr>
                <a:defRPr/>
              </a:pPr>
              <a:t>‹#›</a:t>
            </a:fld>
            <a:endParaRPr lang="zh-TW" altLang="en-US"/>
          </a:p>
        </p:txBody>
      </p:sp>
    </p:spTree>
    <p:extLst>
      <p:ext uri="{BB962C8B-B14F-4D97-AF65-F5344CB8AC3E}">
        <p14:creationId xmlns:p14="http://schemas.microsoft.com/office/powerpoint/2010/main" val="3483178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BBFCFCD6-AA65-4FED-A368-AD2DB882286A}" type="datetime1">
              <a:rPr lang="zh-TW" altLang="en-US" smtClean="0"/>
              <a:pPr>
                <a:defRPr/>
              </a:pPr>
              <a:t>2018/12/28</a:t>
            </a:fld>
            <a:endParaRPr lang="zh-TW"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TW"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3EBD6DD-9D96-447A-A25A-5B7542BCCF1F}"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5pPr>
      <a:lvl6pPr marL="4572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6pPr>
      <a:lvl7pPr marL="9144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7pPr>
      <a:lvl8pPr marL="13716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8pPr>
      <a:lvl9pPr marL="18288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19F53B53-3A0A-441F-A70F-5BEC5D80938E}" type="datetime1">
              <a:rPr lang="zh-TW" altLang="en-US" smtClean="0"/>
              <a:pPr>
                <a:defRPr/>
              </a:pPr>
              <a:t>2018/12/28</a:t>
            </a:fld>
            <a:endParaRPr lang="zh-TW"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zh-TW"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23CE55F-F742-4DC3-9B93-5938218DC881}"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5pPr>
      <a:lvl6pPr marL="4572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6pPr>
      <a:lvl7pPr marL="9144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7pPr>
      <a:lvl8pPr marL="13716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8pPr>
      <a:lvl9pPr marL="18288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8" Type="http://schemas.openxmlformats.org/officeDocument/2006/relationships/hyperlink" Target="#_Toc508285006"/><Relationship Id="rId13" Type="http://schemas.openxmlformats.org/officeDocument/2006/relationships/image" Target="../media/image30.png"/><Relationship Id="rId3" Type="http://schemas.openxmlformats.org/officeDocument/2006/relationships/hyperlink" Target="#_Toc508284988"/><Relationship Id="rId7" Type="http://schemas.openxmlformats.org/officeDocument/2006/relationships/hyperlink" Target="#_Toc508285003"/><Relationship Id="rId12" Type="http://schemas.openxmlformats.org/officeDocument/2006/relationships/hyperlink" Target="#_Toc508285022"/><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hyperlink" Target="#_Toc508284999"/><Relationship Id="rId11" Type="http://schemas.openxmlformats.org/officeDocument/2006/relationships/hyperlink" Target="#_Toc508285018"/><Relationship Id="rId5" Type="http://schemas.openxmlformats.org/officeDocument/2006/relationships/hyperlink" Target="#_Toc508284995"/><Relationship Id="rId15" Type="http://schemas.openxmlformats.org/officeDocument/2006/relationships/image" Target="../media/image29.wmf"/><Relationship Id="rId10" Type="http://schemas.openxmlformats.org/officeDocument/2006/relationships/hyperlink" Target="#_Toc508285015"/><Relationship Id="rId4" Type="http://schemas.openxmlformats.org/officeDocument/2006/relationships/hyperlink" Target="#_Toc508284992"/><Relationship Id="rId9" Type="http://schemas.openxmlformats.org/officeDocument/2006/relationships/hyperlink" Target="#_Toc508285010"/><Relationship Id="rId1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5.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ctrTitle"/>
          </p:nvPr>
        </p:nvSpPr>
        <p:spPr>
          <a:xfrm>
            <a:off x="3994150" y="1751013"/>
            <a:ext cx="3138170" cy="2005012"/>
          </a:xfrm>
        </p:spPr>
        <p:txBody>
          <a:bodyPr anchor="t"/>
          <a:lstStyle/>
          <a:p>
            <a:pPr algn="l" eaLnBrk="1" hangingPunct="1">
              <a:lnSpc>
                <a:spcPct val="100000"/>
              </a:lnSpc>
            </a:pPr>
            <a:r>
              <a:rPr lang="zh-TW" altLang="en-US" sz="4400" b="1" dirty="0" smtClean="0">
                <a:solidFill>
                  <a:srgbClr val="70001D"/>
                </a:solidFill>
                <a:latin typeface="微軟正黑體" panose="020B0604030504040204" pitchFamily="34" charset="-120"/>
                <a:ea typeface="微軟正黑體" panose="020B0604030504040204" pitchFamily="34" charset="-120"/>
              </a:rPr>
              <a:t>協力同行</a:t>
            </a:r>
            <a:r>
              <a:rPr lang="en-US" altLang="zh-TW" sz="4400" b="1" dirty="0" smtClean="0">
                <a:solidFill>
                  <a:srgbClr val="70001D"/>
                </a:solidFill>
                <a:latin typeface="微軟正黑體" panose="020B0604030504040204" pitchFamily="34" charset="-120"/>
                <a:ea typeface="微軟正黑體" panose="020B0604030504040204" pitchFamily="34" charset="-120"/>
              </a:rPr>
              <a:t/>
            </a:r>
            <a:br>
              <a:rPr lang="en-US" altLang="zh-TW" sz="4400" b="1" dirty="0" smtClean="0">
                <a:solidFill>
                  <a:srgbClr val="70001D"/>
                </a:solidFill>
                <a:latin typeface="微軟正黑體" panose="020B0604030504040204" pitchFamily="34" charset="-120"/>
                <a:ea typeface="微軟正黑體" panose="020B0604030504040204" pitchFamily="34" charset="-120"/>
              </a:rPr>
            </a:br>
            <a:r>
              <a:rPr lang="zh-TW" altLang="en-US" sz="4400" b="1" dirty="0" smtClean="0">
                <a:solidFill>
                  <a:srgbClr val="70001D"/>
                </a:solidFill>
                <a:latin typeface="微軟正黑體" panose="020B0604030504040204" pitchFamily="34" charset="-120"/>
                <a:ea typeface="微軟正黑體" panose="020B0604030504040204" pitchFamily="34" charset="-120"/>
              </a:rPr>
              <a:t>解析實踐</a:t>
            </a:r>
            <a:r>
              <a:rPr lang="en-US" altLang="zh-TW" sz="4400" b="1" dirty="0" smtClean="0">
                <a:solidFill>
                  <a:srgbClr val="C00000"/>
                </a:solidFill>
                <a:latin typeface="微軟正黑體" panose="020B0604030504040204" pitchFamily="34" charset="-120"/>
                <a:ea typeface="微軟正黑體" panose="020B0604030504040204" pitchFamily="34" charset="-120"/>
              </a:rPr>
              <a:t/>
            </a:r>
            <a:br>
              <a:rPr lang="en-US" altLang="zh-TW" sz="4400" b="1" dirty="0" smtClean="0">
                <a:solidFill>
                  <a:srgbClr val="C00000"/>
                </a:solidFill>
                <a:latin typeface="微軟正黑體" panose="020B0604030504040204" pitchFamily="34" charset="-120"/>
                <a:ea typeface="微軟正黑體" panose="020B0604030504040204" pitchFamily="34" charset="-120"/>
              </a:rPr>
            </a:br>
            <a:r>
              <a:rPr lang="en-US" altLang="zh-TW" sz="4000" b="1" dirty="0" smtClean="0">
                <a:latin typeface="微軟正黑體" panose="020B0604030504040204" pitchFamily="34" charset="-120"/>
                <a:ea typeface="微軟正黑體" panose="020B0604030504040204" pitchFamily="34" charset="-120"/>
              </a:rPr>
              <a:t/>
            </a:r>
            <a:br>
              <a:rPr lang="en-US" altLang="zh-TW" sz="4000" b="1" dirty="0" smtClean="0">
                <a:latin typeface="微軟正黑體" panose="020B0604030504040204" pitchFamily="34" charset="-120"/>
                <a:ea typeface="微軟正黑體" panose="020B0604030504040204" pitchFamily="34" charset="-120"/>
              </a:rPr>
            </a:br>
            <a:r>
              <a:rPr lang="en-US" altLang="zh-TW" sz="3600" b="1" dirty="0" smtClean="0">
                <a:latin typeface="微軟正黑體" panose="020B0604030504040204" pitchFamily="34" charset="-120"/>
                <a:ea typeface="微軟正黑體" panose="020B0604030504040204" pitchFamily="34" charset="-120"/>
              </a:rPr>
              <a:t/>
            </a:r>
            <a:br>
              <a:rPr lang="en-US" altLang="zh-TW" sz="3600" b="1" dirty="0" smtClean="0">
                <a:latin typeface="微軟正黑體" panose="020B0604030504040204" pitchFamily="34" charset="-120"/>
                <a:ea typeface="微軟正黑體" panose="020B0604030504040204" pitchFamily="34" charset="-120"/>
              </a:rPr>
            </a:br>
            <a:r>
              <a:rPr lang="en-US" altLang="zh-TW" sz="3600" b="1" dirty="0" smtClean="0">
                <a:latin typeface="微軟正黑體" panose="020B0604030504040204" pitchFamily="34" charset="-120"/>
                <a:ea typeface="微軟正黑體" panose="020B0604030504040204" pitchFamily="34" charset="-120"/>
              </a:rPr>
              <a:t/>
            </a:r>
            <a:br>
              <a:rPr lang="en-US" altLang="zh-TW" sz="3600" b="1" dirty="0" smtClean="0">
                <a:latin typeface="微軟正黑體" panose="020B0604030504040204" pitchFamily="34" charset="-120"/>
                <a:ea typeface="微軟正黑體" panose="020B0604030504040204" pitchFamily="34" charset="-120"/>
              </a:rPr>
            </a:br>
            <a:r>
              <a:rPr lang="en-US" altLang="zh-TW" sz="3600" b="1" dirty="0" smtClean="0">
                <a:latin typeface="微軟正黑體" panose="020B0604030504040204" pitchFamily="34" charset="-120"/>
                <a:ea typeface="微軟正黑體" panose="020B0604030504040204" pitchFamily="34" charset="-120"/>
              </a:rPr>
              <a:t/>
            </a:r>
            <a:br>
              <a:rPr lang="en-US" altLang="zh-TW" sz="3600" b="1" dirty="0" smtClean="0">
                <a:latin typeface="微軟正黑體" panose="020B0604030504040204" pitchFamily="34" charset="-120"/>
                <a:ea typeface="微軟正黑體" panose="020B0604030504040204" pitchFamily="34" charset="-120"/>
              </a:rPr>
            </a:br>
            <a:r>
              <a:rPr lang="en-US" altLang="zh-TW" sz="3600" b="1" dirty="0" smtClean="0">
                <a:latin typeface="微軟正黑體" panose="020B0604030504040204" pitchFamily="34" charset="-120"/>
                <a:ea typeface="微軟正黑體" panose="020B0604030504040204" pitchFamily="34" charset="-120"/>
              </a:rPr>
              <a:t/>
            </a:r>
            <a:br>
              <a:rPr lang="en-US" altLang="zh-TW" sz="3600" b="1" dirty="0" smtClean="0">
                <a:latin typeface="微軟正黑體" panose="020B0604030504040204" pitchFamily="34" charset="-120"/>
                <a:ea typeface="微軟正黑體" panose="020B0604030504040204" pitchFamily="34" charset="-120"/>
              </a:rPr>
            </a:br>
            <a:r>
              <a:rPr lang="en-US" altLang="zh-TW" sz="4000" b="1" dirty="0" smtClean="0">
                <a:latin typeface="微軟正黑體" panose="020B0604030504040204" pitchFamily="34" charset="-120"/>
                <a:ea typeface="微軟正黑體" panose="020B0604030504040204" pitchFamily="34" charset="-120"/>
              </a:rPr>
              <a:t/>
            </a:r>
            <a:br>
              <a:rPr lang="en-US" altLang="zh-TW" sz="4000" b="1" dirty="0" smtClean="0">
                <a:latin typeface="微軟正黑體" panose="020B0604030504040204" pitchFamily="34" charset="-120"/>
                <a:ea typeface="微軟正黑體" panose="020B0604030504040204" pitchFamily="34" charset="-120"/>
              </a:rPr>
            </a:br>
            <a:r>
              <a:rPr lang="en-US" altLang="zh-TW" sz="2800" b="1" dirty="0" smtClean="0">
                <a:solidFill>
                  <a:srgbClr val="FF0000"/>
                </a:solidFill>
                <a:latin typeface="微軟正黑體" panose="020B0604030504040204" pitchFamily="34" charset="-120"/>
                <a:ea typeface="微軟正黑體" panose="020B0604030504040204" pitchFamily="34" charset="-120"/>
              </a:rPr>
              <a:t/>
            </a:r>
            <a:br>
              <a:rPr lang="en-US" altLang="zh-TW" sz="2800" b="1" dirty="0" smtClean="0">
                <a:solidFill>
                  <a:srgbClr val="FF0000"/>
                </a:solidFill>
                <a:latin typeface="微軟正黑體" panose="020B0604030504040204" pitchFamily="34" charset="-120"/>
                <a:ea typeface="微軟正黑體" panose="020B0604030504040204" pitchFamily="34" charset="-120"/>
              </a:rPr>
            </a:br>
            <a:endParaRPr lang="zh-TW" altLang="en-US" sz="2800" dirty="0" smtClean="0">
              <a:latin typeface="微軟正黑體" panose="020B0604030504040204" pitchFamily="34" charset="-120"/>
              <a:ea typeface="微軟正黑體" panose="020B0604030504040204" pitchFamily="34" charset="-120"/>
            </a:endParaRPr>
          </a:p>
        </p:txBody>
      </p:sp>
      <p:sp>
        <p:nvSpPr>
          <p:cNvPr id="17411"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8AE80743-4519-4A64-B684-A3222D00BDBC}" type="slidenum">
              <a:rPr lang="zh-TW" altLang="en-US" sz="1200" smtClean="0">
                <a:solidFill>
                  <a:srgbClr val="898989"/>
                </a:solidFill>
              </a:rPr>
              <a:pPr>
                <a:lnSpc>
                  <a:spcPct val="100000"/>
                </a:lnSpc>
                <a:spcBef>
                  <a:spcPct val="0"/>
                </a:spcBef>
                <a:buFontTx/>
                <a:buNone/>
              </a:pPr>
              <a:t>1</a:t>
            </a:fld>
            <a:endParaRPr lang="zh-TW" altLang="en-US" sz="1200" smtClean="0">
              <a:solidFill>
                <a:srgbClr val="898989"/>
              </a:solidFill>
            </a:endParaRPr>
          </a:p>
        </p:txBody>
      </p:sp>
      <p:sp>
        <p:nvSpPr>
          <p:cNvPr id="17412" name="矩形 1"/>
          <p:cNvSpPr>
            <a:spLocks noChangeArrowheads="1"/>
          </p:cNvSpPr>
          <p:nvPr/>
        </p:nvSpPr>
        <p:spPr bwMode="auto">
          <a:xfrm>
            <a:off x="3994150" y="3319463"/>
            <a:ext cx="4572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9pPr>
          </a:lstStyle>
          <a:p>
            <a:pPr>
              <a:lnSpc>
                <a:spcPct val="100000"/>
              </a:lnSpc>
              <a:spcBef>
                <a:spcPct val="0"/>
              </a:spcBef>
              <a:buFontTx/>
              <a:buNone/>
              <a:defRPr/>
            </a:pPr>
            <a:r>
              <a:rPr lang="zh-TW" altLang="en-US" sz="2400" b="1" dirty="0" smtClean="0">
                <a:solidFill>
                  <a:schemeClr val="accent2">
                    <a:lumMod val="75000"/>
                  </a:schemeClr>
                </a:solidFill>
                <a:latin typeface="微軟正黑體" pitchFamily="34" charset="-120"/>
                <a:ea typeface="微軟正黑體" pitchFamily="34" charset="-120"/>
              </a:rPr>
              <a:t>十二年國民基本教育課程綱要</a:t>
            </a:r>
            <a:r>
              <a:rPr lang="en-US" altLang="zh-TW" sz="2400" b="1" dirty="0" smtClean="0">
                <a:solidFill>
                  <a:schemeClr val="accent2">
                    <a:lumMod val="75000"/>
                  </a:schemeClr>
                </a:solidFill>
                <a:latin typeface="微軟正黑體" pitchFamily="34" charset="-120"/>
                <a:ea typeface="微軟正黑體" pitchFamily="34" charset="-120"/>
              </a:rPr>
              <a:t/>
            </a:r>
            <a:br>
              <a:rPr lang="en-US" altLang="zh-TW" sz="2400" b="1" dirty="0" smtClean="0">
                <a:solidFill>
                  <a:schemeClr val="accent2">
                    <a:lumMod val="75000"/>
                  </a:schemeClr>
                </a:solidFill>
                <a:latin typeface="微軟正黑體" pitchFamily="34" charset="-120"/>
                <a:ea typeface="微軟正黑體" pitchFamily="34" charset="-120"/>
              </a:rPr>
            </a:br>
            <a:r>
              <a:rPr lang="zh-TW" altLang="en-US" sz="2400" b="1" dirty="0" smtClean="0">
                <a:solidFill>
                  <a:schemeClr val="accent2">
                    <a:lumMod val="75000"/>
                  </a:schemeClr>
                </a:solidFill>
                <a:latin typeface="微軟正黑體" pitchFamily="34" charset="-120"/>
                <a:ea typeface="微軟正黑體" pitchFamily="34" charset="-120"/>
              </a:rPr>
              <a:t>科技領域</a:t>
            </a:r>
            <a:endParaRPr lang="zh-TW" altLang="en-US" sz="2400" dirty="0" smtClean="0">
              <a:solidFill>
                <a:schemeClr val="accent2">
                  <a:lumMod val="75000"/>
                </a:schemeClr>
              </a:solidFill>
            </a:endParaRPr>
          </a:p>
        </p:txBody>
      </p:sp>
      <p:pic>
        <p:nvPicPr>
          <p:cNvPr id="17413" name="圖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575" y="2711450"/>
            <a:ext cx="2528888"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7"/>
          <p:cNvSpPr/>
          <p:nvPr/>
        </p:nvSpPr>
        <p:spPr>
          <a:xfrm>
            <a:off x="8675688" y="3216275"/>
            <a:ext cx="477837" cy="476250"/>
          </a:xfrm>
          <a:prstGeom prst="rect">
            <a:avLst/>
          </a:prstGeom>
          <a:solidFill>
            <a:srgbClr val="7000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altLang="zh-TW" dirty="0" smtClean="0">
                <a:solidFill>
                  <a:srgbClr val="70001D"/>
                </a:solidFill>
                <a:latin typeface="Simple-Line-Icons" pitchFamily="2" charset="2"/>
              </a:rPr>
              <a:t></a:t>
            </a:r>
            <a:endParaRPr lang="en-US" altLang="zh-TW" dirty="0" smtClean="0">
              <a:solidFill>
                <a:srgbClr val="70001D"/>
              </a:solidFill>
            </a:endParaRPr>
          </a:p>
        </p:txBody>
      </p:sp>
      <p:cxnSp>
        <p:nvCxnSpPr>
          <p:cNvPr id="4" name="直線接點 3"/>
          <p:cNvCxnSpPr/>
          <p:nvPr/>
        </p:nvCxnSpPr>
        <p:spPr>
          <a:xfrm>
            <a:off x="3870325" y="1711325"/>
            <a:ext cx="0" cy="2651125"/>
          </a:xfrm>
          <a:prstGeom prst="line">
            <a:avLst/>
          </a:prstGeom>
          <a:ln w="127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直線接點 9"/>
          <p:cNvCxnSpPr/>
          <p:nvPr/>
        </p:nvCxnSpPr>
        <p:spPr>
          <a:xfrm>
            <a:off x="3727450" y="3216275"/>
            <a:ext cx="3732213" cy="0"/>
          </a:xfrm>
          <a:prstGeom prst="line">
            <a:avLst/>
          </a:prstGeom>
          <a:ln w="12700"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p:cNvSpPr/>
          <p:nvPr/>
        </p:nvSpPr>
        <p:spPr>
          <a:xfrm>
            <a:off x="-166688" y="33338"/>
            <a:ext cx="9144001" cy="6781800"/>
          </a:xfrm>
          <a:prstGeom prst="rect">
            <a:avLst/>
          </a:prstGeom>
          <a:solidFill>
            <a:srgbClr val="F2F2F2"/>
          </a:solidFill>
          <a:ln w="7620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cxnSp>
        <p:nvCxnSpPr>
          <p:cNvPr id="37" name="直線單箭頭接點 36"/>
          <p:cNvCxnSpPr/>
          <p:nvPr/>
        </p:nvCxnSpPr>
        <p:spPr>
          <a:xfrm flipV="1">
            <a:off x="1720850" y="725488"/>
            <a:ext cx="1012825" cy="1084262"/>
          </a:xfrm>
          <a:prstGeom prst="straightConnector1">
            <a:avLst/>
          </a:prstGeom>
          <a:ln w="7620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a:off x="1765300" y="1776413"/>
            <a:ext cx="968375" cy="803275"/>
          </a:xfrm>
          <a:prstGeom prst="straightConnector1">
            <a:avLst/>
          </a:prstGeom>
          <a:ln w="7620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p:nvPr/>
        </p:nvCxnSpPr>
        <p:spPr>
          <a:xfrm>
            <a:off x="1706563" y="4611688"/>
            <a:ext cx="984250" cy="838200"/>
          </a:xfrm>
          <a:prstGeom prst="straightConnector1">
            <a:avLst/>
          </a:prstGeom>
          <a:ln w="7620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標題 1"/>
          <p:cNvSpPr txBox="1">
            <a:spLocks/>
          </p:cNvSpPr>
          <p:nvPr/>
        </p:nvSpPr>
        <p:spPr>
          <a:xfrm>
            <a:off x="5048250" y="323850"/>
            <a:ext cx="3978275" cy="996950"/>
          </a:xfrm>
          <a:prstGeom prst="rect">
            <a:avLst/>
          </a:prstGeom>
        </p:spPr>
        <p:txBody>
          <a:bodyPr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核心素養的轉化</a:t>
            </a:r>
          </a:p>
        </p:txBody>
      </p:sp>
      <p:cxnSp>
        <p:nvCxnSpPr>
          <p:cNvPr id="7" name="直線接點 6"/>
          <p:cNvCxnSpPr/>
          <p:nvPr/>
        </p:nvCxnSpPr>
        <p:spPr>
          <a:xfrm>
            <a:off x="4813300" y="1208088"/>
            <a:ext cx="43307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4654550" y="1320800"/>
            <a:ext cx="4371975"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29705" name="群組 62"/>
          <p:cNvGrpSpPr>
            <a:grpSpLocks/>
          </p:cNvGrpSpPr>
          <p:nvPr/>
        </p:nvGrpSpPr>
        <p:grpSpPr bwMode="auto">
          <a:xfrm>
            <a:off x="158750" y="957263"/>
            <a:ext cx="1625600" cy="1625600"/>
            <a:chOff x="159021" y="956681"/>
            <a:chExt cx="1625397" cy="1625397"/>
          </a:xfrm>
        </p:grpSpPr>
        <p:pic>
          <p:nvPicPr>
            <p:cNvPr id="29758"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021" y="956681"/>
              <a:ext cx="1625397" cy="162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59" name="文字方塊 9"/>
            <p:cNvSpPr txBox="1">
              <a:spLocks noChangeArrowheads="1"/>
            </p:cNvSpPr>
            <p:nvPr/>
          </p:nvSpPr>
          <p:spPr bwMode="auto">
            <a:xfrm>
              <a:off x="843347" y="1535350"/>
              <a:ext cx="3768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總</a:t>
              </a:r>
              <a:endParaRPr lang="en-US" altLang="zh-TW" sz="1800" b="1">
                <a:solidFill>
                  <a:schemeClr val="bg1"/>
                </a:solidFill>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綱</a:t>
              </a:r>
              <a:endParaRPr lang="en-US" altLang="zh-TW" sz="1800" b="1">
                <a:solidFill>
                  <a:schemeClr val="bg1"/>
                </a:solidFill>
                <a:latin typeface="微軟正黑體" panose="020B0604030504040204" pitchFamily="34" charset="-120"/>
                <a:ea typeface="微軟正黑體" panose="020B0604030504040204" pitchFamily="34" charset="-120"/>
              </a:endParaRPr>
            </a:p>
          </p:txBody>
        </p:sp>
      </p:grpSp>
      <p:grpSp>
        <p:nvGrpSpPr>
          <p:cNvPr id="29706" name="群組 2047"/>
          <p:cNvGrpSpPr>
            <a:grpSpLocks/>
          </p:cNvGrpSpPr>
          <p:nvPr/>
        </p:nvGrpSpPr>
        <p:grpSpPr bwMode="auto">
          <a:xfrm>
            <a:off x="158750" y="3562350"/>
            <a:ext cx="1625600" cy="1625600"/>
            <a:chOff x="159022" y="3562231"/>
            <a:chExt cx="1625397" cy="1625397"/>
          </a:xfrm>
        </p:grpSpPr>
        <p:pic>
          <p:nvPicPr>
            <p:cNvPr id="29756" name="圖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9022" y="3562231"/>
              <a:ext cx="1625397" cy="162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57" name="文字方塊 10"/>
            <p:cNvSpPr txBox="1">
              <a:spLocks noChangeArrowheads="1"/>
            </p:cNvSpPr>
            <p:nvPr/>
          </p:nvSpPr>
          <p:spPr bwMode="auto">
            <a:xfrm>
              <a:off x="387785" y="4659284"/>
              <a:ext cx="6439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領綱</a:t>
              </a:r>
              <a:endParaRPr lang="en-US" altLang="zh-TW" sz="1800" b="1">
                <a:solidFill>
                  <a:schemeClr val="bg1"/>
                </a:solidFill>
                <a:latin typeface="微軟正黑體" panose="020B0604030504040204" pitchFamily="34" charset="-120"/>
                <a:ea typeface="微軟正黑體" panose="020B0604030504040204" pitchFamily="34" charset="-120"/>
              </a:endParaRPr>
            </a:p>
          </p:txBody>
        </p:sp>
      </p:grpSp>
      <p:cxnSp>
        <p:nvCxnSpPr>
          <p:cNvPr id="12" name="直線單箭頭接點 11"/>
          <p:cNvCxnSpPr/>
          <p:nvPr/>
        </p:nvCxnSpPr>
        <p:spPr>
          <a:xfrm flipH="1">
            <a:off x="971550" y="2582863"/>
            <a:ext cx="7938" cy="979487"/>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708" name="群組 2048"/>
          <p:cNvGrpSpPr>
            <a:grpSpLocks/>
          </p:cNvGrpSpPr>
          <p:nvPr/>
        </p:nvGrpSpPr>
        <p:grpSpPr bwMode="auto">
          <a:xfrm>
            <a:off x="2597150" y="33338"/>
            <a:ext cx="1465263" cy="1465262"/>
            <a:chOff x="2597117" y="33058"/>
            <a:chExt cx="1465468" cy="1465468"/>
          </a:xfrm>
        </p:grpSpPr>
        <p:pic>
          <p:nvPicPr>
            <p:cNvPr id="29754" name="圖片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97117" y="33058"/>
              <a:ext cx="1465468" cy="1465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55" name="文字方塊 19"/>
            <p:cNvSpPr txBox="1">
              <a:spLocks noChangeArrowheads="1"/>
            </p:cNvSpPr>
            <p:nvPr/>
          </p:nvSpPr>
          <p:spPr bwMode="auto">
            <a:xfrm>
              <a:off x="2772030" y="1066311"/>
              <a:ext cx="11875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核心素養</a:t>
              </a:r>
              <a:endParaRPr lang="en-US" altLang="zh-TW" sz="1800" b="1">
                <a:solidFill>
                  <a:schemeClr val="bg1"/>
                </a:solidFill>
                <a:latin typeface="微軟正黑體" panose="020B0604030504040204" pitchFamily="34" charset="-120"/>
                <a:ea typeface="微軟正黑體" panose="020B0604030504040204" pitchFamily="34" charset="-120"/>
              </a:endParaRPr>
            </a:p>
          </p:txBody>
        </p:sp>
      </p:grpSp>
      <p:grpSp>
        <p:nvGrpSpPr>
          <p:cNvPr id="29709" name="群組 2050"/>
          <p:cNvGrpSpPr>
            <a:grpSpLocks/>
          </p:cNvGrpSpPr>
          <p:nvPr/>
        </p:nvGrpSpPr>
        <p:grpSpPr bwMode="auto">
          <a:xfrm>
            <a:off x="3330575" y="1498600"/>
            <a:ext cx="787400" cy="631825"/>
            <a:chOff x="3329851" y="1498526"/>
            <a:chExt cx="787705" cy="631447"/>
          </a:xfrm>
        </p:grpSpPr>
        <p:cxnSp>
          <p:nvCxnSpPr>
            <p:cNvPr id="25" name="直線單箭頭接點 24"/>
            <p:cNvCxnSpPr>
              <a:endCxn id="15" idx="0"/>
            </p:cNvCxnSpPr>
            <p:nvPr/>
          </p:nvCxnSpPr>
          <p:spPr>
            <a:xfrm>
              <a:off x="3329851" y="1498526"/>
              <a:ext cx="0" cy="631447"/>
            </a:xfrm>
            <a:prstGeom prst="straightConnector1">
              <a:avLst/>
            </a:prstGeom>
            <a:ln w="76200">
              <a:solidFill>
                <a:schemeClr val="accent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2" name="文字方塊 41"/>
            <p:cNvSpPr txBox="1"/>
            <p:nvPr/>
          </p:nvSpPr>
          <p:spPr>
            <a:xfrm>
              <a:off x="3461665" y="1600065"/>
              <a:ext cx="655891" cy="369667"/>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轉化</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29710" name="群組 2052"/>
          <p:cNvGrpSpPr>
            <a:grpSpLocks/>
          </p:cNvGrpSpPr>
          <p:nvPr/>
        </p:nvGrpSpPr>
        <p:grpSpPr bwMode="auto">
          <a:xfrm>
            <a:off x="3330575" y="3973513"/>
            <a:ext cx="730250" cy="833437"/>
            <a:chOff x="3329851" y="3973544"/>
            <a:chExt cx="730303" cy="833470"/>
          </a:xfrm>
        </p:grpSpPr>
        <p:cxnSp>
          <p:nvCxnSpPr>
            <p:cNvPr id="27" name="直線單箭頭接點 26"/>
            <p:cNvCxnSpPr/>
            <p:nvPr/>
          </p:nvCxnSpPr>
          <p:spPr>
            <a:xfrm>
              <a:off x="3329851" y="3973544"/>
              <a:ext cx="0" cy="833470"/>
            </a:xfrm>
            <a:prstGeom prst="straightConnector1">
              <a:avLst/>
            </a:prstGeom>
            <a:ln w="76200">
              <a:solidFill>
                <a:schemeClr val="accent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3" name="文字方塊 42"/>
            <p:cNvSpPr txBox="1"/>
            <p:nvPr/>
          </p:nvSpPr>
          <p:spPr>
            <a:xfrm>
              <a:off x="3404469" y="4173577"/>
              <a:ext cx="655685" cy="369902"/>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轉化</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29711" name="群組 2067"/>
          <p:cNvGrpSpPr>
            <a:grpSpLocks/>
          </p:cNvGrpSpPr>
          <p:nvPr/>
        </p:nvGrpSpPr>
        <p:grpSpPr bwMode="auto">
          <a:xfrm>
            <a:off x="2298700" y="4806950"/>
            <a:ext cx="2133600" cy="1855788"/>
            <a:chOff x="2299193" y="4807014"/>
            <a:chExt cx="2133212" cy="1855222"/>
          </a:xfrm>
        </p:grpSpPr>
        <p:sp>
          <p:nvSpPr>
            <p:cNvPr id="30" name="文字方塊 29"/>
            <p:cNvSpPr txBox="1"/>
            <p:nvPr/>
          </p:nvSpPr>
          <p:spPr>
            <a:xfrm>
              <a:off x="2299193" y="6292461"/>
              <a:ext cx="2133212" cy="369775"/>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領域</a:t>
              </a:r>
              <a:r>
                <a:rPr lang="en-US" altLang="zh-TW" b="1"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科目</a:t>
              </a:r>
              <a:r>
                <a:rPr lang="zh-TW" altLang="en-US" b="1" dirty="0">
                  <a:solidFill>
                    <a:srgbClr val="C00000"/>
                  </a:solidFill>
                  <a:latin typeface="微軟正黑體" panose="020B0604030504040204" pitchFamily="34" charset="-120"/>
                  <a:ea typeface="微軟正黑體" panose="020B0604030504040204" pitchFamily="34" charset="-120"/>
                </a:rPr>
                <a:t>核心素養</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grpSp>
          <p:nvGrpSpPr>
            <p:cNvPr id="29747" name="群組 2053"/>
            <p:cNvGrpSpPr>
              <a:grpSpLocks/>
            </p:cNvGrpSpPr>
            <p:nvPr/>
          </p:nvGrpSpPr>
          <p:grpSpPr bwMode="auto">
            <a:xfrm>
              <a:off x="2597117" y="4807014"/>
              <a:ext cx="1465468" cy="1465468"/>
              <a:chOff x="2597117" y="4807014"/>
              <a:chExt cx="1465468" cy="1465468"/>
            </a:xfrm>
          </p:grpSpPr>
          <p:pic>
            <p:nvPicPr>
              <p:cNvPr id="48" name="圖片 47"/>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97117" y="4807014"/>
                <a:ext cx="1465468" cy="1465468"/>
              </a:xfrm>
              <a:prstGeom prst="rect">
                <a:avLst/>
              </a:prstGeom>
            </p:spPr>
          </p:pic>
          <p:pic>
            <p:nvPicPr>
              <p:cNvPr id="29749" name="圖片 2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82086" y="5159721"/>
                <a:ext cx="895530" cy="89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9712" name="群組 2066"/>
          <p:cNvGrpSpPr>
            <a:grpSpLocks/>
          </p:cNvGrpSpPr>
          <p:nvPr/>
        </p:nvGrpSpPr>
        <p:grpSpPr bwMode="auto">
          <a:xfrm>
            <a:off x="2333625" y="2087563"/>
            <a:ext cx="2355850" cy="1846262"/>
            <a:chOff x="2188265" y="2129973"/>
            <a:chExt cx="2355067" cy="1846324"/>
          </a:xfrm>
        </p:grpSpPr>
        <p:grpSp>
          <p:nvGrpSpPr>
            <p:cNvPr id="29740" name="群組 2051"/>
            <p:cNvGrpSpPr>
              <a:grpSpLocks/>
            </p:cNvGrpSpPr>
            <p:nvPr/>
          </p:nvGrpSpPr>
          <p:grpSpPr bwMode="auto">
            <a:xfrm>
              <a:off x="2597117" y="2129973"/>
              <a:ext cx="1465468" cy="1472938"/>
              <a:chOff x="2597117" y="2129973"/>
              <a:chExt cx="1465468" cy="1472938"/>
            </a:xfrm>
          </p:grpSpPr>
          <p:pic>
            <p:nvPicPr>
              <p:cNvPr id="15" name="圖片 14"/>
              <p:cNvPicPr>
                <a:picLocks noChangeAspect="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597117" y="2129973"/>
                <a:ext cx="1465468" cy="1465468"/>
              </a:xfrm>
              <a:prstGeom prst="rect">
                <a:avLst/>
              </a:prstGeom>
            </p:spPr>
          </p:pic>
          <p:sp>
            <p:nvSpPr>
              <p:cNvPr id="29743" name="文字方塊 16"/>
              <p:cNvSpPr txBox="1">
                <a:spLocks noChangeArrowheads="1"/>
              </p:cNvSpPr>
              <p:nvPr/>
            </p:nvSpPr>
            <p:spPr bwMode="auto">
              <a:xfrm>
                <a:off x="2733896" y="3048913"/>
                <a:ext cx="3730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1800" b="1">
                    <a:solidFill>
                      <a:schemeClr val="bg1"/>
                    </a:solidFill>
                    <a:latin typeface="微軟正黑體" panose="020B0604030504040204" pitchFamily="34" charset="-120"/>
                    <a:ea typeface="微軟正黑體" panose="020B0604030504040204" pitchFamily="34" charset="-120"/>
                  </a:rPr>
                  <a:t>E</a:t>
                </a:r>
              </a:p>
            </p:txBody>
          </p:sp>
          <p:sp>
            <p:nvSpPr>
              <p:cNvPr id="29744" name="文字方塊 17"/>
              <p:cNvSpPr txBox="1">
                <a:spLocks noChangeArrowheads="1"/>
              </p:cNvSpPr>
              <p:nvPr/>
            </p:nvSpPr>
            <p:spPr bwMode="auto">
              <a:xfrm>
                <a:off x="3168419" y="3233579"/>
                <a:ext cx="3730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1800" b="1">
                    <a:solidFill>
                      <a:schemeClr val="bg1"/>
                    </a:solidFill>
                    <a:latin typeface="微軟正黑體" panose="020B0604030504040204" pitchFamily="34" charset="-120"/>
                    <a:ea typeface="微軟正黑體" panose="020B0604030504040204" pitchFamily="34" charset="-120"/>
                  </a:rPr>
                  <a:t>J</a:t>
                </a:r>
              </a:p>
            </p:txBody>
          </p:sp>
          <p:sp>
            <p:nvSpPr>
              <p:cNvPr id="29745" name="文字方塊 18"/>
              <p:cNvSpPr txBox="1">
                <a:spLocks noChangeArrowheads="1"/>
              </p:cNvSpPr>
              <p:nvPr/>
            </p:nvSpPr>
            <p:spPr bwMode="auto">
              <a:xfrm>
                <a:off x="3602943" y="3048913"/>
                <a:ext cx="3730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1800" b="1">
                    <a:solidFill>
                      <a:schemeClr val="bg1"/>
                    </a:solidFill>
                    <a:latin typeface="微軟正黑體" panose="020B0604030504040204" pitchFamily="34" charset="-120"/>
                    <a:ea typeface="微軟正黑體" panose="020B0604030504040204" pitchFamily="34" charset="-120"/>
                  </a:rPr>
                  <a:t>U</a:t>
                </a:r>
              </a:p>
            </p:txBody>
          </p:sp>
        </p:grpSp>
        <p:sp>
          <p:nvSpPr>
            <p:cNvPr id="49" name="文字方塊 48"/>
            <p:cNvSpPr txBox="1"/>
            <p:nvPr/>
          </p:nvSpPr>
          <p:spPr>
            <a:xfrm>
              <a:off x="2188265" y="3606398"/>
              <a:ext cx="2355067" cy="369899"/>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各教育階段核心素養</a:t>
              </a:r>
              <a:endParaRPr lang="en-US" altLang="zh-TW" b="1" dirty="0">
                <a:solidFill>
                  <a:schemeClr val="accent5">
                    <a:lumMod val="75000"/>
                  </a:schemeClr>
                </a:solidFill>
                <a:latin typeface="微軟正黑體" panose="020B0604030504040204" pitchFamily="34" charset="-120"/>
                <a:ea typeface="微軟正黑體" panose="020B0604030504040204" pitchFamily="34" charset="-120"/>
              </a:endParaRPr>
            </a:p>
          </p:txBody>
        </p:sp>
      </p:grpSp>
      <p:grpSp>
        <p:nvGrpSpPr>
          <p:cNvPr id="29713" name="群組 2068"/>
          <p:cNvGrpSpPr>
            <a:grpSpLocks/>
          </p:cNvGrpSpPr>
          <p:nvPr/>
        </p:nvGrpSpPr>
        <p:grpSpPr bwMode="auto">
          <a:xfrm>
            <a:off x="4660900" y="3073400"/>
            <a:ext cx="4108450" cy="1754188"/>
            <a:chOff x="4661010" y="3073539"/>
            <a:chExt cx="4108384" cy="1754451"/>
          </a:xfrm>
        </p:grpSpPr>
        <p:grpSp>
          <p:nvGrpSpPr>
            <p:cNvPr id="29736" name="群組 2054"/>
            <p:cNvGrpSpPr>
              <a:grpSpLocks/>
            </p:cNvGrpSpPr>
            <p:nvPr/>
          </p:nvGrpSpPr>
          <p:grpSpPr bwMode="auto">
            <a:xfrm>
              <a:off x="4661010" y="3073539"/>
              <a:ext cx="2272025" cy="1754451"/>
              <a:chOff x="4661010" y="3073539"/>
              <a:chExt cx="2272025" cy="1754451"/>
            </a:xfrm>
          </p:grpSpPr>
          <p:pic>
            <p:nvPicPr>
              <p:cNvPr id="29738" name="圖片 4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61010" y="3073539"/>
                <a:ext cx="1474917" cy="1474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39" name="圖片 5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75120" y="3370075"/>
                <a:ext cx="1457915" cy="145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 name="文字方塊 60"/>
            <p:cNvSpPr txBox="1"/>
            <p:nvPr/>
          </p:nvSpPr>
          <p:spPr>
            <a:xfrm>
              <a:off x="6635828" y="4205597"/>
              <a:ext cx="2133566" cy="369942"/>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領域</a:t>
              </a:r>
              <a:r>
                <a:rPr lang="en-US" altLang="zh-TW" b="1"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科目</a:t>
              </a:r>
              <a:r>
                <a:rPr lang="zh-TW" altLang="en-US" b="1" dirty="0">
                  <a:solidFill>
                    <a:srgbClr val="C00000"/>
                  </a:solidFill>
                  <a:latin typeface="微軟正黑體" panose="020B0604030504040204" pitchFamily="34" charset="-120"/>
                  <a:ea typeface="微軟正黑體" panose="020B0604030504040204" pitchFamily="34" charset="-120"/>
                </a:rPr>
                <a:t>理念目標</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grpSp>
      <p:grpSp>
        <p:nvGrpSpPr>
          <p:cNvPr id="29714" name="群組 2069"/>
          <p:cNvGrpSpPr>
            <a:grpSpLocks/>
          </p:cNvGrpSpPr>
          <p:nvPr/>
        </p:nvGrpSpPr>
        <p:grpSpPr bwMode="auto">
          <a:xfrm>
            <a:off x="5658418" y="4942387"/>
            <a:ext cx="2475706" cy="1781727"/>
            <a:chOff x="5634323" y="5028616"/>
            <a:chExt cx="2538225" cy="1826991"/>
          </a:xfrm>
        </p:grpSpPr>
        <p:grpSp>
          <p:nvGrpSpPr>
            <p:cNvPr id="29732" name="群組 2055"/>
            <p:cNvGrpSpPr>
              <a:grpSpLocks/>
            </p:cNvGrpSpPr>
            <p:nvPr/>
          </p:nvGrpSpPr>
          <p:grpSpPr bwMode="auto">
            <a:xfrm>
              <a:off x="5825797" y="5028616"/>
              <a:ext cx="2346751" cy="1696598"/>
              <a:chOff x="5825797" y="5028616"/>
              <a:chExt cx="2346751" cy="1696598"/>
            </a:xfrm>
          </p:grpSpPr>
          <p:pic>
            <p:nvPicPr>
              <p:cNvPr id="44" name="圖片 43"/>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flipH="1">
                <a:off x="5825797" y="5028616"/>
                <a:ext cx="1445804" cy="1445804"/>
              </a:xfrm>
              <a:prstGeom prst="rect">
                <a:avLst/>
              </a:prstGeom>
            </p:spPr>
          </p:pic>
          <p:pic>
            <p:nvPicPr>
              <p:cNvPr id="29735" name="圖片 4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14633" y="5267299"/>
                <a:ext cx="1457915" cy="145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 name="文字方塊 61"/>
            <p:cNvSpPr txBox="1"/>
            <p:nvPr/>
          </p:nvSpPr>
          <p:spPr>
            <a:xfrm>
              <a:off x="5634323" y="6476892"/>
              <a:ext cx="2325463" cy="378715"/>
            </a:xfrm>
            <a:prstGeom prst="rect">
              <a:avLst/>
            </a:prstGeom>
            <a:noFill/>
          </p:spPr>
          <p:txBody>
            <a:bodyPr wrap="square">
              <a:spAutoFit/>
            </a:bodyPr>
            <a:lstStyle/>
            <a:p>
              <a:pPr eaLnBrk="1" fontAlgn="auto" hangingPunct="1">
                <a:spcBef>
                  <a:spcPts val="0"/>
                </a:spcBef>
                <a:spcAft>
                  <a:spcPts val="0"/>
                </a:spcAft>
                <a:defRPr/>
              </a:pP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領域</a:t>
              </a:r>
              <a:r>
                <a:rPr lang="en-US" altLang="zh-TW" b="1"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5">
                      <a:lumMod val="75000"/>
                    </a:schemeClr>
                  </a:solidFill>
                  <a:latin typeface="微軟正黑體" panose="020B0604030504040204" pitchFamily="34" charset="-120"/>
                  <a:ea typeface="微軟正黑體" panose="020B0604030504040204" pitchFamily="34" charset="-120"/>
                </a:rPr>
                <a:t>科目</a:t>
              </a:r>
              <a:r>
                <a:rPr lang="zh-TW" altLang="en-US" b="1" dirty="0">
                  <a:solidFill>
                    <a:srgbClr val="C00000"/>
                  </a:solidFill>
                  <a:latin typeface="微軟正黑體" panose="020B0604030504040204" pitchFamily="34" charset="-120"/>
                  <a:ea typeface="微軟正黑體" panose="020B0604030504040204" pitchFamily="34" charset="-120"/>
                </a:rPr>
                <a:t>學習重點</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grpSp>
      <p:grpSp>
        <p:nvGrpSpPr>
          <p:cNvPr id="29715" name="群組 3"/>
          <p:cNvGrpSpPr>
            <a:grpSpLocks/>
          </p:cNvGrpSpPr>
          <p:nvPr/>
        </p:nvGrpSpPr>
        <p:grpSpPr bwMode="auto">
          <a:xfrm>
            <a:off x="4060825" y="5586413"/>
            <a:ext cx="1784350" cy="469900"/>
            <a:chOff x="4060154" y="5586227"/>
            <a:chExt cx="1785560" cy="470720"/>
          </a:xfrm>
        </p:grpSpPr>
        <p:cxnSp>
          <p:nvCxnSpPr>
            <p:cNvPr id="76" name="直線單箭頭接點 75"/>
            <p:cNvCxnSpPr/>
            <p:nvPr/>
          </p:nvCxnSpPr>
          <p:spPr>
            <a:xfrm flipH="1" flipV="1">
              <a:off x="4060154" y="5586227"/>
              <a:ext cx="1785560" cy="28625"/>
            </a:xfrm>
            <a:prstGeom prst="straightConnector1">
              <a:avLst/>
            </a:prstGeom>
            <a:ln w="76200">
              <a:solidFill>
                <a:schemeClr val="accent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文字方塊 49"/>
            <p:cNvSpPr txBox="1"/>
            <p:nvPr/>
          </p:nvSpPr>
          <p:spPr>
            <a:xfrm>
              <a:off x="4625687" y="5688004"/>
              <a:ext cx="656083" cy="36894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對應</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29716" name="群組 4"/>
          <p:cNvGrpSpPr>
            <a:grpSpLocks/>
          </p:cNvGrpSpPr>
          <p:nvPr/>
        </p:nvGrpSpPr>
        <p:grpSpPr bwMode="auto">
          <a:xfrm>
            <a:off x="3949700" y="4456113"/>
            <a:ext cx="1093788" cy="1084262"/>
            <a:chOff x="3950458" y="4456051"/>
            <a:chExt cx="1092789" cy="1083697"/>
          </a:xfrm>
        </p:grpSpPr>
        <p:cxnSp>
          <p:nvCxnSpPr>
            <p:cNvPr id="73" name="直線單箭頭接點 72"/>
            <p:cNvCxnSpPr>
              <a:endCxn id="48" idx="3"/>
            </p:cNvCxnSpPr>
            <p:nvPr/>
          </p:nvCxnSpPr>
          <p:spPr>
            <a:xfrm flipH="1">
              <a:off x="4063068" y="4456051"/>
              <a:ext cx="980179" cy="1083697"/>
            </a:xfrm>
            <a:prstGeom prst="straightConnector1">
              <a:avLst/>
            </a:prstGeom>
            <a:ln w="76200">
              <a:solidFill>
                <a:schemeClr val="accent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文字方塊 50"/>
            <p:cNvSpPr txBox="1"/>
            <p:nvPr/>
          </p:nvSpPr>
          <p:spPr>
            <a:xfrm>
              <a:off x="3950458" y="4659145"/>
              <a:ext cx="656625" cy="369694"/>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發展</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grpSp>
        <p:nvGrpSpPr>
          <p:cNvPr id="29717" name="群組 8"/>
          <p:cNvGrpSpPr>
            <a:grpSpLocks/>
          </p:cNvGrpSpPr>
          <p:nvPr/>
        </p:nvGrpSpPr>
        <p:grpSpPr bwMode="auto">
          <a:xfrm>
            <a:off x="5054600" y="4483100"/>
            <a:ext cx="1076325" cy="1085850"/>
            <a:chOff x="5054032" y="4482349"/>
            <a:chExt cx="1077216" cy="1087292"/>
          </a:xfrm>
        </p:grpSpPr>
        <p:cxnSp>
          <p:nvCxnSpPr>
            <p:cNvPr id="78" name="直線單箭頭接點 77"/>
            <p:cNvCxnSpPr/>
            <p:nvPr/>
          </p:nvCxnSpPr>
          <p:spPr>
            <a:xfrm>
              <a:off x="5054032" y="4482349"/>
              <a:ext cx="800762" cy="1087292"/>
            </a:xfrm>
            <a:prstGeom prst="straightConnector1">
              <a:avLst/>
            </a:prstGeom>
            <a:ln w="76200">
              <a:solidFill>
                <a:schemeClr val="accent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文字方塊 52"/>
            <p:cNvSpPr txBox="1"/>
            <p:nvPr/>
          </p:nvSpPr>
          <p:spPr>
            <a:xfrm>
              <a:off x="5475068" y="4703305"/>
              <a:ext cx="656180" cy="370378"/>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tx1">
                      <a:lumMod val="50000"/>
                      <a:lumOff val="50000"/>
                    </a:schemeClr>
                  </a:solidFill>
                  <a:latin typeface="微軟正黑體" panose="020B0604030504040204" pitchFamily="34" charset="-120"/>
                  <a:ea typeface="微軟正黑體" panose="020B0604030504040204" pitchFamily="34" charset="-120"/>
                </a:rPr>
                <a:t>發展</a:t>
              </a:r>
              <a:endParaRPr lang="en-US" altLang="zh-TW" b="1" dirty="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sp>
        <p:nvSpPr>
          <p:cNvPr id="29718" name="矩形 55"/>
          <p:cNvSpPr>
            <a:spLocks noChangeArrowheads="1"/>
          </p:cNvSpPr>
          <p:nvPr/>
        </p:nvSpPr>
        <p:spPr bwMode="auto">
          <a:xfrm>
            <a:off x="4208463" y="1431925"/>
            <a:ext cx="373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2000" b="1">
                <a:solidFill>
                  <a:srgbClr val="1F4E79"/>
                </a:solidFill>
                <a:ea typeface="微軟正黑體" panose="020B0604030504040204" pitchFamily="34" charset="-120"/>
              </a:rPr>
              <a:t>核心素養在課程綱要的轉化及其與學習重點的對應關係圖</a:t>
            </a:r>
            <a:endParaRPr lang="zh-TW" altLang="en-US" sz="2000" b="1">
              <a:solidFill>
                <a:srgbClr val="1F4E79"/>
              </a:solidFill>
            </a:endParaRPr>
          </a:p>
        </p:txBody>
      </p:sp>
      <p:graphicFrame>
        <p:nvGraphicFramePr>
          <p:cNvPr id="24" name="表格 23"/>
          <p:cNvGraphicFramePr>
            <a:graphicFrameLocks noGrp="1"/>
          </p:cNvGraphicFramePr>
          <p:nvPr>
            <p:extLst>
              <p:ext uri="{D42A27DB-BD31-4B8C-83A1-F6EECF244321}">
                <p14:modId xmlns:p14="http://schemas.microsoft.com/office/powerpoint/2010/main" val="204059581"/>
              </p:ext>
            </p:extLst>
          </p:nvPr>
        </p:nvGraphicFramePr>
        <p:xfrm>
          <a:off x="6146800" y="2183361"/>
          <a:ext cx="2874963" cy="1192431"/>
        </p:xfrm>
        <a:graphic>
          <a:graphicData uri="http://schemas.openxmlformats.org/drawingml/2006/table">
            <a:tbl>
              <a:tblPr firstRow="1" bandRow="1">
                <a:tableStyleId>{5C22544A-7EE6-4342-B048-85BDC9FD1C3A}</a:tableStyleId>
              </a:tblPr>
              <a:tblGrid>
                <a:gridCol w="2874963">
                  <a:extLst>
                    <a:ext uri="{9D8B030D-6E8A-4147-A177-3AD203B41FA5}">
                      <a16:colId xmlns:a16="http://schemas.microsoft.com/office/drawing/2014/main" xmlns="" val="20000"/>
                    </a:ext>
                  </a:extLst>
                </a:gridCol>
              </a:tblGrid>
              <a:tr h="11924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a:solidFill>
                            <a:schemeClr val="accent1">
                              <a:lumMod val="50000"/>
                            </a:schemeClr>
                          </a:solidFill>
                          <a:latin typeface="微軟正黑體" panose="020B0604030504040204" pitchFamily="34" charset="-120"/>
                          <a:ea typeface="微軟正黑體" panose="020B0604030504040204" pitchFamily="34" charset="-120"/>
                        </a:rPr>
                        <a:t>以核心素養強化各教育階段、課程總綱與領域</a:t>
                      </a:r>
                      <a:r>
                        <a:rPr lang="en-US" altLang="zh-TW" sz="1800" b="1"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1800" b="1" dirty="0">
                          <a:solidFill>
                            <a:schemeClr val="accent1">
                              <a:lumMod val="50000"/>
                            </a:schemeClr>
                          </a:solidFill>
                          <a:latin typeface="微軟正黑體" panose="020B0604030504040204" pitchFamily="34" charset="-120"/>
                          <a:ea typeface="微軟正黑體" panose="020B0604030504040204" pitchFamily="34" charset="-120"/>
                        </a:rPr>
                        <a:t>科目之間的連貫，以及各領域</a:t>
                      </a:r>
                      <a:r>
                        <a:rPr lang="en-US" altLang="zh-TW" sz="1800" b="1"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1800" b="1" dirty="0">
                          <a:solidFill>
                            <a:schemeClr val="accent1">
                              <a:lumMod val="50000"/>
                            </a:schemeClr>
                          </a:solidFill>
                          <a:latin typeface="微軟正黑體" panose="020B0604030504040204" pitchFamily="34" charset="-120"/>
                          <a:ea typeface="微軟正黑體" panose="020B0604030504040204" pitchFamily="34" charset="-120"/>
                        </a:rPr>
                        <a:t>科目之間的統整</a:t>
                      </a:r>
                      <a:r>
                        <a:rPr lang="zh-TW" altLang="en-US" sz="1800" b="1" dirty="0" smtClean="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sz="1800" dirty="0"/>
                    </a:p>
                  </a:txBody>
                  <a:tcPr marL="91450" marR="91450" marT="45712" marB="45712">
                    <a:solidFill>
                      <a:schemeClr val="accent6">
                        <a:lumMod val="20000"/>
                        <a:lumOff val="80000"/>
                      </a:schemeClr>
                    </a:solidFill>
                  </a:tcPr>
                </a:tc>
                <a:extLst>
                  <a:ext uri="{0D108BD9-81ED-4DB2-BD59-A6C34878D82A}">
                    <a16:rowId xmlns:a16="http://schemas.microsoft.com/office/drawing/2014/main" xmlns="" val="10000"/>
                  </a:ext>
                </a:extLst>
              </a:tr>
            </a:tbl>
          </a:graphicData>
        </a:graphic>
      </p:graphicFrame>
      <p:sp>
        <p:nvSpPr>
          <p:cNvPr id="29725" name="投影片編號版面配置區 12"/>
          <p:cNvSpPr>
            <a:spLocks noGrp="1"/>
          </p:cNvSpPr>
          <p:nvPr>
            <p:ph type="sldNum" sz="quarter" idx="12"/>
          </p:nvPr>
        </p:nvSpPr>
        <p:spPr bwMode="auto">
          <a:xfrm>
            <a:off x="7086600" y="649446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74190AFC-71D7-44DB-9F37-CDC64BCFFDF4}" type="slidenum">
              <a:rPr lang="zh-TW" altLang="en-US" sz="1200" smtClean="0">
                <a:solidFill>
                  <a:srgbClr val="898989"/>
                </a:solidFill>
              </a:rPr>
              <a:pPr>
                <a:lnSpc>
                  <a:spcPct val="100000"/>
                </a:lnSpc>
                <a:spcBef>
                  <a:spcPct val="0"/>
                </a:spcBef>
                <a:buFontTx/>
                <a:buNone/>
              </a:pPr>
              <a:t>10</a:t>
            </a:fld>
            <a:endParaRPr lang="zh-TW" altLang="en-US" sz="1200" smtClean="0">
              <a:solidFill>
                <a:srgbClr val="898989"/>
              </a:solidFill>
            </a:endParaRPr>
          </a:p>
        </p:txBody>
      </p:sp>
      <p:pic>
        <p:nvPicPr>
          <p:cNvPr id="59" name="圖片 5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13360" y="6354457"/>
            <a:ext cx="1213165" cy="240141"/>
          </a:xfrm>
          <a:prstGeom prst="rect">
            <a:avLst/>
          </a:prstGeom>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sz="quarter" idx="1"/>
            <p:extLst>
              <p:ext uri="{D42A27DB-BD31-4B8C-83A1-F6EECF244321}">
                <p14:modId xmlns:p14="http://schemas.microsoft.com/office/powerpoint/2010/main" val="3203609128"/>
              </p:ext>
            </p:extLst>
          </p:nvPr>
        </p:nvGraphicFramePr>
        <p:xfrm>
          <a:off x="755576" y="1285860"/>
          <a:ext cx="7704856" cy="5239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47" name="投影片編號版面配置區 10"/>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3D2E6CC6-E08A-4F45-9383-E0D732943941}" type="slidenum">
              <a:rPr lang="zh-TW" altLang="en-US" sz="1200" smtClean="0">
                <a:solidFill>
                  <a:srgbClr val="898989"/>
                </a:solidFill>
                <a:latin typeface="Times New Roman" panose="02020603050405020304" pitchFamily="18" charset="0"/>
                <a:ea typeface="標楷體" panose="03000509000000000000" pitchFamily="65" charset="-120"/>
              </a:rPr>
              <a:pPr>
                <a:lnSpc>
                  <a:spcPct val="100000"/>
                </a:lnSpc>
                <a:spcBef>
                  <a:spcPct val="0"/>
                </a:spcBef>
                <a:buFontTx/>
                <a:buNone/>
              </a:pPr>
              <a:t>11</a:t>
            </a:fld>
            <a:endParaRPr lang="zh-TW" altLang="en-US" sz="1200" smtClean="0">
              <a:solidFill>
                <a:srgbClr val="898989"/>
              </a:solidFill>
              <a:latin typeface="Times New Roman" panose="02020603050405020304" pitchFamily="18" charset="0"/>
              <a:ea typeface="標楷體" panose="03000509000000000000" pitchFamily="65" charset="-120"/>
            </a:endParaRPr>
          </a:p>
        </p:txBody>
      </p:sp>
      <p:sp>
        <p:nvSpPr>
          <p:cNvPr id="31748" name="矩形 33"/>
          <p:cNvSpPr>
            <a:spLocks noChangeArrowheads="1"/>
          </p:cNvSpPr>
          <p:nvPr/>
        </p:nvSpPr>
        <p:spPr bwMode="auto">
          <a:xfrm>
            <a:off x="3500438" y="3143250"/>
            <a:ext cx="2159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3200" b="1">
                <a:solidFill>
                  <a:srgbClr val="00B0F0"/>
                </a:solidFill>
                <a:latin typeface="微軟正黑體" panose="020B0604030504040204" pitchFamily="34" charset="-120"/>
                <a:ea typeface="微軟正黑體" panose="020B0604030504040204" pitchFamily="34" charset="-120"/>
              </a:rPr>
              <a:t>適性揚才</a:t>
            </a:r>
            <a:endParaRPr lang="en-US" altLang="zh-TW" sz="3200" b="1">
              <a:solidFill>
                <a:srgbClr val="00B0F0"/>
              </a:solidFill>
              <a:latin typeface="微軟正黑體" panose="020B0604030504040204" pitchFamily="34" charset="-120"/>
              <a:ea typeface="微軟正黑體" panose="020B0604030504040204" pitchFamily="34" charset="-120"/>
            </a:endParaRPr>
          </a:p>
          <a:p>
            <a:pPr algn="ctr" eaLnBrk="1" hangingPunct="1">
              <a:lnSpc>
                <a:spcPct val="100000"/>
              </a:lnSpc>
              <a:spcBef>
                <a:spcPct val="0"/>
              </a:spcBef>
              <a:buFontTx/>
              <a:buNone/>
            </a:pPr>
            <a:r>
              <a:rPr lang="zh-TW" altLang="en-US" sz="3200" b="1">
                <a:solidFill>
                  <a:srgbClr val="00B0F0"/>
                </a:solidFill>
                <a:latin typeface="微軟正黑體" panose="020B0604030504040204" pitchFamily="34" charset="-120"/>
                <a:ea typeface="微軟正黑體" panose="020B0604030504040204" pitchFamily="34" charset="-120"/>
              </a:rPr>
              <a:t>終身學習</a:t>
            </a:r>
          </a:p>
        </p:txBody>
      </p:sp>
      <p:sp>
        <p:nvSpPr>
          <p:cNvPr id="6" name="等腰三角形 5"/>
          <p:cNvSpPr/>
          <p:nvPr/>
        </p:nvSpPr>
        <p:spPr>
          <a:xfrm>
            <a:off x="2939080" y="2153459"/>
            <a:ext cx="3290914" cy="2522538"/>
          </a:xfrm>
          <a:prstGeom prst="triangle">
            <a:avLst>
              <a:gd name="adj" fmla="val 51277"/>
            </a:avLst>
          </a:prstGeom>
          <a:solidFill>
            <a:srgbClr val="C00000">
              <a:alpha val="0"/>
            </a:srgb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b="1" dirty="0">
              <a:ln w="22225">
                <a:solidFill>
                  <a:schemeClr val="accent2"/>
                </a:solidFill>
                <a:prstDash val="solid"/>
              </a:ln>
              <a:solidFill>
                <a:schemeClr val="accent2">
                  <a:lumMod val="40000"/>
                  <a:lumOff val="60000"/>
                </a:schemeClr>
              </a:solidFill>
              <a:latin typeface="微軟正黑體" panose="020B0604030504040204" pitchFamily="34" charset="-120"/>
              <a:ea typeface="微軟正黑體" panose="020B0604030504040204" pitchFamily="34" charset="-120"/>
            </a:endParaRPr>
          </a:p>
        </p:txBody>
      </p:sp>
      <p:sp>
        <p:nvSpPr>
          <p:cNvPr id="31750" name="矩形 7"/>
          <p:cNvSpPr>
            <a:spLocks noChangeArrowheads="1"/>
          </p:cNvSpPr>
          <p:nvPr/>
        </p:nvSpPr>
        <p:spPr bwMode="auto">
          <a:xfrm>
            <a:off x="501703" y="168446"/>
            <a:ext cx="84946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defRPr/>
            </a:pPr>
            <a:r>
              <a:rPr lang="zh-TW" altLang="en-US" sz="36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十二年國教課綱特色及其在科技領域展現</a:t>
            </a:r>
          </a:p>
        </p:txBody>
      </p:sp>
      <p:sp>
        <p:nvSpPr>
          <p:cNvPr id="31751" name="Rectangle 6"/>
          <p:cNvSpPr>
            <a:spLocks noChangeArrowheads="1"/>
          </p:cNvSpPr>
          <p:nvPr/>
        </p:nvSpPr>
        <p:spPr bwMode="auto">
          <a:xfrm>
            <a:off x="5705475" y="1541463"/>
            <a:ext cx="3097213" cy="649287"/>
          </a:xfrm>
          <a:prstGeom prst="rect">
            <a:avLst/>
          </a:prstGeom>
          <a:solidFill>
            <a:schemeClr val="bg1">
              <a:alpha val="39999"/>
            </a:schemeClr>
          </a:solidFill>
          <a:ln w="9525">
            <a:solidFill>
              <a:srgbClr val="AAA066"/>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smtClean="0">
                <a:latin typeface="微軟正黑體" panose="020B0604030504040204" pitchFamily="34" charset="-120"/>
                <a:ea typeface="微軟正黑體" panose="020B0604030504040204" pitchFamily="34" charset="-120"/>
              </a:rPr>
              <a:t>重視學習的</a:t>
            </a:r>
            <a:r>
              <a:rPr lang="zh-TW" altLang="en-US" sz="1800" dirty="0">
                <a:latin typeface="微軟正黑體" panose="020B0604030504040204" pitchFamily="34" charset="-120"/>
                <a:ea typeface="微軟正黑體" panose="020B0604030504040204" pitchFamily="34" charset="-120"/>
              </a:rPr>
              <a:t>歷程與差異</a:t>
            </a:r>
            <a:endParaRPr lang="zh-TW" altLang="en-US" sz="1800" b="1" dirty="0">
              <a:solidFill>
                <a:srgbClr val="C00000"/>
              </a:solidFill>
              <a:latin typeface="微軟正黑體" panose="020B0604030504040204" pitchFamily="34" charset="-120"/>
              <a:ea typeface="微軟正黑體" panose="020B0604030504040204" pitchFamily="34" charset="-120"/>
            </a:endParaRPr>
          </a:p>
        </p:txBody>
      </p:sp>
      <p:sp>
        <p:nvSpPr>
          <p:cNvPr id="31752" name="Rectangle 9"/>
          <p:cNvSpPr>
            <a:spLocks noChangeArrowheads="1"/>
          </p:cNvSpPr>
          <p:nvPr/>
        </p:nvSpPr>
        <p:spPr bwMode="auto">
          <a:xfrm>
            <a:off x="6394450" y="3636963"/>
            <a:ext cx="2749550" cy="803275"/>
          </a:xfrm>
          <a:prstGeom prst="rect">
            <a:avLst/>
          </a:prstGeom>
          <a:solidFill>
            <a:schemeClr val="bg1">
              <a:alpha val="39999"/>
            </a:schemeClr>
          </a:solidFill>
          <a:ln w="9525">
            <a:solidFill>
              <a:srgbClr val="AAA066"/>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600" dirty="0">
                <a:latin typeface="微軟正黑體" panose="020B0604030504040204" pitchFamily="34" charset="-120"/>
                <a:ea typeface="微軟正黑體" panose="020B0604030504040204" pitchFamily="34" charset="-120"/>
              </a:rPr>
              <a:t>根據學生個別差異，規劃培養</a:t>
            </a:r>
            <a:endParaRPr lang="en-US" altLang="zh-TW" sz="16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600" dirty="0">
                <a:latin typeface="微軟正黑體" panose="020B0604030504040204" pitchFamily="34" charset="-120"/>
                <a:ea typeface="微軟正黑體" panose="020B0604030504040204" pitchFamily="34" charset="-120"/>
              </a:rPr>
              <a:t>自學能力的教材教法及課程</a:t>
            </a:r>
            <a:endParaRPr lang="en-US" altLang="zh-TW" sz="16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600" dirty="0">
                <a:latin typeface="微軟正黑體" panose="020B0604030504040204" pitchFamily="34" charset="-120"/>
                <a:ea typeface="微軟正黑體" panose="020B0604030504040204" pitchFamily="34" charset="-120"/>
              </a:rPr>
              <a:t>規劃指引</a:t>
            </a:r>
            <a:endParaRPr lang="en-US" altLang="zh-TW" sz="1600" dirty="0">
              <a:latin typeface="微軟正黑體" panose="020B0604030504040204" pitchFamily="34" charset="-120"/>
              <a:ea typeface="微軟正黑體" panose="020B0604030504040204" pitchFamily="34" charset="-120"/>
            </a:endParaRPr>
          </a:p>
        </p:txBody>
      </p:sp>
      <p:sp>
        <p:nvSpPr>
          <p:cNvPr id="31753" name="Rectangle 10"/>
          <p:cNvSpPr>
            <a:spLocks noChangeArrowheads="1"/>
          </p:cNvSpPr>
          <p:nvPr/>
        </p:nvSpPr>
        <p:spPr bwMode="auto">
          <a:xfrm>
            <a:off x="5473700" y="5618163"/>
            <a:ext cx="3151188" cy="606425"/>
          </a:xfrm>
          <a:prstGeom prst="rect">
            <a:avLst/>
          </a:prstGeom>
          <a:solidFill>
            <a:schemeClr val="bg1">
              <a:alpha val="39999"/>
            </a:schemeClr>
          </a:solidFill>
          <a:ln w="9525">
            <a:solidFill>
              <a:srgbClr val="AAA066"/>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課程與教學上力求反應不同的</a:t>
            </a: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dirty="0" smtClean="0">
                <a:latin typeface="微軟正黑體" panose="020B0604030504040204" pitchFamily="34" charset="-120"/>
                <a:ea typeface="微軟正黑體" panose="020B0604030504040204" pitchFamily="34" charset="-120"/>
              </a:rPr>
              <a:t>學習</a:t>
            </a:r>
            <a:r>
              <a:rPr lang="zh-TW" altLang="en-US" sz="1800" dirty="0">
                <a:latin typeface="微軟正黑體" panose="020B0604030504040204" pitchFamily="34" charset="-120"/>
                <a:ea typeface="微軟正黑體" panose="020B0604030504040204" pitchFamily="34" charset="-120"/>
              </a:rPr>
              <a:t>需求</a:t>
            </a:r>
          </a:p>
        </p:txBody>
      </p:sp>
      <p:sp>
        <p:nvSpPr>
          <p:cNvPr id="31754" name="Rectangle 13"/>
          <p:cNvSpPr>
            <a:spLocks noChangeArrowheads="1"/>
          </p:cNvSpPr>
          <p:nvPr/>
        </p:nvSpPr>
        <p:spPr bwMode="auto">
          <a:xfrm>
            <a:off x="71438" y="5634038"/>
            <a:ext cx="3602037" cy="704850"/>
          </a:xfrm>
          <a:prstGeom prst="rect">
            <a:avLst/>
          </a:prstGeom>
          <a:solidFill>
            <a:schemeClr val="bg1">
              <a:alpha val="39999"/>
            </a:schemeClr>
          </a:solidFill>
          <a:ln w="9525">
            <a:solidFill>
              <a:srgbClr val="AAA066"/>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國小至高中教育階段</a:t>
            </a:r>
            <a:r>
              <a:rPr lang="zh-TW" altLang="zh-TW" sz="1800" dirty="0">
                <a:latin typeface="微軟正黑體" panose="020B0604030504040204" pitchFamily="34" charset="-120"/>
                <a:ea typeface="微軟正黑體" panose="020B0604030504040204" pitchFamily="34" charset="-120"/>
              </a:rPr>
              <a:t>的連貫</a:t>
            </a: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dirty="0" smtClean="0">
                <a:latin typeface="微軟正黑體" panose="020B0604030504040204" pitchFamily="34" charset="-120"/>
                <a:ea typeface="微軟正黑體" panose="020B0604030504040204" pitchFamily="34" charset="-120"/>
              </a:rPr>
              <a:t>教學</a:t>
            </a:r>
            <a:r>
              <a:rPr lang="zh-TW" altLang="en-US" sz="1800" dirty="0">
                <a:latin typeface="微軟正黑體" panose="020B0604030504040204" pitchFamily="34" charset="-120"/>
                <a:ea typeface="微軟正黑體" panose="020B0604030504040204" pitchFamily="34" charset="-120"/>
              </a:rPr>
              <a:t>與學習經驗的統整</a:t>
            </a:r>
            <a:endParaRPr lang="en-US" altLang="zh-TW" sz="1800" dirty="0">
              <a:latin typeface="微軟正黑體" panose="020B0604030504040204" pitchFamily="34" charset="-120"/>
              <a:ea typeface="微軟正黑體" panose="020B0604030504040204" pitchFamily="34" charset="-120"/>
            </a:endParaRPr>
          </a:p>
        </p:txBody>
      </p:sp>
      <p:sp>
        <p:nvSpPr>
          <p:cNvPr id="31755" name="Rectangle 14"/>
          <p:cNvSpPr>
            <a:spLocks noChangeArrowheads="1"/>
          </p:cNvSpPr>
          <p:nvPr/>
        </p:nvSpPr>
        <p:spPr bwMode="auto">
          <a:xfrm>
            <a:off x="-9525" y="1990725"/>
            <a:ext cx="3311525" cy="719138"/>
          </a:xfrm>
          <a:prstGeom prst="rect">
            <a:avLst/>
          </a:prstGeom>
          <a:solidFill>
            <a:schemeClr val="bg1">
              <a:alpha val="39999"/>
            </a:schemeClr>
          </a:solidFill>
          <a:ln w="9525">
            <a:solidFill>
              <a:srgbClr val="AAA066"/>
            </a:solidFill>
            <a:miter lim="800000"/>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加強師資培訓、</a:t>
            </a:r>
            <a:r>
              <a:rPr lang="zh-TW" altLang="zh-TW" sz="1800" dirty="0">
                <a:latin typeface="微軟正黑體" panose="020B0604030504040204" pitchFamily="34" charset="-120"/>
                <a:ea typeface="微軟正黑體" panose="020B0604030504040204" pitchFamily="34" charset="-120"/>
              </a:rPr>
              <a:t>強化支持系統</a:t>
            </a:r>
            <a:endParaRPr lang="en-US" altLang="zh-TW" sz="1800" dirty="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3794" name="標題 1"/>
          <p:cNvSpPr>
            <a:spLocks noGrp="1"/>
          </p:cNvSpPr>
          <p:nvPr>
            <p:ph type="title"/>
          </p:nvPr>
        </p:nvSpPr>
        <p:spPr>
          <a:xfrm>
            <a:off x="692150" y="2627313"/>
            <a:ext cx="7886700" cy="1325562"/>
          </a:xfrm>
        </p:spPr>
        <p:txBody>
          <a:bodyPr/>
          <a:lstStyle/>
          <a:p>
            <a:pPr eaLnBrk="1" hangingPunct="1">
              <a:lnSpc>
                <a:spcPct val="150000"/>
              </a:lnSpc>
              <a:defRPr/>
            </a:pPr>
            <a:r>
              <a:rPr lang="zh-TW" altLang="en-US"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a:t>
            </a:r>
            <a:r>
              <a:rPr lang="en-US" altLang="zh-TW"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十二年國民基本教育</a:t>
            </a:r>
            <a:r>
              <a:rPr lang="en-US" altLang="zh-TW"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課程綱要總綱課程架構</a:t>
            </a:r>
          </a:p>
        </p:txBody>
      </p:sp>
      <p:sp>
        <p:nvSpPr>
          <p:cNvPr id="33795"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79CF241C-3718-486F-886D-47D751E99BBF}" type="slidenum">
              <a:rPr lang="zh-TW" altLang="en-US" sz="1200" smtClean="0">
                <a:solidFill>
                  <a:srgbClr val="898989"/>
                </a:solidFill>
              </a:rPr>
              <a:pPr>
                <a:lnSpc>
                  <a:spcPct val="100000"/>
                </a:lnSpc>
                <a:spcBef>
                  <a:spcPct val="0"/>
                </a:spcBef>
                <a:buFontTx/>
                <a:buNone/>
              </a:pPr>
              <a:t>12</a:t>
            </a:fld>
            <a:endParaRPr lang="zh-TW" altLang="en-US" sz="1200" smtClean="0">
              <a:solidFill>
                <a:srgbClr val="898989"/>
              </a:solidFill>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3"/>
          <p:cNvSpPr>
            <a:spLocks noChangeArrowheads="1"/>
          </p:cNvSpPr>
          <p:nvPr/>
        </p:nvSpPr>
        <p:spPr bwMode="auto">
          <a:xfrm>
            <a:off x="482600" y="350838"/>
            <a:ext cx="8375650" cy="917575"/>
          </a:xfrm>
          <a:prstGeom prst="roundRect">
            <a:avLst>
              <a:gd name="adj" fmla="val 16667"/>
            </a:avLst>
          </a:prstGeom>
          <a:noFill/>
          <a:ln w="76200">
            <a:noFill/>
            <a:round/>
            <a:headEnd/>
            <a:tailEnd/>
          </a:ln>
          <a:effectLst>
            <a:outerShdw dist="28398" dir="3806097" algn="ctr" rotWithShape="0">
              <a:srgbClr val="243F60">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sz="36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國民中小學課程類型架構與內涵</a:t>
            </a:r>
          </a:p>
        </p:txBody>
      </p:sp>
      <p:graphicFrame>
        <p:nvGraphicFramePr>
          <p:cNvPr id="8" name="資料庫圖表 7"/>
          <p:cNvGraphicFramePr/>
          <p:nvPr>
            <p:extLst>
              <p:ext uri="{D42A27DB-BD31-4B8C-83A1-F6EECF244321}">
                <p14:modId xmlns:p14="http://schemas.microsoft.com/office/powerpoint/2010/main" val="4131876655"/>
              </p:ext>
            </p:extLst>
          </p:nvPr>
        </p:nvGraphicFramePr>
        <p:xfrm>
          <a:off x="731043" y="809625"/>
          <a:ext cx="8127207" cy="5753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20" name="文字方塊 3"/>
          <p:cNvSpPr txBox="1">
            <a:spLocks noChangeArrowheads="1"/>
          </p:cNvSpPr>
          <p:nvPr/>
        </p:nvSpPr>
        <p:spPr bwMode="auto">
          <a:xfrm>
            <a:off x="3044825" y="5692775"/>
            <a:ext cx="33512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Clr>
                <a:srgbClr val="000099"/>
              </a:buClr>
              <a:buFontTx/>
              <a:buNone/>
            </a:pPr>
            <a:r>
              <a:rPr lang="zh-TW" altLang="en-US" sz="2000" b="1" dirty="0">
                <a:solidFill>
                  <a:srgbClr val="B20030"/>
                </a:solidFill>
                <a:latin typeface="微軟正黑體" panose="020B0604030504040204" pitchFamily="34" charset="-120"/>
                <a:ea typeface="微軟正黑體" panose="020B0604030504040204" pitchFamily="34" charset="-120"/>
              </a:rPr>
              <a:t>減少每週修習科目數</a:t>
            </a:r>
          </a:p>
          <a:p>
            <a:pPr eaLnBrk="1" hangingPunct="1">
              <a:lnSpc>
                <a:spcPct val="100000"/>
              </a:lnSpc>
              <a:spcBef>
                <a:spcPct val="0"/>
              </a:spcBef>
              <a:buClr>
                <a:srgbClr val="000099"/>
              </a:buClr>
              <a:buFontTx/>
              <a:buNone/>
            </a:pPr>
            <a:r>
              <a:rPr lang="zh-TW" altLang="zh-TW" sz="2000" b="1" dirty="0">
                <a:solidFill>
                  <a:srgbClr val="B20030"/>
                </a:solidFill>
                <a:latin typeface="微軟正黑體" panose="020B0604030504040204" pitchFamily="34" charset="-120"/>
                <a:ea typeface="微軟正黑體" panose="020B0604030504040204" pitchFamily="34" charset="-120"/>
              </a:rPr>
              <a:t>素養導向之領域教學</a:t>
            </a:r>
            <a:endParaRPr lang="en-US" altLang="zh-TW" sz="2000" b="1" dirty="0">
              <a:solidFill>
                <a:srgbClr val="B20030"/>
              </a:solidFill>
              <a:latin typeface="微軟正黑體" panose="020B0604030504040204" pitchFamily="34" charset="-120"/>
              <a:ea typeface="微軟正黑體" panose="020B0604030504040204" pitchFamily="34" charset="-120"/>
            </a:endParaRPr>
          </a:p>
          <a:p>
            <a:pPr eaLnBrk="1" hangingPunct="1">
              <a:lnSpc>
                <a:spcPct val="100000"/>
              </a:lnSpc>
              <a:spcBef>
                <a:spcPct val="0"/>
              </a:spcBef>
              <a:buClr>
                <a:srgbClr val="000099"/>
              </a:buClr>
              <a:buFontTx/>
              <a:buNone/>
            </a:pPr>
            <a:r>
              <a:rPr lang="zh-TW" altLang="zh-TW" sz="2000" b="1" dirty="0">
                <a:solidFill>
                  <a:srgbClr val="B20030"/>
                </a:solidFill>
                <a:latin typeface="微軟正黑體" panose="020B0604030504040204" pitchFamily="34" charset="-120"/>
                <a:ea typeface="微軟正黑體" panose="020B0604030504040204" pitchFamily="34" charset="-120"/>
              </a:rPr>
              <a:t>跨領域統整</a:t>
            </a:r>
            <a:r>
              <a:rPr lang="zh-TW" altLang="en-US" sz="2000" b="1" dirty="0">
                <a:solidFill>
                  <a:srgbClr val="B20030"/>
                </a:solidFill>
                <a:latin typeface="微軟正黑體" panose="020B0604030504040204" pitchFamily="34" charset="-120"/>
                <a:ea typeface="微軟正黑體" panose="020B0604030504040204" pitchFamily="34" charset="-120"/>
              </a:rPr>
              <a:t>教學</a:t>
            </a:r>
            <a:endParaRPr lang="en-US" altLang="zh-TW" sz="2000" b="1" dirty="0">
              <a:solidFill>
                <a:srgbClr val="B20030"/>
              </a:solidFill>
              <a:latin typeface="微軟正黑體" panose="020B0604030504040204" pitchFamily="34" charset="-120"/>
              <a:ea typeface="微軟正黑體" panose="020B0604030504040204" pitchFamily="34" charset="-120"/>
            </a:endParaRPr>
          </a:p>
        </p:txBody>
      </p:sp>
      <p:sp>
        <p:nvSpPr>
          <p:cNvPr id="34821" name="投影片編號版面配置區 1"/>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5FCF7962-1AC9-410C-9E7F-40BF0B378120}" type="slidenum">
              <a:rPr lang="zh-TW" altLang="en-US" sz="1200" smtClean="0">
                <a:solidFill>
                  <a:srgbClr val="898989"/>
                </a:solidFill>
              </a:rPr>
              <a:pPr>
                <a:lnSpc>
                  <a:spcPct val="100000"/>
                </a:lnSpc>
                <a:spcBef>
                  <a:spcPct val="0"/>
                </a:spcBef>
                <a:buFontTx/>
                <a:buNone/>
              </a:pPr>
              <a:t>13</a:t>
            </a:fld>
            <a:endParaRPr lang="zh-TW" altLang="en-US" sz="1200" smtClean="0">
              <a:solidFill>
                <a:srgbClr val="898989"/>
              </a:solidFill>
            </a:endParaRPr>
          </a:p>
        </p:txBody>
      </p:sp>
      <p:sp>
        <p:nvSpPr>
          <p:cNvPr id="5" name="五角星形 4"/>
          <p:cNvSpPr/>
          <p:nvPr/>
        </p:nvSpPr>
        <p:spPr>
          <a:xfrm>
            <a:off x="2816225" y="5732463"/>
            <a:ext cx="265113" cy="254000"/>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9" name="五角星形 8"/>
          <p:cNvSpPr/>
          <p:nvPr/>
        </p:nvSpPr>
        <p:spPr>
          <a:xfrm>
            <a:off x="2813050" y="5992813"/>
            <a:ext cx="265113" cy="255587"/>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0" name="五角星形 9"/>
          <p:cNvSpPr/>
          <p:nvPr/>
        </p:nvSpPr>
        <p:spPr>
          <a:xfrm>
            <a:off x="2816225" y="6327775"/>
            <a:ext cx="265113" cy="255588"/>
          </a:xfrm>
          <a:prstGeom prst="star5">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845"/>
          <a:stretch/>
        </p:blipFill>
        <p:spPr bwMode="auto">
          <a:xfrm>
            <a:off x="2762327" y="155809"/>
            <a:ext cx="6102189" cy="585569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36867" name="AutoShape 3"/>
          <p:cNvSpPr>
            <a:spLocks noChangeArrowheads="1"/>
          </p:cNvSpPr>
          <p:nvPr/>
        </p:nvSpPr>
        <p:spPr bwMode="auto">
          <a:xfrm>
            <a:off x="58738" y="0"/>
            <a:ext cx="2466975" cy="900113"/>
          </a:xfrm>
          <a:prstGeom prst="roundRect">
            <a:avLst>
              <a:gd name="adj" fmla="val 16667"/>
            </a:avLst>
          </a:prstGeom>
          <a:solidFill>
            <a:srgbClr val="FFFFFF"/>
          </a:solidFill>
          <a:ln>
            <a:noFill/>
          </a:ln>
          <a:effectLst>
            <a:outerShdw dist="28398" dir="3806097" algn="ctr" rotWithShape="0">
              <a:srgbClr val="243F60">
                <a:alpha val="50000"/>
              </a:srgbClr>
            </a:outerShdw>
          </a:effectLst>
          <a:extLst>
            <a:ext uri="{91240B29-F687-4F45-9708-019B960494DF}">
              <a14:hiddenLine xmlns:a14="http://schemas.microsoft.com/office/drawing/2010/main" w="76200">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sz="24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國民中小學</a:t>
            </a:r>
            <a:endParaRPr lang="en-US" altLang="zh-TW" sz="24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defRPr/>
            </a:pPr>
            <a:r>
              <a:rPr lang="zh-TW" altLang="en-US" sz="24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領域及名稱調整</a:t>
            </a:r>
            <a:endParaRPr lang="zh-TW" altLang="zh-TW" sz="24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 name="直線圖說文字 2 6"/>
          <p:cNvSpPr/>
          <p:nvPr/>
        </p:nvSpPr>
        <p:spPr>
          <a:xfrm flipH="1">
            <a:off x="433388" y="919163"/>
            <a:ext cx="2136775" cy="701675"/>
          </a:xfrm>
          <a:prstGeom prst="borderCallout2">
            <a:avLst>
              <a:gd name="adj1" fmla="val 45046"/>
              <a:gd name="adj2" fmla="val -95362"/>
              <a:gd name="adj3" fmla="val 46036"/>
              <a:gd name="adj4" fmla="val -33990"/>
              <a:gd name="adj5" fmla="val 46489"/>
              <a:gd name="adj6" fmla="val 111"/>
            </a:avLst>
          </a:prstGeom>
          <a:ln w="38100">
            <a:solidFill>
              <a:schemeClr val="accent4">
                <a:lumMod val="60000"/>
                <a:lumOff val="40000"/>
              </a:schemeClr>
            </a:solidFill>
            <a:headEnd type="triangle"/>
          </a:ln>
        </p:spPr>
        <p:style>
          <a:lnRef idx="3">
            <a:schemeClr val="lt1"/>
          </a:lnRef>
          <a:fillRef idx="1">
            <a:schemeClr val="accent4"/>
          </a:fillRef>
          <a:effectRef idx="1">
            <a:schemeClr val="accent4"/>
          </a:effectRef>
          <a:fontRef idx="minor">
            <a:schemeClr val="lt1"/>
          </a:fontRef>
        </p:style>
        <p:txBody>
          <a:bodyPr anchor="ctr"/>
          <a:lstStyle/>
          <a:p>
            <a:pPr eaLnBrk="1" fontAlgn="auto" hangingPunct="1">
              <a:spcBef>
                <a:spcPts val="0"/>
              </a:spcBef>
              <a:spcAft>
                <a:spcPts val="0"/>
              </a:spcAft>
              <a:defRPr/>
            </a:pPr>
            <a:endParaRPr lang="en-US" altLang="zh-TW" sz="2000" b="1" dirty="0">
              <a:solidFill>
                <a:sysClr val="windowText" lastClr="00000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en-US" sz="1600" dirty="0">
                <a:solidFill>
                  <a:sysClr val="windowText" lastClr="000000"/>
                </a:solidFill>
                <a:latin typeface="微軟正黑體" panose="020B0604030504040204" pitchFamily="34" charset="-120"/>
                <a:ea typeface="微軟正黑體" panose="020B0604030504040204" pitchFamily="34" charset="-120"/>
              </a:rPr>
              <a:t>國小</a:t>
            </a:r>
            <a:r>
              <a:rPr lang="zh-TW" altLang="zh-TW" sz="1600" dirty="0">
                <a:solidFill>
                  <a:sysClr val="windowText" lastClr="000000"/>
                </a:solidFill>
                <a:latin typeface="微軟正黑體" panose="020B0604030504040204" pitchFamily="34" charset="-120"/>
                <a:ea typeface="微軟正黑體" panose="020B0604030504040204" pitchFamily="34" charset="-120"/>
              </a:rPr>
              <a:t>「語文領域」</a:t>
            </a:r>
            <a:endParaRPr lang="en-US" altLang="zh-TW" sz="1600" dirty="0">
              <a:solidFill>
                <a:sysClr val="windowText" lastClr="000000"/>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zh-TW" sz="1600" dirty="0">
                <a:solidFill>
                  <a:sysClr val="windowText" lastClr="000000"/>
                </a:solidFill>
                <a:latin typeface="微軟正黑體" panose="020B0604030504040204" pitchFamily="34" charset="-120"/>
                <a:ea typeface="微軟正黑體" panose="020B0604030504040204" pitchFamily="34" charset="-120"/>
              </a:rPr>
              <a:t>新增</a:t>
            </a:r>
            <a:r>
              <a:rPr lang="zh-TW" altLang="en-US" sz="1600" dirty="0">
                <a:solidFill>
                  <a:sysClr val="windowText" lastClr="000000"/>
                </a:solidFill>
                <a:latin typeface="微軟正黑體" panose="020B0604030504040204" pitchFamily="34" charset="-120"/>
                <a:ea typeface="微軟正黑體" panose="020B0604030504040204" pitchFamily="34" charset="-120"/>
              </a:rPr>
              <a:t> </a:t>
            </a:r>
            <a:r>
              <a:rPr lang="zh-TW" altLang="zh-TW" sz="1600" b="1" dirty="0">
                <a:solidFill>
                  <a:sysClr val="windowText" lastClr="000000"/>
                </a:solidFill>
                <a:latin typeface="微軟正黑體" panose="020B0604030504040204" pitchFamily="34" charset="-120"/>
                <a:ea typeface="微軟正黑體" panose="020B0604030504040204" pitchFamily="34" charset="-120"/>
              </a:rPr>
              <a:t>「新住民語文」</a:t>
            </a:r>
            <a:endParaRPr lang="zh-TW" altLang="en-US" sz="1600" b="1" dirty="0">
              <a:solidFill>
                <a:sysClr val="windowText" lastClr="000000"/>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zh-TW" altLang="en-US" dirty="0">
              <a:solidFill>
                <a:sysClr val="windowText" lastClr="000000"/>
              </a:solidFill>
              <a:latin typeface="微軟正黑體" panose="020B0604030504040204" pitchFamily="34" charset="-120"/>
              <a:ea typeface="微軟正黑體" panose="020B0604030504040204" pitchFamily="34" charset="-120"/>
            </a:endParaRPr>
          </a:p>
        </p:txBody>
      </p:sp>
      <p:sp>
        <p:nvSpPr>
          <p:cNvPr id="9" name="直線圖說文字 2 8"/>
          <p:cNvSpPr/>
          <p:nvPr/>
        </p:nvSpPr>
        <p:spPr>
          <a:xfrm flipH="1">
            <a:off x="417513" y="1793875"/>
            <a:ext cx="2166937" cy="677863"/>
          </a:xfrm>
          <a:prstGeom prst="borderCallout2">
            <a:avLst>
              <a:gd name="adj1" fmla="val 47989"/>
              <a:gd name="adj2" fmla="val 488"/>
              <a:gd name="adj3" fmla="val 81526"/>
              <a:gd name="adj4" fmla="val -31057"/>
              <a:gd name="adj5" fmla="val 89838"/>
              <a:gd name="adj6" fmla="val -40264"/>
            </a:avLst>
          </a:prstGeom>
          <a:solidFill>
            <a:schemeClr val="accent2">
              <a:lumMod val="50000"/>
            </a:schemeClr>
          </a:solidFill>
          <a:ln w="38100" cmpd="sng">
            <a:solidFill>
              <a:schemeClr val="accent2">
                <a:lumMod val="50000"/>
              </a:schemeClr>
            </a:solidFill>
            <a:tailEnd type="triangle"/>
          </a:ln>
        </p:spPr>
        <p:style>
          <a:lnRef idx="3">
            <a:schemeClr val="lt1"/>
          </a:lnRef>
          <a:fillRef idx="1">
            <a:schemeClr val="accent2"/>
          </a:fillRef>
          <a:effectRef idx="1">
            <a:schemeClr val="accent2"/>
          </a:effectRef>
          <a:fontRef idx="minor">
            <a:schemeClr val="lt1"/>
          </a:fontRef>
        </p:style>
        <p:txBody>
          <a:bodyPr anchor="ctr"/>
          <a:lstStyle/>
          <a:p>
            <a:pPr eaLnBrk="1" fontAlgn="auto" hangingPunct="1">
              <a:spcBef>
                <a:spcPts val="0"/>
              </a:spcBef>
              <a:spcAft>
                <a:spcPts val="0"/>
              </a:spcAft>
              <a:defRPr/>
            </a:pPr>
            <a:r>
              <a:rPr lang="zh-TW" altLang="zh-TW" sz="1600" dirty="0">
                <a:solidFill>
                  <a:schemeClr val="bg1"/>
                </a:solidFill>
                <a:latin typeface="微軟正黑體" panose="020B0604030504040204" pitchFamily="34" charset="-120"/>
                <a:ea typeface="微軟正黑體" panose="020B0604030504040204" pitchFamily="34" charset="-120"/>
              </a:rPr>
              <a:t>「自然與生活科技」</a:t>
            </a:r>
            <a:endParaRPr lang="en-US" altLang="zh-TW" sz="1600" dirty="0">
              <a:solidFill>
                <a:schemeClr val="bg1"/>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lang="zh-TW" altLang="zh-TW" sz="1600" dirty="0">
                <a:solidFill>
                  <a:schemeClr val="bg1"/>
                </a:solidFill>
                <a:latin typeface="微軟正黑體" panose="020B0604030504040204" pitchFamily="34" charset="-120"/>
                <a:ea typeface="微軟正黑體" panose="020B0604030504040204" pitchFamily="34" charset="-120"/>
              </a:rPr>
              <a:t>更名為</a:t>
            </a:r>
            <a:r>
              <a:rPr lang="zh-TW" altLang="zh-TW" sz="1600" b="1" dirty="0">
                <a:solidFill>
                  <a:schemeClr val="bg1"/>
                </a:solidFill>
                <a:latin typeface="微軟正黑體" panose="020B0604030504040204" pitchFamily="34" charset="-120"/>
                <a:ea typeface="微軟正黑體" panose="020B0604030504040204" pitchFamily="34" charset="-120"/>
              </a:rPr>
              <a:t>「自然科學」</a:t>
            </a:r>
            <a:endParaRPr lang="zh-TW" altLang="en-US" sz="1400" b="1" dirty="0">
              <a:solidFill>
                <a:schemeClr val="bg1"/>
              </a:solidFill>
              <a:latin typeface="微軟正黑體" panose="020B0604030504040204" pitchFamily="34" charset="-120"/>
              <a:ea typeface="微軟正黑體" panose="020B0604030504040204" pitchFamily="34" charset="-120"/>
            </a:endParaRPr>
          </a:p>
        </p:txBody>
      </p:sp>
      <p:sp>
        <p:nvSpPr>
          <p:cNvPr id="10" name="直線圖說文字 2 9"/>
          <p:cNvSpPr/>
          <p:nvPr/>
        </p:nvSpPr>
        <p:spPr>
          <a:xfrm flipH="1">
            <a:off x="404813" y="2673350"/>
            <a:ext cx="2179637" cy="712788"/>
          </a:xfrm>
          <a:prstGeom prst="borderCallout2">
            <a:avLst>
              <a:gd name="adj1" fmla="val 44114"/>
              <a:gd name="adj2" fmla="val -40640"/>
              <a:gd name="adj3" fmla="val 44951"/>
              <a:gd name="adj4" fmla="val -40195"/>
              <a:gd name="adj5" fmla="val 44230"/>
              <a:gd name="adj6" fmla="val 207"/>
            </a:avLst>
          </a:prstGeom>
          <a:solidFill>
            <a:schemeClr val="accent6">
              <a:lumMod val="50000"/>
            </a:schemeClr>
          </a:solidFill>
          <a:ln w="38100">
            <a:solidFill>
              <a:schemeClr val="accent6">
                <a:lumMod val="50000"/>
              </a:schemeClr>
            </a:solidFill>
            <a:headEnd type="triangle"/>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zh-TW" altLang="en-US" sz="1600" dirty="0">
                <a:solidFill>
                  <a:schemeClr val="bg1"/>
                </a:solidFill>
                <a:latin typeface="微軟正黑體" panose="020B0604030504040204" pitchFamily="34" charset="-120"/>
                <a:ea typeface="微軟正黑體" panose="020B0604030504040204" pitchFamily="34" charset="-120"/>
              </a:rPr>
              <a:t> </a:t>
            </a:r>
            <a:r>
              <a:rPr lang="zh-TW" altLang="zh-TW" sz="1600" dirty="0">
                <a:solidFill>
                  <a:schemeClr val="bg1"/>
                </a:solidFill>
                <a:latin typeface="微軟正黑體" panose="020B0604030504040204" pitchFamily="34" charset="-120"/>
                <a:ea typeface="微軟正黑體" panose="020B0604030504040204" pitchFamily="34" charset="-120"/>
              </a:rPr>
              <a:t>「藝術與人文領域」更名為</a:t>
            </a:r>
            <a:r>
              <a:rPr lang="zh-TW" altLang="zh-TW" sz="1600" b="1" dirty="0">
                <a:solidFill>
                  <a:schemeClr val="bg1"/>
                </a:solidFill>
                <a:latin typeface="微軟正黑體" panose="020B0604030504040204" pitchFamily="34" charset="-120"/>
                <a:ea typeface="微軟正黑體" panose="020B0604030504040204" pitchFamily="34" charset="-120"/>
              </a:rPr>
              <a:t>「藝術領域」</a:t>
            </a:r>
            <a:endParaRPr lang="zh-TW" altLang="en-US" sz="1600" b="1" dirty="0">
              <a:solidFill>
                <a:schemeClr val="bg1"/>
              </a:solidFill>
              <a:latin typeface="微軟正黑體" panose="020B0604030504040204" pitchFamily="34" charset="-120"/>
              <a:ea typeface="微軟正黑體" panose="020B0604030504040204" pitchFamily="34" charset="-120"/>
            </a:endParaRPr>
          </a:p>
        </p:txBody>
      </p:sp>
      <p:sp>
        <p:nvSpPr>
          <p:cNvPr id="15" name="直線圖說文字 2 14"/>
          <p:cNvSpPr/>
          <p:nvPr/>
        </p:nvSpPr>
        <p:spPr>
          <a:xfrm flipH="1">
            <a:off x="433388" y="4403725"/>
            <a:ext cx="2166937" cy="801688"/>
          </a:xfrm>
          <a:prstGeom prst="borderCallout2">
            <a:avLst>
              <a:gd name="adj1" fmla="val -102883"/>
              <a:gd name="adj2" fmla="val -106327"/>
              <a:gd name="adj3" fmla="val 15461"/>
              <a:gd name="adj4" fmla="val -94894"/>
              <a:gd name="adj5" fmla="val 54504"/>
              <a:gd name="adj6" fmla="val -890"/>
            </a:avLst>
          </a:prstGeom>
          <a:solidFill>
            <a:schemeClr val="accent4">
              <a:lumMod val="75000"/>
            </a:schemeClr>
          </a:solidFill>
          <a:ln w="41275">
            <a:solidFill>
              <a:schemeClr val="accent4">
                <a:lumMod val="75000"/>
              </a:schemeClr>
            </a:solidFill>
            <a:headEnd type="triangle"/>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r>
              <a:rPr lang="zh-TW" altLang="en-US" sz="1600" dirty="0">
                <a:solidFill>
                  <a:schemeClr val="bg1"/>
                </a:solidFill>
                <a:latin typeface="微軟正黑體" panose="020B0604030504040204" pitchFamily="34" charset="-120"/>
                <a:ea typeface="微軟正黑體" panose="020B0604030504040204" pitchFamily="34" charset="-120"/>
              </a:rPr>
              <a:t>第一學習階段</a:t>
            </a:r>
            <a:endParaRPr lang="en-US" altLang="zh-TW" sz="1600" dirty="0">
              <a:solidFill>
                <a:schemeClr val="bg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zh-TW" sz="1600" dirty="0">
                <a:solidFill>
                  <a:schemeClr val="bg1"/>
                </a:solidFill>
                <a:latin typeface="微軟正黑體" panose="020B0604030504040204" pitchFamily="34" charset="-120"/>
                <a:ea typeface="微軟正黑體" panose="020B0604030504040204" pitchFamily="34" charset="-120"/>
              </a:rPr>
              <a:t>「</a:t>
            </a:r>
            <a:r>
              <a:rPr lang="zh-TW" altLang="en-US" sz="1600" dirty="0">
                <a:solidFill>
                  <a:schemeClr val="bg1"/>
                </a:solidFill>
                <a:latin typeface="微軟正黑體" panose="020B0604030504040204" pitchFamily="34" charset="-120"/>
                <a:ea typeface="微軟正黑體" panose="020B0604030504040204" pitchFamily="34" charset="-120"/>
              </a:rPr>
              <a:t>綜合活動領域</a:t>
            </a:r>
            <a:r>
              <a:rPr lang="zh-TW" altLang="zh-TW" sz="1600" dirty="0">
                <a:solidFill>
                  <a:schemeClr val="bg1"/>
                </a:solidFill>
                <a:latin typeface="微軟正黑體" panose="020B0604030504040204" pitchFamily="34" charset="-120"/>
                <a:ea typeface="微軟正黑體" panose="020B0604030504040204" pitchFamily="34" charset="-120"/>
              </a:rPr>
              <a:t>」</a:t>
            </a:r>
            <a:endParaRPr lang="en-US" altLang="zh-TW" sz="1600" dirty="0">
              <a:solidFill>
                <a:schemeClr val="bg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en-US" sz="1600" dirty="0">
                <a:solidFill>
                  <a:schemeClr val="bg1"/>
                </a:solidFill>
                <a:latin typeface="微軟正黑體" panose="020B0604030504040204" pitchFamily="34" charset="-120"/>
                <a:ea typeface="微軟正黑體" panose="020B0604030504040204" pitchFamily="34" charset="-120"/>
              </a:rPr>
              <a:t>整併至</a:t>
            </a:r>
            <a:r>
              <a:rPr lang="zh-TW" altLang="zh-TW" sz="1600" b="1" dirty="0">
                <a:solidFill>
                  <a:schemeClr val="bg1"/>
                </a:solidFill>
                <a:latin typeface="微軟正黑體" panose="020B0604030504040204" pitchFamily="34" charset="-120"/>
                <a:ea typeface="微軟正黑體" panose="020B0604030504040204" pitchFamily="34" charset="-120"/>
              </a:rPr>
              <a:t>「</a:t>
            </a:r>
            <a:r>
              <a:rPr lang="zh-TW" altLang="en-US" sz="1600" b="1" dirty="0">
                <a:solidFill>
                  <a:schemeClr val="bg1"/>
                </a:solidFill>
                <a:latin typeface="微軟正黑體" panose="020B0604030504040204" pitchFamily="34" charset="-120"/>
                <a:ea typeface="微軟正黑體" panose="020B0604030504040204" pitchFamily="34" charset="-120"/>
              </a:rPr>
              <a:t>生活課程</a:t>
            </a:r>
            <a:r>
              <a:rPr lang="zh-TW" altLang="zh-TW" sz="1600" b="1" dirty="0">
                <a:solidFill>
                  <a:schemeClr val="bg1"/>
                </a:solidFill>
                <a:latin typeface="微軟正黑體" panose="020B0604030504040204" pitchFamily="34" charset="-120"/>
                <a:ea typeface="微軟正黑體" panose="020B0604030504040204" pitchFamily="34" charset="-120"/>
              </a:rPr>
              <a:t>」</a:t>
            </a:r>
            <a:endParaRPr lang="zh-TW" altLang="en-US" sz="1400" b="1" dirty="0">
              <a:solidFill>
                <a:schemeClr val="bg1"/>
              </a:solidFill>
              <a:latin typeface="微軟正黑體" panose="020B0604030504040204" pitchFamily="34" charset="-120"/>
              <a:ea typeface="微軟正黑體" panose="020B0604030504040204" pitchFamily="34" charset="-120"/>
            </a:endParaRPr>
          </a:p>
        </p:txBody>
      </p:sp>
      <p:sp>
        <p:nvSpPr>
          <p:cNvPr id="16" name="直線圖說文字 2 15"/>
          <p:cNvSpPr/>
          <p:nvPr/>
        </p:nvSpPr>
        <p:spPr>
          <a:xfrm flipH="1">
            <a:off x="419100" y="3560763"/>
            <a:ext cx="2181225" cy="679450"/>
          </a:xfrm>
          <a:prstGeom prst="borderCallout2">
            <a:avLst>
              <a:gd name="adj1" fmla="val 37548"/>
              <a:gd name="adj2" fmla="val -39055"/>
              <a:gd name="adj3" fmla="val 34753"/>
              <a:gd name="adj4" fmla="val -18871"/>
              <a:gd name="adj5" fmla="val 57180"/>
              <a:gd name="adj6" fmla="val 2016"/>
            </a:avLst>
          </a:prstGeom>
          <a:ln w="38100">
            <a:solidFill>
              <a:srgbClr val="ED7D31"/>
            </a:solidFill>
            <a:headEnd type="triangle"/>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r>
              <a:rPr lang="zh-TW" altLang="en-US" sz="1600" dirty="0">
                <a:solidFill>
                  <a:sysClr val="windowText" lastClr="000000"/>
                </a:solidFill>
                <a:latin typeface="微軟正黑體" panose="020B0604030504040204" pitchFamily="34" charset="-120"/>
                <a:ea typeface="微軟正黑體" panose="020B0604030504040204" pitchFamily="34" charset="-120"/>
              </a:rPr>
              <a:t>國中</a:t>
            </a:r>
            <a:endParaRPr lang="en-US" altLang="zh-TW" sz="1600" dirty="0">
              <a:solidFill>
                <a:sysClr val="windowText" lastClr="000000"/>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zh-TW" sz="1600" dirty="0">
                <a:solidFill>
                  <a:sysClr val="windowText" lastClr="000000"/>
                </a:solidFill>
                <a:latin typeface="微軟正黑體" panose="020B0604030504040204" pitchFamily="34" charset="-120"/>
                <a:ea typeface="微軟正黑體" panose="020B0604030504040204" pitchFamily="34" charset="-120"/>
              </a:rPr>
              <a:t>新增</a:t>
            </a:r>
            <a:r>
              <a:rPr lang="zh-TW" altLang="en-US" sz="1600" dirty="0">
                <a:solidFill>
                  <a:sysClr val="windowText" lastClr="000000"/>
                </a:solidFill>
                <a:latin typeface="微軟正黑體" panose="020B0604030504040204" pitchFamily="34" charset="-120"/>
                <a:ea typeface="微軟正黑體" panose="020B0604030504040204" pitchFamily="34" charset="-120"/>
              </a:rPr>
              <a:t> </a:t>
            </a:r>
            <a:r>
              <a:rPr lang="zh-TW" altLang="zh-TW" sz="1600" b="1" dirty="0">
                <a:solidFill>
                  <a:sysClr val="windowText" lastClr="000000"/>
                </a:solidFill>
                <a:latin typeface="微軟正黑體" panose="020B0604030504040204" pitchFamily="34" charset="-120"/>
                <a:ea typeface="微軟正黑體" panose="020B0604030504040204" pitchFamily="34" charset="-120"/>
              </a:rPr>
              <a:t>「</a:t>
            </a:r>
            <a:r>
              <a:rPr lang="zh-TW" altLang="en-US" sz="1600" b="1" dirty="0">
                <a:solidFill>
                  <a:sysClr val="windowText" lastClr="000000"/>
                </a:solidFill>
                <a:latin typeface="微軟正黑體" panose="020B0604030504040204" pitchFamily="34" charset="-120"/>
                <a:ea typeface="微軟正黑體" panose="020B0604030504040204" pitchFamily="34" charset="-120"/>
              </a:rPr>
              <a:t>科技</a:t>
            </a:r>
            <a:r>
              <a:rPr lang="zh-TW" altLang="zh-TW" sz="1600" b="1" dirty="0">
                <a:solidFill>
                  <a:sysClr val="windowText" lastClr="000000"/>
                </a:solidFill>
                <a:latin typeface="微軟正黑體" panose="020B0604030504040204" pitchFamily="34" charset="-120"/>
                <a:ea typeface="微軟正黑體" panose="020B0604030504040204" pitchFamily="34" charset="-120"/>
              </a:rPr>
              <a:t>領域」</a:t>
            </a:r>
            <a:endParaRPr lang="zh-TW" altLang="en-US" sz="1600" b="1" dirty="0">
              <a:solidFill>
                <a:sysClr val="windowText" lastClr="000000"/>
              </a:solidFill>
              <a:latin typeface="微軟正黑體" panose="020B0604030504040204" pitchFamily="34" charset="-120"/>
              <a:ea typeface="微軟正黑體" panose="020B0604030504040204" pitchFamily="34" charset="-120"/>
            </a:endParaRPr>
          </a:p>
        </p:txBody>
      </p:sp>
      <p:sp>
        <p:nvSpPr>
          <p:cNvPr id="17" name="直線圖說文字 2 16"/>
          <p:cNvSpPr/>
          <p:nvPr/>
        </p:nvSpPr>
        <p:spPr>
          <a:xfrm flipH="1">
            <a:off x="430213" y="5486400"/>
            <a:ext cx="2166937" cy="1022350"/>
          </a:xfrm>
          <a:prstGeom prst="borderCallout2">
            <a:avLst>
              <a:gd name="adj1" fmla="val -105578"/>
              <a:gd name="adj2" fmla="val -238609"/>
              <a:gd name="adj3" fmla="val -79977"/>
              <a:gd name="adj4" fmla="val -220912"/>
              <a:gd name="adj5" fmla="val 48484"/>
              <a:gd name="adj6" fmla="val 433"/>
            </a:avLst>
          </a:prstGeom>
          <a:solidFill>
            <a:schemeClr val="accent6">
              <a:lumMod val="50000"/>
            </a:schemeClr>
          </a:solidFill>
          <a:ln w="34925">
            <a:solidFill>
              <a:schemeClr val="accent6">
                <a:lumMod val="50000"/>
              </a:schemeClr>
            </a:solidFill>
            <a:headEnd type="triangle"/>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zh-TW" altLang="en-US" sz="1600" dirty="0">
                <a:solidFill>
                  <a:schemeClr val="bg1"/>
                </a:solidFill>
                <a:latin typeface="微軟正黑體" panose="020B0604030504040204" pitchFamily="34" charset="-120"/>
                <a:ea typeface="微軟正黑體" panose="020B0604030504040204" pitchFamily="34" charset="-120"/>
              </a:rPr>
              <a:t>第四學習階段</a:t>
            </a:r>
            <a:endParaRPr lang="en-US" altLang="zh-TW" sz="1600" dirty="0">
              <a:solidFill>
                <a:schemeClr val="bg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zh-TW" sz="1600" dirty="0">
                <a:solidFill>
                  <a:schemeClr val="bg1"/>
                </a:solidFill>
                <a:latin typeface="微軟正黑體" panose="020B0604030504040204" pitchFamily="34" charset="-120"/>
                <a:ea typeface="微軟正黑體" panose="020B0604030504040204" pitchFamily="34" charset="-120"/>
              </a:rPr>
              <a:t>「</a:t>
            </a:r>
            <a:r>
              <a:rPr lang="zh-TW" altLang="en-US" sz="1600" dirty="0">
                <a:solidFill>
                  <a:schemeClr val="bg1"/>
                </a:solidFill>
                <a:latin typeface="微軟正黑體" panose="020B0604030504040204" pitchFamily="34" charset="-120"/>
                <a:ea typeface="微軟正黑體" panose="020B0604030504040204" pitchFamily="34" charset="-120"/>
              </a:rPr>
              <a:t>健康與體育</a:t>
            </a:r>
            <a:r>
              <a:rPr lang="zh-TW" altLang="zh-TW" sz="1600" dirty="0">
                <a:solidFill>
                  <a:schemeClr val="bg1"/>
                </a:solidFill>
                <a:latin typeface="微軟正黑體" panose="020B0604030504040204" pitchFamily="34" charset="-120"/>
                <a:ea typeface="微軟正黑體" panose="020B0604030504040204" pitchFamily="34" charset="-120"/>
              </a:rPr>
              <a:t>」</a:t>
            </a:r>
            <a:r>
              <a:rPr lang="zh-TW" altLang="en-US" sz="1600" dirty="0">
                <a:solidFill>
                  <a:schemeClr val="bg1"/>
                </a:solidFill>
                <a:latin typeface="微軟正黑體" panose="020B0604030504040204" pitchFamily="34" charset="-120"/>
                <a:ea typeface="微軟正黑體" panose="020B0604030504040204" pitchFamily="34" charset="-120"/>
              </a:rPr>
              <a:t>之「健康」更名為</a:t>
            </a:r>
            <a:endParaRPr lang="en-US" altLang="zh-TW" sz="1600" dirty="0">
              <a:solidFill>
                <a:schemeClr val="bg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r>
              <a:rPr lang="zh-TW" altLang="zh-TW" sz="1600" dirty="0">
                <a:solidFill>
                  <a:schemeClr val="bg1"/>
                </a:solidFill>
                <a:latin typeface="微軟正黑體" panose="020B0604030504040204" pitchFamily="34" charset="-120"/>
                <a:ea typeface="微軟正黑體" panose="020B0604030504040204" pitchFamily="34" charset="-120"/>
              </a:rPr>
              <a:t>「</a:t>
            </a:r>
            <a:r>
              <a:rPr lang="zh-TW" altLang="en-US" sz="1600" dirty="0">
                <a:solidFill>
                  <a:schemeClr val="bg1"/>
                </a:solidFill>
                <a:latin typeface="微軟正黑體" panose="020B0604030504040204" pitchFamily="34" charset="-120"/>
                <a:ea typeface="微軟正黑體" panose="020B0604030504040204" pitchFamily="34" charset="-120"/>
              </a:rPr>
              <a:t>健康教育</a:t>
            </a:r>
            <a:r>
              <a:rPr lang="zh-TW" altLang="zh-TW" sz="1600" dirty="0">
                <a:solidFill>
                  <a:schemeClr val="bg1"/>
                </a:solidFill>
                <a:latin typeface="微軟正黑體" panose="020B0604030504040204" pitchFamily="34" charset="-120"/>
                <a:ea typeface="微軟正黑體" panose="020B0604030504040204" pitchFamily="34" charset="-120"/>
              </a:rPr>
              <a:t>」</a:t>
            </a:r>
            <a:endParaRPr lang="zh-TW" altLang="en-US" sz="1600" dirty="0">
              <a:solidFill>
                <a:schemeClr val="bg1"/>
              </a:solidFill>
              <a:latin typeface="微軟正黑體" panose="020B0604030504040204" pitchFamily="34" charset="-120"/>
              <a:ea typeface="微軟正黑體" panose="020B0604030504040204" pitchFamily="34" charset="-120"/>
            </a:endParaRPr>
          </a:p>
        </p:txBody>
      </p:sp>
      <p:sp>
        <p:nvSpPr>
          <p:cNvPr id="36874" name="投影片編號版面配置區 1"/>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0183C253-0EF2-4A16-9E1D-02CD35B5BAD3}" type="slidenum">
              <a:rPr lang="zh-TW" altLang="en-US" sz="1200" smtClean="0">
                <a:solidFill>
                  <a:srgbClr val="898989"/>
                </a:solidFill>
              </a:rPr>
              <a:pPr>
                <a:lnSpc>
                  <a:spcPct val="100000"/>
                </a:lnSpc>
                <a:spcBef>
                  <a:spcPct val="0"/>
                </a:spcBef>
                <a:buFontTx/>
                <a:buNone/>
              </a:pPr>
              <a:t>14</a:t>
            </a:fld>
            <a:endParaRPr lang="zh-TW" altLang="en-US" sz="1200" smtClean="0">
              <a:solidFill>
                <a:srgbClr val="898989"/>
              </a:solidFill>
            </a:endParaRPr>
          </a:p>
        </p:txBody>
      </p:sp>
      <p:sp>
        <p:nvSpPr>
          <p:cNvPr id="3" name="矩形 2"/>
          <p:cNvSpPr/>
          <p:nvPr/>
        </p:nvSpPr>
        <p:spPr>
          <a:xfrm>
            <a:off x="4645025" y="1050925"/>
            <a:ext cx="1022350" cy="325438"/>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p:cNvSpPr/>
          <p:nvPr/>
        </p:nvSpPr>
        <p:spPr>
          <a:xfrm>
            <a:off x="4679950" y="1719263"/>
            <a:ext cx="1023938" cy="1841500"/>
          </a:xfrm>
          <a:prstGeom prst="rect">
            <a:avLst/>
          </a:prstGeom>
          <a:no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矩形 13"/>
          <p:cNvSpPr/>
          <p:nvPr/>
        </p:nvSpPr>
        <p:spPr>
          <a:xfrm>
            <a:off x="3448050" y="2146300"/>
            <a:ext cx="1196975" cy="606425"/>
          </a:xfrm>
          <a:prstGeom prst="rect">
            <a:avLst/>
          </a:pr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 name="矩形 17"/>
          <p:cNvSpPr/>
          <p:nvPr/>
        </p:nvSpPr>
        <p:spPr>
          <a:xfrm>
            <a:off x="3448050" y="3560763"/>
            <a:ext cx="1196975" cy="431800"/>
          </a:xfrm>
          <a:prstGeom prst="rect">
            <a:avLst/>
          </a:prstGeom>
          <a:noFill/>
          <a:ln w="571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 name="矩形 19"/>
          <p:cNvSpPr/>
          <p:nvPr/>
        </p:nvSpPr>
        <p:spPr>
          <a:xfrm>
            <a:off x="3448050" y="2794000"/>
            <a:ext cx="1196975" cy="401638"/>
          </a:xfrm>
          <a:prstGeom prst="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 name="矩形 20"/>
          <p:cNvSpPr/>
          <p:nvPr/>
        </p:nvSpPr>
        <p:spPr>
          <a:xfrm>
            <a:off x="7767638" y="3990975"/>
            <a:ext cx="1014412" cy="401638"/>
          </a:xfrm>
          <a:prstGeom prst="rect">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文字方塊 20"/>
          <p:cNvSpPr txBox="1">
            <a:spLocks noChangeArrowheads="1"/>
          </p:cNvSpPr>
          <p:nvPr/>
        </p:nvSpPr>
        <p:spPr bwMode="auto">
          <a:xfrm>
            <a:off x="323850" y="157163"/>
            <a:ext cx="84597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sz="4000" b="1" dirty="0" smtClean="0">
                <a:solidFill>
                  <a:srgbClr val="7030A0"/>
                </a:solidFill>
                <a:latin typeface="微軟正黑體" panose="020B0604030504040204" pitchFamily="34" charset="-120"/>
                <a:ea typeface="微軟正黑體" panose="020B0604030504040204" pitchFamily="34" charset="-120"/>
              </a:rPr>
              <a:t>  </a:t>
            </a:r>
            <a:r>
              <a:rPr lang="zh-TW" altLang="en-US" sz="36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普通型高中課程類型架構與內涵</a:t>
            </a:r>
          </a:p>
        </p:txBody>
      </p:sp>
      <p:sp>
        <p:nvSpPr>
          <p:cNvPr id="22" name="圓角矩形圖說文字 9"/>
          <p:cNvSpPr>
            <a:spLocks noChangeArrowheads="1"/>
          </p:cNvSpPr>
          <p:nvPr/>
        </p:nvSpPr>
        <p:spPr bwMode="auto">
          <a:xfrm>
            <a:off x="6421438" y="4652963"/>
            <a:ext cx="1128712" cy="1566862"/>
          </a:xfrm>
          <a:prstGeom prst="wedgeRoundRectCallout">
            <a:avLst>
              <a:gd name="adj1" fmla="val -27983"/>
              <a:gd name="adj2" fmla="val -72554"/>
              <a:gd name="adj3" fmla="val 16667"/>
            </a:avLst>
          </a:prstGeom>
          <a:ln w="28575">
            <a:headEnd/>
            <a:tailEnd/>
          </a:ln>
        </p:spPr>
        <p:style>
          <a:lnRef idx="2">
            <a:schemeClr val="accent4"/>
          </a:lnRef>
          <a:fillRef idx="1">
            <a:schemeClr val="lt1"/>
          </a:fillRef>
          <a:effectRef idx="0">
            <a:schemeClr val="accent4"/>
          </a:effectRef>
          <a:fontRef idx="minor">
            <a:schemeClr val="dk1"/>
          </a:fontRef>
        </p:style>
        <p:txBody>
          <a:bodyPr anchor="ctr"/>
          <a:lstStyle/>
          <a:p>
            <a:pPr eaLnBrk="1" fontAlgn="auto" hangingPunct="1">
              <a:spcBef>
                <a:spcPts val="0"/>
              </a:spcBef>
              <a:spcAft>
                <a:spcPts val="0"/>
              </a:spcAft>
              <a:defRPr/>
            </a:pPr>
            <a:r>
              <a:rPr lang="zh-TW" altLang="en-US" sz="1600" dirty="0">
                <a:solidFill>
                  <a:prstClr val="black"/>
                </a:solidFill>
                <a:latin typeface="微軟正黑體" pitchFamily="34" charset="-120"/>
                <a:ea typeface="微軟正黑體" pitchFamily="34" charset="-120"/>
              </a:rPr>
              <a:t>提供適性與差異化教學，</a:t>
            </a:r>
            <a:r>
              <a:rPr lang="zh-TW" altLang="en-US" sz="1600" b="1" dirty="0">
                <a:solidFill>
                  <a:srgbClr val="FF0000"/>
                </a:solidFill>
                <a:latin typeface="微軟正黑體" pitchFamily="34" charset="-120"/>
                <a:ea typeface="微軟正黑體" pitchFamily="34" charset="-120"/>
              </a:rPr>
              <a:t>確保學生基本學力</a:t>
            </a:r>
            <a:endParaRPr lang="en-US" altLang="zh-TW" sz="1600" b="1" dirty="0">
              <a:solidFill>
                <a:srgbClr val="FF0000"/>
              </a:solidFill>
              <a:latin typeface="微軟正黑體" pitchFamily="34" charset="-120"/>
              <a:ea typeface="微軟正黑體" pitchFamily="34" charset="-120"/>
            </a:endParaRPr>
          </a:p>
          <a:p>
            <a:pPr eaLnBrk="1" fontAlgn="auto" hangingPunct="1">
              <a:spcBef>
                <a:spcPts val="0"/>
              </a:spcBef>
              <a:spcAft>
                <a:spcPts val="0"/>
              </a:spcAft>
              <a:defRPr/>
            </a:pPr>
            <a:endParaRPr lang="zh-TW" altLang="en-US" sz="1600" b="1" dirty="0">
              <a:solidFill>
                <a:prstClr val="black"/>
              </a:solidFill>
              <a:latin typeface="微軟正黑體" pitchFamily="34" charset="-120"/>
              <a:ea typeface="微軟正黑體" pitchFamily="34" charset="-120"/>
            </a:endParaRPr>
          </a:p>
        </p:txBody>
      </p:sp>
      <p:sp>
        <p:nvSpPr>
          <p:cNvPr id="25" name="圓角矩形 24"/>
          <p:cNvSpPr/>
          <p:nvPr/>
        </p:nvSpPr>
        <p:spPr bwMode="auto">
          <a:xfrm>
            <a:off x="71438" y="3506788"/>
            <a:ext cx="8807450" cy="80803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2400" b="1" dirty="0">
                <a:solidFill>
                  <a:srgbClr val="002060"/>
                </a:solidFill>
                <a:latin typeface="微軟正黑體" pitchFamily="34" charset="-120"/>
                <a:ea typeface="微軟正黑體" pitchFamily="34" charset="-120"/>
              </a:rPr>
              <a:t>類別項目</a:t>
            </a:r>
          </a:p>
        </p:txBody>
      </p:sp>
      <p:sp>
        <p:nvSpPr>
          <p:cNvPr id="24" name="圓角矩形 23"/>
          <p:cNvSpPr/>
          <p:nvPr/>
        </p:nvSpPr>
        <p:spPr bwMode="auto">
          <a:xfrm>
            <a:off x="71438" y="2320925"/>
            <a:ext cx="8904287" cy="808038"/>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2400" b="1" dirty="0">
                <a:solidFill>
                  <a:srgbClr val="002060"/>
                </a:solidFill>
                <a:latin typeface="微軟正黑體" pitchFamily="34" charset="-120"/>
                <a:ea typeface="微軟正黑體" pitchFamily="34" charset="-120"/>
              </a:rPr>
              <a:t>課程類別</a:t>
            </a:r>
          </a:p>
        </p:txBody>
      </p:sp>
      <p:sp>
        <p:nvSpPr>
          <p:cNvPr id="23" name="圓角矩形 22"/>
          <p:cNvSpPr/>
          <p:nvPr/>
        </p:nvSpPr>
        <p:spPr bwMode="auto">
          <a:xfrm>
            <a:off x="96838" y="1169988"/>
            <a:ext cx="8782050" cy="80962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zh-TW" altLang="en-US" sz="2400" b="1" dirty="0">
                <a:solidFill>
                  <a:srgbClr val="002060"/>
                </a:solidFill>
                <a:latin typeface="微軟正黑體" pitchFamily="34" charset="-120"/>
                <a:ea typeface="微軟正黑體" pitchFamily="34" charset="-120"/>
              </a:rPr>
              <a:t>學制</a:t>
            </a:r>
          </a:p>
        </p:txBody>
      </p:sp>
      <p:sp>
        <p:nvSpPr>
          <p:cNvPr id="1033" name="圓角矩形圖說文字 6"/>
          <p:cNvSpPr>
            <a:spLocks noChangeArrowheads="1"/>
          </p:cNvSpPr>
          <p:nvPr/>
        </p:nvSpPr>
        <p:spPr bwMode="auto">
          <a:xfrm>
            <a:off x="4879975" y="4651375"/>
            <a:ext cx="1474788" cy="1706563"/>
          </a:xfrm>
          <a:prstGeom prst="wedgeRoundRectCallout">
            <a:avLst>
              <a:gd name="adj1" fmla="val -9304"/>
              <a:gd name="adj2" fmla="val -68956"/>
              <a:gd name="adj3" fmla="val 16667"/>
            </a:avLst>
          </a:prstGeom>
          <a:ln w="28575">
            <a:headEnd/>
            <a:tailEnd/>
          </a:ln>
        </p:spPr>
        <p:style>
          <a:lnRef idx="2">
            <a:schemeClr val="accent4"/>
          </a:lnRef>
          <a:fillRef idx="1">
            <a:schemeClr val="lt1"/>
          </a:fillRef>
          <a:effectRef idx="0">
            <a:schemeClr val="accent4"/>
          </a:effectRef>
          <a:fontRef idx="minor">
            <a:schemeClr val="dk1"/>
          </a:fontRef>
        </p:style>
        <p:txBody>
          <a:bodyPr anchor="ctr"/>
          <a:lstStyle/>
          <a:p>
            <a:pPr eaLnBrk="1" fontAlgn="auto" hangingPunct="1">
              <a:spcBef>
                <a:spcPts val="0"/>
              </a:spcBef>
              <a:spcAft>
                <a:spcPts val="0"/>
              </a:spcAft>
              <a:defRPr/>
            </a:pPr>
            <a:r>
              <a:rPr lang="zh-TW" altLang="en-US" sz="1500" dirty="0">
                <a:solidFill>
                  <a:prstClr val="black"/>
                </a:solidFill>
                <a:latin typeface="微軟正黑體" pitchFamily="34" charset="-120"/>
                <a:ea typeface="微軟正黑體" pitchFamily="34" charset="-120"/>
              </a:rPr>
              <a:t>提供學校發展校本特色課程，以跨領域，</a:t>
            </a:r>
            <a:r>
              <a:rPr lang="zh-TW" altLang="en-US" sz="1500" b="1" dirty="0">
                <a:solidFill>
                  <a:srgbClr val="FF0000"/>
                </a:solidFill>
                <a:latin typeface="微軟正黑體" pitchFamily="34" charset="-120"/>
                <a:ea typeface="微軟正黑體" pitchFamily="34" charset="-120"/>
              </a:rPr>
              <a:t>知識統整應用類型之課程</a:t>
            </a:r>
            <a:r>
              <a:rPr lang="zh-TW" altLang="en-US" sz="1500" dirty="0">
                <a:solidFill>
                  <a:prstClr val="black"/>
                </a:solidFill>
                <a:latin typeface="微軟正黑體" pitchFamily="34" charset="-120"/>
                <a:ea typeface="微軟正黑體" pitchFamily="34" charset="-120"/>
              </a:rPr>
              <a:t>為主</a:t>
            </a:r>
          </a:p>
        </p:txBody>
      </p:sp>
      <p:sp>
        <p:nvSpPr>
          <p:cNvPr id="12" name="圓角矩形 11"/>
          <p:cNvSpPr/>
          <p:nvPr/>
        </p:nvSpPr>
        <p:spPr bwMode="auto">
          <a:xfrm>
            <a:off x="1547813" y="2332038"/>
            <a:ext cx="2016125" cy="796925"/>
          </a:xfrm>
          <a:prstGeom prst="round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2800" b="1" dirty="0">
                <a:solidFill>
                  <a:schemeClr val="tx1"/>
                </a:solidFill>
                <a:latin typeface="微軟正黑體" pitchFamily="34" charset="-120"/>
                <a:ea typeface="微軟正黑體" pitchFamily="34" charset="-120"/>
              </a:rPr>
              <a:t>部定</a:t>
            </a:r>
          </a:p>
        </p:txBody>
      </p:sp>
      <p:sp>
        <p:nvSpPr>
          <p:cNvPr id="13" name="圓角矩形 12"/>
          <p:cNvSpPr/>
          <p:nvPr/>
        </p:nvSpPr>
        <p:spPr bwMode="auto">
          <a:xfrm>
            <a:off x="5060950" y="3603625"/>
            <a:ext cx="906463" cy="700088"/>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校訂</a:t>
            </a:r>
            <a:endParaRPr lang="en-US" altLang="zh-TW" sz="1600" b="1" dirty="0">
              <a:solidFill>
                <a:schemeClr val="tx1"/>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必修</a:t>
            </a:r>
          </a:p>
        </p:txBody>
      </p:sp>
      <p:sp>
        <p:nvSpPr>
          <p:cNvPr id="14" name="圓角矩形 13"/>
          <p:cNvSpPr/>
          <p:nvPr/>
        </p:nvSpPr>
        <p:spPr bwMode="auto">
          <a:xfrm>
            <a:off x="2484438" y="3573463"/>
            <a:ext cx="1079500" cy="698500"/>
          </a:xfrm>
          <a:prstGeom prst="round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加深加廣選修</a:t>
            </a:r>
          </a:p>
        </p:txBody>
      </p:sp>
      <p:sp>
        <p:nvSpPr>
          <p:cNvPr id="15" name="圓角矩形 14"/>
          <p:cNvSpPr/>
          <p:nvPr/>
        </p:nvSpPr>
        <p:spPr bwMode="auto">
          <a:xfrm>
            <a:off x="6130925" y="3573463"/>
            <a:ext cx="942975" cy="700087"/>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補強性</a:t>
            </a:r>
            <a:endParaRPr lang="en-US" altLang="zh-TW" sz="1600" b="1" dirty="0">
              <a:solidFill>
                <a:schemeClr val="tx1"/>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選修</a:t>
            </a:r>
          </a:p>
        </p:txBody>
      </p:sp>
      <p:sp>
        <p:nvSpPr>
          <p:cNvPr id="16" name="圓角矩形 15"/>
          <p:cNvSpPr/>
          <p:nvPr/>
        </p:nvSpPr>
        <p:spPr bwMode="auto">
          <a:xfrm>
            <a:off x="3865563" y="2332038"/>
            <a:ext cx="5111750" cy="814387"/>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2800" b="1" dirty="0">
                <a:solidFill>
                  <a:schemeClr val="tx1"/>
                </a:solidFill>
                <a:latin typeface="微軟正黑體" pitchFamily="34" charset="-120"/>
                <a:ea typeface="微軟正黑體" pitchFamily="34" charset="-120"/>
              </a:rPr>
              <a:t>校         訂</a:t>
            </a:r>
          </a:p>
        </p:txBody>
      </p:sp>
      <p:sp>
        <p:nvSpPr>
          <p:cNvPr id="17" name="圓角矩形 16"/>
          <p:cNvSpPr/>
          <p:nvPr/>
        </p:nvSpPr>
        <p:spPr bwMode="auto">
          <a:xfrm>
            <a:off x="1617663" y="3563938"/>
            <a:ext cx="788987" cy="700087"/>
          </a:xfrm>
          <a:prstGeom prst="roundRect">
            <a:avLst/>
          </a:prstGeom>
          <a:solidFill>
            <a:schemeClr val="accent6">
              <a:lumMod val="60000"/>
              <a:lumOff val="40000"/>
            </a:schemeClr>
          </a:solidFill>
          <a:ln/>
        </p:spPr>
        <p:style>
          <a:lnRef idx="3">
            <a:schemeClr val="lt1"/>
          </a:lnRef>
          <a:fillRef idx="1">
            <a:schemeClr val="accent6"/>
          </a:fillRef>
          <a:effectRef idx="1">
            <a:schemeClr val="accent6"/>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部定</a:t>
            </a:r>
            <a:endParaRPr lang="en-US" altLang="zh-TW" sz="1600" b="1" dirty="0">
              <a:solidFill>
                <a:schemeClr val="tx1"/>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必修</a:t>
            </a:r>
          </a:p>
        </p:txBody>
      </p:sp>
      <p:sp>
        <p:nvSpPr>
          <p:cNvPr id="18" name="圓角矩形 17"/>
          <p:cNvSpPr/>
          <p:nvPr/>
        </p:nvSpPr>
        <p:spPr bwMode="auto">
          <a:xfrm>
            <a:off x="1665288" y="1203325"/>
            <a:ext cx="7056437" cy="781050"/>
          </a:xfrm>
          <a:prstGeom prst="roundRect">
            <a:avLst/>
          </a:prstGeom>
          <a:solidFill>
            <a:srgbClr val="C00000"/>
          </a:solidFill>
          <a:ln/>
        </p:spPr>
        <p:style>
          <a:lnRef idx="3">
            <a:schemeClr val="lt1"/>
          </a:lnRef>
          <a:fillRef idx="1">
            <a:schemeClr val="accent5"/>
          </a:fillRef>
          <a:effectRef idx="1">
            <a:schemeClr val="accent5"/>
          </a:effectRef>
          <a:fontRef idx="minor">
            <a:schemeClr val="lt1"/>
          </a:fontRef>
        </p:style>
        <p:txBody>
          <a:bodyPr anchor="ctr"/>
          <a:lstStyle/>
          <a:p>
            <a:pPr algn="ctr" eaLnBrk="1" fontAlgn="auto" hangingPunct="1">
              <a:spcBef>
                <a:spcPts val="0"/>
              </a:spcBef>
              <a:spcAft>
                <a:spcPts val="0"/>
              </a:spcAft>
              <a:defRPr/>
            </a:pPr>
            <a:r>
              <a:rPr lang="zh-TW" altLang="en-US" sz="3200" b="1" spc="600" dirty="0">
                <a:solidFill>
                  <a:schemeClr val="bg1"/>
                </a:solidFill>
                <a:latin typeface="微軟正黑體" pitchFamily="34" charset="-120"/>
                <a:ea typeface="微軟正黑體" pitchFamily="34" charset="-120"/>
              </a:rPr>
              <a:t>普通型高中</a:t>
            </a:r>
          </a:p>
        </p:txBody>
      </p:sp>
      <p:sp>
        <p:nvSpPr>
          <p:cNvPr id="9" name="圓角矩形圖說文字 8"/>
          <p:cNvSpPr/>
          <p:nvPr/>
        </p:nvSpPr>
        <p:spPr bwMode="auto">
          <a:xfrm>
            <a:off x="1704975" y="4684713"/>
            <a:ext cx="1558925" cy="1833562"/>
          </a:xfrm>
          <a:prstGeom prst="wedgeRoundRectCallout">
            <a:avLst>
              <a:gd name="adj1" fmla="val 19532"/>
              <a:gd name="adj2" fmla="val -71580"/>
              <a:gd name="adj3" fmla="val 16667"/>
            </a:avLst>
          </a:prstGeom>
          <a:ln w="28575"/>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zh-TW" altLang="en-US" sz="1600" dirty="0">
                <a:solidFill>
                  <a:prstClr val="black"/>
                </a:solidFill>
                <a:latin typeface="微軟正黑體" pitchFamily="34" charset="-120"/>
                <a:ea typeface="微軟正黑體" pitchFamily="34" charset="-120"/>
              </a:rPr>
              <a:t>延伸部定必修，</a:t>
            </a:r>
            <a:r>
              <a:rPr lang="zh-TW" altLang="en-US" sz="1600" dirty="0">
                <a:solidFill>
                  <a:schemeClr val="tx1"/>
                </a:solidFill>
                <a:latin typeface="微軟正黑體" pitchFamily="34" charset="-120"/>
                <a:ea typeface="微軟正黑體" pitchFamily="34" charset="-120"/>
              </a:rPr>
              <a:t>訂有</a:t>
            </a:r>
            <a:r>
              <a:rPr lang="zh-TW" altLang="en-US" sz="1600" b="1" dirty="0">
                <a:solidFill>
                  <a:srgbClr val="FF0000"/>
                </a:solidFill>
                <a:latin typeface="微軟正黑體" pitchFamily="34" charset="-120"/>
                <a:ea typeface="微軟正黑體" pitchFamily="34" charset="-120"/>
              </a:rPr>
              <a:t>領域選修課綱</a:t>
            </a:r>
            <a:r>
              <a:rPr lang="zh-TW" altLang="zh-TW" sz="1600" dirty="0">
                <a:solidFill>
                  <a:prstClr val="black"/>
                </a:solidFill>
                <a:latin typeface="微軟正黑體" pitchFamily="34" charset="-120"/>
                <a:ea typeface="微軟正黑體" pitchFamily="34" charset="-120"/>
              </a:rPr>
              <a:t>，</a:t>
            </a:r>
            <a:r>
              <a:rPr lang="zh-TW" altLang="en-US" sz="1600" dirty="0">
                <a:solidFill>
                  <a:prstClr val="black"/>
                </a:solidFill>
                <a:latin typeface="微軟正黑體" pitchFamily="34" charset="-120"/>
                <a:ea typeface="微軟正黑體" pitchFamily="34" charset="-120"/>
              </a:rPr>
              <a:t>以</a:t>
            </a:r>
            <a:r>
              <a:rPr lang="zh-TW" altLang="zh-TW" sz="1600" b="1" dirty="0">
                <a:solidFill>
                  <a:srgbClr val="FF0000"/>
                </a:solidFill>
                <a:latin typeface="微軟正黑體" pitchFamily="34" charset="-120"/>
                <a:ea typeface="微軟正黑體" pitchFamily="34" charset="-120"/>
              </a:rPr>
              <a:t>銜接不同進路的大學教育</a:t>
            </a:r>
            <a:r>
              <a:rPr lang="zh-TW" altLang="en-US" sz="1600" b="1" dirty="0">
                <a:solidFill>
                  <a:srgbClr val="FF0000"/>
                </a:solidFill>
                <a:latin typeface="微軟正黑體" pitchFamily="34" charset="-120"/>
                <a:ea typeface="微軟正黑體" pitchFamily="34" charset="-120"/>
              </a:rPr>
              <a:t>的專業準備</a:t>
            </a:r>
          </a:p>
        </p:txBody>
      </p:sp>
      <p:sp>
        <p:nvSpPr>
          <p:cNvPr id="1036" name="圓角矩形圖說文字 10"/>
          <p:cNvSpPr>
            <a:spLocks noChangeArrowheads="1"/>
          </p:cNvSpPr>
          <p:nvPr/>
        </p:nvSpPr>
        <p:spPr bwMode="auto">
          <a:xfrm>
            <a:off x="268288" y="4648200"/>
            <a:ext cx="1349375" cy="1381125"/>
          </a:xfrm>
          <a:prstGeom prst="wedgeRoundRectCallout">
            <a:avLst>
              <a:gd name="adj1" fmla="val 56020"/>
              <a:gd name="adj2" fmla="val -78329"/>
              <a:gd name="adj3" fmla="val 16667"/>
            </a:avLst>
          </a:prstGeom>
          <a:ln w="28575">
            <a:headEnd/>
            <a:tailEnd/>
          </a:ln>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zh-TW" altLang="en-US" sz="1600" dirty="0">
                <a:solidFill>
                  <a:prstClr val="black"/>
                </a:solidFill>
                <a:latin typeface="微軟正黑體" pitchFamily="34" charset="-120"/>
                <a:ea typeface="微軟正黑體" pitchFamily="34" charset="-120"/>
              </a:rPr>
              <a:t>培養核心素養，</a:t>
            </a:r>
            <a:r>
              <a:rPr lang="zh-TW" altLang="en-US" sz="1600" b="1" dirty="0">
                <a:solidFill>
                  <a:srgbClr val="FF0000"/>
                </a:solidFill>
                <a:latin typeface="微軟正黑體" pitchFamily="34" charset="-120"/>
                <a:ea typeface="微軟正黑體" pitchFamily="34" charset="-120"/>
              </a:rPr>
              <a:t>鞏固基本學力</a:t>
            </a:r>
            <a:r>
              <a:rPr lang="zh-TW" altLang="en-US" sz="1600" dirty="0">
                <a:solidFill>
                  <a:prstClr val="black"/>
                </a:solidFill>
                <a:latin typeface="微軟正黑體" pitchFamily="34" charset="-120"/>
                <a:ea typeface="微軟正黑體" pitchFamily="34" charset="-120"/>
              </a:rPr>
              <a:t>，落實全人教育</a:t>
            </a:r>
          </a:p>
        </p:txBody>
      </p:sp>
      <p:sp>
        <p:nvSpPr>
          <p:cNvPr id="1035" name="圓角矩形圖說文字 9"/>
          <p:cNvSpPr>
            <a:spLocks noChangeArrowheads="1"/>
          </p:cNvSpPr>
          <p:nvPr/>
        </p:nvSpPr>
        <p:spPr bwMode="auto">
          <a:xfrm>
            <a:off x="3324225" y="4587875"/>
            <a:ext cx="1492250" cy="1770063"/>
          </a:xfrm>
          <a:prstGeom prst="wedgeRoundRectCallout">
            <a:avLst>
              <a:gd name="adj1" fmla="val 21276"/>
              <a:gd name="adj2" fmla="val -68322"/>
              <a:gd name="adj3" fmla="val 16667"/>
            </a:avLst>
          </a:prstGeom>
          <a:ln w="28575">
            <a:headEnd/>
            <a:tailEnd/>
          </a:ln>
        </p:spPr>
        <p:style>
          <a:lnRef idx="2">
            <a:schemeClr val="accent4"/>
          </a:lnRef>
          <a:fillRef idx="1">
            <a:schemeClr val="lt1"/>
          </a:fillRef>
          <a:effectRef idx="0">
            <a:schemeClr val="accent4"/>
          </a:effectRef>
          <a:fontRef idx="minor">
            <a:schemeClr val="dk1"/>
          </a:fontRef>
        </p:style>
        <p:txBody>
          <a:bodyPr anchor="ctr"/>
          <a:lstStyle/>
          <a:p>
            <a:pPr eaLnBrk="1" fontAlgn="auto" hangingPunct="1">
              <a:spcBef>
                <a:spcPts val="0"/>
              </a:spcBef>
              <a:spcAft>
                <a:spcPts val="0"/>
              </a:spcAft>
              <a:defRPr/>
            </a:pPr>
            <a:r>
              <a:rPr lang="zh-TW" altLang="zh-TW" sz="1600" dirty="0">
                <a:solidFill>
                  <a:prstClr val="black"/>
                </a:solidFill>
                <a:latin typeface="微軟正黑體" pitchFamily="34" charset="-120"/>
                <a:ea typeface="微軟正黑體" pitchFamily="34" charset="-120"/>
              </a:rPr>
              <a:t>提供更個別化與差異化之適性課程，</a:t>
            </a:r>
            <a:r>
              <a:rPr lang="zh-TW" altLang="en-US" sz="1600" dirty="0">
                <a:solidFill>
                  <a:prstClr val="black"/>
                </a:solidFill>
                <a:latin typeface="微軟正黑體" pitchFamily="34" charset="-120"/>
                <a:ea typeface="微軟正黑體" pitchFamily="34" charset="-120"/>
              </a:rPr>
              <a:t>如</a:t>
            </a:r>
            <a:r>
              <a:rPr lang="zh-TW" altLang="en-US" sz="1600" b="1" dirty="0">
                <a:solidFill>
                  <a:srgbClr val="FF0000"/>
                </a:solidFill>
                <a:latin typeface="微軟正黑體" pitchFamily="34" charset="-120"/>
                <a:ea typeface="微軟正黑體" pitchFamily="34" charset="-120"/>
              </a:rPr>
              <a:t>通識應用、職業試探</a:t>
            </a:r>
            <a:r>
              <a:rPr lang="zh-TW" altLang="en-US" sz="1600" dirty="0">
                <a:solidFill>
                  <a:prstClr val="black"/>
                </a:solidFill>
                <a:latin typeface="微軟正黑體" pitchFamily="34" charset="-120"/>
                <a:ea typeface="微軟正黑體" pitchFamily="34" charset="-120"/>
              </a:rPr>
              <a:t>、大學預修等</a:t>
            </a:r>
          </a:p>
        </p:txBody>
      </p:sp>
      <p:sp>
        <p:nvSpPr>
          <p:cNvPr id="21" name="圓角矩形 20"/>
          <p:cNvSpPr/>
          <p:nvPr/>
        </p:nvSpPr>
        <p:spPr bwMode="auto">
          <a:xfrm>
            <a:off x="3832225" y="3582988"/>
            <a:ext cx="995363" cy="698500"/>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多元</a:t>
            </a:r>
            <a:endParaRPr lang="en-US" altLang="zh-TW" sz="1600" b="1" dirty="0">
              <a:solidFill>
                <a:schemeClr val="tx1"/>
              </a:solidFill>
              <a:latin typeface="微軟正黑體" pitchFamily="34" charset="-120"/>
              <a:ea typeface="微軟正黑體" pitchFamily="34" charset="-120"/>
            </a:endParaRPr>
          </a:p>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選修</a:t>
            </a:r>
            <a:endParaRPr lang="zh-TW" altLang="en-US" sz="1600" dirty="0">
              <a:solidFill>
                <a:schemeClr val="tx1"/>
              </a:solidFill>
              <a:latin typeface="微軟正黑體" pitchFamily="34" charset="-120"/>
              <a:ea typeface="微軟正黑體" pitchFamily="34" charset="-120"/>
            </a:endParaRPr>
          </a:p>
        </p:txBody>
      </p:sp>
      <p:cxnSp>
        <p:nvCxnSpPr>
          <p:cNvPr id="33" name="直線接點 32"/>
          <p:cNvCxnSpPr/>
          <p:nvPr/>
        </p:nvCxnSpPr>
        <p:spPr>
          <a:xfrm>
            <a:off x="2484438" y="3108325"/>
            <a:ext cx="0" cy="225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a:off x="1892300" y="3340100"/>
            <a:ext cx="11811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flipH="1">
            <a:off x="3073400" y="3327400"/>
            <a:ext cx="0" cy="2460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flipH="1">
            <a:off x="1892300" y="3325813"/>
            <a:ext cx="1588" cy="2381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a:xfrm flipV="1">
            <a:off x="5167313" y="3284538"/>
            <a:ext cx="3581400"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5173663" y="3295650"/>
            <a:ext cx="0" cy="2111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a:off x="6211888" y="3121025"/>
            <a:ext cx="0" cy="1635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914" name="群組 42"/>
          <p:cNvGrpSpPr>
            <a:grpSpLocks/>
          </p:cNvGrpSpPr>
          <p:nvPr/>
        </p:nvGrpSpPr>
        <p:grpSpPr bwMode="auto">
          <a:xfrm>
            <a:off x="3090863" y="3284538"/>
            <a:ext cx="2082800" cy="279400"/>
            <a:chOff x="3356344" y="3341884"/>
            <a:chExt cx="2082723" cy="310535"/>
          </a:xfrm>
        </p:grpSpPr>
        <p:cxnSp>
          <p:nvCxnSpPr>
            <p:cNvPr id="57" name="直線接點 56"/>
            <p:cNvCxnSpPr/>
            <p:nvPr/>
          </p:nvCxnSpPr>
          <p:spPr>
            <a:xfrm>
              <a:off x="3356344" y="3405403"/>
              <a:ext cx="855630" cy="234665"/>
            </a:xfrm>
            <a:prstGeom prst="line">
              <a:avLst/>
            </a:pr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66" name="直線接點 65"/>
            <p:cNvCxnSpPr/>
            <p:nvPr/>
          </p:nvCxnSpPr>
          <p:spPr>
            <a:xfrm flipV="1">
              <a:off x="4956485" y="3341884"/>
              <a:ext cx="482582" cy="310535"/>
            </a:xfrm>
            <a:prstGeom prst="line">
              <a:avLst/>
            </a:prstGeom>
            <a:ln w="25400">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sp>
        <p:nvSpPr>
          <p:cNvPr id="45" name="圓角矩形 44"/>
          <p:cNvSpPr/>
          <p:nvPr/>
        </p:nvSpPr>
        <p:spPr bwMode="auto">
          <a:xfrm>
            <a:off x="7224713" y="3589338"/>
            <a:ext cx="747712" cy="700087"/>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1600" b="1" dirty="0">
                <a:solidFill>
                  <a:schemeClr val="tx1"/>
                </a:solidFill>
                <a:latin typeface="微軟正黑體" pitchFamily="34" charset="-120"/>
                <a:ea typeface="微軟正黑體" pitchFamily="34" charset="-120"/>
              </a:rPr>
              <a:t>團體活動</a:t>
            </a:r>
          </a:p>
        </p:txBody>
      </p:sp>
      <p:sp>
        <p:nvSpPr>
          <p:cNvPr id="46" name="圓角矩形 45"/>
          <p:cNvSpPr/>
          <p:nvPr/>
        </p:nvSpPr>
        <p:spPr bwMode="auto">
          <a:xfrm>
            <a:off x="8026400" y="3589338"/>
            <a:ext cx="1017588" cy="700087"/>
          </a:xfrm>
          <a:prstGeom prst="roundRect">
            <a:avLst/>
          </a:prstGeom>
          <a:solidFill>
            <a:schemeClr val="accent4">
              <a:lumMod val="60000"/>
              <a:lumOff val="40000"/>
            </a:schemeClr>
          </a:solidFill>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r>
              <a:rPr lang="zh-TW" altLang="en-US" sz="1300" b="1" dirty="0">
                <a:solidFill>
                  <a:schemeClr val="tx1"/>
                </a:solidFill>
                <a:latin typeface="微軟正黑體" pitchFamily="34" charset="-120"/>
                <a:ea typeface="微軟正黑體" pitchFamily="34" charset="-120"/>
              </a:rPr>
              <a:t>彈性學習</a:t>
            </a:r>
            <a:endParaRPr lang="en-US" altLang="zh-TW" sz="1300" b="1" dirty="0">
              <a:solidFill>
                <a:schemeClr val="tx1"/>
              </a:solidFill>
              <a:latin typeface="微軟正黑體" pitchFamily="34" charset="-120"/>
              <a:ea typeface="微軟正黑體" pitchFamily="34" charset="-120"/>
            </a:endParaRPr>
          </a:p>
          <a:p>
            <a:pPr algn="ctr" eaLnBrk="1" fontAlgn="auto" hangingPunct="1">
              <a:spcBef>
                <a:spcPts val="0"/>
              </a:spcBef>
              <a:spcAft>
                <a:spcPts val="0"/>
              </a:spcAft>
              <a:defRPr/>
            </a:pPr>
            <a:r>
              <a:rPr lang="en-US" altLang="zh-TW" sz="1100" b="1" dirty="0">
                <a:solidFill>
                  <a:schemeClr val="tx1"/>
                </a:solidFill>
                <a:latin typeface="微軟正黑體" pitchFamily="34" charset="-120"/>
                <a:ea typeface="微軟正黑體" pitchFamily="34" charset="-120"/>
              </a:rPr>
              <a:t>(</a:t>
            </a:r>
            <a:r>
              <a:rPr lang="zh-TW" altLang="en-US" sz="1100" b="1" dirty="0">
                <a:solidFill>
                  <a:schemeClr val="tx1"/>
                </a:solidFill>
                <a:latin typeface="微軟正黑體" pitchFamily="34" charset="-120"/>
                <a:ea typeface="微軟正黑體" pitchFamily="34" charset="-120"/>
              </a:rPr>
              <a:t>含自主學習</a:t>
            </a:r>
            <a:r>
              <a:rPr lang="en-US" altLang="zh-TW" sz="1100" b="1" dirty="0">
                <a:solidFill>
                  <a:schemeClr val="tx1"/>
                </a:solidFill>
                <a:latin typeface="微軟正黑體" pitchFamily="34" charset="-120"/>
                <a:ea typeface="微軟正黑體" pitchFamily="34" charset="-120"/>
              </a:rPr>
              <a:t>)</a:t>
            </a:r>
            <a:endParaRPr lang="zh-TW" altLang="en-US" sz="1100" b="1" dirty="0">
              <a:solidFill>
                <a:schemeClr val="tx1"/>
              </a:solidFill>
              <a:latin typeface="微軟正黑體" pitchFamily="34" charset="-120"/>
              <a:ea typeface="微軟正黑體" pitchFamily="34" charset="-120"/>
            </a:endParaRPr>
          </a:p>
        </p:txBody>
      </p:sp>
      <p:cxnSp>
        <p:nvCxnSpPr>
          <p:cNvPr id="51" name="直線接點 50"/>
          <p:cNvCxnSpPr/>
          <p:nvPr/>
        </p:nvCxnSpPr>
        <p:spPr>
          <a:xfrm>
            <a:off x="8748713" y="3284538"/>
            <a:ext cx="0" cy="225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接點 58"/>
          <p:cNvCxnSpPr/>
          <p:nvPr/>
        </p:nvCxnSpPr>
        <p:spPr>
          <a:xfrm>
            <a:off x="7740650" y="3284538"/>
            <a:ext cx="0" cy="225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接點 59"/>
          <p:cNvCxnSpPr/>
          <p:nvPr/>
        </p:nvCxnSpPr>
        <p:spPr>
          <a:xfrm>
            <a:off x="6804025" y="3284538"/>
            <a:ext cx="0" cy="2254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接點 67"/>
          <p:cNvCxnSpPr/>
          <p:nvPr/>
        </p:nvCxnSpPr>
        <p:spPr>
          <a:xfrm flipH="1">
            <a:off x="3024188" y="1973263"/>
            <a:ext cx="2174875" cy="31273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a:stCxn id="18" idx="2"/>
          </p:cNvCxnSpPr>
          <p:nvPr/>
        </p:nvCxnSpPr>
        <p:spPr>
          <a:xfrm>
            <a:off x="5192713" y="1984375"/>
            <a:ext cx="2090737" cy="3286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圓角矩形 2"/>
          <p:cNvSpPr/>
          <p:nvPr/>
        </p:nvSpPr>
        <p:spPr>
          <a:xfrm>
            <a:off x="7164388" y="3244850"/>
            <a:ext cx="1947862" cy="1336675"/>
          </a:xfrm>
          <a:prstGeom prst="roundRect">
            <a:avLst/>
          </a:prstGeom>
          <a:noFill/>
          <a:ln w="476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prstClr val="white"/>
              </a:solidFill>
            </a:endParaRPr>
          </a:p>
        </p:txBody>
      </p:sp>
      <p:sp>
        <p:nvSpPr>
          <p:cNvPr id="4" name="向上箭號 3"/>
          <p:cNvSpPr/>
          <p:nvPr/>
        </p:nvSpPr>
        <p:spPr>
          <a:xfrm>
            <a:off x="8126413" y="4648200"/>
            <a:ext cx="217487" cy="293688"/>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solidFill>
                <a:prstClr val="white"/>
              </a:solidFill>
            </a:endParaRPr>
          </a:p>
        </p:txBody>
      </p:sp>
      <p:sp>
        <p:nvSpPr>
          <p:cNvPr id="37924" name="文字方塊 4"/>
          <p:cNvSpPr txBox="1">
            <a:spLocks noChangeArrowheads="1"/>
          </p:cNvSpPr>
          <p:nvPr/>
        </p:nvSpPr>
        <p:spPr bwMode="auto">
          <a:xfrm>
            <a:off x="7578725" y="4953000"/>
            <a:ext cx="14652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600">
                <a:solidFill>
                  <a:srgbClr val="000000"/>
                </a:solidFill>
                <a:latin typeface="微軟正黑體" panose="020B0604030504040204" pitchFamily="34" charset="-120"/>
                <a:ea typeface="微軟正黑體" panose="020B0604030504040204" pitchFamily="34" charset="-120"/>
              </a:rPr>
              <a:t>綜合性學習、其他學習體驗</a:t>
            </a:r>
            <a:r>
              <a:rPr lang="en-US" altLang="zh-TW" sz="1600">
                <a:solidFill>
                  <a:srgbClr val="000000"/>
                </a:solidFill>
                <a:latin typeface="微軟正黑體" panose="020B0604030504040204" pitchFamily="34" charset="-120"/>
                <a:ea typeface="微軟正黑體" panose="020B0604030504040204" pitchFamily="34" charset="-120"/>
              </a:rPr>
              <a:t>..</a:t>
            </a:r>
            <a:endParaRPr lang="zh-TW" altLang="en-US" sz="1600">
              <a:solidFill>
                <a:srgbClr val="000000"/>
              </a:solidFill>
              <a:latin typeface="微軟正黑體" panose="020B0604030504040204" pitchFamily="34" charset="-120"/>
              <a:ea typeface="微軟正黑體" panose="020B0604030504040204" pitchFamily="34" charset="-120"/>
            </a:endParaRPr>
          </a:p>
        </p:txBody>
      </p:sp>
      <p:sp>
        <p:nvSpPr>
          <p:cNvPr id="37925" name="投影片編號版面配置區 5"/>
          <p:cNvSpPr>
            <a:spLocks noGrp="1"/>
          </p:cNvSpPr>
          <p:nvPr>
            <p:ph type="sldNum" sz="quarter" idx="12"/>
          </p:nvPr>
        </p:nvSpPr>
        <p:spPr bwMode="auto">
          <a:xfrm>
            <a:off x="7073900" y="649922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80AB287-C099-49D1-A71F-4CD1A5A15937}" type="slidenum">
              <a:rPr lang="zh-TW" altLang="en-US" sz="1200" smtClean="0">
                <a:solidFill>
                  <a:srgbClr val="898989"/>
                </a:solidFill>
                <a:latin typeface="Arial" panose="020B0604020202020204" pitchFamily="34" charset="0"/>
              </a:rPr>
              <a:pPr>
                <a:lnSpc>
                  <a:spcPct val="100000"/>
                </a:lnSpc>
                <a:spcBef>
                  <a:spcPct val="0"/>
                </a:spcBef>
                <a:buFontTx/>
                <a:buNone/>
              </a:pPr>
              <a:t>15</a:t>
            </a:fld>
            <a:endParaRPr lang="zh-TW" altLang="en-US" sz="1200" dirty="0" smtClean="0">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內容版面配置區 6" descr="太極.jpg"/>
          <p:cNvPicPr>
            <a:picLocks noGrp="1" noChangeAspect="1"/>
          </p:cNvPicPr>
          <p:nvPr>
            <p:ph idx="1"/>
          </p:nvPr>
        </p:nvPicPr>
        <p:blipFill>
          <a:blip r:embed="rId2">
            <a:extLst>
              <a:ext uri="{28A0092B-C50C-407E-A947-70E740481C1C}">
                <a14:useLocalDpi xmlns:a14="http://schemas.microsoft.com/office/drawing/2010/main" val="0"/>
              </a:ext>
            </a:extLst>
          </a:blip>
          <a:srcRect l="-124" t="7426" r="124" b="12996"/>
          <a:stretch>
            <a:fillRect/>
          </a:stretch>
        </p:blipFill>
        <p:spPr>
          <a:xfrm>
            <a:off x="4739481" y="2164298"/>
            <a:ext cx="4189412" cy="3335337"/>
          </a:xfrm>
        </p:spPr>
      </p:pic>
      <p:sp>
        <p:nvSpPr>
          <p:cNvPr id="165891" name="標題 1"/>
          <p:cNvSpPr>
            <a:spLocks noGrp="1"/>
          </p:cNvSpPr>
          <p:nvPr>
            <p:ph type="title"/>
          </p:nvPr>
        </p:nvSpPr>
        <p:spPr>
          <a:xfrm>
            <a:off x="142875" y="214313"/>
            <a:ext cx="9196388" cy="857250"/>
          </a:xfrm>
        </p:spPr>
        <p:txBody>
          <a:bodyPr rtlCol="0">
            <a:normAutofit/>
          </a:bodyPr>
          <a:lstStyle/>
          <a:p>
            <a:pPr algn="ctr" eaLnBrk="1" fontAlgn="auto" hangingPunct="1">
              <a:lnSpc>
                <a:spcPct val="100000"/>
              </a:lnSpc>
              <a:spcBef>
                <a:spcPts val="0"/>
              </a:spcBef>
              <a:spcAft>
                <a:spcPts val="0"/>
              </a:spcAft>
              <a:defRPr/>
            </a:pP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十二年國教課綱強調學校本位課程發展</a:t>
            </a:r>
          </a:p>
        </p:txBody>
      </p:sp>
      <p:sp>
        <p:nvSpPr>
          <p:cNvPr id="39940" name="矩形 4"/>
          <p:cNvSpPr>
            <a:spLocks noChangeArrowheads="1"/>
          </p:cNvSpPr>
          <p:nvPr/>
        </p:nvSpPr>
        <p:spPr bwMode="auto">
          <a:xfrm>
            <a:off x="4524374" y="5128478"/>
            <a:ext cx="4754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400" dirty="0">
                <a:solidFill>
                  <a:srgbClr val="000000"/>
                </a:solidFill>
              </a:rPr>
              <a:t>                                     </a:t>
            </a:r>
            <a:r>
              <a:rPr lang="zh-TW" altLang="en-US" sz="800" dirty="0">
                <a:solidFill>
                  <a:srgbClr val="000000"/>
                </a:solidFill>
                <a:latin typeface="微軟正黑體" panose="020B0604030504040204" pitchFamily="34" charset="-120"/>
                <a:ea typeface="微軟正黑體" panose="020B0604030504040204" pitchFamily="34" charset="-120"/>
              </a:rPr>
              <a:t>圖片來源：</a:t>
            </a:r>
            <a:r>
              <a:rPr lang="en-US" altLang="zh-TW" sz="800" dirty="0">
                <a:solidFill>
                  <a:srgbClr val="000000"/>
                </a:solidFill>
              </a:rPr>
              <a:t>http://www.nipic.com/show/4/79/5437409k2418f424.html</a:t>
            </a:r>
            <a:endParaRPr lang="zh-TW" altLang="en-US" sz="800" dirty="0">
              <a:solidFill>
                <a:srgbClr val="000000"/>
              </a:solidFill>
            </a:endParaRPr>
          </a:p>
        </p:txBody>
      </p:sp>
      <p:sp>
        <p:nvSpPr>
          <p:cNvPr id="38917" name="文字方塊 7"/>
          <p:cNvSpPr txBox="1">
            <a:spLocks noChangeArrowheads="1"/>
          </p:cNvSpPr>
          <p:nvPr/>
        </p:nvSpPr>
        <p:spPr bwMode="auto">
          <a:xfrm>
            <a:off x="3405188" y="4194174"/>
            <a:ext cx="1071563" cy="10779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9pPr>
          </a:lstStyle>
          <a:p>
            <a:pPr eaLnBrk="1" hangingPunct="1">
              <a:lnSpc>
                <a:spcPct val="100000"/>
              </a:lnSpc>
              <a:spcBef>
                <a:spcPct val="0"/>
              </a:spcBef>
              <a:buFontTx/>
              <a:buNone/>
              <a:defRPr/>
            </a:pPr>
            <a:r>
              <a:rPr lang="zh-TW" altLang="en-US" sz="3200" b="1" dirty="0" smtClean="0">
                <a:solidFill>
                  <a:schemeClr val="accent2">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部定</a:t>
            </a:r>
            <a:endParaRPr lang="en-US" altLang="zh-TW" sz="3200" b="1" dirty="0" smtClean="0">
              <a:solidFill>
                <a:schemeClr val="accent2">
                  <a:lumMod val="5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a:p>
            <a:pPr eaLnBrk="1" hangingPunct="1">
              <a:lnSpc>
                <a:spcPct val="100000"/>
              </a:lnSpc>
              <a:spcBef>
                <a:spcPct val="0"/>
              </a:spcBef>
              <a:buFontTx/>
              <a:buNone/>
              <a:defRPr/>
            </a:pPr>
            <a:r>
              <a:rPr lang="zh-TW" altLang="en-US" sz="3200" b="1" dirty="0" smtClean="0">
                <a:solidFill>
                  <a:schemeClr val="accent2">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課程</a:t>
            </a:r>
          </a:p>
        </p:txBody>
      </p:sp>
      <p:sp>
        <p:nvSpPr>
          <p:cNvPr id="38918" name="文字方塊 8"/>
          <p:cNvSpPr txBox="1">
            <a:spLocks noChangeArrowheads="1"/>
          </p:cNvSpPr>
          <p:nvPr/>
        </p:nvSpPr>
        <p:spPr bwMode="auto">
          <a:xfrm>
            <a:off x="3405187" y="2322949"/>
            <a:ext cx="107156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ea typeface="新細明體" pitchFamily="18" charset="-120"/>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新細明體" pitchFamily="18" charset="-120"/>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新細明體" pitchFamily="18" charset="-120"/>
              </a:defRPr>
            </a:lvl3pPr>
            <a:lvl4pPr marL="16002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4pPr>
            <a:lvl5pPr marL="2057400" indent="-228600">
              <a:lnSpc>
                <a:spcPct val="90000"/>
              </a:lnSpc>
              <a:spcBef>
                <a:spcPts val="500"/>
              </a:spcBef>
              <a:buFont typeface="Arial" pitchFamily="34" charset="0"/>
              <a:buChar char="•"/>
              <a:defRPr>
                <a:solidFill>
                  <a:schemeClr val="tx1"/>
                </a:solidFill>
                <a:latin typeface="Calibri" pitchFamily="34" charset="0"/>
                <a:ea typeface="新細明體" pitchFamily="18" charset="-120"/>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新細明體" pitchFamily="18" charset="-120"/>
              </a:defRPr>
            </a:lvl9pPr>
          </a:lstStyle>
          <a:p>
            <a:pPr eaLnBrk="1" hangingPunct="1">
              <a:lnSpc>
                <a:spcPct val="100000"/>
              </a:lnSpc>
              <a:spcBef>
                <a:spcPct val="0"/>
              </a:spcBef>
              <a:buFontTx/>
              <a:buNone/>
              <a:defRPr/>
            </a:pPr>
            <a:r>
              <a:rPr lang="zh-TW" altLang="en-US" sz="3200" b="1" dirty="0" smtClean="0">
                <a:solidFill>
                  <a:schemeClr val="accent2">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校訂課程</a:t>
            </a:r>
          </a:p>
        </p:txBody>
      </p:sp>
      <p:sp>
        <p:nvSpPr>
          <p:cNvPr id="39943" name="文字方塊 9"/>
          <p:cNvSpPr txBox="1">
            <a:spLocks noChangeArrowheads="1"/>
          </p:cNvSpPr>
          <p:nvPr/>
        </p:nvSpPr>
        <p:spPr bwMode="auto">
          <a:xfrm>
            <a:off x="2768600" y="5425735"/>
            <a:ext cx="31988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zh-TW" sz="1800" dirty="0">
                <a:solidFill>
                  <a:srgbClr val="0D0D0D"/>
                </a:solidFill>
                <a:latin typeface="微軟正黑體" panose="020B0604030504040204" pitchFamily="34" charset="-120"/>
                <a:ea typeface="微軟正黑體" panose="020B0604030504040204" pitchFamily="34" charset="-120"/>
              </a:rPr>
              <a:t>由國家統一規劃，以養成學生的基本學力，並奠定適性發展的基礎。</a:t>
            </a:r>
            <a:endParaRPr lang="zh-TW" altLang="en-US" sz="1800" dirty="0">
              <a:solidFill>
                <a:srgbClr val="0D0D0D"/>
              </a:solidFill>
              <a:latin typeface="微軟正黑體" panose="020B0604030504040204" pitchFamily="34" charset="-120"/>
              <a:ea typeface="微軟正黑體" panose="020B0604030504040204" pitchFamily="34" charset="-120"/>
            </a:endParaRPr>
          </a:p>
        </p:txBody>
      </p:sp>
      <p:sp>
        <p:nvSpPr>
          <p:cNvPr id="39944" name="文字方塊 10"/>
          <p:cNvSpPr txBox="1">
            <a:spLocks noChangeArrowheads="1"/>
          </p:cNvSpPr>
          <p:nvPr/>
        </p:nvSpPr>
        <p:spPr bwMode="auto">
          <a:xfrm>
            <a:off x="2768600" y="1496557"/>
            <a:ext cx="3071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zh-TW" sz="1800" dirty="0">
                <a:solidFill>
                  <a:srgbClr val="0D0D0D"/>
                </a:solidFill>
                <a:latin typeface="微軟正黑體" panose="020B0604030504040204" pitchFamily="34" charset="-120"/>
                <a:ea typeface="微軟正黑體" panose="020B0604030504040204" pitchFamily="34" charset="-120"/>
              </a:rPr>
              <a:t>由學校安排，以形塑學校教育願景及強化學生適性發展</a:t>
            </a:r>
            <a:r>
              <a:rPr lang="zh-TW" altLang="en-US" sz="1800" dirty="0">
                <a:solidFill>
                  <a:srgbClr val="0D0D0D"/>
                </a:solidFill>
                <a:latin typeface="微軟正黑體" panose="020B0604030504040204" pitchFamily="34" charset="-120"/>
                <a:ea typeface="微軟正黑體" panose="020B0604030504040204" pitchFamily="34" charset="-120"/>
              </a:rPr>
              <a:t>。</a:t>
            </a:r>
          </a:p>
        </p:txBody>
      </p:sp>
      <p:pic>
        <p:nvPicPr>
          <p:cNvPr id="39945" name="Shape 7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 y="2092066"/>
            <a:ext cx="21082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字方塊 15"/>
          <p:cNvSpPr txBox="1"/>
          <p:nvPr/>
        </p:nvSpPr>
        <p:spPr>
          <a:xfrm>
            <a:off x="1733550" y="5571866"/>
            <a:ext cx="1035050" cy="261938"/>
          </a:xfrm>
          <a:prstGeom prst="rect">
            <a:avLst/>
          </a:prstGeom>
          <a:noFill/>
          <a:ln>
            <a:noFill/>
          </a:ln>
        </p:spPr>
        <p:txBody>
          <a:bodyPr>
            <a:spAutoFit/>
          </a:bodyPr>
          <a:lstStyle/>
          <a:p>
            <a:pPr algn="r" eaLnBrk="1" fontAlgn="auto" hangingPunct="1">
              <a:spcBef>
                <a:spcPts val="0"/>
              </a:spcBef>
              <a:spcAft>
                <a:spcPts val="0"/>
              </a:spcAft>
              <a:defRPr/>
            </a:pPr>
            <a:r>
              <a:rPr lang="zh-TW" altLang="en-US" sz="1050" dirty="0">
                <a:solidFill>
                  <a:prstClr val="black"/>
                </a:solidFill>
                <a:latin typeface="微軟正黑體" panose="020B0604030504040204" pitchFamily="34" charset="-120"/>
                <a:ea typeface="微軟正黑體" panose="020B0604030504040204" pitchFamily="34" charset="-120"/>
              </a:rPr>
              <a:t>取自吳月鈴</a:t>
            </a:r>
          </a:p>
        </p:txBody>
      </p:sp>
      <p:sp>
        <p:nvSpPr>
          <p:cNvPr id="3" name="左-右雙向箭號 2"/>
          <p:cNvSpPr/>
          <p:nvPr/>
        </p:nvSpPr>
        <p:spPr>
          <a:xfrm>
            <a:off x="2978146" y="3559513"/>
            <a:ext cx="1912353" cy="481013"/>
          </a:xfrm>
          <a:prstGeom prst="lef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2" name="投影片編號版面配置區 5"/>
          <p:cNvSpPr>
            <a:spLocks noGrp="1"/>
          </p:cNvSpPr>
          <p:nvPr>
            <p:ph type="sldNum" sz="quarter" idx="12"/>
          </p:nvPr>
        </p:nvSpPr>
        <p:spPr bwMode="auto">
          <a:xfrm>
            <a:off x="7073900" y="649922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None/>
            </a:pPr>
            <a:r>
              <a:rPr lang="en-US" altLang="zh-TW" sz="1200" dirty="0">
                <a:solidFill>
                  <a:srgbClr val="898989"/>
                </a:solidFill>
                <a:latin typeface="Arial" panose="020B0604020202020204" pitchFamily="34" charset="0"/>
              </a:rPr>
              <a:t>16</a:t>
            </a:r>
            <a:endParaRPr lang="zh-TW" altLang="en-US" sz="1200" dirty="0">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362075" y="2792413"/>
            <a:ext cx="7886700" cy="1323975"/>
          </a:xfrm>
        </p:spPr>
        <p:txBody>
          <a:bodyPr rtlCol="0">
            <a:noAutofit/>
          </a:bodyPr>
          <a:lstStyle/>
          <a:p>
            <a:pPr algn="ctr" eaLnBrk="1" fontAlgn="auto" hangingPunct="1">
              <a:lnSpc>
                <a:spcPct val="150000"/>
              </a:lnSpc>
              <a:spcAft>
                <a:spcPts val="0"/>
              </a:spcAft>
              <a:defRPr/>
            </a:pPr>
            <a:r>
              <a:rPr lang="zh-TW" altLang="en-US" sz="36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國中暨</a:t>
            </a: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普</a:t>
            </a:r>
            <a:r>
              <a:rPr lang="zh-TW" altLang="en-US" sz="36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高科技領域課程</a:t>
            </a: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綱要</a:t>
            </a:r>
            <a:b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重要理念與內涵</a:t>
            </a:r>
          </a:p>
        </p:txBody>
      </p:sp>
      <p:sp>
        <p:nvSpPr>
          <p:cNvPr id="40963"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CFC1380A-962D-44FA-A2E1-48087F530C01}" type="slidenum">
              <a:rPr lang="zh-TW" altLang="en-US" sz="1200" smtClean="0">
                <a:solidFill>
                  <a:srgbClr val="898989"/>
                </a:solidFill>
              </a:rPr>
              <a:pPr>
                <a:lnSpc>
                  <a:spcPct val="100000"/>
                </a:lnSpc>
                <a:spcBef>
                  <a:spcPct val="0"/>
                </a:spcBef>
                <a:buFontTx/>
                <a:buNone/>
              </a:pPr>
              <a:t>17</a:t>
            </a:fld>
            <a:endParaRPr lang="zh-TW" altLang="en-US" sz="1200" dirty="0" smtClean="0">
              <a:solidFill>
                <a:srgbClr val="898989"/>
              </a:solidFill>
            </a:endParaRPr>
          </a:p>
        </p:txBody>
      </p:sp>
      <p:sp>
        <p:nvSpPr>
          <p:cNvPr id="15" name="Rectangle 37"/>
          <p:cNvSpPr/>
          <p:nvPr/>
        </p:nvSpPr>
        <p:spPr>
          <a:xfrm>
            <a:off x="8675688" y="3216275"/>
            <a:ext cx="477837" cy="476250"/>
          </a:xfrm>
          <a:prstGeom prst="rect">
            <a:avLst/>
          </a:prstGeom>
          <a:solidFill>
            <a:srgbClr val="7000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altLang="zh-TW" dirty="0" smtClean="0">
                <a:solidFill>
                  <a:srgbClr val="70001D"/>
                </a:solidFill>
                <a:latin typeface="Simple-Line-Icons" pitchFamily="2" charset="2"/>
              </a:rPr>
              <a:t></a:t>
            </a:r>
            <a:endParaRPr lang="en-US" altLang="zh-TW" dirty="0" smtClean="0">
              <a:solidFill>
                <a:srgbClr val="70001D"/>
              </a:solidFill>
            </a:endParaRPr>
          </a:p>
        </p:txBody>
      </p:sp>
      <p:pic>
        <p:nvPicPr>
          <p:cNvPr id="40965" name="圖片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288" y="0"/>
            <a:ext cx="1295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2233613" y="1870075"/>
            <a:ext cx="4084637" cy="831850"/>
          </a:xfrm>
          <a:prstGeom prst="rect">
            <a:avLst/>
          </a:prstGeom>
          <a:noFill/>
        </p:spPr>
        <p:txBody>
          <a:bodyPr>
            <a:spAutoFit/>
          </a:bodyPr>
          <a:lstStyle/>
          <a:p>
            <a:pPr>
              <a:defRPr/>
            </a:pPr>
            <a:r>
              <a:rPr lang="zh-TW" altLang="en-US" sz="4800" b="1" dirty="0">
                <a:solidFill>
                  <a:schemeClr val="bg2">
                    <a:lumMod val="1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第二部分</a:t>
            </a:r>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7086600" y="6492875"/>
            <a:ext cx="2057400" cy="365125"/>
          </a:xfrm>
        </p:spPr>
        <p:txBody>
          <a:bodyPr/>
          <a:lstStyle/>
          <a:p>
            <a:pPr>
              <a:defRPr/>
            </a:pPr>
            <a:fld id="{12F3F063-C514-4327-903E-15B5C1B7965F}" type="slidenum">
              <a:rPr lang="zh-TW" altLang="en-US" smtClean="0"/>
              <a:pPr>
                <a:defRPr/>
              </a:pPr>
              <a:t>18</a:t>
            </a:fld>
            <a:endParaRPr lang="zh-TW" altLang="en-US"/>
          </a:p>
        </p:txBody>
      </p:sp>
      <p:graphicFrame>
        <p:nvGraphicFramePr>
          <p:cNvPr id="5" name="資料庫圖表 4"/>
          <p:cNvGraphicFramePr/>
          <p:nvPr>
            <p:extLst>
              <p:ext uri="{D42A27DB-BD31-4B8C-83A1-F6EECF244321}">
                <p14:modId xmlns:p14="http://schemas.microsoft.com/office/powerpoint/2010/main" val="1992332483"/>
              </p:ext>
            </p:extLst>
          </p:nvPr>
        </p:nvGraphicFramePr>
        <p:xfrm>
          <a:off x="0" y="582405"/>
          <a:ext cx="9144000" cy="6142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標題 1"/>
          <p:cNvSpPr txBox="1">
            <a:spLocks/>
          </p:cNvSpPr>
          <p:nvPr/>
        </p:nvSpPr>
        <p:spPr>
          <a:xfrm>
            <a:off x="800928" y="263663"/>
            <a:ext cx="7886700" cy="637485"/>
          </a:xfrm>
          <a:prstGeom prst="rect">
            <a:avLst/>
          </a:prstGeom>
        </p:spPr>
        <p:txBody>
          <a:bodyPr rtlCol="0">
            <a:normAutofit lnSpcReduction="100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5pPr>
            <a:lvl6pPr marL="4572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6pPr>
            <a:lvl7pPr marL="9144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7pPr>
            <a:lvl8pPr marL="13716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8pPr>
            <a:lvl9pPr marL="18288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9pPr>
          </a:lstStyle>
          <a:p>
            <a:pPr algn="ctr" eaLnBrk="1" fontAlgn="auto" hangingPunct="1">
              <a:lnSpc>
                <a:spcPct val="100000"/>
              </a:lnSpc>
              <a:spcBef>
                <a:spcPts val="0"/>
              </a:spcBef>
              <a:spcAft>
                <a:spcPts val="0"/>
              </a:spcAft>
              <a:defRPr/>
            </a:pPr>
            <a:r>
              <a:rPr lang="zh-TW" altLang="en-US"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基本理念</a:t>
            </a:r>
            <a:endPar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3127375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7086600" y="6492875"/>
            <a:ext cx="2057400" cy="365125"/>
          </a:xfrm>
        </p:spPr>
        <p:txBody>
          <a:bodyPr/>
          <a:lstStyle/>
          <a:p>
            <a:pPr>
              <a:defRPr/>
            </a:pPr>
            <a:fld id="{12F3F063-C514-4327-903E-15B5C1B7965F}" type="slidenum">
              <a:rPr lang="zh-TW" altLang="en-US" smtClean="0"/>
              <a:pPr>
                <a:defRPr/>
              </a:pPr>
              <a:t>19</a:t>
            </a:fld>
            <a:endParaRPr lang="zh-TW" altLang="en-US" dirty="0"/>
          </a:p>
        </p:txBody>
      </p:sp>
      <p:sp>
        <p:nvSpPr>
          <p:cNvPr id="6" name="標題 1"/>
          <p:cNvSpPr txBox="1">
            <a:spLocks/>
          </p:cNvSpPr>
          <p:nvPr/>
        </p:nvSpPr>
        <p:spPr>
          <a:xfrm>
            <a:off x="628650" y="216002"/>
            <a:ext cx="7886700" cy="637485"/>
          </a:xfrm>
          <a:prstGeom prst="rect">
            <a:avLst/>
          </a:prstGeom>
        </p:spPr>
        <p:txBody>
          <a:bodyPr rtlCol="0">
            <a:normAutofit lnSpcReduction="100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5pPr>
            <a:lvl6pPr marL="4572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6pPr>
            <a:lvl7pPr marL="9144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7pPr>
            <a:lvl8pPr marL="13716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8pPr>
            <a:lvl9pPr marL="18288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9pPr>
          </a:lstStyle>
          <a:p>
            <a:pPr algn="ctr" eaLnBrk="1" fontAlgn="auto" hangingPunct="1">
              <a:lnSpc>
                <a:spcPct val="100000"/>
              </a:lnSpc>
              <a:spcBef>
                <a:spcPts val="0"/>
              </a:spcBef>
              <a:spcAft>
                <a:spcPts val="0"/>
              </a:spcAft>
              <a:defRPr/>
            </a:pP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科技</a:t>
            </a:r>
            <a:r>
              <a:rPr lang="zh-TW" altLang="en-US"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領域的課程</a:t>
            </a:r>
            <a:r>
              <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目標在協助</a:t>
            </a:r>
            <a:r>
              <a:rPr lang="zh-TW" altLang="en-US"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學生</a:t>
            </a:r>
            <a:r>
              <a:rPr lang="en-US" altLang="zh-TW" sz="3600" b="1"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endParaRPr lang="zh-TW" altLang="en-US" sz="36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3" name="圓角矩形 2"/>
          <p:cNvSpPr/>
          <p:nvPr/>
        </p:nvSpPr>
        <p:spPr>
          <a:xfrm>
            <a:off x="800928" y="901148"/>
            <a:ext cx="7402167" cy="715617"/>
          </a:xfrm>
          <a:prstGeom prst="roundRect">
            <a:avLst/>
          </a:prstGeom>
          <a:ln w="28575">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lIns="468000" rtlCol="0" anchor="ctr"/>
          <a:lstStyle/>
          <a:p>
            <a:r>
              <a:rPr lang="zh-TW" altLang="en-US" dirty="0">
                <a:latin typeface="微軟正黑體" panose="020B0604030504040204" pitchFamily="34" charset="-120"/>
                <a:ea typeface="微軟正黑體" panose="020B0604030504040204" pitchFamily="34" charset="-120"/>
              </a:rPr>
              <a:t>習得科技的基本知識與技能並培養正確的觀念、態度及工作習慣。</a:t>
            </a:r>
          </a:p>
        </p:txBody>
      </p:sp>
      <p:sp>
        <p:nvSpPr>
          <p:cNvPr id="5" name="圓角化同側角落矩形 4"/>
          <p:cNvSpPr/>
          <p:nvPr/>
        </p:nvSpPr>
        <p:spPr>
          <a:xfrm rot="16200000">
            <a:off x="690855" y="1052093"/>
            <a:ext cx="684000" cy="429661"/>
          </a:xfrm>
          <a:prstGeom prst="round2Same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a:t>
            </a:r>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9" name="圓角矩形 18"/>
          <p:cNvSpPr/>
          <p:nvPr/>
        </p:nvSpPr>
        <p:spPr>
          <a:xfrm>
            <a:off x="800928" y="1759636"/>
            <a:ext cx="7402167" cy="715617"/>
          </a:xfrm>
          <a:prstGeom prst="roundRect">
            <a:avLst/>
          </a:prstGeom>
          <a:ln w="28575">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lIns="468000" rtlCol="0" anchor="ctr"/>
          <a:lstStyle/>
          <a:p>
            <a:r>
              <a:rPr lang="zh-TW" altLang="en-US" dirty="0">
                <a:latin typeface="微軟正黑體" panose="020B0604030504040204" pitchFamily="34" charset="-120"/>
                <a:ea typeface="微軟正黑體" panose="020B0604030504040204" pitchFamily="34" charset="-120"/>
              </a:rPr>
              <a:t>善用科技知能以進行創造、設計、批判、邏輯、運算等思考。</a:t>
            </a:r>
          </a:p>
        </p:txBody>
      </p:sp>
      <p:sp>
        <p:nvSpPr>
          <p:cNvPr id="20" name="圓角化同側角落矩形 19"/>
          <p:cNvSpPr/>
          <p:nvPr/>
        </p:nvSpPr>
        <p:spPr>
          <a:xfrm rot="16200000">
            <a:off x="690855" y="1910581"/>
            <a:ext cx="684000" cy="429661"/>
          </a:xfrm>
          <a:prstGeom prst="round2Same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a:t>
            </a:r>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1" name="圓角矩形 20"/>
          <p:cNvSpPr/>
          <p:nvPr/>
        </p:nvSpPr>
        <p:spPr>
          <a:xfrm>
            <a:off x="800928" y="2618124"/>
            <a:ext cx="7402167" cy="715617"/>
          </a:xfrm>
          <a:prstGeom prst="roundRect">
            <a:avLst/>
          </a:prstGeom>
          <a:ln w="28575">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lIns="468000" rtlCol="0" anchor="ctr"/>
          <a:lstStyle/>
          <a:p>
            <a:r>
              <a:rPr lang="zh-TW" altLang="en-US" dirty="0">
                <a:latin typeface="微軟正黑體" panose="020B0604030504040204" pitchFamily="34" charset="-120"/>
                <a:ea typeface="微軟正黑體" panose="020B0604030504040204" pitchFamily="34" charset="-120"/>
              </a:rPr>
              <a:t>整合理論與實務以解決問題和滿足需求。</a:t>
            </a:r>
          </a:p>
        </p:txBody>
      </p:sp>
      <p:sp>
        <p:nvSpPr>
          <p:cNvPr id="22" name="圓角化同側角落矩形 21"/>
          <p:cNvSpPr/>
          <p:nvPr/>
        </p:nvSpPr>
        <p:spPr>
          <a:xfrm rot="16200000">
            <a:off x="690855" y="2769069"/>
            <a:ext cx="684000" cy="429661"/>
          </a:xfrm>
          <a:prstGeom prst="round2Same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三</a:t>
            </a:r>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3" name="圓角矩形 22"/>
          <p:cNvSpPr/>
          <p:nvPr/>
        </p:nvSpPr>
        <p:spPr>
          <a:xfrm>
            <a:off x="800928" y="3474948"/>
            <a:ext cx="7402167" cy="715617"/>
          </a:xfrm>
          <a:prstGeom prst="roundRect">
            <a:avLst/>
          </a:prstGeom>
          <a:ln w="28575">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lIns="468000" rtlCol="0" anchor="ctr"/>
          <a:lstStyle/>
          <a:p>
            <a:r>
              <a:rPr lang="zh-TW" altLang="en-US" dirty="0">
                <a:latin typeface="微軟正黑體" panose="020B0604030504040204" pitchFamily="34" charset="-120"/>
                <a:ea typeface="微軟正黑體" panose="020B0604030504040204" pitchFamily="34" charset="-120"/>
              </a:rPr>
              <a:t>理解科技產業及其未來發展趨勢。</a:t>
            </a:r>
          </a:p>
        </p:txBody>
      </p:sp>
      <p:sp>
        <p:nvSpPr>
          <p:cNvPr id="24" name="圓角化同側角落矩形 23"/>
          <p:cNvSpPr/>
          <p:nvPr/>
        </p:nvSpPr>
        <p:spPr>
          <a:xfrm rot="16200000">
            <a:off x="690855" y="3625893"/>
            <a:ext cx="684000" cy="429661"/>
          </a:xfrm>
          <a:prstGeom prst="round2Same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四</a:t>
            </a:r>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5" name="圓角矩形 24"/>
          <p:cNvSpPr/>
          <p:nvPr/>
        </p:nvSpPr>
        <p:spPr>
          <a:xfrm>
            <a:off x="800928" y="4330672"/>
            <a:ext cx="7402167" cy="715617"/>
          </a:xfrm>
          <a:prstGeom prst="roundRect">
            <a:avLst/>
          </a:prstGeom>
          <a:ln w="28575">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lIns="468000" rtlCol="0" anchor="ctr"/>
          <a:lstStyle/>
          <a:p>
            <a:r>
              <a:rPr lang="zh-TW" altLang="en-US" dirty="0">
                <a:latin typeface="微軟正黑體" panose="020B0604030504040204" pitchFamily="34" charset="-120"/>
                <a:ea typeface="微軟正黑體" panose="020B0604030504040204" pitchFamily="34" charset="-120"/>
              </a:rPr>
              <a:t>啟發科技研究與發展的興趣，不受性別限制，從事相關生涯試探與準備。</a:t>
            </a:r>
          </a:p>
        </p:txBody>
      </p:sp>
      <p:sp>
        <p:nvSpPr>
          <p:cNvPr id="26" name="圓角化同側角落矩形 25"/>
          <p:cNvSpPr/>
          <p:nvPr/>
        </p:nvSpPr>
        <p:spPr>
          <a:xfrm rot="16200000">
            <a:off x="690855" y="4481617"/>
            <a:ext cx="684000" cy="429661"/>
          </a:xfrm>
          <a:prstGeom prst="round2Same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五</a:t>
            </a:r>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7" name="圓角矩形 26"/>
          <p:cNvSpPr/>
          <p:nvPr/>
        </p:nvSpPr>
        <p:spPr>
          <a:xfrm>
            <a:off x="800928" y="5186396"/>
            <a:ext cx="7402167" cy="715617"/>
          </a:xfrm>
          <a:prstGeom prst="roundRect">
            <a:avLst/>
          </a:prstGeom>
          <a:ln w="28575">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lIns="468000" rtlCol="0" anchor="ctr"/>
          <a:lstStyle/>
          <a:p>
            <a:r>
              <a:rPr lang="zh-TW" altLang="en-US" dirty="0">
                <a:latin typeface="微軟正黑體" panose="020B0604030504040204" pitchFamily="34" charset="-120"/>
                <a:ea typeface="微軟正黑體" panose="020B0604030504040204" pitchFamily="34" charset="-120"/>
              </a:rPr>
              <a:t>了解科技與個人、社會、環境及文化之相互影響，並能反省與實踐相關的倫理議題。</a:t>
            </a:r>
          </a:p>
        </p:txBody>
      </p:sp>
      <p:sp>
        <p:nvSpPr>
          <p:cNvPr id="28" name="圓角化同側角落矩形 27"/>
          <p:cNvSpPr/>
          <p:nvPr/>
        </p:nvSpPr>
        <p:spPr>
          <a:xfrm rot="16200000">
            <a:off x="690855" y="5337341"/>
            <a:ext cx="684000" cy="429661"/>
          </a:xfrm>
          <a:prstGeom prst="round2Same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六</a:t>
            </a:r>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24483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圓角矩形 41"/>
          <p:cNvSpPr/>
          <p:nvPr/>
        </p:nvSpPr>
        <p:spPr>
          <a:xfrm>
            <a:off x="819150" y="2508250"/>
            <a:ext cx="7823200" cy="3786188"/>
          </a:xfrm>
          <a:prstGeom prst="round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dirty="0"/>
          </a:p>
        </p:txBody>
      </p:sp>
      <p:sp>
        <p:nvSpPr>
          <p:cNvPr id="4" name="標題 1"/>
          <p:cNvSpPr txBox="1">
            <a:spLocks/>
          </p:cNvSpPr>
          <p:nvPr/>
        </p:nvSpPr>
        <p:spPr>
          <a:xfrm>
            <a:off x="1747838" y="490538"/>
            <a:ext cx="5708650" cy="635000"/>
          </a:xfrm>
          <a:prstGeom prst="rect">
            <a:avLst/>
          </a:prstGeom>
        </p:spPr>
        <p:txBody>
          <a:bodyPr anchor="ctr"/>
          <a:lstStyle/>
          <a:p>
            <a:pPr algn="ctr" eaLnBrk="1" fontAlgn="auto" hangingPunct="1">
              <a:spcAft>
                <a:spcPts val="0"/>
              </a:spcAft>
              <a:defRPr/>
            </a:pPr>
            <a:r>
              <a:rPr lang="zh-TW" altLang="en-US" sz="4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簡報綱要</a:t>
            </a:r>
          </a:p>
        </p:txBody>
      </p:sp>
      <p:sp>
        <p:nvSpPr>
          <p:cNvPr id="9" name="Text Box 9"/>
          <p:cNvSpPr txBox="1">
            <a:spLocks noChangeArrowheads="1"/>
          </p:cNvSpPr>
          <p:nvPr/>
        </p:nvSpPr>
        <p:spPr bwMode="auto">
          <a:xfrm>
            <a:off x="-128588" y="3922713"/>
            <a:ext cx="9461501" cy="954087"/>
          </a:xfrm>
          <a:prstGeom prst="rect">
            <a:avLst/>
          </a:prstGeom>
          <a:noFill/>
          <a:ln w="9525" algn="ctr">
            <a:noFill/>
            <a:miter lim="800000"/>
            <a:headEnd/>
            <a:tailEnd/>
          </a:ln>
        </p:spPr>
        <p:txBody>
          <a:bodyPr>
            <a:spAutoFit/>
          </a:bodyPr>
          <a:lstStyle/>
          <a:p>
            <a:pPr indent="182563" algn="ctr" fontAlgn="auto">
              <a:spcBef>
                <a:spcPts val="0"/>
              </a:spcBef>
              <a:spcAft>
                <a:spcPts val="0"/>
              </a:spcAft>
              <a:defRPr/>
            </a:pPr>
            <a:r>
              <a:rPr lang="zh-TW" altLang="en-US" sz="2800" b="1" kern="0" dirty="0">
                <a:solidFill>
                  <a:schemeClr val="accent2">
                    <a:lumMod val="75000"/>
                  </a:schemeClr>
                </a:solidFill>
                <a:latin typeface="微軟正黑體" panose="020B0604030504040204" pitchFamily="34" charset="-120"/>
                <a:ea typeface="微軟正黑體" panose="020B0604030504040204" pitchFamily="34" charset="-120"/>
              </a:rPr>
              <a:t>第二部分</a:t>
            </a:r>
            <a:endParaRPr lang="en-US" altLang="zh-TW" sz="2800" b="1" kern="0" dirty="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endParaRPr>
          </a:p>
          <a:p>
            <a:pPr indent="182563" algn="ctr" fontAlgn="auto">
              <a:spcBef>
                <a:spcPts val="0"/>
              </a:spcBef>
              <a:spcAft>
                <a:spcPts val="0"/>
              </a:spcAft>
              <a:defRPr/>
            </a:pPr>
            <a:r>
              <a:rPr lang="zh-TW" altLang="en-US" sz="2800" b="1" kern="0" dirty="0" smtClean="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國中暨</a:t>
            </a:r>
            <a:r>
              <a:rPr lang="zh-TW" altLang="en-US" sz="2800" b="1" kern="0" dirty="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普</a:t>
            </a:r>
            <a:r>
              <a:rPr lang="zh-TW" altLang="en-US" sz="2800" b="1" kern="0" dirty="0" smtClean="0">
                <a:solidFill>
                  <a:schemeClr val="accent2">
                    <a:lumMod val="75000"/>
                  </a:schemeClr>
                </a:solidFill>
                <a:latin typeface="微軟正黑體" panose="020B0604030504040204" pitchFamily="34" charset="-120"/>
                <a:ea typeface="微軟正黑體" panose="020B0604030504040204" pitchFamily="34" charset="-120"/>
                <a:sym typeface="Wingdings" panose="05000000000000000000" pitchFamily="2" charset="2"/>
              </a:rPr>
              <a:t>高</a:t>
            </a:r>
            <a:r>
              <a:rPr lang="zh-TW" altLang="en-US" sz="2800" b="1" kern="0" dirty="0" smtClean="0">
                <a:solidFill>
                  <a:schemeClr val="accent2">
                    <a:lumMod val="75000"/>
                  </a:schemeClr>
                </a:solidFill>
                <a:latin typeface="微軟正黑體" panose="020B0604030504040204" pitchFamily="34" charset="-120"/>
                <a:ea typeface="微軟正黑體" panose="020B0604030504040204" pitchFamily="34" charset="-120"/>
              </a:rPr>
              <a:t>科技領域課程</a:t>
            </a:r>
            <a:r>
              <a:rPr lang="zh-TW" altLang="en-US" sz="2800" b="1" kern="0" dirty="0">
                <a:solidFill>
                  <a:schemeClr val="accent2">
                    <a:lumMod val="75000"/>
                  </a:schemeClr>
                </a:solidFill>
                <a:latin typeface="微軟正黑體" panose="020B0604030504040204" pitchFamily="34" charset="-120"/>
                <a:ea typeface="微軟正黑體" panose="020B0604030504040204" pitchFamily="34" charset="-120"/>
              </a:rPr>
              <a:t>綱要重要理念與內涵</a:t>
            </a:r>
            <a:endParaRPr lang="en-US" altLang="zh-CN" sz="2800" b="1" kern="0" dirty="0">
              <a:solidFill>
                <a:schemeClr val="accent2">
                  <a:lumMod val="75000"/>
                </a:schemeClr>
              </a:solidFill>
              <a:latin typeface="微軟正黑體" panose="020B0604030504040204" pitchFamily="34" charset="-120"/>
              <a:ea typeface="微軟正黑體" panose="020B0604030504040204" pitchFamily="34" charset="-120"/>
            </a:endParaRPr>
          </a:p>
        </p:txBody>
      </p:sp>
      <p:sp>
        <p:nvSpPr>
          <p:cNvPr id="17" name="Text Box 17"/>
          <p:cNvSpPr txBox="1">
            <a:spLocks noChangeArrowheads="1"/>
          </p:cNvSpPr>
          <p:nvPr/>
        </p:nvSpPr>
        <p:spPr bwMode="auto">
          <a:xfrm>
            <a:off x="1403350" y="5238750"/>
            <a:ext cx="4959350" cy="523875"/>
          </a:xfrm>
          <a:prstGeom prst="rect">
            <a:avLst/>
          </a:prstGeom>
          <a:noFill/>
          <a:ln w="9525" algn="ctr">
            <a:noFill/>
            <a:miter lim="800000"/>
            <a:headEnd/>
            <a:tailEnd/>
          </a:ln>
        </p:spPr>
        <p:txBody>
          <a:bodyPr>
            <a:spAutoFit/>
          </a:bodyPr>
          <a:lstStyle/>
          <a:p>
            <a:pPr fontAlgn="auto">
              <a:spcBef>
                <a:spcPts val="0"/>
              </a:spcBef>
              <a:spcAft>
                <a:spcPts val="0"/>
              </a:spcAft>
              <a:defRPr/>
            </a:pPr>
            <a:endParaRPr lang="en-US" altLang="zh-CN" sz="2800" kern="0" dirty="0">
              <a:solidFill>
                <a:srgbClr val="C00000"/>
              </a:solidFill>
              <a:latin typeface="微軟正黑體" panose="020B0604030504040204" pitchFamily="34" charset="-120"/>
              <a:ea typeface="微軟正黑體" panose="020B0604030504040204" pitchFamily="34" charset="-120"/>
            </a:endParaRPr>
          </a:p>
        </p:txBody>
      </p:sp>
      <p:sp>
        <p:nvSpPr>
          <p:cNvPr id="41" name="矩形 40"/>
          <p:cNvSpPr/>
          <p:nvPr/>
        </p:nvSpPr>
        <p:spPr>
          <a:xfrm>
            <a:off x="889000" y="5229225"/>
            <a:ext cx="7639050" cy="954088"/>
          </a:xfrm>
          <a:prstGeom prst="rect">
            <a:avLst/>
          </a:prstGeom>
        </p:spPr>
        <p:txBody>
          <a:bodyPr>
            <a:spAutoFit/>
          </a:bodyPr>
          <a:lstStyle/>
          <a:p>
            <a:pPr algn="ctr" fontAlgn="auto">
              <a:spcBef>
                <a:spcPts val="0"/>
              </a:spcBef>
              <a:spcAft>
                <a:spcPts val="0"/>
              </a:spcAft>
              <a:defRPr/>
            </a:pPr>
            <a:r>
              <a:rPr lang="zh-TW" altLang="en-US" sz="2800" b="1" kern="0" dirty="0">
                <a:solidFill>
                  <a:schemeClr val="accent4">
                    <a:lumMod val="50000"/>
                  </a:schemeClr>
                </a:solidFill>
                <a:latin typeface="微軟正黑體" panose="020B0604030504040204" pitchFamily="34" charset="-120"/>
                <a:ea typeface="微軟正黑體" panose="020B0604030504040204" pitchFamily="34" charset="-120"/>
              </a:rPr>
              <a:t>第三部分</a:t>
            </a:r>
            <a:endParaRPr lang="en-US" altLang="zh-TW" sz="2800" b="1" kern="0" dirty="0">
              <a:solidFill>
                <a:schemeClr val="accent4">
                  <a:lumMod val="50000"/>
                </a:schemeClr>
              </a:solidFill>
              <a:latin typeface="微軟正黑體" panose="020B0604030504040204" pitchFamily="34" charset="-120"/>
              <a:ea typeface="微軟正黑體" panose="020B0604030504040204" pitchFamily="34" charset="-120"/>
            </a:endParaRPr>
          </a:p>
          <a:p>
            <a:pPr algn="ctr" fontAlgn="auto">
              <a:spcBef>
                <a:spcPts val="0"/>
              </a:spcBef>
              <a:spcAft>
                <a:spcPts val="0"/>
              </a:spcAft>
              <a:defRPr/>
            </a:pPr>
            <a:r>
              <a:rPr lang="zh-TW" altLang="en-US" sz="2800" b="1" kern="0" dirty="0">
                <a:solidFill>
                  <a:schemeClr val="accent4">
                    <a:lumMod val="50000"/>
                  </a:schemeClr>
                </a:solidFill>
                <a:latin typeface="微軟正黑體" panose="020B0604030504040204" pitchFamily="34" charset="-120"/>
                <a:ea typeface="微軟正黑體" panose="020B0604030504040204" pitchFamily="34" charset="-120"/>
              </a:rPr>
              <a:t>國教院研發之課綱實施支持資源</a:t>
            </a:r>
            <a:endParaRPr lang="en-US" altLang="zh-CN" sz="2800" b="1" kern="0" dirty="0">
              <a:solidFill>
                <a:schemeClr val="accent4">
                  <a:lumMod val="50000"/>
                </a:schemeClr>
              </a:solidFill>
              <a:latin typeface="微軟正黑體" panose="020B0604030504040204" pitchFamily="34" charset="-120"/>
              <a:ea typeface="微軟正黑體" panose="020B0604030504040204" pitchFamily="34" charset="-120"/>
            </a:endParaRPr>
          </a:p>
        </p:txBody>
      </p:sp>
      <p:sp>
        <p:nvSpPr>
          <p:cNvPr id="27" name="Text Box 9"/>
          <p:cNvSpPr txBox="1">
            <a:spLocks noChangeArrowheads="1"/>
          </p:cNvSpPr>
          <p:nvPr/>
        </p:nvSpPr>
        <p:spPr bwMode="auto">
          <a:xfrm>
            <a:off x="84138" y="2616200"/>
            <a:ext cx="9045575" cy="954088"/>
          </a:xfrm>
          <a:prstGeom prst="rect">
            <a:avLst/>
          </a:prstGeom>
          <a:noFill/>
          <a:ln w="9525" algn="ctr">
            <a:noFill/>
            <a:miter lim="800000"/>
            <a:headEnd/>
            <a:tailEnd/>
          </a:ln>
        </p:spPr>
        <p:txBody>
          <a:bodyPr>
            <a:spAutoFit/>
          </a:bodyPr>
          <a:lstStyle/>
          <a:p>
            <a:pPr indent="182563" algn="ctr" fontAlgn="auto">
              <a:spcBef>
                <a:spcPts val="0"/>
              </a:spcBef>
              <a:spcAft>
                <a:spcPts val="0"/>
              </a:spcAft>
              <a:defRPr/>
            </a:pPr>
            <a:r>
              <a:rPr lang="zh-TW" altLang="en-US" sz="2800" b="1" kern="0" dirty="0">
                <a:solidFill>
                  <a:schemeClr val="accent2">
                    <a:lumMod val="50000"/>
                  </a:schemeClr>
                </a:solidFill>
                <a:latin typeface="微軟正黑體" panose="020B0604030504040204" pitchFamily="34" charset="-120"/>
                <a:ea typeface="微軟正黑體" panose="020B0604030504040204" pitchFamily="34" charset="-120"/>
              </a:rPr>
              <a:t>第一部分</a:t>
            </a:r>
            <a:endParaRPr lang="en-US" altLang="zh-TW" sz="2800" b="1" kern="0" dirty="0">
              <a:solidFill>
                <a:schemeClr val="accent2">
                  <a:lumMod val="50000"/>
                </a:schemeClr>
              </a:solidFill>
              <a:latin typeface="微軟正黑體" panose="020B0604030504040204" pitchFamily="34" charset="-120"/>
              <a:ea typeface="微軟正黑體" panose="020B0604030504040204" pitchFamily="34" charset="-120"/>
            </a:endParaRPr>
          </a:p>
          <a:p>
            <a:pPr indent="182563" algn="ctr" fontAlgn="auto">
              <a:spcBef>
                <a:spcPts val="0"/>
              </a:spcBef>
              <a:spcAft>
                <a:spcPts val="0"/>
              </a:spcAft>
              <a:defRPr/>
            </a:pPr>
            <a:r>
              <a:rPr lang="zh-TW" altLang="en-US" sz="2800" b="1" kern="0" dirty="0">
                <a:solidFill>
                  <a:schemeClr val="accent2">
                    <a:lumMod val="50000"/>
                  </a:schemeClr>
                </a:solidFill>
                <a:latin typeface="微軟正黑體" panose="020B0604030504040204" pitchFamily="34" charset="-120"/>
                <a:ea typeface="微軟正黑體" panose="020B0604030504040204" pitchFamily="34" charset="-120"/>
              </a:rPr>
              <a:t>十二年國教課程綱要總綱重要理念與內涵</a:t>
            </a:r>
            <a:endParaRPr lang="en-US" altLang="zh-CN" sz="2800" b="1" kern="0" dirty="0">
              <a:solidFill>
                <a:schemeClr val="accent2">
                  <a:lumMod val="50000"/>
                </a:schemeClr>
              </a:solidFill>
              <a:latin typeface="微軟正黑體" panose="020B0604030504040204" pitchFamily="34" charset="-120"/>
              <a:ea typeface="微軟正黑體" panose="020B0604030504040204" pitchFamily="34" charset="-120"/>
            </a:endParaRPr>
          </a:p>
        </p:txBody>
      </p:sp>
      <p:sp>
        <p:nvSpPr>
          <p:cNvPr id="18440" name="投影片編號版面配置區 5"/>
          <p:cNvSpPr>
            <a:spLocks noGrp="1"/>
          </p:cNvSpPr>
          <p:nvPr>
            <p:ph type="sldNum" sz="quarter" idx="12"/>
          </p:nvPr>
        </p:nvSpPr>
        <p:spPr bwMode="auto">
          <a:xfrm>
            <a:off x="7086600" y="6483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BEA1A886-97FB-4C30-BC89-1E1363BF1FF7}" type="slidenum">
              <a:rPr lang="zh-TW" altLang="en-US" sz="1200" smtClean="0">
                <a:solidFill>
                  <a:srgbClr val="898989"/>
                </a:solidFill>
              </a:rPr>
              <a:pPr>
                <a:lnSpc>
                  <a:spcPct val="100000"/>
                </a:lnSpc>
                <a:spcBef>
                  <a:spcPct val="0"/>
                </a:spcBef>
                <a:buFontTx/>
                <a:buNone/>
              </a:pPr>
              <a:t>2</a:t>
            </a:fld>
            <a:endParaRPr lang="zh-TW" altLang="en-US" sz="1200" smtClean="0">
              <a:solidFill>
                <a:srgbClr val="898989"/>
              </a:solidFill>
            </a:endParaRPr>
          </a:p>
        </p:txBody>
      </p:sp>
      <p:pic>
        <p:nvPicPr>
          <p:cNvPr id="18441" name="圖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46538" y="1447800"/>
            <a:ext cx="11096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57400" y="165100"/>
            <a:ext cx="5029200" cy="646331"/>
          </a:xfrm>
          <a:prstGeom prst="rect">
            <a:avLst/>
          </a:prstGeom>
        </p:spPr>
        <p:txBody>
          <a:bodyPr>
            <a:spAutoFit/>
          </a:bodyPr>
          <a:lstStyle/>
          <a:p>
            <a:pPr algn="ctr" eaLnBrk="1" fontAlgn="auto" hangingPunct="1">
              <a:spcBef>
                <a:spcPts val="0"/>
              </a:spcBef>
              <a:spcAft>
                <a:spcPts val="0"/>
              </a:spcAft>
              <a:defRPr/>
            </a:pPr>
            <a:r>
              <a:rPr lang="zh-TW" altLang="en-US" sz="36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科技領域課</a:t>
            </a: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綱的特色</a:t>
            </a:r>
          </a:p>
        </p:txBody>
      </p:sp>
      <p:sp>
        <p:nvSpPr>
          <p:cNvPr id="43015" name="投影片編號版面配置區 3"/>
          <p:cNvSpPr>
            <a:spLocks noGrp="1"/>
          </p:cNvSpPr>
          <p:nvPr>
            <p:ph type="sldNum" sz="quarter" idx="12"/>
          </p:nvPr>
        </p:nvSpPr>
        <p:spPr bwMode="auto">
          <a:xfrm>
            <a:off x="7086600" y="649128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031FB3F6-6F2D-472B-9F13-3A427CDD2A89}" type="slidenum">
              <a:rPr lang="zh-TW" altLang="en-US" sz="1200" smtClean="0">
                <a:solidFill>
                  <a:srgbClr val="898989"/>
                </a:solidFill>
              </a:rPr>
              <a:pPr>
                <a:lnSpc>
                  <a:spcPct val="100000"/>
                </a:lnSpc>
                <a:spcBef>
                  <a:spcPct val="0"/>
                </a:spcBef>
                <a:buFontTx/>
                <a:buNone/>
              </a:pPr>
              <a:t>20</a:t>
            </a:fld>
            <a:endParaRPr lang="zh-TW" altLang="en-US" sz="1200" smtClean="0">
              <a:solidFill>
                <a:srgbClr val="898989"/>
              </a:solidFill>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21814835"/>
              </p:ext>
            </p:extLst>
          </p:nvPr>
        </p:nvGraphicFramePr>
        <p:xfrm>
          <a:off x="0" y="947737"/>
          <a:ext cx="9144000" cy="5726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矩形 5"/>
          <p:cNvSpPr/>
          <p:nvPr/>
        </p:nvSpPr>
        <p:spPr>
          <a:xfrm>
            <a:off x="333851" y="1904544"/>
            <a:ext cx="1723549" cy="1015663"/>
          </a:xfrm>
          <a:prstGeom prst="rect">
            <a:avLst/>
          </a:prstGeom>
        </p:spPr>
        <p:txBody>
          <a:bodyPr wrap="none">
            <a:spAutoFit/>
          </a:bodyPr>
          <a:lstStyle/>
          <a:p>
            <a:pPr algn="ctr"/>
            <a:r>
              <a:rPr lang="zh-TW" altLang="en-US" sz="2000" b="1" dirty="0">
                <a:solidFill>
                  <a:srgbClr val="0066FF"/>
                </a:solidFill>
                <a:latin typeface="微軟正黑體" panose="020B0604030504040204" pitchFamily="34" charset="-120"/>
                <a:ea typeface="微軟正黑體" panose="020B0604030504040204" pitchFamily="34" charset="-120"/>
              </a:rPr>
              <a:t>掌握</a:t>
            </a:r>
            <a:r>
              <a:rPr lang="zh-TW" altLang="en-US" sz="2000" b="1" dirty="0" smtClean="0">
                <a:solidFill>
                  <a:srgbClr val="0066FF"/>
                </a:solidFill>
                <a:latin typeface="微軟正黑體" panose="020B0604030504040204" pitchFamily="34" charset="-120"/>
                <a:ea typeface="微軟正黑體" panose="020B0604030504040204" pitchFamily="34" charset="-120"/>
              </a:rPr>
              <a:t>科技</a:t>
            </a:r>
            <a:endParaRPr lang="en-US" altLang="zh-TW" sz="2000" b="1" dirty="0" smtClean="0">
              <a:solidFill>
                <a:srgbClr val="0066FF"/>
              </a:solidFill>
              <a:latin typeface="微軟正黑體" panose="020B0604030504040204" pitchFamily="34" charset="-120"/>
              <a:ea typeface="微軟正黑體" panose="020B0604030504040204" pitchFamily="34" charset="-120"/>
            </a:endParaRPr>
          </a:p>
          <a:p>
            <a:pPr algn="ctr"/>
            <a:r>
              <a:rPr lang="zh-TW" altLang="en-US" sz="2000" b="1" dirty="0" smtClean="0">
                <a:solidFill>
                  <a:srgbClr val="0066FF"/>
                </a:solidFill>
                <a:latin typeface="微軟正黑體" panose="020B0604030504040204" pitchFamily="34" charset="-120"/>
                <a:ea typeface="微軟正黑體" panose="020B0604030504040204" pitchFamily="34" charset="-120"/>
              </a:rPr>
              <a:t>與</a:t>
            </a:r>
            <a:endParaRPr lang="en-US" altLang="zh-TW" sz="2000" b="1" dirty="0" smtClean="0">
              <a:solidFill>
                <a:srgbClr val="0066FF"/>
              </a:solidFill>
              <a:latin typeface="微軟正黑體" panose="020B0604030504040204" pitchFamily="34" charset="-120"/>
              <a:ea typeface="微軟正黑體" panose="020B0604030504040204" pitchFamily="34" charset="-120"/>
            </a:endParaRPr>
          </a:p>
          <a:p>
            <a:pPr algn="ctr"/>
            <a:r>
              <a:rPr lang="zh-TW" altLang="en-US" sz="2000" b="1" dirty="0" smtClean="0">
                <a:solidFill>
                  <a:srgbClr val="0066FF"/>
                </a:solidFill>
                <a:latin typeface="微軟正黑體" panose="020B0604030504040204" pitchFamily="34" charset="-120"/>
                <a:ea typeface="微軟正黑體" panose="020B0604030504040204" pitchFamily="34" charset="-120"/>
              </a:rPr>
              <a:t>社會</a:t>
            </a:r>
            <a:r>
              <a:rPr lang="zh-TW" altLang="en-US" sz="2000" b="1" dirty="0">
                <a:solidFill>
                  <a:srgbClr val="0066FF"/>
                </a:solidFill>
                <a:latin typeface="微軟正黑體" panose="020B0604030504040204" pitchFamily="34" charset="-120"/>
                <a:ea typeface="微軟正黑體" panose="020B0604030504040204" pitchFamily="34" charset="-120"/>
              </a:rPr>
              <a:t>變遷趨勢</a:t>
            </a:r>
            <a:endParaRPr lang="en-US" altLang="zh-TW" sz="2000" b="1" dirty="0">
              <a:solidFill>
                <a:srgbClr val="0066FF"/>
              </a:solidFill>
              <a:latin typeface="微軟正黑體" panose="020B0604030504040204" pitchFamily="34" charset="-120"/>
              <a:ea typeface="微軟正黑體" panose="020B0604030504040204" pitchFamily="34" charset="-120"/>
            </a:endParaRPr>
          </a:p>
        </p:txBody>
      </p:sp>
      <p:sp>
        <p:nvSpPr>
          <p:cNvPr id="8" name="矩形 7"/>
          <p:cNvSpPr/>
          <p:nvPr/>
        </p:nvSpPr>
        <p:spPr>
          <a:xfrm>
            <a:off x="7253525" y="2212320"/>
            <a:ext cx="1723549" cy="400110"/>
          </a:xfrm>
          <a:prstGeom prst="rect">
            <a:avLst/>
          </a:prstGeom>
        </p:spPr>
        <p:txBody>
          <a:bodyPr wrap="none">
            <a:spAutoFit/>
          </a:bodyPr>
          <a:lstStyle/>
          <a:p>
            <a:r>
              <a:rPr lang="zh-TW" altLang="en-US" sz="2000" b="1" dirty="0">
                <a:solidFill>
                  <a:srgbClr val="0066FF"/>
                </a:solidFill>
                <a:latin typeface="微軟正黑體" panose="020B0604030504040204" pitchFamily="34" charset="-120"/>
                <a:ea typeface="微軟正黑體" panose="020B0604030504040204" pitchFamily="34" charset="-120"/>
              </a:rPr>
              <a:t>科技教育趨勢</a:t>
            </a:r>
            <a:endParaRPr lang="en-US" altLang="zh-TW" sz="2000" b="1" dirty="0">
              <a:solidFill>
                <a:srgbClr val="0066FF"/>
              </a:solidFill>
              <a:latin typeface="微軟正黑體" panose="020B0604030504040204" pitchFamily="34" charset="-120"/>
              <a:ea typeface="微軟正黑體" panose="020B0604030504040204" pitchFamily="34" charset="-120"/>
            </a:endParaRPr>
          </a:p>
        </p:txBody>
      </p:sp>
      <p:sp>
        <p:nvSpPr>
          <p:cNvPr id="9" name="矩形 8"/>
          <p:cNvSpPr/>
          <p:nvPr/>
        </p:nvSpPr>
        <p:spPr>
          <a:xfrm>
            <a:off x="590331" y="5022076"/>
            <a:ext cx="1210588" cy="400110"/>
          </a:xfrm>
          <a:prstGeom prst="rect">
            <a:avLst/>
          </a:prstGeom>
        </p:spPr>
        <p:txBody>
          <a:bodyPr wrap="none">
            <a:spAutoFit/>
          </a:bodyPr>
          <a:lstStyle/>
          <a:p>
            <a:r>
              <a:rPr lang="zh-TW" altLang="en-US" sz="2000" b="1" dirty="0" smtClean="0">
                <a:solidFill>
                  <a:srgbClr val="0066FF"/>
                </a:solidFill>
                <a:latin typeface="微軟正黑體" panose="020B0604030504040204" pitchFamily="34" charset="-120"/>
                <a:ea typeface="微軟正黑體" panose="020B0604030504040204" pitchFamily="34" charset="-120"/>
              </a:rPr>
              <a:t>科技素養</a:t>
            </a:r>
            <a:endParaRPr lang="en-US" altLang="zh-TW" sz="2000" b="1" dirty="0">
              <a:solidFill>
                <a:srgbClr val="0066FF"/>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7220322" y="4868188"/>
            <a:ext cx="1789956" cy="707886"/>
          </a:xfrm>
          <a:prstGeom prst="rect">
            <a:avLst/>
          </a:prstGeom>
        </p:spPr>
        <p:txBody>
          <a:bodyPr wrap="square">
            <a:spAutoFit/>
          </a:bodyPr>
          <a:lstStyle/>
          <a:p>
            <a:pPr algn="ctr"/>
            <a:r>
              <a:rPr lang="zh-TW" altLang="en-US" sz="2000" b="1" dirty="0">
                <a:solidFill>
                  <a:srgbClr val="0066FF"/>
                </a:solidFill>
                <a:latin typeface="微軟正黑體" panose="020B0604030504040204" pitchFamily="34" charset="-120"/>
                <a:ea typeface="微軟正黑體" panose="020B0604030504040204" pitchFamily="34" charset="-120"/>
              </a:rPr>
              <a:t>回應</a:t>
            </a:r>
            <a:r>
              <a:rPr lang="zh-TW" altLang="en-US" sz="2000" b="1" dirty="0" smtClean="0">
                <a:solidFill>
                  <a:srgbClr val="0066FF"/>
                </a:solidFill>
                <a:latin typeface="微軟正黑體" panose="020B0604030504040204" pitchFamily="34" charset="-120"/>
                <a:ea typeface="微軟正黑體" panose="020B0604030504040204" pitchFamily="34" charset="-120"/>
              </a:rPr>
              <a:t>課程現況</a:t>
            </a:r>
            <a:endParaRPr lang="en-US" altLang="zh-TW" sz="2000" b="1" dirty="0" smtClean="0">
              <a:solidFill>
                <a:srgbClr val="0066FF"/>
              </a:solidFill>
              <a:latin typeface="微軟正黑體" panose="020B0604030504040204" pitchFamily="34" charset="-120"/>
              <a:ea typeface="微軟正黑體" panose="020B0604030504040204" pitchFamily="34" charset="-120"/>
            </a:endParaRPr>
          </a:p>
          <a:p>
            <a:pPr algn="ctr"/>
            <a:r>
              <a:rPr lang="zh-TW" altLang="en-US" sz="2000" b="1" dirty="0" smtClean="0">
                <a:solidFill>
                  <a:srgbClr val="0066FF"/>
                </a:solidFill>
                <a:latin typeface="微軟正黑體" panose="020B0604030504040204" pitchFamily="34" charset="-120"/>
                <a:ea typeface="微軟正黑體" panose="020B0604030504040204" pitchFamily="34" charset="-120"/>
              </a:rPr>
              <a:t>與</a:t>
            </a:r>
            <a:r>
              <a:rPr lang="zh-TW" altLang="en-US" sz="2000" b="1" dirty="0">
                <a:solidFill>
                  <a:srgbClr val="0066FF"/>
                </a:solidFill>
                <a:latin typeface="微軟正黑體" panose="020B0604030504040204" pitchFamily="34" charset="-120"/>
                <a:ea typeface="微軟正黑體" panose="020B0604030504040204" pitchFamily="34" charset="-120"/>
              </a:rPr>
              <a:t>問題</a:t>
            </a:r>
            <a:endParaRPr lang="en-US" altLang="zh-TW" sz="2000" b="1" dirty="0">
              <a:solidFill>
                <a:srgbClr val="0066FF"/>
              </a:solidFill>
              <a:latin typeface="微軟正黑體" panose="020B0604030504040204" pitchFamily="34" charset="-120"/>
              <a:ea typeface="微軟正黑體" panose="020B0604030504040204" pitchFamily="34" charset="-120"/>
            </a:endParaRPr>
          </a:p>
        </p:txBody>
      </p:sp>
      <p:sp>
        <p:nvSpPr>
          <p:cNvPr id="12" name="向右箭號 11"/>
          <p:cNvSpPr/>
          <p:nvPr/>
        </p:nvSpPr>
        <p:spPr>
          <a:xfrm>
            <a:off x="4940300" y="5829300"/>
            <a:ext cx="279400" cy="1778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F9000"/>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92150" y="2627313"/>
            <a:ext cx="7886700" cy="1325562"/>
          </a:xfrm>
        </p:spPr>
        <p:txBody>
          <a:bodyPr rtlCol="0">
            <a:normAutofit/>
          </a:bodyPr>
          <a:lstStyle/>
          <a:p>
            <a:pPr lvl="1" eaLnBrk="1" fontAlgn="auto" hangingPunct="1">
              <a:spcAft>
                <a:spcPts val="0"/>
              </a:spcAft>
              <a:defRPr/>
            </a:pPr>
            <a:r>
              <a:rPr lang="zh-TW" altLang="en-US" b="1" kern="12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一</a:t>
            </a:r>
            <a:r>
              <a:rPr lang="zh-TW" altLang="en-US" b="1" kern="12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、素養</a:t>
            </a:r>
            <a:r>
              <a:rPr lang="zh-TW" altLang="en-US" b="1" kern="12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導向的課綱</a:t>
            </a:r>
          </a:p>
        </p:txBody>
      </p:sp>
      <p:sp>
        <p:nvSpPr>
          <p:cNvPr id="44035"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F7A2126B-FF0B-4733-8022-50F7B1F3D901}" type="slidenum">
              <a:rPr lang="zh-TW" altLang="en-US" sz="1200" smtClean="0">
                <a:solidFill>
                  <a:schemeClr val="bg1"/>
                </a:solidFill>
              </a:rPr>
              <a:pPr>
                <a:lnSpc>
                  <a:spcPct val="100000"/>
                </a:lnSpc>
                <a:spcBef>
                  <a:spcPct val="0"/>
                </a:spcBef>
                <a:buFontTx/>
                <a:buNone/>
              </a:pPr>
              <a:t>21</a:t>
            </a:fld>
            <a:endParaRPr lang="zh-TW" altLang="en-US" sz="1200" dirty="0" smtClean="0">
              <a:solidFill>
                <a:schemeClr val="bg1"/>
              </a:solidFill>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06400" y="130175"/>
            <a:ext cx="8474075" cy="825500"/>
          </a:xfrm>
        </p:spPr>
        <p:txBody>
          <a:bodyPr rtlCol="0">
            <a:normAutofit/>
          </a:bodyPr>
          <a:lstStyle/>
          <a:p>
            <a:pPr algn="ctr" eaLnBrk="1" fontAlgn="auto" hangingPunct="1">
              <a:spcAft>
                <a:spcPts val="0"/>
              </a:spcAft>
              <a:defRPr/>
            </a:pPr>
            <a:r>
              <a:rPr lang="zh-TW" altLang="en-US" sz="36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核心</a:t>
            </a: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素養舉隅</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00935991"/>
              </p:ext>
            </p:extLst>
          </p:nvPr>
        </p:nvGraphicFramePr>
        <p:xfrm>
          <a:off x="318719" y="876300"/>
          <a:ext cx="8561756" cy="5343496"/>
        </p:xfrm>
        <a:graphic>
          <a:graphicData uri="http://schemas.openxmlformats.org/drawingml/2006/table">
            <a:tbl>
              <a:tblPr firstRow="1" bandRow="1">
                <a:tableStyleId>{00A15C55-8517-42AA-B614-E9B94910E393}</a:tableStyleId>
              </a:tblPr>
              <a:tblGrid>
                <a:gridCol w="858412">
                  <a:extLst>
                    <a:ext uri="{9D8B030D-6E8A-4147-A177-3AD203B41FA5}">
                      <a16:colId xmlns:a16="http://schemas.microsoft.com/office/drawing/2014/main" xmlns="" val="20000"/>
                    </a:ext>
                  </a:extLst>
                </a:gridCol>
                <a:gridCol w="1115935">
                  <a:extLst>
                    <a:ext uri="{9D8B030D-6E8A-4147-A177-3AD203B41FA5}">
                      <a16:colId xmlns:a16="http://schemas.microsoft.com/office/drawing/2014/main" xmlns="" val="20001"/>
                    </a:ext>
                  </a:extLst>
                </a:gridCol>
                <a:gridCol w="2250647">
                  <a:extLst>
                    <a:ext uri="{9D8B030D-6E8A-4147-A177-3AD203B41FA5}">
                      <a16:colId xmlns:a16="http://schemas.microsoft.com/office/drawing/2014/main" xmlns="" val="20002"/>
                    </a:ext>
                  </a:extLst>
                </a:gridCol>
                <a:gridCol w="2168381">
                  <a:extLst>
                    <a:ext uri="{9D8B030D-6E8A-4147-A177-3AD203B41FA5}">
                      <a16:colId xmlns:a16="http://schemas.microsoft.com/office/drawing/2014/main" xmlns="" val="20004"/>
                    </a:ext>
                  </a:extLst>
                </a:gridCol>
                <a:gridCol w="2168381">
                  <a:extLst>
                    <a:ext uri="{9D8B030D-6E8A-4147-A177-3AD203B41FA5}">
                      <a16:colId xmlns:a16="http://schemas.microsoft.com/office/drawing/2014/main" xmlns="" val="20005"/>
                    </a:ext>
                  </a:extLst>
                </a:gridCol>
              </a:tblGrid>
              <a:tr h="1076764">
                <a:tc>
                  <a:txBody>
                    <a:bodyPr/>
                    <a:lstStyle/>
                    <a:p>
                      <a:pPr algn="ctr">
                        <a:spcAft>
                          <a:spcPts val="0"/>
                        </a:spcAft>
                      </a:pPr>
                      <a:r>
                        <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rPr>
                        <a:t>總綱核心素養面向</a:t>
                      </a:r>
                      <a:endParaRPr lang="zh-TW" sz="1800" b="1" kern="100" dirty="0">
                        <a:solidFill>
                          <a:schemeClr val="accent4">
                            <a:lumMod val="50000"/>
                          </a:schemeClr>
                        </a:solidFill>
                        <a:effectLst/>
                        <a:latin typeface="微軟正黑體" panose="020B0604030504040204" pitchFamily="34" charset="-120"/>
                        <a:ea typeface="微軟正黑體" panose="020B0604030504040204" pitchFamily="34" charset="-120"/>
                        <a:cs typeface="+mn-cs"/>
                      </a:endParaRPr>
                    </a:p>
                  </a:txBody>
                  <a:tcPr marL="68585" marR="68585" marT="0" marB="0" anchor="ctr"/>
                </a:tc>
                <a:tc>
                  <a:txBody>
                    <a:bodyPr/>
                    <a:lstStyle/>
                    <a:p>
                      <a:pPr algn="ctr">
                        <a:spcAft>
                          <a:spcPts val="0"/>
                        </a:spcAft>
                      </a:pPr>
                      <a:r>
                        <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rPr>
                        <a:t>總綱</a:t>
                      </a:r>
                    </a:p>
                    <a:p>
                      <a:pPr algn="ctr">
                        <a:spcAft>
                          <a:spcPts val="0"/>
                        </a:spcAft>
                      </a:pPr>
                      <a:r>
                        <a:rPr lang="zh-TW" sz="1800" kern="100" dirty="0" smtClean="0">
                          <a:solidFill>
                            <a:schemeClr val="accent4">
                              <a:lumMod val="50000"/>
                            </a:schemeClr>
                          </a:solidFill>
                          <a:effectLst/>
                          <a:latin typeface="微軟正黑體" panose="020B0604030504040204" pitchFamily="34" charset="-120"/>
                          <a:ea typeface="微軟正黑體" panose="020B0604030504040204" pitchFamily="34" charset="-120"/>
                        </a:rPr>
                        <a:t>核心素養</a:t>
                      </a:r>
                      <a:endPar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endParaRPr>
                    </a:p>
                    <a:p>
                      <a:pPr algn="ctr">
                        <a:spcAft>
                          <a:spcPts val="0"/>
                        </a:spcAft>
                      </a:pPr>
                      <a:r>
                        <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rPr>
                        <a:t>項目</a:t>
                      </a:r>
                      <a:endParaRPr lang="zh-TW" sz="1800" b="1" kern="100" dirty="0">
                        <a:solidFill>
                          <a:schemeClr val="accent4">
                            <a:lumMod val="50000"/>
                          </a:schemeClr>
                        </a:solidFill>
                        <a:effectLst/>
                        <a:latin typeface="微軟正黑體" panose="020B0604030504040204" pitchFamily="34" charset="-120"/>
                        <a:ea typeface="微軟正黑體" panose="020B0604030504040204" pitchFamily="34" charset="-120"/>
                        <a:cs typeface="+mn-cs"/>
                      </a:endParaRPr>
                    </a:p>
                  </a:txBody>
                  <a:tcPr marL="68585" marR="68585" marT="0" marB="0" anchor="ctr"/>
                </a:tc>
                <a:tc>
                  <a:txBody>
                    <a:bodyPr/>
                    <a:lstStyle/>
                    <a:p>
                      <a:pPr algn="ctr">
                        <a:spcAft>
                          <a:spcPts val="0"/>
                        </a:spcAft>
                      </a:pPr>
                      <a:r>
                        <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rPr>
                        <a:t>項目說明</a:t>
                      </a:r>
                      <a:endPar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cs typeface="Times New Roman"/>
                      </a:endParaRPr>
                    </a:p>
                  </a:txBody>
                  <a:tcPr marL="68585" marR="68585" marT="0" marB="0" anchor="ctr"/>
                </a:tc>
                <a:tc>
                  <a:txBody>
                    <a:bodyPr/>
                    <a:lstStyle/>
                    <a:p>
                      <a:pPr algn="ctr">
                        <a:spcAft>
                          <a:spcPts val="0"/>
                        </a:spcAft>
                      </a:pPr>
                      <a:r>
                        <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rPr>
                        <a:t>國民中學教育</a:t>
                      </a:r>
                    </a:p>
                    <a:p>
                      <a:pPr algn="ctr">
                        <a:spcAft>
                          <a:spcPts val="0"/>
                        </a:spcAft>
                      </a:pPr>
                      <a:r>
                        <a:rPr lang="en-US" sz="1800" kern="100" dirty="0">
                          <a:solidFill>
                            <a:schemeClr val="accent4">
                              <a:lumMod val="50000"/>
                            </a:schemeClr>
                          </a:solidFill>
                          <a:effectLst/>
                          <a:latin typeface="微軟正黑體" panose="020B0604030504040204" pitchFamily="34" charset="-120"/>
                          <a:ea typeface="微軟正黑體" panose="020B0604030504040204" pitchFamily="34" charset="-120"/>
                        </a:rPr>
                        <a:t>(J)</a:t>
                      </a:r>
                      <a:endPar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cs typeface="Times New Roman"/>
                      </a:endParaRPr>
                    </a:p>
                  </a:txBody>
                  <a:tcPr marL="68585" marR="68585" marT="0" marB="0" anchor="ctr"/>
                </a:tc>
                <a:tc>
                  <a:txBody>
                    <a:bodyPr/>
                    <a:lstStyle/>
                    <a:p>
                      <a:pPr algn="ctr">
                        <a:spcAft>
                          <a:spcPts val="0"/>
                        </a:spcAft>
                      </a:pPr>
                      <a:r>
                        <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rPr>
                        <a:t>高級中等學校教育</a:t>
                      </a:r>
                      <a:r>
                        <a:rPr lang="en-US" sz="1800" kern="100" dirty="0">
                          <a:solidFill>
                            <a:schemeClr val="accent4">
                              <a:lumMod val="50000"/>
                            </a:schemeClr>
                          </a:solidFill>
                          <a:effectLst/>
                          <a:latin typeface="微軟正黑體" panose="020B0604030504040204" pitchFamily="34" charset="-120"/>
                          <a:ea typeface="微軟正黑體" panose="020B0604030504040204" pitchFamily="34" charset="-120"/>
                        </a:rPr>
                        <a:t>(U)</a:t>
                      </a:r>
                      <a:endParaRPr lang="zh-TW" sz="1800" kern="100" dirty="0">
                        <a:solidFill>
                          <a:schemeClr val="accent4">
                            <a:lumMod val="50000"/>
                          </a:schemeClr>
                        </a:solidFill>
                        <a:effectLst/>
                        <a:latin typeface="微軟正黑體" panose="020B0604030504040204" pitchFamily="34" charset="-120"/>
                        <a:ea typeface="微軟正黑體" panose="020B0604030504040204" pitchFamily="34" charset="-120"/>
                        <a:cs typeface="Times New Roman"/>
                      </a:endParaRPr>
                    </a:p>
                  </a:txBody>
                  <a:tcPr marL="68585" marR="68585" marT="0" marB="0" anchor="ctr"/>
                </a:tc>
                <a:extLst>
                  <a:ext uri="{0D108BD9-81ED-4DB2-BD59-A6C34878D82A}">
                    <a16:rowId xmlns:a16="http://schemas.microsoft.com/office/drawing/2014/main" xmlns="" val="10000"/>
                  </a:ext>
                </a:extLst>
              </a:tr>
              <a:tr h="2133366">
                <a:tc>
                  <a:txBody>
                    <a:bodyPr/>
                    <a:lstStyle/>
                    <a:p>
                      <a:endParaRPr lang="en-US" altLang="zh-TW" sz="1600" dirty="0">
                        <a:latin typeface="微軟正黑體" panose="020B0604030504040204" pitchFamily="34" charset="-120"/>
                        <a:ea typeface="微軟正黑體" panose="020B0604030504040204" pitchFamily="34" charset="-120"/>
                      </a:endParaRPr>
                    </a:p>
                    <a:p>
                      <a:endParaRPr lang="en-US" altLang="zh-TW" sz="1600" dirty="0">
                        <a:latin typeface="微軟正黑體" panose="020B0604030504040204" pitchFamily="34" charset="-120"/>
                        <a:ea typeface="微軟正黑體" panose="020B0604030504040204" pitchFamily="34" charset="-120"/>
                      </a:endParaRPr>
                    </a:p>
                    <a:p>
                      <a:pPr algn="ctr"/>
                      <a:r>
                        <a:rPr lang="en-US" altLang="zh-TW" sz="1600" dirty="0" smtClean="0">
                          <a:latin typeface="微軟正黑體" panose="020B0604030504040204" pitchFamily="34" charset="-120"/>
                          <a:ea typeface="微軟正黑體" panose="020B0604030504040204" pitchFamily="34" charset="-120"/>
                        </a:rPr>
                        <a:t>A</a:t>
                      </a:r>
                      <a:endParaRPr lang="en-US" altLang="zh-TW" sz="1600" dirty="0">
                        <a:latin typeface="微軟正黑體" panose="020B0604030504040204" pitchFamily="34" charset="-120"/>
                        <a:ea typeface="微軟正黑體" panose="020B0604030504040204" pitchFamily="34" charset="-120"/>
                      </a:endParaRPr>
                    </a:p>
                    <a:p>
                      <a:pPr algn="ctr"/>
                      <a:r>
                        <a:rPr lang="zh-TW" altLang="en-US" sz="1600" dirty="0" smtClean="0">
                          <a:latin typeface="微軟正黑體" panose="020B0604030504040204" pitchFamily="34" charset="-120"/>
                          <a:ea typeface="微軟正黑體" panose="020B0604030504040204" pitchFamily="34" charset="-120"/>
                        </a:rPr>
                        <a:t>自主</a:t>
                      </a:r>
                      <a:endParaRPr lang="en-US" altLang="zh-TW" sz="1600" dirty="0" smtClean="0">
                        <a:latin typeface="微軟正黑體" panose="020B0604030504040204" pitchFamily="34" charset="-120"/>
                        <a:ea typeface="微軟正黑體" panose="020B0604030504040204" pitchFamily="34" charset="-120"/>
                      </a:endParaRPr>
                    </a:p>
                    <a:p>
                      <a:pPr algn="ctr"/>
                      <a:r>
                        <a:rPr lang="zh-TW" altLang="en-US" sz="1600" dirty="0" smtClean="0">
                          <a:latin typeface="微軟正黑體" panose="020B0604030504040204" pitchFamily="34" charset="-120"/>
                          <a:ea typeface="微軟正黑體" panose="020B0604030504040204" pitchFamily="34" charset="-120"/>
                        </a:rPr>
                        <a:t>行動</a:t>
                      </a:r>
                      <a:endParaRPr lang="en-US" altLang="zh-TW" sz="1600" dirty="0">
                        <a:latin typeface="微軟正黑體" panose="020B0604030504040204" pitchFamily="34" charset="-120"/>
                        <a:ea typeface="微軟正黑體" panose="020B0604030504040204" pitchFamily="34" charset="-120"/>
                      </a:endParaRPr>
                    </a:p>
                  </a:txBody>
                  <a:tcPr marL="68585" marR="68585" marT="34289" marB="34289"/>
                </a:tc>
                <a:tc>
                  <a:txBody>
                    <a:bodyPr/>
                    <a:lstStyle/>
                    <a:p>
                      <a:pPr algn="ctr">
                        <a:spcAft>
                          <a:spcPts val="0"/>
                        </a:spcAft>
                      </a:pPr>
                      <a:r>
                        <a:rPr lang="en-US" sz="1600" kern="100" dirty="0">
                          <a:latin typeface="微軟正黑體" panose="020B0604030504040204" pitchFamily="34" charset="-120"/>
                          <a:ea typeface="微軟正黑體" panose="020B0604030504040204" pitchFamily="34" charset="-120"/>
                        </a:rPr>
                        <a:t>A2</a:t>
                      </a:r>
                      <a:endParaRPr lang="zh-TW" sz="1600" kern="100" dirty="0">
                        <a:latin typeface="微軟正黑體" panose="020B0604030504040204" pitchFamily="34" charset="-120"/>
                        <a:ea typeface="微軟正黑體" panose="020B0604030504040204" pitchFamily="34" charset="-120"/>
                      </a:endParaRPr>
                    </a:p>
                    <a:p>
                      <a:pPr algn="ctr">
                        <a:spcAft>
                          <a:spcPts val="0"/>
                        </a:spcAft>
                      </a:pPr>
                      <a:r>
                        <a:rPr lang="zh-TW" sz="1600" kern="100" dirty="0">
                          <a:latin typeface="微軟正黑體" panose="020B0604030504040204" pitchFamily="34" charset="-120"/>
                          <a:ea typeface="微軟正黑體" panose="020B0604030504040204" pitchFamily="34" charset="-120"/>
                        </a:rPr>
                        <a:t>系統</a:t>
                      </a:r>
                      <a:endParaRPr lang="en-US" altLang="zh-TW" sz="1600" kern="100" dirty="0">
                        <a:latin typeface="微軟正黑體" panose="020B0604030504040204" pitchFamily="34" charset="-120"/>
                        <a:ea typeface="微軟正黑體" panose="020B0604030504040204" pitchFamily="34" charset="-120"/>
                      </a:endParaRPr>
                    </a:p>
                    <a:p>
                      <a:pPr algn="ctr">
                        <a:spcAft>
                          <a:spcPts val="0"/>
                        </a:spcAft>
                      </a:pPr>
                      <a:r>
                        <a:rPr lang="zh-TW" sz="1600" kern="100" dirty="0">
                          <a:latin typeface="微軟正黑體" panose="020B0604030504040204" pitchFamily="34" charset="-120"/>
                          <a:ea typeface="微軟正黑體" panose="020B0604030504040204" pitchFamily="34" charset="-120"/>
                        </a:rPr>
                        <a:t>思考</a:t>
                      </a:r>
                    </a:p>
                    <a:p>
                      <a:pPr algn="ctr">
                        <a:spcAft>
                          <a:spcPts val="0"/>
                        </a:spcAft>
                      </a:pPr>
                      <a:r>
                        <a:rPr lang="zh-TW" sz="1600" kern="100" dirty="0">
                          <a:latin typeface="微軟正黑體" panose="020B0604030504040204" pitchFamily="34" charset="-120"/>
                          <a:ea typeface="微軟正黑體" panose="020B0604030504040204" pitchFamily="34" charset="-120"/>
                        </a:rPr>
                        <a:t>與</a:t>
                      </a:r>
                    </a:p>
                    <a:p>
                      <a:pPr algn="ctr">
                        <a:spcAft>
                          <a:spcPts val="0"/>
                        </a:spcAft>
                      </a:pPr>
                      <a:r>
                        <a:rPr lang="zh-TW" sz="1600" kern="100" dirty="0">
                          <a:latin typeface="微軟正黑體" panose="020B0604030504040204" pitchFamily="34" charset="-120"/>
                          <a:ea typeface="微軟正黑體" panose="020B0604030504040204" pitchFamily="34" charset="-120"/>
                        </a:rPr>
                        <a:t>解決</a:t>
                      </a:r>
                      <a:endParaRPr lang="en-US" altLang="zh-TW" sz="1600" kern="100" dirty="0">
                        <a:latin typeface="微軟正黑體" panose="020B0604030504040204" pitchFamily="34" charset="-120"/>
                        <a:ea typeface="微軟正黑體" panose="020B0604030504040204" pitchFamily="34" charset="-120"/>
                      </a:endParaRPr>
                    </a:p>
                    <a:p>
                      <a:pPr algn="ctr">
                        <a:spcAft>
                          <a:spcPts val="0"/>
                        </a:spcAft>
                      </a:pPr>
                      <a:r>
                        <a:rPr lang="zh-TW" sz="1600" kern="100" dirty="0">
                          <a:latin typeface="微軟正黑體" panose="020B0604030504040204" pitchFamily="34" charset="-120"/>
                          <a:ea typeface="微軟正黑體" panose="020B0604030504040204" pitchFamily="34" charset="-120"/>
                        </a:rPr>
                        <a:t>問題</a:t>
                      </a:r>
                      <a:endParaRPr lang="zh-TW" sz="1600" kern="100" dirty="0">
                        <a:latin typeface="微軟正黑體" panose="020B0604030504040204" pitchFamily="34" charset="-120"/>
                        <a:ea typeface="微軟正黑體" panose="020B0604030504040204" pitchFamily="34" charset="-120"/>
                        <a:cs typeface="Times New Roman"/>
                      </a:endParaRPr>
                    </a:p>
                  </a:txBody>
                  <a:tcPr marL="51439" marR="51439" marT="0" marB="0" anchor="ctr"/>
                </a:tc>
                <a:tc>
                  <a:txBody>
                    <a:bodyPr/>
                    <a:lstStyle/>
                    <a:p>
                      <a:pPr algn="just">
                        <a:spcAft>
                          <a:spcPts val="0"/>
                        </a:spcAft>
                      </a:pPr>
                      <a:r>
                        <a:rPr lang="zh-TW" sz="1600" kern="100" dirty="0">
                          <a:latin typeface="微軟正黑體" panose="020B0604030504040204" pitchFamily="34" charset="-120"/>
                          <a:ea typeface="微軟正黑體" panose="020B0604030504040204" pitchFamily="34" charset="-120"/>
                        </a:rPr>
                        <a:t>具備問題理解、思辨分析、推理批判的系統思考與後設思考素養，並能行動與反思，以有效處理及解決生活、生命問題。</a:t>
                      </a:r>
                      <a:endParaRPr lang="zh-TW" sz="1600" kern="100" dirty="0">
                        <a:latin typeface="微軟正黑體" panose="020B0604030504040204" pitchFamily="34" charset="-120"/>
                        <a:ea typeface="微軟正黑體" panose="020B0604030504040204" pitchFamily="34" charset="-120"/>
                        <a:cs typeface="Times New Roman"/>
                      </a:endParaRPr>
                    </a:p>
                  </a:txBody>
                  <a:tcPr marL="51439" marR="51439" marT="0" marB="0" anchor="ctr"/>
                </a:tc>
                <a:tc>
                  <a:txBody>
                    <a:bodyPr/>
                    <a:lstStyle/>
                    <a:p>
                      <a:pPr algn="l"/>
                      <a:r>
                        <a:rPr lang="zh-TW" altLang="en-US" sz="1600" kern="100" dirty="0" smtClean="0">
                          <a:latin typeface="微軟正黑體" panose="020B0604030504040204" pitchFamily="34" charset="-120"/>
                          <a:ea typeface="微軟正黑體" panose="020B0604030504040204" pitchFamily="34" charset="-120"/>
                        </a:rPr>
                        <a:t>科</a:t>
                      </a:r>
                      <a:r>
                        <a:rPr lang="en-US" altLang="zh-TW" sz="1600" kern="100" dirty="0" smtClean="0">
                          <a:latin typeface="微軟正黑體" panose="020B0604030504040204" pitchFamily="34" charset="-120"/>
                          <a:ea typeface="微軟正黑體" panose="020B0604030504040204" pitchFamily="34" charset="-120"/>
                        </a:rPr>
                        <a:t>-J-A2</a:t>
                      </a:r>
                    </a:p>
                    <a:p>
                      <a:r>
                        <a:rPr lang="zh-TW" altLang="en-US" sz="1600" kern="100" dirty="0" smtClean="0">
                          <a:latin typeface="微軟正黑體" panose="020B0604030504040204" pitchFamily="34" charset="-120"/>
                          <a:ea typeface="微軟正黑體" panose="020B0604030504040204" pitchFamily="34" charset="-120"/>
                        </a:rPr>
                        <a:t>運用科技工具，理解與歸納問題，進而提出簡易的解決之道。</a:t>
                      </a:r>
                      <a:endParaRPr lang="zh-TW" sz="1600" kern="100" dirty="0">
                        <a:solidFill>
                          <a:schemeClr val="dk1"/>
                        </a:solidFill>
                        <a:latin typeface="微軟正黑體" panose="020B0604030504040204" pitchFamily="34" charset="-120"/>
                        <a:ea typeface="微軟正黑體" panose="020B0604030504040204" pitchFamily="34" charset="-120"/>
                        <a:cs typeface="+mn-cs"/>
                      </a:endParaRPr>
                    </a:p>
                  </a:txBody>
                  <a:tcPr marL="51439" marR="51439" marT="0" marB="0" anchor="ctr"/>
                </a:tc>
                <a:tc>
                  <a:txBody>
                    <a:bodyPr/>
                    <a:lstStyle/>
                    <a:p>
                      <a:r>
                        <a:rPr lang="zh-TW" altLang="en-US" sz="1600" kern="100" dirty="0" smtClean="0">
                          <a:latin typeface="微軟正黑體" panose="020B0604030504040204" pitchFamily="34" charset="-120"/>
                          <a:ea typeface="微軟正黑體" panose="020B0604030504040204" pitchFamily="34" charset="-120"/>
                        </a:rPr>
                        <a:t>科</a:t>
                      </a:r>
                      <a:r>
                        <a:rPr lang="en-US" altLang="zh-TW" sz="1600" kern="100" dirty="0" smtClean="0">
                          <a:latin typeface="微軟正黑體" panose="020B0604030504040204" pitchFamily="34" charset="-120"/>
                          <a:ea typeface="微軟正黑體" panose="020B0604030504040204" pitchFamily="34" charset="-120"/>
                        </a:rPr>
                        <a:t>S-U-A2</a:t>
                      </a:r>
                    </a:p>
                    <a:p>
                      <a:r>
                        <a:rPr lang="zh-TW" altLang="en-US" sz="1600" kern="100" dirty="0" smtClean="0">
                          <a:latin typeface="微軟正黑體" panose="020B0604030504040204" pitchFamily="34" charset="-120"/>
                          <a:ea typeface="微軟正黑體" panose="020B0604030504040204" pitchFamily="34" charset="-120"/>
                        </a:rPr>
                        <a:t>運用科技工具與策略進行系統思考與分析探索，並有效解決問題。</a:t>
                      </a:r>
                      <a:endParaRPr lang="zh-TW" sz="1600" kern="100" dirty="0">
                        <a:solidFill>
                          <a:schemeClr val="dk1"/>
                        </a:solidFill>
                        <a:latin typeface="微軟正黑體" panose="020B0604030504040204" pitchFamily="34" charset="-120"/>
                        <a:ea typeface="微軟正黑體" panose="020B0604030504040204" pitchFamily="34" charset="-120"/>
                        <a:cs typeface="+mn-cs"/>
                      </a:endParaRPr>
                    </a:p>
                  </a:txBody>
                  <a:tcPr marL="51439" marR="51439" marT="0" marB="0" anchor="ctr"/>
                </a:tc>
                <a:extLst>
                  <a:ext uri="{0D108BD9-81ED-4DB2-BD59-A6C34878D82A}">
                    <a16:rowId xmlns:a16="http://schemas.microsoft.com/office/drawing/2014/main" xmlns="" val="10001"/>
                  </a:ext>
                </a:extLst>
              </a:tr>
              <a:tr h="2133366">
                <a:tc>
                  <a:txBody>
                    <a:bodyPr/>
                    <a:lstStyle/>
                    <a:p>
                      <a:endParaRPr lang="en-US" altLang="zh-TW" sz="1600" dirty="0">
                        <a:latin typeface="微軟正黑體" panose="020B0604030504040204" pitchFamily="34" charset="-120"/>
                        <a:ea typeface="微軟正黑體" panose="020B0604030504040204" pitchFamily="34" charset="-120"/>
                      </a:endParaRPr>
                    </a:p>
                    <a:p>
                      <a:endParaRPr lang="en-US" altLang="zh-TW" sz="1600" dirty="0">
                        <a:latin typeface="微軟正黑體" panose="020B0604030504040204" pitchFamily="34" charset="-120"/>
                        <a:ea typeface="微軟正黑體" panose="020B0604030504040204" pitchFamily="34" charset="-120"/>
                      </a:endParaRPr>
                    </a:p>
                    <a:p>
                      <a:pPr algn="ctr"/>
                      <a:r>
                        <a:rPr lang="en-US" altLang="zh-TW" sz="1600" dirty="0" smtClean="0">
                          <a:latin typeface="微軟正黑體" panose="020B0604030504040204" pitchFamily="34" charset="-120"/>
                          <a:ea typeface="微軟正黑體" panose="020B0604030504040204" pitchFamily="34" charset="-120"/>
                        </a:rPr>
                        <a:t>B</a:t>
                      </a:r>
                    </a:p>
                    <a:p>
                      <a:pPr algn="ctr"/>
                      <a:r>
                        <a:rPr lang="zh-TW" altLang="en-US" sz="1600" dirty="0" smtClean="0">
                          <a:latin typeface="微軟正黑體" panose="020B0604030504040204" pitchFamily="34" charset="-120"/>
                          <a:ea typeface="微軟正黑體" panose="020B0604030504040204" pitchFamily="34" charset="-120"/>
                        </a:rPr>
                        <a:t>溝通</a:t>
                      </a:r>
                    </a:p>
                    <a:p>
                      <a:pPr algn="ctr"/>
                      <a:r>
                        <a:rPr lang="zh-TW" altLang="en-US" sz="1600" dirty="0" smtClean="0">
                          <a:latin typeface="微軟正黑體" panose="020B0604030504040204" pitchFamily="34" charset="-120"/>
                          <a:ea typeface="微軟正黑體" panose="020B0604030504040204" pitchFamily="34" charset="-120"/>
                        </a:rPr>
                        <a:t>互動</a:t>
                      </a:r>
                    </a:p>
                  </a:txBody>
                  <a:tcPr marL="68585" marR="68585" marT="34289" marB="34289"/>
                </a:tc>
                <a:tc>
                  <a:txBody>
                    <a:bodyPr/>
                    <a:lstStyle/>
                    <a:p>
                      <a:pPr algn="ctr">
                        <a:spcAft>
                          <a:spcPts val="0"/>
                        </a:spcAft>
                      </a:pPr>
                      <a:r>
                        <a:rPr lang="en-US" altLang="zh-TW" sz="1600" kern="100" dirty="0" smtClean="0">
                          <a:latin typeface="微軟正黑體" panose="020B0604030504040204" pitchFamily="34" charset="-120"/>
                          <a:ea typeface="微軟正黑體" panose="020B0604030504040204" pitchFamily="34" charset="-120"/>
                        </a:rPr>
                        <a:t>B2</a:t>
                      </a:r>
                    </a:p>
                    <a:p>
                      <a:pPr algn="ctr">
                        <a:spcAft>
                          <a:spcPts val="0"/>
                        </a:spcAft>
                      </a:pPr>
                      <a:r>
                        <a:rPr lang="zh-TW" altLang="en-US" sz="1600" kern="100" dirty="0" smtClean="0">
                          <a:latin typeface="微軟正黑體" panose="020B0604030504040204" pitchFamily="34" charset="-120"/>
                          <a:ea typeface="微軟正黑體" panose="020B0604030504040204" pitchFamily="34" charset="-120"/>
                        </a:rPr>
                        <a:t>科技</a:t>
                      </a:r>
                      <a:endParaRPr lang="en-US" altLang="zh-TW" sz="1600" kern="100" dirty="0" smtClean="0">
                        <a:latin typeface="微軟正黑體" panose="020B0604030504040204" pitchFamily="34" charset="-120"/>
                        <a:ea typeface="微軟正黑體" panose="020B0604030504040204" pitchFamily="34" charset="-120"/>
                      </a:endParaRPr>
                    </a:p>
                    <a:p>
                      <a:pPr algn="ctr">
                        <a:spcAft>
                          <a:spcPts val="0"/>
                        </a:spcAft>
                      </a:pPr>
                      <a:r>
                        <a:rPr lang="zh-TW" altLang="en-US" sz="1600" kern="100" dirty="0" smtClean="0">
                          <a:latin typeface="微軟正黑體" panose="020B0604030504040204" pitchFamily="34" charset="-120"/>
                          <a:ea typeface="微軟正黑體" panose="020B0604030504040204" pitchFamily="34" charset="-120"/>
                        </a:rPr>
                        <a:t>資訊</a:t>
                      </a:r>
                    </a:p>
                    <a:p>
                      <a:pPr algn="ctr">
                        <a:spcAft>
                          <a:spcPts val="0"/>
                        </a:spcAft>
                      </a:pPr>
                      <a:r>
                        <a:rPr lang="zh-TW" altLang="en-US" sz="1600" kern="100" dirty="0" smtClean="0">
                          <a:latin typeface="微軟正黑體" panose="020B0604030504040204" pitchFamily="34" charset="-120"/>
                          <a:ea typeface="微軟正黑體" panose="020B0604030504040204" pitchFamily="34" charset="-120"/>
                        </a:rPr>
                        <a:t>與</a:t>
                      </a:r>
                    </a:p>
                    <a:p>
                      <a:pPr algn="ctr">
                        <a:spcAft>
                          <a:spcPts val="0"/>
                        </a:spcAft>
                      </a:pPr>
                      <a:r>
                        <a:rPr lang="zh-TW" altLang="en-US" sz="1600" kern="100" dirty="0" smtClean="0">
                          <a:latin typeface="微軟正黑體" panose="020B0604030504040204" pitchFamily="34" charset="-120"/>
                          <a:ea typeface="微軟正黑體" panose="020B0604030504040204" pitchFamily="34" charset="-120"/>
                        </a:rPr>
                        <a:t>媒體</a:t>
                      </a:r>
                      <a:endParaRPr lang="en-US" altLang="zh-TW" sz="1600" kern="100" dirty="0" smtClean="0">
                        <a:latin typeface="微軟正黑體" panose="020B0604030504040204" pitchFamily="34" charset="-120"/>
                        <a:ea typeface="微軟正黑體" panose="020B0604030504040204" pitchFamily="34" charset="-120"/>
                      </a:endParaRPr>
                    </a:p>
                    <a:p>
                      <a:pPr algn="ctr">
                        <a:spcAft>
                          <a:spcPts val="0"/>
                        </a:spcAft>
                      </a:pPr>
                      <a:r>
                        <a:rPr lang="zh-TW" altLang="en-US" sz="1600" kern="100" dirty="0" smtClean="0">
                          <a:latin typeface="微軟正黑體" panose="020B0604030504040204" pitchFamily="34" charset="-120"/>
                          <a:ea typeface="微軟正黑體" panose="020B0604030504040204" pitchFamily="34" charset="-120"/>
                        </a:rPr>
                        <a:t>素養</a:t>
                      </a:r>
                    </a:p>
                  </a:txBody>
                  <a:tcPr marL="51439" marR="51439" marT="0" marB="0" anchor="ctr"/>
                </a:tc>
                <a:tc>
                  <a:txBody>
                    <a:bodyPr/>
                    <a:lstStyle/>
                    <a:p>
                      <a:pPr algn="just">
                        <a:spcAft>
                          <a:spcPts val="0"/>
                        </a:spcAft>
                      </a:pPr>
                      <a:r>
                        <a:rPr lang="zh-TW" altLang="en-US" sz="1600" kern="100" dirty="0" smtClean="0">
                          <a:latin typeface="微軟正黑體" panose="020B0604030504040204" pitchFamily="34" charset="-120"/>
                          <a:ea typeface="微軟正黑體" panose="020B0604030504040204" pitchFamily="34" charset="-120"/>
                        </a:rPr>
                        <a:t>具備善用科技、資訊與各類媒體之能力，培養相關倫理及媒體識讀的素養，俾能分析、思辨、批判人與科技、資訊及媒體之關係。</a:t>
                      </a:r>
                      <a:endParaRPr lang="zh-TW" sz="1600" kern="100" dirty="0">
                        <a:latin typeface="微軟正黑體" panose="020B0604030504040204" pitchFamily="34" charset="-120"/>
                        <a:ea typeface="微軟正黑體" panose="020B0604030504040204" pitchFamily="34" charset="-120"/>
                        <a:cs typeface="Times New Roman"/>
                      </a:endParaRPr>
                    </a:p>
                  </a:txBody>
                  <a:tcPr marL="51439" marR="51439" marT="0" marB="0" anchor="ctr"/>
                </a:tc>
                <a:tc>
                  <a:txBody>
                    <a:bodyPr/>
                    <a:lstStyle/>
                    <a:p>
                      <a:pPr algn="l"/>
                      <a:r>
                        <a:rPr lang="zh-TW" altLang="en-US" sz="1600" kern="100" dirty="0" smtClean="0">
                          <a:latin typeface="微軟正黑體" panose="020B0604030504040204" pitchFamily="34" charset="-120"/>
                          <a:ea typeface="微軟正黑體" panose="020B0604030504040204" pitchFamily="34" charset="-120"/>
                        </a:rPr>
                        <a:t>科</a:t>
                      </a:r>
                      <a:r>
                        <a:rPr lang="en-US" altLang="zh-TW" sz="1600" kern="100" dirty="0" smtClean="0">
                          <a:latin typeface="微軟正黑體" panose="020B0604030504040204" pitchFamily="34" charset="-120"/>
                          <a:ea typeface="微軟正黑體" panose="020B0604030504040204" pitchFamily="34" charset="-120"/>
                        </a:rPr>
                        <a:t>-J-B2</a:t>
                      </a:r>
                    </a:p>
                    <a:p>
                      <a:pPr algn="l"/>
                      <a:r>
                        <a:rPr lang="zh-TW" altLang="en-US" sz="1600" kern="100" dirty="0" smtClean="0">
                          <a:latin typeface="微軟正黑體" panose="020B0604030504040204" pitchFamily="34" charset="-120"/>
                          <a:ea typeface="微軟正黑體" panose="020B0604030504040204" pitchFamily="34" charset="-120"/>
                        </a:rPr>
                        <a:t>理解資訊與科技的基本原理，具備媒體識讀的能力，並能了解人與科技、資訊、媒體的互動關係。</a:t>
                      </a:r>
                    </a:p>
                  </a:txBody>
                  <a:tcPr marL="51439" marR="51439" marT="0" marB="0" anchor="ctr"/>
                </a:tc>
                <a:tc>
                  <a:txBody>
                    <a:bodyPr/>
                    <a:lstStyle/>
                    <a:p>
                      <a:r>
                        <a:rPr lang="zh-TW" altLang="en-US" sz="1600" kern="100" dirty="0" smtClean="0">
                          <a:latin typeface="微軟正黑體" panose="020B0604030504040204" pitchFamily="34" charset="-120"/>
                          <a:ea typeface="微軟正黑體" panose="020B0604030504040204" pitchFamily="34" charset="-120"/>
                        </a:rPr>
                        <a:t>科</a:t>
                      </a:r>
                      <a:r>
                        <a:rPr lang="en-US" altLang="zh-TW" sz="1600" kern="100" dirty="0" smtClean="0">
                          <a:latin typeface="微軟正黑體" panose="020B0604030504040204" pitchFamily="34" charset="-120"/>
                          <a:ea typeface="微軟正黑體" panose="020B0604030504040204" pitchFamily="34" charset="-120"/>
                        </a:rPr>
                        <a:t>S-U-B2</a:t>
                      </a:r>
                    </a:p>
                    <a:p>
                      <a:r>
                        <a:rPr lang="zh-TW" altLang="en-US" sz="1600" kern="100" dirty="0" smtClean="0">
                          <a:latin typeface="微軟正黑體" panose="020B0604030504040204" pitchFamily="34" charset="-120"/>
                          <a:ea typeface="微軟正黑體" panose="020B0604030504040204" pitchFamily="34" charset="-120"/>
                        </a:rPr>
                        <a:t>理解科技與資訊的原理及發展趨勢，整合運用科技、資訊及媒體，並能分析思辨人與科技、社會、環境的關係。</a:t>
                      </a:r>
                    </a:p>
                  </a:txBody>
                  <a:tcPr marL="51439" marR="51439" marT="0" marB="0" anchor="ctr"/>
                </a:tc>
                <a:extLst>
                  <a:ext uri="{0D108BD9-81ED-4DB2-BD59-A6C34878D82A}">
                    <a16:rowId xmlns:a16="http://schemas.microsoft.com/office/drawing/2014/main" xmlns="" val="3093591360"/>
                  </a:ext>
                </a:extLst>
              </a:tr>
            </a:tbl>
          </a:graphicData>
        </a:graphic>
      </p:graphicFrame>
      <p:sp>
        <p:nvSpPr>
          <p:cNvPr id="45087" name="投影片編號版面配置區 2"/>
          <p:cNvSpPr>
            <a:spLocks noGrp="1"/>
          </p:cNvSpPr>
          <p:nvPr>
            <p:ph type="sldNum" sz="quarter" idx="12"/>
          </p:nvPr>
        </p:nvSpPr>
        <p:spPr bwMode="auto">
          <a:xfrm>
            <a:off x="7086600" y="645160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3CA878A8-3441-4478-819B-DA6EBDEC8564}" type="slidenum">
              <a:rPr lang="zh-TW" altLang="en-US" sz="1200" smtClean="0">
                <a:solidFill>
                  <a:srgbClr val="898989"/>
                </a:solidFill>
              </a:rPr>
              <a:pPr>
                <a:lnSpc>
                  <a:spcPct val="100000"/>
                </a:lnSpc>
                <a:spcBef>
                  <a:spcPct val="0"/>
                </a:spcBef>
                <a:buFontTx/>
                <a:buNone/>
              </a:pPr>
              <a:t>22</a:t>
            </a:fld>
            <a:endParaRPr lang="zh-TW" altLang="en-US" sz="1200" smtClean="0">
              <a:solidFill>
                <a:srgbClr val="898989"/>
              </a:solidFill>
            </a:endParaRPr>
          </a:p>
        </p:txBody>
      </p:sp>
    </p:spTree>
    <p:extLst>
      <p:ext uri="{BB962C8B-B14F-4D97-AF65-F5344CB8AC3E}">
        <p14:creationId xmlns:p14="http://schemas.microsoft.com/office/powerpoint/2010/main" val="1197832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6842" y="0"/>
            <a:ext cx="7959641" cy="856191"/>
          </a:xfrm>
        </p:spPr>
        <p:txBody>
          <a:bodyPr rtlCol="0">
            <a:normAutofit/>
          </a:bodyPr>
          <a:lstStyle/>
          <a:p>
            <a:pPr algn="ctr" eaLnBrk="1" fontAlgn="auto" hangingPunct="1">
              <a:spcAft>
                <a:spcPts val="0"/>
              </a:spcAft>
              <a:defRPr/>
            </a:pPr>
            <a:r>
              <a:rPr lang="zh-TW" altLang="en-US" sz="36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學習</a:t>
            </a: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重點</a:t>
            </a:r>
            <a:r>
              <a:rPr lang="zh-TW" altLang="en-US" sz="36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架構</a:t>
            </a:r>
            <a:endParaRPr lang="zh-TW" altLang="en-US" sz="2800" dirty="0">
              <a:solidFill>
                <a:srgbClr val="FF0000"/>
              </a:solidFill>
              <a:latin typeface="微軟正黑體" panose="020B0604030504040204" pitchFamily="34" charset="-120"/>
              <a:ea typeface="微軟正黑體" panose="020B0604030504040204" pitchFamily="34" charset="-120"/>
              <a:cs typeface="Times New Roman" pitchFamily="18" charset="0"/>
            </a:endParaRPr>
          </a:p>
        </p:txBody>
      </p:sp>
      <p:sp>
        <p:nvSpPr>
          <p:cNvPr id="55301" name="投影片編號版面配置區 2"/>
          <p:cNvSpPr>
            <a:spLocks noGrp="1"/>
          </p:cNvSpPr>
          <p:nvPr>
            <p:ph type="sldNum" sz="quarter" idx="12"/>
          </p:nvPr>
        </p:nvSpPr>
        <p:spPr bwMode="auto">
          <a:xfrm>
            <a:off x="7086600" y="648811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2962760-3D47-4247-9851-AEEA70A58071}" type="slidenum">
              <a:rPr lang="zh-TW" altLang="en-US" sz="1200" smtClean="0">
                <a:solidFill>
                  <a:srgbClr val="898989"/>
                </a:solidFill>
              </a:rPr>
              <a:pPr>
                <a:lnSpc>
                  <a:spcPct val="100000"/>
                </a:lnSpc>
                <a:spcBef>
                  <a:spcPct val="0"/>
                </a:spcBef>
                <a:buFontTx/>
                <a:buNone/>
              </a:pPr>
              <a:t>23</a:t>
            </a:fld>
            <a:endParaRPr lang="zh-TW" altLang="en-US" sz="1200" smtClean="0">
              <a:solidFill>
                <a:srgbClr val="898989"/>
              </a:solidFill>
            </a:endParaRPr>
          </a:p>
        </p:txBody>
      </p:sp>
      <p:graphicFrame>
        <p:nvGraphicFramePr>
          <p:cNvPr id="3" name="表格 2"/>
          <p:cNvGraphicFramePr>
            <a:graphicFrameLocks noGrp="1"/>
          </p:cNvGraphicFramePr>
          <p:nvPr>
            <p:extLst>
              <p:ext uri="{D42A27DB-BD31-4B8C-83A1-F6EECF244321}">
                <p14:modId xmlns:p14="http://schemas.microsoft.com/office/powerpoint/2010/main" val="2574439747"/>
              </p:ext>
            </p:extLst>
          </p:nvPr>
        </p:nvGraphicFramePr>
        <p:xfrm>
          <a:off x="168441" y="1230986"/>
          <a:ext cx="3080085" cy="4876063"/>
        </p:xfrm>
        <a:graphic>
          <a:graphicData uri="http://schemas.openxmlformats.org/drawingml/2006/table">
            <a:tbl>
              <a:tblPr firstRow="1" firstCol="1" bandRow="1" bandCol="1">
                <a:tableStyleId>{EB9631B5-78F2-41C9-869B-9F39066F8104}</a:tableStyleId>
              </a:tblPr>
              <a:tblGrid>
                <a:gridCol w="736112">
                  <a:extLst>
                    <a:ext uri="{9D8B030D-6E8A-4147-A177-3AD203B41FA5}">
                      <a16:colId xmlns:a16="http://schemas.microsoft.com/office/drawing/2014/main" xmlns="" val="884611327"/>
                    </a:ext>
                  </a:extLst>
                </a:gridCol>
                <a:gridCol w="2343973">
                  <a:extLst>
                    <a:ext uri="{9D8B030D-6E8A-4147-A177-3AD203B41FA5}">
                      <a16:colId xmlns:a16="http://schemas.microsoft.com/office/drawing/2014/main" xmlns="" val="785976469"/>
                    </a:ext>
                  </a:extLst>
                </a:gridCol>
              </a:tblGrid>
              <a:tr h="573751">
                <a:tc>
                  <a:txBody>
                    <a:bodyPr/>
                    <a:lstStyle/>
                    <a:p>
                      <a:pPr algn="ctr">
                        <a:lnSpc>
                          <a:spcPct val="100000"/>
                        </a:lnSpc>
                        <a:spcAft>
                          <a:spcPts val="0"/>
                        </a:spcAft>
                      </a:pPr>
                      <a:r>
                        <a:rPr lang="zh-TW" sz="18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構面</a:t>
                      </a:r>
                      <a:endParaRPr lang="zh-TW" sz="18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9DC3E6"/>
                    </a:solidFill>
                  </a:tcPr>
                </a:tc>
                <a:tc>
                  <a:txBody>
                    <a:bodyPr/>
                    <a:lstStyle/>
                    <a:p>
                      <a:pPr algn="ctr">
                        <a:lnSpc>
                          <a:spcPct val="100000"/>
                        </a:lnSpc>
                        <a:spcAft>
                          <a:spcPts val="0"/>
                        </a:spcAft>
                      </a:pPr>
                      <a:r>
                        <a:rPr lang="zh-TW" sz="18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類別</a:t>
                      </a:r>
                      <a:endParaRPr lang="zh-TW" sz="18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9DC3E6"/>
                    </a:solidFill>
                  </a:tcPr>
                </a:tc>
                <a:extLst>
                  <a:ext uri="{0D108BD9-81ED-4DB2-BD59-A6C34878D82A}">
                    <a16:rowId xmlns:a16="http://schemas.microsoft.com/office/drawing/2014/main" xmlns="" val="1346761"/>
                  </a:ext>
                </a:extLst>
              </a:tr>
              <a:tr h="2151156">
                <a:tc>
                  <a:txBody>
                    <a:bodyPr/>
                    <a:lstStyle/>
                    <a:p>
                      <a:pPr algn="ctr">
                        <a:lnSpc>
                          <a:spcPct val="100000"/>
                        </a:lnSpc>
                        <a:spcAft>
                          <a:spcPts val="0"/>
                        </a:spcAft>
                      </a:pPr>
                      <a:r>
                        <a:rPr lang="zh-TW" sz="18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運算思維</a:t>
                      </a:r>
                    </a:p>
                    <a:p>
                      <a:pPr algn="ctr">
                        <a:lnSpc>
                          <a:spcPct val="100000"/>
                        </a:lnSpc>
                        <a:spcAft>
                          <a:spcPts val="0"/>
                        </a:spcAft>
                      </a:pPr>
                      <a:r>
                        <a:rPr lang="en-US" sz="18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sz="18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運</a:t>
                      </a:r>
                      <a:r>
                        <a:rPr lang="en-US" sz="18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sz="18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9DC3E6"/>
                    </a:solidFill>
                  </a:tcPr>
                </a:tc>
                <a:tc>
                  <a:txBody>
                    <a:bodyPr/>
                    <a:lstStyle/>
                    <a:p>
                      <a:pPr algn="just">
                        <a:lnSpc>
                          <a:spcPct val="100000"/>
                        </a:lnSpc>
                        <a:spcAft>
                          <a:spcPts val="0"/>
                        </a:spcAft>
                      </a:pPr>
                      <a:r>
                        <a:rPr lang="zh-TW" sz="1600" kern="100" dirty="0">
                          <a:effectLst/>
                          <a:latin typeface="微軟正黑體" panose="020B0604030504040204" pitchFamily="34" charset="-120"/>
                          <a:ea typeface="微軟正黑體" panose="020B0604030504040204" pitchFamily="34" charset="-120"/>
                        </a:rPr>
                        <a:t>運算思維與問題解決</a:t>
                      </a:r>
                      <a:r>
                        <a:rPr lang="en-US" sz="1600" kern="100" dirty="0">
                          <a:effectLst/>
                          <a:latin typeface="微軟正黑體" panose="020B0604030504040204" pitchFamily="34" charset="-120"/>
                          <a:ea typeface="微軟正黑體" panose="020B0604030504040204" pitchFamily="34" charset="-120"/>
                        </a:rPr>
                        <a:t>(t)</a:t>
                      </a:r>
                      <a:endParaRPr lang="zh-TW" sz="1600" kern="100" dirty="0">
                        <a:effectLst/>
                        <a:latin typeface="微軟正黑體" panose="020B0604030504040204" pitchFamily="34" charset="-120"/>
                        <a:ea typeface="微軟正黑體" panose="020B0604030504040204" pitchFamily="34" charset="-120"/>
                      </a:endParaRPr>
                    </a:p>
                    <a:p>
                      <a:pPr algn="just">
                        <a:lnSpc>
                          <a:spcPct val="100000"/>
                        </a:lnSpc>
                        <a:spcAft>
                          <a:spcPts val="0"/>
                        </a:spcAft>
                      </a:pPr>
                      <a:r>
                        <a:rPr lang="zh-TW" sz="1600" kern="100" dirty="0">
                          <a:effectLst/>
                          <a:latin typeface="微軟正黑體" panose="020B0604030504040204" pitchFamily="34" charset="-120"/>
                          <a:ea typeface="微軟正黑體" panose="020B0604030504040204" pitchFamily="34" charset="-120"/>
                        </a:rPr>
                        <a:t>資訊科技與合作共創</a:t>
                      </a:r>
                      <a:r>
                        <a:rPr lang="en-US" sz="1600" kern="100" dirty="0">
                          <a:effectLst/>
                          <a:latin typeface="微軟正黑體" panose="020B0604030504040204" pitchFamily="34" charset="-120"/>
                          <a:ea typeface="微軟正黑體" panose="020B0604030504040204" pitchFamily="34" charset="-120"/>
                        </a:rPr>
                        <a:t>(c)</a:t>
                      </a:r>
                      <a:endParaRPr lang="zh-TW" sz="1600" kern="100" dirty="0">
                        <a:effectLst/>
                        <a:latin typeface="微軟正黑體" panose="020B0604030504040204" pitchFamily="34" charset="-120"/>
                        <a:ea typeface="微軟正黑體" panose="020B0604030504040204" pitchFamily="34" charset="-120"/>
                      </a:endParaRPr>
                    </a:p>
                    <a:p>
                      <a:pPr algn="just">
                        <a:lnSpc>
                          <a:spcPct val="100000"/>
                        </a:lnSpc>
                        <a:spcAft>
                          <a:spcPts val="0"/>
                        </a:spcAft>
                      </a:pPr>
                      <a:r>
                        <a:rPr lang="zh-TW" sz="1600" kern="100" dirty="0">
                          <a:effectLst/>
                          <a:latin typeface="微軟正黑體" panose="020B0604030504040204" pitchFamily="34" charset="-120"/>
                          <a:ea typeface="微軟正黑體" panose="020B0604030504040204" pitchFamily="34" charset="-120"/>
                        </a:rPr>
                        <a:t>資訊科技與溝通表達</a:t>
                      </a:r>
                      <a:r>
                        <a:rPr lang="en-US" sz="1600" kern="100" dirty="0">
                          <a:effectLst/>
                          <a:latin typeface="微軟正黑體" panose="020B0604030504040204" pitchFamily="34" charset="-120"/>
                          <a:ea typeface="微軟正黑體" panose="020B0604030504040204" pitchFamily="34" charset="-120"/>
                        </a:rPr>
                        <a:t>(p)</a:t>
                      </a:r>
                      <a:endParaRPr lang="zh-TW" sz="1600" kern="100" dirty="0">
                        <a:effectLst/>
                        <a:latin typeface="微軟正黑體" panose="020B0604030504040204" pitchFamily="34" charset="-120"/>
                        <a:ea typeface="微軟正黑體" panose="020B0604030504040204" pitchFamily="34" charset="-120"/>
                      </a:endParaRPr>
                    </a:p>
                    <a:p>
                      <a:pPr algn="just">
                        <a:lnSpc>
                          <a:spcPct val="100000"/>
                        </a:lnSpc>
                        <a:spcAft>
                          <a:spcPts val="0"/>
                        </a:spcAft>
                      </a:pPr>
                      <a:r>
                        <a:rPr lang="zh-TW" sz="1600" kern="100" dirty="0">
                          <a:effectLst/>
                          <a:latin typeface="微軟正黑體" panose="020B0604030504040204" pitchFamily="34" charset="-120"/>
                          <a:ea typeface="微軟正黑體" panose="020B0604030504040204" pitchFamily="34" charset="-120"/>
                        </a:rPr>
                        <a:t>資訊科技的使用態度</a:t>
                      </a:r>
                      <a:r>
                        <a:rPr lang="en-US" sz="1600" kern="100" dirty="0">
                          <a:effectLst/>
                          <a:latin typeface="微軟正黑體" panose="020B0604030504040204" pitchFamily="34" charset="-120"/>
                          <a:ea typeface="微軟正黑體" panose="020B0604030504040204" pitchFamily="34" charset="-120"/>
                        </a:rPr>
                        <a:t>(a)</a:t>
                      </a:r>
                      <a:endParaRPr lang="zh-TW" sz="1600" kern="100" dirty="0">
                        <a:effectLst/>
                        <a:latin typeface="微軟正黑體" panose="020B0604030504040204" pitchFamily="34" charset="-120"/>
                        <a:ea typeface="微軟正黑體" panose="020B0604030504040204" pitchFamily="34" charset="-120"/>
                      </a:endParaRPr>
                    </a:p>
                    <a:p>
                      <a:pPr algn="just">
                        <a:lnSpc>
                          <a:spcPct val="100000"/>
                        </a:lnSpc>
                        <a:spcAft>
                          <a:spcPts val="0"/>
                        </a:spcAft>
                      </a:pPr>
                      <a:r>
                        <a:rPr lang="zh-TW" sz="1600" kern="100" dirty="0">
                          <a:effectLst/>
                          <a:latin typeface="微軟正黑體" panose="020B0604030504040204" pitchFamily="34" charset="-120"/>
                          <a:ea typeface="微軟正黑體" panose="020B0604030504040204" pitchFamily="34" charset="-120"/>
                        </a:rPr>
                        <a:t>運算表達與程序</a:t>
                      </a:r>
                      <a:r>
                        <a:rPr lang="en-US" sz="1600" kern="100" dirty="0">
                          <a:effectLst/>
                          <a:latin typeface="微軟正黑體" panose="020B0604030504040204" pitchFamily="34" charset="-120"/>
                          <a:ea typeface="微軟正黑體" panose="020B0604030504040204" pitchFamily="34" charset="-120"/>
                        </a:rPr>
                        <a:t>(r)</a:t>
                      </a:r>
                      <a:endParaRPr lang="zh-TW" sz="1600" kern="100" dirty="0">
                        <a:effectLst/>
                        <a:latin typeface="微軟正黑體" panose="020B0604030504040204" pitchFamily="34" charset="-120"/>
                        <a:ea typeface="微軟正黑體" panose="020B0604030504040204" pitchFamily="34" charset="-120"/>
                      </a:endParaRPr>
                    </a:p>
                    <a:p>
                      <a:pPr algn="just">
                        <a:lnSpc>
                          <a:spcPct val="100000"/>
                        </a:lnSpc>
                        <a:spcAft>
                          <a:spcPts val="0"/>
                        </a:spcAft>
                      </a:pPr>
                      <a:r>
                        <a:rPr lang="zh-TW" sz="1600" kern="100" dirty="0">
                          <a:effectLst/>
                          <a:latin typeface="微軟正黑體" panose="020B0604030504040204" pitchFamily="34" charset="-120"/>
                          <a:ea typeface="微軟正黑體" panose="020B0604030504040204" pitchFamily="34" charset="-120"/>
                        </a:rPr>
                        <a:t>資訊科技創作</a:t>
                      </a:r>
                      <a:r>
                        <a:rPr lang="en-US" sz="1600" kern="100" dirty="0">
                          <a:effectLst/>
                          <a:latin typeface="微軟正黑體" panose="020B0604030504040204" pitchFamily="34" charset="-120"/>
                          <a:ea typeface="微軟正黑體" panose="020B0604030504040204" pitchFamily="34" charset="-120"/>
                        </a:rPr>
                        <a:t>(m)</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R w="1905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955122655"/>
                  </a:ext>
                </a:extLst>
              </a:tr>
              <a:tr h="2151156">
                <a:tc>
                  <a:txBody>
                    <a:bodyPr/>
                    <a:lstStyle/>
                    <a:p>
                      <a:pPr algn="ctr">
                        <a:lnSpc>
                          <a:spcPct val="100000"/>
                        </a:lnSpc>
                        <a:spcAft>
                          <a:spcPts val="0"/>
                        </a:spcAft>
                      </a:pPr>
                      <a:r>
                        <a:rPr lang="zh-TW" sz="18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設計思考</a:t>
                      </a:r>
                    </a:p>
                    <a:p>
                      <a:pPr algn="ctr">
                        <a:lnSpc>
                          <a:spcPct val="100000"/>
                        </a:lnSpc>
                        <a:spcAft>
                          <a:spcPts val="0"/>
                        </a:spcAft>
                      </a:pPr>
                      <a:r>
                        <a:rPr lang="en-US" sz="18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sz="18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設</a:t>
                      </a:r>
                      <a:r>
                        <a:rPr lang="en-US" sz="18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zh-TW" sz="1800" kern="1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DC3E6"/>
                    </a:solidFill>
                  </a:tcPr>
                </a:tc>
                <a:tc>
                  <a:txBody>
                    <a:bodyPr/>
                    <a:lstStyle/>
                    <a:p>
                      <a:pPr algn="just">
                        <a:lnSpc>
                          <a:spcPct val="100000"/>
                        </a:lnSpc>
                        <a:spcAft>
                          <a:spcPts val="0"/>
                        </a:spcAft>
                      </a:pPr>
                      <a:r>
                        <a:rPr lang="zh-TW" sz="1600" kern="100" dirty="0">
                          <a:effectLst/>
                          <a:latin typeface="微軟正黑體" panose="020B0604030504040204" pitchFamily="34" charset="-120"/>
                          <a:ea typeface="微軟正黑體" panose="020B0604030504040204" pitchFamily="34" charset="-120"/>
                        </a:rPr>
                        <a:t>日常生活的科技知識</a:t>
                      </a:r>
                      <a:r>
                        <a:rPr lang="en-US" sz="1600" kern="100" dirty="0">
                          <a:effectLst/>
                          <a:latin typeface="微軟正黑體" panose="020B0604030504040204" pitchFamily="34" charset="-120"/>
                          <a:ea typeface="微軟正黑體" panose="020B0604030504040204" pitchFamily="34" charset="-120"/>
                        </a:rPr>
                        <a:t>(k)</a:t>
                      </a:r>
                      <a:endParaRPr lang="zh-TW" sz="1600" kern="100" dirty="0">
                        <a:effectLst/>
                        <a:latin typeface="微軟正黑體" panose="020B0604030504040204" pitchFamily="34" charset="-120"/>
                        <a:ea typeface="微軟正黑體" panose="020B0604030504040204" pitchFamily="34" charset="-120"/>
                      </a:endParaRPr>
                    </a:p>
                    <a:p>
                      <a:pPr algn="just">
                        <a:lnSpc>
                          <a:spcPct val="100000"/>
                        </a:lnSpc>
                        <a:spcAft>
                          <a:spcPts val="0"/>
                        </a:spcAft>
                      </a:pPr>
                      <a:r>
                        <a:rPr lang="zh-TW" sz="1600" kern="100" dirty="0">
                          <a:effectLst/>
                          <a:latin typeface="微軟正黑體" panose="020B0604030504040204" pitchFamily="34" charset="-120"/>
                          <a:ea typeface="微軟正黑體" panose="020B0604030504040204" pitchFamily="34" charset="-120"/>
                        </a:rPr>
                        <a:t>日常科技的使用態度</a:t>
                      </a:r>
                      <a:r>
                        <a:rPr lang="en-US" sz="1600" kern="100" dirty="0">
                          <a:effectLst/>
                          <a:latin typeface="微軟正黑體" panose="020B0604030504040204" pitchFamily="34" charset="-120"/>
                          <a:ea typeface="微軟正黑體" panose="020B0604030504040204" pitchFamily="34" charset="-120"/>
                        </a:rPr>
                        <a:t>(a)</a:t>
                      </a:r>
                      <a:endParaRPr lang="zh-TW" sz="1600" kern="100" dirty="0">
                        <a:effectLst/>
                        <a:latin typeface="微軟正黑體" panose="020B0604030504040204" pitchFamily="34" charset="-120"/>
                        <a:ea typeface="微軟正黑體" panose="020B0604030504040204" pitchFamily="34" charset="-120"/>
                      </a:endParaRPr>
                    </a:p>
                    <a:p>
                      <a:pPr algn="just">
                        <a:lnSpc>
                          <a:spcPct val="100000"/>
                        </a:lnSpc>
                        <a:spcAft>
                          <a:spcPts val="0"/>
                        </a:spcAft>
                      </a:pPr>
                      <a:r>
                        <a:rPr lang="zh-TW" sz="1600" kern="100" dirty="0">
                          <a:effectLst/>
                          <a:latin typeface="微軟正黑體" panose="020B0604030504040204" pitchFamily="34" charset="-120"/>
                          <a:ea typeface="微軟正黑體" panose="020B0604030504040204" pitchFamily="34" charset="-120"/>
                        </a:rPr>
                        <a:t>日常科技的操作技能</a:t>
                      </a:r>
                      <a:r>
                        <a:rPr lang="en-US" sz="1600" kern="100" dirty="0">
                          <a:effectLst/>
                          <a:latin typeface="微軟正黑體" panose="020B0604030504040204" pitchFamily="34" charset="-120"/>
                          <a:ea typeface="微軟正黑體" panose="020B0604030504040204" pitchFamily="34" charset="-120"/>
                        </a:rPr>
                        <a:t>(s)</a:t>
                      </a:r>
                      <a:endParaRPr lang="zh-TW" sz="1600" kern="100" dirty="0">
                        <a:effectLst/>
                        <a:latin typeface="微軟正黑體" panose="020B0604030504040204" pitchFamily="34" charset="-120"/>
                        <a:ea typeface="微軟正黑體" panose="020B0604030504040204" pitchFamily="34" charset="-120"/>
                      </a:endParaRPr>
                    </a:p>
                    <a:p>
                      <a:pPr algn="just">
                        <a:lnSpc>
                          <a:spcPct val="100000"/>
                        </a:lnSpc>
                        <a:spcAft>
                          <a:spcPts val="0"/>
                        </a:spcAft>
                      </a:pPr>
                      <a:r>
                        <a:rPr lang="zh-TW" sz="1600" kern="100" dirty="0">
                          <a:effectLst/>
                          <a:latin typeface="微軟正黑體" panose="020B0604030504040204" pitchFamily="34" charset="-120"/>
                          <a:ea typeface="微軟正黑體" panose="020B0604030504040204" pitchFamily="34" charset="-120"/>
                        </a:rPr>
                        <a:t>科技實作的統合能力</a:t>
                      </a:r>
                      <a:r>
                        <a:rPr lang="en-US" sz="1600" kern="100" dirty="0">
                          <a:effectLst/>
                          <a:latin typeface="微軟正黑體" panose="020B0604030504040204" pitchFamily="34" charset="-120"/>
                          <a:ea typeface="微軟正黑體" panose="020B0604030504040204" pitchFamily="34" charset="-120"/>
                        </a:rPr>
                        <a:t>(c)</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R w="190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92426247"/>
                  </a:ext>
                </a:extLst>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847727964"/>
              </p:ext>
            </p:extLst>
          </p:nvPr>
        </p:nvGraphicFramePr>
        <p:xfrm>
          <a:off x="3323723" y="1230984"/>
          <a:ext cx="5760117" cy="4876064"/>
        </p:xfrm>
        <a:graphic>
          <a:graphicData uri="http://schemas.openxmlformats.org/drawingml/2006/table">
            <a:tbl>
              <a:tblPr firstRow="1" firstCol="1" bandRow="1">
                <a:tableStyleId>{2A488322-F2BA-4B5B-9748-0D474271808F}</a:tableStyleId>
              </a:tblPr>
              <a:tblGrid>
                <a:gridCol w="809479">
                  <a:extLst>
                    <a:ext uri="{9D8B030D-6E8A-4147-A177-3AD203B41FA5}">
                      <a16:colId xmlns:a16="http://schemas.microsoft.com/office/drawing/2014/main" xmlns="" val="1536181503"/>
                    </a:ext>
                  </a:extLst>
                </a:gridCol>
                <a:gridCol w="575073">
                  <a:extLst>
                    <a:ext uri="{9D8B030D-6E8A-4147-A177-3AD203B41FA5}">
                      <a16:colId xmlns:a16="http://schemas.microsoft.com/office/drawing/2014/main" xmlns="" val="2479171449"/>
                    </a:ext>
                  </a:extLst>
                </a:gridCol>
                <a:gridCol w="838282">
                  <a:extLst>
                    <a:ext uri="{9D8B030D-6E8A-4147-A177-3AD203B41FA5}">
                      <a16:colId xmlns:a16="http://schemas.microsoft.com/office/drawing/2014/main" xmlns="" val="1812310064"/>
                    </a:ext>
                  </a:extLst>
                </a:gridCol>
                <a:gridCol w="3537283">
                  <a:extLst>
                    <a:ext uri="{9D8B030D-6E8A-4147-A177-3AD203B41FA5}">
                      <a16:colId xmlns:a16="http://schemas.microsoft.com/office/drawing/2014/main" xmlns="" val="1467036230"/>
                    </a:ext>
                  </a:extLst>
                </a:gridCol>
              </a:tblGrid>
              <a:tr h="564357">
                <a:tc>
                  <a:txBody>
                    <a:bodyPr/>
                    <a:lstStyle/>
                    <a:p>
                      <a:pPr marL="0" algn="ctr" defTabSz="914400" rtl="0" eaLnBrk="1" latinLnBrk="0" hangingPunct="1">
                        <a:lnSpc>
                          <a:spcPct val="100000"/>
                        </a:lnSpc>
                        <a:spcAft>
                          <a:spcPts val="0"/>
                        </a:spcAft>
                      </a:pPr>
                      <a:r>
                        <a:rPr lang="zh-TW" sz="1800" b="1" kern="100" dirty="0">
                          <a:solidFill>
                            <a:schemeClr val="lt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課程類別</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FFD966"/>
                    </a:solidFill>
                  </a:tcPr>
                </a:tc>
                <a:tc gridSpan="2">
                  <a:txBody>
                    <a:bodyPr/>
                    <a:lstStyle/>
                    <a:p>
                      <a:pPr marL="0" algn="ctr" defTabSz="914400" rtl="0" eaLnBrk="1" latinLnBrk="0" hangingPunct="1">
                        <a:lnSpc>
                          <a:spcPct val="100000"/>
                        </a:lnSpc>
                        <a:spcAft>
                          <a:spcPts val="0"/>
                        </a:spcAft>
                      </a:pPr>
                      <a:r>
                        <a:rPr lang="zh-TW" sz="1800" b="1" kern="100" dirty="0">
                          <a:solidFill>
                            <a:schemeClr val="lt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科目</a:t>
                      </a:r>
                      <a:r>
                        <a:rPr lang="en-US" sz="1800" b="1" kern="100" dirty="0">
                          <a:solidFill>
                            <a:schemeClr val="lt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a:t>
                      </a:r>
                      <a:r>
                        <a:rPr lang="zh-TW" sz="1800" b="1" kern="100" dirty="0">
                          <a:solidFill>
                            <a:schemeClr val="lt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課程</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FFD966"/>
                    </a:solidFill>
                  </a:tcPr>
                </a:tc>
                <a:tc hMerge="1">
                  <a:txBody>
                    <a:bodyPr/>
                    <a:lstStyle/>
                    <a:p>
                      <a:endParaRPr lang="zh-TW" altLang="en-US"/>
                    </a:p>
                  </a:txBody>
                  <a:tcPr/>
                </a:tc>
                <a:tc>
                  <a:txBody>
                    <a:bodyPr/>
                    <a:lstStyle/>
                    <a:p>
                      <a:pPr marL="0" algn="ctr" defTabSz="914400" rtl="0" eaLnBrk="1" latinLnBrk="0" hangingPunct="1">
                        <a:lnSpc>
                          <a:spcPct val="100000"/>
                        </a:lnSpc>
                        <a:spcAft>
                          <a:spcPts val="0"/>
                        </a:spcAft>
                      </a:pPr>
                      <a:r>
                        <a:rPr lang="zh-TW" sz="1800" b="1" kern="100" dirty="0">
                          <a:solidFill>
                            <a:schemeClr val="lt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主題</a:t>
                      </a:r>
                    </a:p>
                  </a:txBody>
                  <a:tcPr marL="68580" marR="68580" marT="0" marB="0" anchor="ctr">
                    <a:lnL w="12700" cap="flat" cmpd="sng" algn="ctr">
                      <a:solidFill>
                        <a:schemeClr val="bg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FFD966"/>
                    </a:solidFill>
                  </a:tcPr>
                </a:tc>
                <a:extLst>
                  <a:ext uri="{0D108BD9-81ED-4DB2-BD59-A6C34878D82A}">
                    <a16:rowId xmlns:a16="http://schemas.microsoft.com/office/drawing/2014/main" xmlns="" val="1107202924"/>
                  </a:ext>
                </a:extLst>
              </a:tr>
              <a:tr h="823396">
                <a:tc rowSpan="2">
                  <a:txBody>
                    <a:bodyPr/>
                    <a:lstStyle/>
                    <a:p>
                      <a:pPr marL="0" algn="ctr" defTabSz="914400" rtl="0" eaLnBrk="1" latinLnBrk="0" hangingPunct="1">
                        <a:lnSpc>
                          <a:spcPct val="100000"/>
                        </a:lnSpc>
                        <a:spcAft>
                          <a:spcPts val="0"/>
                        </a:spcAft>
                      </a:pPr>
                      <a:r>
                        <a:rPr lang="zh-TW" sz="1800" b="1" kern="100" dirty="0">
                          <a:solidFill>
                            <a:schemeClr val="lt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部定課程</a:t>
                      </a:r>
                      <a:r>
                        <a:rPr lang="en-US" sz="1800" b="1" kern="100" dirty="0">
                          <a:solidFill>
                            <a:schemeClr val="lt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a:t>
                      </a:r>
                      <a:r>
                        <a:rPr lang="zh-TW" sz="1800" b="1" kern="100" dirty="0">
                          <a:solidFill>
                            <a:schemeClr val="lt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部定必修</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D966"/>
                    </a:solidFill>
                  </a:tcPr>
                </a:tc>
                <a:tc gridSpan="2">
                  <a:txBody>
                    <a:bodyPr/>
                    <a:lstStyle/>
                    <a:p>
                      <a:pPr marL="0" algn="ctr" defTabSz="914400" rtl="0" eaLnBrk="1" latinLnBrk="0" hangingPunct="1">
                        <a:lnSpc>
                          <a:spcPct val="100000"/>
                        </a:lnSpc>
                        <a:spcAft>
                          <a:spcPts val="0"/>
                        </a:spcAft>
                      </a:pPr>
                      <a:r>
                        <a:rPr lang="zh-TW" sz="1600" kern="100" dirty="0">
                          <a:solidFill>
                            <a:schemeClr val="dk1"/>
                          </a:solidFill>
                          <a:effectLst/>
                          <a:latin typeface="微軟正黑體" panose="020B0604030504040204" pitchFamily="34" charset="-120"/>
                          <a:ea typeface="微軟正黑體" panose="020B0604030504040204" pitchFamily="34" charset="-120"/>
                          <a:cs typeface="+mn-cs"/>
                        </a:rPr>
                        <a:t>資訊科技</a:t>
                      </a:r>
                      <a:r>
                        <a:rPr lang="en-US" sz="1600" kern="100" dirty="0">
                          <a:solidFill>
                            <a:schemeClr val="dk1"/>
                          </a:solidFill>
                          <a:effectLst/>
                          <a:latin typeface="微軟正黑體" panose="020B0604030504040204" pitchFamily="34" charset="-120"/>
                          <a:ea typeface="微軟正黑體" panose="020B0604030504040204" pitchFamily="34" charset="-120"/>
                          <a:cs typeface="+mn-cs"/>
                        </a:rPr>
                        <a:t>(</a:t>
                      </a:r>
                      <a:r>
                        <a:rPr lang="zh-TW" sz="1600" kern="100" dirty="0">
                          <a:solidFill>
                            <a:schemeClr val="dk1"/>
                          </a:solidFill>
                          <a:effectLst/>
                          <a:latin typeface="微軟正黑體" panose="020B0604030504040204" pitchFamily="34" charset="-120"/>
                          <a:ea typeface="微軟正黑體" panose="020B0604030504040204" pitchFamily="34" charset="-120"/>
                          <a:cs typeface="+mn-cs"/>
                        </a:rPr>
                        <a:t>資</a:t>
                      </a:r>
                      <a:r>
                        <a:rPr lang="en-US" sz="1600" kern="100" dirty="0">
                          <a:solidFill>
                            <a:schemeClr val="dk1"/>
                          </a:solidFill>
                          <a:effectLst/>
                          <a:latin typeface="微軟正黑體" panose="020B0604030504040204" pitchFamily="34" charset="-120"/>
                          <a:ea typeface="微軟正黑體" panose="020B0604030504040204" pitchFamily="34" charset="-120"/>
                          <a:cs typeface="+mn-cs"/>
                        </a:rPr>
                        <a:t>)</a:t>
                      </a:r>
                      <a:endParaRPr lang="zh-TW" sz="16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7E7E7"/>
                    </a:solidFill>
                  </a:tcPr>
                </a:tc>
                <a:tc hMerge="1">
                  <a:txBody>
                    <a:bodyPr/>
                    <a:lstStyle/>
                    <a:p>
                      <a:endParaRPr lang="zh-TW" altLang="en-US"/>
                    </a:p>
                  </a:txBody>
                  <a:tcPr/>
                </a:tc>
                <a:tc>
                  <a:txBody>
                    <a:bodyPr/>
                    <a:lstStyle/>
                    <a:p>
                      <a:pPr marL="0" algn="just" defTabSz="914400" rtl="0" eaLnBrk="1" latinLnBrk="0" hangingPunct="1">
                        <a:lnSpc>
                          <a:spcPct val="100000"/>
                        </a:lnSpc>
                        <a:spcAft>
                          <a:spcPts val="0"/>
                        </a:spcAft>
                      </a:pPr>
                      <a:r>
                        <a:rPr lang="zh-TW" sz="1600" kern="100" dirty="0">
                          <a:solidFill>
                            <a:schemeClr val="dk1"/>
                          </a:solidFill>
                          <a:effectLst/>
                          <a:latin typeface="微軟正黑體" panose="020B0604030504040204" pitchFamily="34" charset="-120"/>
                          <a:ea typeface="微軟正黑體" panose="020B0604030504040204" pitchFamily="34" charset="-120"/>
                          <a:cs typeface="+mn-cs"/>
                        </a:rPr>
                        <a:t>演算法</a:t>
                      </a:r>
                      <a:r>
                        <a:rPr lang="en-US" sz="1600" kern="100" dirty="0">
                          <a:solidFill>
                            <a:schemeClr val="dk1"/>
                          </a:solidFill>
                          <a:effectLst/>
                          <a:latin typeface="微軟正黑體" panose="020B0604030504040204" pitchFamily="34" charset="-120"/>
                          <a:ea typeface="微軟正黑體" panose="020B0604030504040204" pitchFamily="34" charset="-120"/>
                          <a:cs typeface="+mn-cs"/>
                        </a:rPr>
                        <a:t>(A)</a:t>
                      </a:r>
                      <a:r>
                        <a:rPr lang="zh-TW" sz="1600" kern="100" dirty="0">
                          <a:solidFill>
                            <a:schemeClr val="dk1"/>
                          </a:solidFill>
                          <a:effectLst/>
                          <a:latin typeface="微軟正黑體" panose="020B0604030504040204" pitchFamily="34" charset="-120"/>
                          <a:ea typeface="微軟正黑體" panose="020B0604030504040204" pitchFamily="34" charset="-120"/>
                          <a:cs typeface="+mn-cs"/>
                        </a:rPr>
                        <a:t>、程式設計</a:t>
                      </a:r>
                      <a:r>
                        <a:rPr lang="en-US" sz="1600" kern="100" dirty="0">
                          <a:solidFill>
                            <a:schemeClr val="dk1"/>
                          </a:solidFill>
                          <a:effectLst/>
                          <a:latin typeface="微軟正黑體" panose="020B0604030504040204" pitchFamily="34" charset="-120"/>
                          <a:ea typeface="微軟正黑體" panose="020B0604030504040204" pitchFamily="34" charset="-120"/>
                          <a:cs typeface="+mn-cs"/>
                        </a:rPr>
                        <a:t>(P)</a:t>
                      </a:r>
                      <a:r>
                        <a:rPr lang="zh-TW" sz="1600" kern="100" dirty="0">
                          <a:solidFill>
                            <a:schemeClr val="dk1"/>
                          </a:solidFill>
                          <a:effectLst/>
                          <a:latin typeface="微軟正黑體" panose="020B0604030504040204" pitchFamily="34" charset="-120"/>
                          <a:ea typeface="微軟正黑體" panose="020B0604030504040204" pitchFamily="34" charset="-120"/>
                          <a:cs typeface="+mn-cs"/>
                        </a:rPr>
                        <a:t>、系統平台</a:t>
                      </a:r>
                      <a:r>
                        <a:rPr lang="en-US" sz="1600" kern="100" dirty="0">
                          <a:solidFill>
                            <a:schemeClr val="dk1"/>
                          </a:solidFill>
                          <a:effectLst/>
                          <a:latin typeface="微軟正黑體" panose="020B0604030504040204" pitchFamily="34" charset="-120"/>
                          <a:ea typeface="微軟正黑體" panose="020B0604030504040204" pitchFamily="34" charset="-120"/>
                          <a:cs typeface="+mn-cs"/>
                        </a:rPr>
                        <a:t>(S)</a:t>
                      </a:r>
                      <a:r>
                        <a:rPr lang="zh-TW" sz="1600" kern="100" dirty="0">
                          <a:solidFill>
                            <a:schemeClr val="dk1"/>
                          </a:solidFill>
                          <a:effectLst/>
                          <a:latin typeface="微軟正黑體" panose="020B0604030504040204" pitchFamily="34" charset="-120"/>
                          <a:ea typeface="微軟正黑體" panose="020B0604030504040204" pitchFamily="34" charset="-120"/>
                          <a:cs typeface="+mn-cs"/>
                        </a:rPr>
                        <a:t>、資料表示、處理及分析</a:t>
                      </a:r>
                      <a:r>
                        <a:rPr lang="en-US" sz="1600" kern="100" dirty="0">
                          <a:solidFill>
                            <a:schemeClr val="dk1"/>
                          </a:solidFill>
                          <a:effectLst/>
                          <a:latin typeface="微軟正黑體" panose="020B0604030504040204" pitchFamily="34" charset="-120"/>
                          <a:ea typeface="微軟正黑體" panose="020B0604030504040204" pitchFamily="34" charset="-120"/>
                          <a:cs typeface="+mn-cs"/>
                        </a:rPr>
                        <a:t>(D)</a:t>
                      </a:r>
                      <a:r>
                        <a:rPr lang="zh-TW" sz="1600" kern="100" dirty="0">
                          <a:solidFill>
                            <a:schemeClr val="dk1"/>
                          </a:solidFill>
                          <a:effectLst/>
                          <a:latin typeface="微軟正黑體" panose="020B0604030504040204" pitchFamily="34" charset="-120"/>
                          <a:ea typeface="微軟正黑體" panose="020B0604030504040204" pitchFamily="34" charset="-120"/>
                          <a:cs typeface="+mn-cs"/>
                        </a:rPr>
                        <a:t>、資訊科技應用</a:t>
                      </a:r>
                      <a:r>
                        <a:rPr lang="en-US" sz="1600" kern="100" dirty="0">
                          <a:solidFill>
                            <a:schemeClr val="dk1"/>
                          </a:solidFill>
                          <a:effectLst/>
                          <a:latin typeface="微軟正黑體" panose="020B0604030504040204" pitchFamily="34" charset="-120"/>
                          <a:ea typeface="微軟正黑體" panose="020B0604030504040204" pitchFamily="34" charset="-120"/>
                          <a:cs typeface="+mn-cs"/>
                        </a:rPr>
                        <a:t>(T)</a:t>
                      </a:r>
                      <a:r>
                        <a:rPr lang="zh-TW" sz="1600" kern="100" dirty="0">
                          <a:solidFill>
                            <a:schemeClr val="dk1"/>
                          </a:solidFill>
                          <a:effectLst/>
                          <a:latin typeface="微軟正黑體" panose="020B0604030504040204" pitchFamily="34" charset="-120"/>
                          <a:ea typeface="微軟正黑體" panose="020B0604030504040204" pitchFamily="34" charset="-120"/>
                          <a:cs typeface="+mn-cs"/>
                        </a:rPr>
                        <a:t>、資訊科技與人類社會</a:t>
                      </a:r>
                      <a:r>
                        <a:rPr lang="en-US" sz="1600" kern="100" dirty="0">
                          <a:solidFill>
                            <a:schemeClr val="dk1"/>
                          </a:solidFill>
                          <a:effectLst/>
                          <a:latin typeface="微軟正黑體" panose="020B0604030504040204" pitchFamily="34" charset="-120"/>
                          <a:ea typeface="微軟正黑體" panose="020B0604030504040204" pitchFamily="34" charset="-120"/>
                          <a:cs typeface="+mn-cs"/>
                        </a:rPr>
                        <a:t>(H)</a:t>
                      </a:r>
                      <a:endParaRPr lang="zh-TW" sz="16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bg1"/>
                      </a:solidFill>
                      <a:prstDash val="solid"/>
                      <a:round/>
                      <a:headEnd type="none" w="med" len="med"/>
                      <a:tailEnd type="none" w="med" len="med"/>
                    </a:lnL>
                    <a:lnR w="1905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E7E7E7"/>
                    </a:solidFill>
                  </a:tcPr>
                </a:tc>
                <a:extLst>
                  <a:ext uri="{0D108BD9-81ED-4DB2-BD59-A6C34878D82A}">
                    <a16:rowId xmlns:a16="http://schemas.microsoft.com/office/drawing/2014/main" xmlns="" val="485750369"/>
                  </a:ext>
                </a:extLst>
              </a:tr>
              <a:tr h="617996">
                <a:tc vMerge="1">
                  <a:txBody>
                    <a:bodyPr/>
                    <a:lstStyle/>
                    <a:p>
                      <a:endParaRPr lang="zh-TW" altLang="en-US"/>
                    </a:p>
                  </a:txBody>
                  <a:tcPr/>
                </a:tc>
                <a:tc gridSpan="2">
                  <a:txBody>
                    <a:bodyPr/>
                    <a:lstStyle/>
                    <a:p>
                      <a:pPr marL="0" algn="ctr" defTabSz="914400" rtl="0" eaLnBrk="1" latinLnBrk="0" hangingPunct="1">
                        <a:lnSpc>
                          <a:spcPct val="100000"/>
                        </a:lnSpc>
                        <a:spcAft>
                          <a:spcPts val="0"/>
                        </a:spcAft>
                      </a:pPr>
                      <a:r>
                        <a:rPr lang="zh-TW" sz="1600" kern="100" dirty="0">
                          <a:solidFill>
                            <a:schemeClr val="dk1"/>
                          </a:solidFill>
                          <a:effectLst/>
                          <a:latin typeface="微軟正黑體" panose="020B0604030504040204" pitchFamily="34" charset="-120"/>
                          <a:ea typeface="微軟正黑體" panose="020B0604030504040204" pitchFamily="34" charset="-120"/>
                          <a:cs typeface="+mn-cs"/>
                        </a:rPr>
                        <a:t>生活科技</a:t>
                      </a:r>
                      <a:r>
                        <a:rPr lang="en-US" sz="1600" kern="100" dirty="0">
                          <a:solidFill>
                            <a:schemeClr val="dk1"/>
                          </a:solidFill>
                          <a:effectLst/>
                          <a:latin typeface="微軟正黑體" panose="020B0604030504040204" pitchFamily="34" charset="-120"/>
                          <a:ea typeface="微軟正黑體" panose="020B0604030504040204" pitchFamily="34" charset="-120"/>
                          <a:cs typeface="+mn-cs"/>
                        </a:rPr>
                        <a:t>(</a:t>
                      </a:r>
                      <a:r>
                        <a:rPr lang="zh-TW" sz="1600" kern="100" dirty="0">
                          <a:solidFill>
                            <a:schemeClr val="dk1"/>
                          </a:solidFill>
                          <a:effectLst/>
                          <a:latin typeface="微軟正黑體" panose="020B0604030504040204" pitchFamily="34" charset="-120"/>
                          <a:ea typeface="微軟正黑體" panose="020B0604030504040204" pitchFamily="34" charset="-120"/>
                          <a:cs typeface="+mn-cs"/>
                        </a:rPr>
                        <a:t>生</a:t>
                      </a:r>
                      <a:r>
                        <a:rPr lang="en-US" sz="1600" kern="100" dirty="0">
                          <a:solidFill>
                            <a:schemeClr val="dk1"/>
                          </a:solidFill>
                          <a:effectLst/>
                          <a:latin typeface="微軟正黑體" panose="020B0604030504040204" pitchFamily="34" charset="-120"/>
                          <a:ea typeface="微軟正黑體" panose="020B0604030504040204" pitchFamily="34" charset="-120"/>
                          <a:cs typeface="+mn-cs"/>
                        </a:rPr>
                        <a:t>)</a:t>
                      </a:r>
                      <a:endParaRPr lang="zh-TW" sz="16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hMerge="1">
                  <a:txBody>
                    <a:bodyPr/>
                    <a:lstStyle/>
                    <a:p>
                      <a:endParaRPr lang="zh-TW" altLang="en-US"/>
                    </a:p>
                  </a:txBody>
                  <a:tcPr/>
                </a:tc>
                <a:tc>
                  <a:txBody>
                    <a:bodyPr/>
                    <a:lstStyle/>
                    <a:p>
                      <a:pPr marL="0" algn="just" defTabSz="914400" rtl="0" eaLnBrk="1" latinLnBrk="0" hangingPunct="1">
                        <a:lnSpc>
                          <a:spcPct val="100000"/>
                        </a:lnSpc>
                        <a:spcAft>
                          <a:spcPts val="0"/>
                        </a:spcAft>
                      </a:pPr>
                      <a:r>
                        <a:rPr lang="zh-TW" sz="1600" kern="100" dirty="0">
                          <a:solidFill>
                            <a:schemeClr val="dk1"/>
                          </a:solidFill>
                          <a:effectLst/>
                          <a:latin typeface="微軟正黑體" panose="020B0604030504040204" pitchFamily="34" charset="-120"/>
                          <a:ea typeface="微軟正黑體" panose="020B0604030504040204" pitchFamily="34" charset="-120"/>
                          <a:cs typeface="+mn-cs"/>
                        </a:rPr>
                        <a:t>科技的本質</a:t>
                      </a:r>
                      <a:r>
                        <a:rPr lang="en-US" sz="1600" kern="100" dirty="0">
                          <a:solidFill>
                            <a:schemeClr val="dk1"/>
                          </a:solidFill>
                          <a:effectLst/>
                          <a:latin typeface="微軟正黑體" panose="020B0604030504040204" pitchFamily="34" charset="-120"/>
                          <a:ea typeface="微軟正黑體" panose="020B0604030504040204" pitchFamily="34" charset="-120"/>
                          <a:cs typeface="+mn-cs"/>
                        </a:rPr>
                        <a:t>(N)</a:t>
                      </a:r>
                      <a:r>
                        <a:rPr lang="zh-TW" sz="1600" kern="100" dirty="0">
                          <a:solidFill>
                            <a:schemeClr val="dk1"/>
                          </a:solidFill>
                          <a:effectLst/>
                          <a:latin typeface="微軟正黑體" panose="020B0604030504040204" pitchFamily="34" charset="-120"/>
                          <a:ea typeface="微軟正黑體" panose="020B0604030504040204" pitchFamily="34" charset="-120"/>
                          <a:cs typeface="+mn-cs"/>
                        </a:rPr>
                        <a:t>、設計與製作</a:t>
                      </a:r>
                      <a:r>
                        <a:rPr lang="en-US" sz="1600" kern="100" dirty="0">
                          <a:solidFill>
                            <a:schemeClr val="dk1"/>
                          </a:solidFill>
                          <a:effectLst/>
                          <a:latin typeface="微軟正黑體" panose="020B0604030504040204" pitchFamily="34" charset="-120"/>
                          <a:ea typeface="微軟正黑體" panose="020B0604030504040204" pitchFamily="34" charset="-120"/>
                          <a:cs typeface="+mn-cs"/>
                        </a:rPr>
                        <a:t>(P)</a:t>
                      </a:r>
                      <a:r>
                        <a:rPr lang="zh-TW" sz="1600" kern="100" dirty="0">
                          <a:solidFill>
                            <a:schemeClr val="dk1"/>
                          </a:solidFill>
                          <a:effectLst/>
                          <a:latin typeface="微軟正黑體" panose="020B0604030504040204" pitchFamily="34" charset="-120"/>
                          <a:ea typeface="微軟正黑體" panose="020B0604030504040204" pitchFamily="34" charset="-120"/>
                          <a:cs typeface="+mn-cs"/>
                        </a:rPr>
                        <a:t>、科技的應用</a:t>
                      </a:r>
                      <a:r>
                        <a:rPr lang="en-US" sz="1600" kern="100" dirty="0">
                          <a:solidFill>
                            <a:schemeClr val="dk1"/>
                          </a:solidFill>
                          <a:effectLst/>
                          <a:latin typeface="微軟正黑體" panose="020B0604030504040204" pitchFamily="34" charset="-120"/>
                          <a:ea typeface="微軟正黑體" panose="020B0604030504040204" pitchFamily="34" charset="-120"/>
                          <a:cs typeface="+mn-cs"/>
                        </a:rPr>
                        <a:t>(A)</a:t>
                      </a:r>
                      <a:r>
                        <a:rPr lang="zh-TW" sz="1600" kern="100" dirty="0">
                          <a:solidFill>
                            <a:schemeClr val="dk1"/>
                          </a:solidFill>
                          <a:effectLst/>
                          <a:latin typeface="微軟正黑體" panose="020B0604030504040204" pitchFamily="34" charset="-120"/>
                          <a:ea typeface="微軟正黑體" panose="020B0604030504040204" pitchFamily="34" charset="-120"/>
                          <a:cs typeface="+mn-cs"/>
                        </a:rPr>
                        <a:t>、科技與社會</a:t>
                      </a:r>
                      <a:r>
                        <a:rPr lang="en-US" sz="1600" kern="100" dirty="0">
                          <a:solidFill>
                            <a:schemeClr val="dk1"/>
                          </a:solidFill>
                          <a:effectLst/>
                          <a:latin typeface="微軟正黑體" panose="020B0604030504040204" pitchFamily="34" charset="-120"/>
                          <a:ea typeface="微軟正黑體" panose="020B0604030504040204" pitchFamily="34" charset="-120"/>
                          <a:cs typeface="+mn-cs"/>
                        </a:rPr>
                        <a:t>(S)</a:t>
                      </a:r>
                      <a:endParaRPr lang="zh-TW" sz="16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bg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extLst>
                  <a:ext uri="{0D108BD9-81ED-4DB2-BD59-A6C34878D82A}">
                    <a16:rowId xmlns:a16="http://schemas.microsoft.com/office/drawing/2014/main" xmlns="" val="3353916586"/>
                  </a:ext>
                </a:extLst>
              </a:tr>
              <a:tr h="750773">
                <a:tc rowSpan="4">
                  <a:txBody>
                    <a:bodyPr/>
                    <a:lstStyle/>
                    <a:p>
                      <a:pPr marL="0" algn="ctr" defTabSz="914400" rtl="0" eaLnBrk="1" latinLnBrk="0" hangingPunct="1">
                        <a:lnSpc>
                          <a:spcPct val="100000"/>
                        </a:lnSpc>
                        <a:spcAft>
                          <a:spcPts val="0"/>
                        </a:spcAft>
                      </a:pPr>
                      <a:r>
                        <a:rPr lang="zh-TW" sz="1800" b="1" kern="100" dirty="0">
                          <a:solidFill>
                            <a:schemeClr val="lt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加深加廣選修</a:t>
                      </a:r>
                    </a:p>
                  </a:txBody>
                  <a:tcPr marL="68580" marR="68580" marT="0" marB="0" anchor="ctr">
                    <a:lnL w="1905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D966"/>
                    </a:solidFill>
                  </a:tcPr>
                </a:tc>
                <a:tc>
                  <a:txBody>
                    <a:bodyPr/>
                    <a:lstStyle/>
                    <a:p>
                      <a:pPr marL="0" algn="ctr" defTabSz="914400" rtl="0" eaLnBrk="1" latinLnBrk="0" hangingPunct="1">
                        <a:lnSpc>
                          <a:spcPct val="100000"/>
                        </a:lnSpc>
                        <a:spcAft>
                          <a:spcPts val="0"/>
                        </a:spcAft>
                      </a:pPr>
                      <a:r>
                        <a:rPr lang="zh-TW" sz="1600" kern="100" dirty="0">
                          <a:solidFill>
                            <a:schemeClr val="dk1"/>
                          </a:solidFill>
                          <a:effectLst/>
                          <a:latin typeface="微軟正黑體" panose="020B0604030504040204" pitchFamily="34" charset="-120"/>
                          <a:ea typeface="微軟正黑體" panose="020B0604030504040204" pitchFamily="34" charset="-120"/>
                          <a:cs typeface="+mn-cs"/>
                        </a:rPr>
                        <a:t>資訊科技</a:t>
                      </a:r>
                    </a:p>
                    <a:p>
                      <a:pPr marL="0" algn="ctr" defTabSz="914400" rtl="0" eaLnBrk="1" latinLnBrk="0" hangingPunct="1">
                        <a:lnSpc>
                          <a:spcPct val="100000"/>
                        </a:lnSpc>
                        <a:spcAft>
                          <a:spcPts val="0"/>
                        </a:spcAft>
                      </a:pPr>
                      <a:r>
                        <a:rPr lang="en-US" sz="1600" kern="100" dirty="0">
                          <a:solidFill>
                            <a:schemeClr val="dk1"/>
                          </a:solidFill>
                          <a:effectLst/>
                          <a:latin typeface="微軟正黑體" panose="020B0604030504040204" pitchFamily="34" charset="-120"/>
                          <a:ea typeface="微軟正黑體" panose="020B0604030504040204" pitchFamily="34" charset="-120"/>
                          <a:cs typeface="+mn-cs"/>
                        </a:rPr>
                        <a:t>(</a:t>
                      </a:r>
                      <a:r>
                        <a:rPr lang="zh-TW" sz="1600" kern="100" dirty="0">
                          <a:solidFill>
                            <a:schemeClr val="dk1"/>
                          </a:solidFill>
                          <a:effectLst/>
                          <a:latin typeface="微軟正黑體" panose="020B0604030504040204" pitchFamily="34" charset="-120"/>
                          <a:ea typeface="微軟正黑體" panose="020B0604030504040204" pitchFamily="34" charset="-120"/>
                          <a:cs typeface="+mn-cs"/>
                        </a:rPr>
                        <a:t>資</a:t>
                      </a:r>
                      <a:r>
                        <a:rPr lang="en-US" sz="1600" kern="100" dirty="0">
                          <a:solidFill>
                            <a:schemeClr val="dk1"/>
                          </a:solidFill>
                          <a:effectLst/>
                          <a:latin typeface="微軟正黑體" panose="020B0604030504040204" pitchFamily="34" charset="-120"/>
                          <a:ea typeface="微軟正黑體" panose="020B0604030504040204" pitchFamily="34" charset="-120"/>
                          <a:cs typeface="+mn-cs"/>
                        </a:rPr>
                        <a:t>)</a:t>
                      </a:r>
                      <a:endParaRPr lang="zh-TW" sz="16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marL="0" algn="just" defTabSz="914400" rtl="0" eaLnBrk="1" latinLnBrk="0" hangingPunct="1">
                        <a:lnSpc>
                          <a:spcPct val="100000"/>
                        </a:lnSpc>
                        <a:spcAft>
                          <a:spcPts val="0"/>
                        </a:spcAft>
                      </a:pPr>
                      <a:r>
                        <a:rPr lang="zh-TW" sz="1600" kern="100" dirty="0">
                          <a:solidFill>
                            <a:schemeClr val="dk1"/>
                          </a:solidFill>
                          <a:effectLst/>
                          <a:latin typeface="微軟正黑體" panose="020B0604030504040204" pitchFamily="34" charset="-120"/>
                          <a:ea typeface="微軟正黑體" panose="020B0604030504040204" pitchFamily="34" charset="-120"/>
                          <a:cs typeface="+mn-cs"/>
                        </a:rPr>
                        <a:t>進階程式設計</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marL="0" algn="just" defTabSz="914400" rtl="0" eaLnBrk="1" latinLnBrk="0" hangingPunct="1">
                        <a:lnSpc>
                          <a:spcPct val="100000"/>
                        </a:lnSpc>
                        <a:spcAft>
                          <a:spcPts val="0"/>
                        </a:spcAft>
                      </a:pPr>
                      <a:r>
                        <a:rPr lang="zh-TW" sz="1600" kern="100" dirty="0">
                          <a:solidFill>
                            <a:schemeClr val="dk1"/>
                          </a:solidFill>
                          <a:effectLst/>
                          <a:latin typeface="微軟正黑體" panose="020B0604030504040204" pitchFamily="34" charset="-120"/>
                          <a:ea typeface="微軟正黑體" panose="020B0604030504040204" pitchFamily="34" charset="-120"/>
                          <a:cs typeface="+mn-cs"/>
                        </a:rPr>
                        <a:t>程式語言</a:t>
                      </a:r>
                      <a:r>
                        <a:rPr lang="en-US" sz="1600" kern="100" dirty="0">
                          <a:solidFill>
                            <a:schemeClr val="dk1"/>
                          </a:solidFill>
                          <a:effectLst/>
                          <a:latin typeface="微軟正黑體" panose="020B0604030504040204" pitchFamily="34" charset="-120"/>
                          <a:ea typeface="微軟正黑體" panose="020B0604030504040204" pitchFamily="34" charset="-120"/>
                          <a:cs typeface="+mn-cs"/>
                        </a:rPr>
                        <a:t>(L)</a:t>
                      </a:r>
                      <a:r>
                        <a:rPr lang="zh-TW" sz="1600" kern="100" dirty="0">
                          <a:solidFill>
                            <a:schemeClr val="dk1"/>
                          </a:solidFill>
                          <a:effectLst/>
                          <a:latin typeface="微軟正黑體" panose="020B0604030504040204" pitchFamily="34" charset="-120"/>
                          <a:ea typeface="微軟正黑體" panose="020B0604030504040204" pitchFamily="34" charset="-120"/>
                          <a:cs typeface="+mn-cs"/>
                        </a:rPr>
                        <a:t>、資料結構</a:t>
                      </a:r>
                      <a:r>
                        <a:rPr lang="en-US" sz="1600" kern="100" dirty="0">
                          <a:solidFill>
                            <a:schemeClr val="dk1"/>
                          </a:solidFill>
                          <a:effectLst/>
                          <a:latin typeface="微軟正黑體" panose="020B0604030504040204" pitchFamily="34" charset="-120"/>
                          <a:ea typeface="微軟正黑體" panose="020B0604030504040204" pitchFamily="34" charset="-120"/>
                          <a:cs typeface="+mn-cs"/>
                        </a:rPr>
                        <a:t>(Da) </a:t>
                      </a:r>
                      <a:r>
                        <a:rPr lang="zh-TW" sz="1600" kern="100" dirty="0">
                          <a:solidFill>
                            <a:schemeClr val="dk1"/>
                          </a:solidFill>
                          <a:effectLst/>
                          <a:latin typeface="微軟正黑體" panose="020B0604030504040204" pitchFamily="34" charset="-120"/>
                          <a:ea typeface="微軟正黑體" panose="020B0604030504040204" pitchFamily="34" charset="-120"/>
                          <a:cs typeface="+mn-cs"/>
                        </a:rPr>
                        <a:t>、演算法</a:t>
                      </a:r>
                      <a:r>
                        <a:rPr lang="en-US" sz="1600" kern="100" dirty="0">
                          <a:solidFill>
                            <a:schemeClr val="dk1"/>
                          </a:solidFill>
                          <a:effectLst/>
                          <a:latin typeface="微軟正黑體" panose="020B0604030504040204" pitchFamily="34" charset="-120"/>
                          <a:ea typeface="微軟正黑體" panose="020B0604030504040204" pitchFamily="34" charset="-120"/>
                          <a:cs typeface="+mn-cs"/>
                        </a:rPr>
                        <a:t>(A) </a:t>
                      </a:r>
                      <a:r>
                        <a:rPr lang="zh-TW" sz="1600" kern="100" dirty="0">
                          <a:solidFill>
                            <a:schemeClr val="dk1"/>
                          </a:solidFill>
                          <a:effectLst/>
                          <a:latin typeface="微軟正黑體" panose="020B0604030504040204" pitchFamily="34" charset="-120"/>
                          <a:ea typeface="微軟正黑體" panose="020B0604030504040204" pitchFamily="34" charset="-120"/>
                          <a:cs typeface="+mn-cs"/>
                        </a:rPr>
                        <a:t>、程式設計實作</a:t>
                      </a:r>
                      <a:r>
                        <a:rPr lang="en-US" sz="1600" kern="100" dirty="0">
                          <a:solidFill>
                            <a:schemeClr val="dk1"/>
                          </a:solidFill>
                          <a:effectLst/>
                          <a:latin typeface="微軟正黑體" panose="020B0604030504040204" pitchFamily="34" charset="-120"/>
                          <a:ea typeface="微軟正黑體" panose="020B0604030504040204" pitchFamily="34" charset="-120"/>
                          <a:cs typeface="+mn-cs"/>
                        </a:rPr>
                        <a:t>(I)</a:t>
                      </a:r>
                      <a:endParaRPr lang="zh-TW" sz="16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bg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extLst>
                  <a:ext uri="{0D108BD9-81ED-4DB2-BD59-A6C34878D82A}">
                    <a16:rowId xmlns:a16="http://schemas.microsoft.com/office/drawing/2014/main" xmlns="" val="316370007"/>
                  </a:ext>
                </a:extLst>
              </a:tr>
              <a:tr h="750773">
                <a:tc vMerge="1">
                  <a:txBody>
                    <a:bodyPr/>
                    <a:lstStyle/>
                    <a:p>
                      <a:endParaRPr lang="zh-TW" altLang="en-US"/>
                    </a:p>
                  </a:txBody>
                  <a:tcPr/>
                </a:tc>
                <a:tc>
                  <a:txBody>
                    <a:bodyPr/>
                    <a:lstStyle/>
                    <a:p>
                      <a:pPr marL="0" algn="ctr" defTabSz="914400" rtl="0" eaLnBrk="1" latinLnBrk="0" hangingPunct="1">
                        <a:lnSpc>
                          <a:spcPct val="100000"/>
                        </a:lnSpc>
                        <a:spcAft>
                          <a:spcPts val="0"/>
                        </a:spcAft>
                      </a:pPr>
                      <a:r>
                        <a:rPr lang="zh-TW" sz="1600" kern="100" dirty="0">
                          <a:solidFill>
                            <a:schemeClr val="dk1"/>
                          </a:solidFill>
                          <a:effectLst/>
                          <a:latin typeface="微軟正黑體" panose="020B0604030504040204" pitchFamily="34" charset="-120"/>
                          <a:ea typeface="微軟正黑體" panose="020B0604030504040204" pitchFamily="34" charset="-120"/>
                          <a:cs typeface="+mn-cs"/>
                        </a:rPr>
                        <a:t>生活科技</a:t>
                      </a:r>
                    </a:p>
                    <a:p>
                      <a:pPr marL="0" algn="ctr" defTabSz="914400" rtl="0" eaLnBrk="1" latinLnBrk="0" hangingPunct="1">
                        <a:lnSpc>
                          <a:spcPct val="100000"/>
                        </a:lnSpc>
                        <a:spcAft>
                          <a:spcPts val="0"/>
                        </a:spcAft>
                      </a:pPr>
                      <a:r>
                        <a:rPr lang="en-US" sz="1600" kern="100" dirty="0">
                          <a:solidFill>
                            <a:schemeClr val="dk1"/>
                          </a:solidFill>
                          <a:effectLst/>
                          <a:latin typeface="微軟正黑體" panose="020B0604030504040204" pitchFamily="34" charset="-120"/>
                          <a:ea typeface="微軟正黑體" panose="020B0604030504040204" pitchFamily="34" charset="-120"/>
                          <a:cs typeface="+mn-cs"/>
                        </a:rPr>
                        <a:t>(</a:t>
                      </a:r>
                      <a:r>
                        <a:rPr lang="zh-TW" sz="1600" kern="100" dirty="0">
                          <a:solidFill>
                            <a:schemeClr val="dk1"/>
                          </a:solidFill>
                          <a:effectLst/>
                          <a:latin typeface="微軟正黑體" panose="020B0604030504040204" pitchFamily="34" charset="-120"/>
                          <a:ea typeface="微軟正黑體" panose="020B0604030504040204" pitchFamily="34" charset="-120"/>
                          <a:cs typeface="+mn-cs"/>
                        </a:rPr>
                        <a:t>生</a:t>
                      </a:r>
                      <a:r>
                        <a:rPr lang="en-US" sz="1600" kern="100" dirty="0">
                          <a:solidFill>
                            <a:schemeClr val="dk1"/>
                          </a:solidFill>
                          <a:effectLst/>
                          <a:latin typeface="微軟正黑體" panose="020B0604030504040204" pitchFamily="34" charset="-120"/>
                          <a:ea typeface="微軟正黑體" panose="020B0604030504040204" pitchFamily="34" charset="-120"/>
                          <a:cs typeface="+mn-cs"/>
                        </a:rPr>
                        <a:t>)</a:t>
                      </a:r>
                      <a:endParaRPr lang="zh-TW" sz="16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marL="0" algn="just" defTabSz="914400" rtl="0" eaLnBrk="1" latinLnBrk="0" hangingPunct="1">
                        <a:lnSpc>
                          <a:spcPct val="100000"/>
                        </a:lnSpc>
                        <a:spcAft>
                          <a:spcPts val="0"/>
                        </a:spcAft>
                      </a:pPr>
                      <a:r>
                        <a:rPr lang="zh-TW" sz="1600" kern="100" dirty="0">
                          <a:solidFill>
                            <a:schemeClr val="dk1"/>
                          </a:solidFill>
                          <a:effectLst/>
                          <a:latin typeface="微軟正黑體" panose="020B0604030504040204" pitchFamily="34" charset="-120"/>
                          <a:ea typeface="微軟正黑體" panose="020B0604030504040204" pitchFamily="34" charset="-120"/>
                          <a:cs typeface="+mn-cs"/>
                        </a:rPr>
                        <a:t>工程設計專題</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marL="0" algn="just" defTabSz="914400" rtl="0" eaLnBrk="1" latinLnBrk="0" hangingPunct="1">
                        <a:lnSpc>
                          <a:spcPct val="100000"/>
                        </a:lnSpc>
                        <a:spcAft>
                          <a:spcPts val="0"/>
                        </a:spcAft>
                      </a:pPr>
                      <a:r>
                        <a:rPr lang="zh-TW" sz="1600" kern="100" dirty="0">
                          <a:solidFill>
                            <a:schemeClr val="dk1"/>
                          </a:solidFill>
                          <a:effectLst/>
                          <a:latin typeface="微軟正黑體" panose="020B0604030504040204" pitchFamily="34" charset="-120"/>
                          <a:ea typeface="微軟正黑體" panose="020B0604030504040204" pitchFamily="34" charset="-120"/>
                          <a:cs typeface="+mn-cs"/>
                        </a:rPr>
                        <a:t>設計與製作</a:t>
                      </a:r>
                      <a:r>
                        <a:rPr lang="en-US" sz="1600" kern="100" dirty="0">
                          <a:solidFill>
                            <a:schemeClr val="dk1"/>
                          </a:solidFill>
                          <a:effectLst/>
                          <a:latin typeface="微軟正黑體" panose="020B0604030504040204" pitchFamily="34" charset="-120"/>
                          <a:ea typeface="微軟正黑體" panose="020B0604030504040204" pitchFamily="34" charset="-120"/>
                          <a:cs typeface="+mn-cs"/>
                        </a:rPr>
                        <a:t>(P)</a:t>
                      </a:r>
                      <a:r>
                        <a:rPr lang="zh-TW" sz="1600" kern="100" dirty="0">
                          <a:solidFill>
                            <a:schemeClr val="dk1"/>
                          </a:solidFill>
                          <a:effectLst/>
                          <a:latin typeface="微軟正黑體" panose="020B0604030504040204" pitchFamily="34" charset="-120"/>
                          <a:ea typeface="微軟正黑體" panose="020B0604030504040204" pitchFamily="34" charset="-120"/>
                          <a:cs typeface="+mn-cs"/>
                        </a:rPr>
                        <a:t>、科技的應用</a:t>
                      </a:r>
                      <a:r>
                        <a:rPr lang="en-US" sz="1600" kern="100" dirty="0">
                          <a:solidFill>
                            <a:schemeClr val="dk1"/>
                          </a:solidFill>
                          <a:effectLst/>
                          <a:latin typeface="微軟正黑體" panose="020B0604030504040204" pitchFamily="34" charset="-120"/>
                          <a:ea typeface="微軟正黑體" panose="020B0604030504040204" pitchFamily="34" charset="-120"/>
                          <a:cs typeface="+mn-cs"/>
                        </a:rPr>
                        <a:t>(A)</a:t>
                      </a:r>
                      <a:endParaRPr lang="zh-TW" sz="16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bg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extLst>
                  <a:ext uri="{0D108BD9-81ED-4DB2-BD59-A6C34878D82A}">
                    <a16:rowId xmlns:a16="http://schemas.microsoft.com/office/drawing/2014/main" xmlns="" val="3183498163"/>
                  </a:ext>
                </a:extLst>
              </a:tr>
              <a:tr h="750773">
                <a:tc vMerge="1">
                  <a:txBody>
                    <a:bodyPr/>
                    <a:lstStyle/>
                    <a:p>
                      <a:endParaRPr lang="zh-TW" altLang="en-US"/>
                    </a:p>
                  </a:txBody>
                  <a:tcPr/>
                </a:tc>
                <a:tc rowSpan="2">
                  <a:txBody>
                    <a:bodyPr/>
                    <a:lstStyle/>
                    <a:p>
                      <a:pPr marL="0" algn="ctr" defTabSz="914400" rtl="0" eaLnBrk="1" latinLnBrk="0" hangingPunct="1">
                        <a:lnSpc>
                          <a:spcPct val="100000"/>
                        </a:lnSpc>
                        <a:spcAft>
                          <a:spcPts val="0"/>
                        </a:spcAft>
                      </a:pPr>
                      <a:r>
                        <a:rPr lang="zh-TW" sz="1600" kern="100" dirty="0">
                          <a:solidFill>
                            <a:schemeClr val="dk1"/>
                          </a:solidFill>
                          <a:effectLst/>
                          <a:latin typeface="微軟正黑體" panose="020B0604030504040204" pitchFamily="34" charset="-120"/>
                          <a:ea typeface="微軟正黑體" panose="020B0604030504040204" pitchFamily="34" charset="-120"/>
                          <a:cs typeface="+mn-cs"/>
                        </a:rPr>
                        <a:t>領域課程</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7E7E7"/>
                    </a:solidFill>
                  </a:tcPr>
                </a:tc>
                <a:tc>
                  <a:txBody>
                    <a:bodyPr/>
                    <a:lstStyle/>
                    <a:p>
                      <a:pPr marL="0" algn="just" defTabSz="914400" rtl="0" eaLnBrk="1" latinLnBrk="0" hangingPunct="1">
                        <a:lnSpc>
                          <a:spcPct val="100000"/>
                        </a:lnSpc>
                        <a:spcAft>
                          <a:spcPts val="0"/>
                        </a:spcAft>
                      </a:pPr>
                      <a:r>
                        <a:rPr lang="zh-TW" sz="1600" kern="100" dirty="0">
                          <a:solidFill>
                            <a:schemeClr val="dk1"/>
                          </a:solidFill>
                          <a:effectLst/>
                          <a:latin typeface="微軟正黑體" panose="020B0604030504040204" pitchFamily="34" charset="-120"/>
                          <a:ea typeface="微軟正黑體" panose="020B0604030504040204" pitchFamily="34" charset="-120"/>
                          <a:cs typeface="+mn-cs"/>
                        </a:rPr>
                        <a:t>機器人專題</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tc>
                  <a:txBody>
                    <a:bodyPr/>
                    <a:lstStyle/>
                    <a:p>
                      <a:pPr marL="0" algn="just" defTabSz="914400" rtl="0" eaLnBrk="1" latinLnBrk="0" hangingPunct="1">
                        <a:lnSpc>
                          <a:spcPct val="100000"/>
                        </a:lnSpc>
                        <a:spcAft>
                          <a:spcPts val="0"/>
                        </a:spcAft>
                      </a:pPr>
                      <a:r>
                        <a:rPr lang="zh-TW" sz="1600" kern="100" dirty="0">
                          <a:solidFill>
                            <a:schemeClr val="dk1"/>
                          </a:solidFill>
                          <a:effectLst/>
                          <a:latin typeface="微軟正黑體" panose="020B0604030504040204" pitchFamily="34" charset="-120"/>
                          <a:ea typeface="微軟正黑體" panose="020B0604030504040204" pitchFamily="34" charset="-120"/>
                          <a:cs typeface="+mn-cs"/>
                        </a:rPr>
                        <a:t>機器人發展</a:t>
                      </a:r>
                      <a:r>
                        <a:rPr lang="en-US" sz="1600" kern="100" dirty="0">
                          <a:solidFill>
                            <a:schemeClr val="dk1"/>
                          </a:solidFill>
                          <a:effectLst/>
                          <a:latin typeface="微軟正黑體" panose="020B0604030504040204" pitchFamily="34" charset="-120"/>
                          <a:ea typeface="微軟正黑體" panose="020B0604030504040204" pitchFamily="34" charset="-120"/>
                          <a:cs typeface="+mn-cs"/>
                        </a:rPr>
                        <a:t>(</a:t>
                      </a:r>
                      <a:r>
                        <a:rPr lang="zh-TW" sz="1600" kern="100" dirty="0">
                          <a:solidFill>
                            <a:schemeClr val="dk1"/>
                          </a:solidFill>
                          <a:effectLst/>
                          <a:latin typeface="微軟正黑體" panose="020B0604030504040204" pitchFamily="34" charset="-120"/>
                          <a:ea typeface="微軟正黑體" panose="020B0604030504040204" pitchFamily="34" charset="-120"/>
                          <a:cs typeface="+mn-cs"/>
                        </a:rPr>
                        <a:t>資</a:t>
                      </a:r>
                      <a:r>
                        <a:rPr lang="en-US" sz="1600" kern="100" dirty="0">
                          <a:solidFill>
                            <a:schemeClr val="dk1"/>
                          </a:solidFill>
                          <a:effectLst/>
                          <a:latin typeface="微軟正黑體" panose="020B0604030504040204" pitchFamily="34" charset="-120"/>
                          <a:ea typeface="微軟正黑體" panose="020B0604030504040204" pitchFamily="34" charset="-120"/>
                          <a:cs typeface="+mn-cs"/>
                        </a:rPr>
                        <a:t>Rd)</a:t>
                      </a:r>
                      <a:r>
                        <a:rPr lang="zh-TW" sz="1600" kern="100" dirty="0">
                          <a:solidFill>
                            <a:schemeClr val="dk1"/>
                          </a:solidFill>
                          <a:effectLst/>
                          <a:latin typeface="微軟正黑體" panose="020B0604030504040204" pitchFamily="34" charset="-120"/>
                          <a:ea typeface="微軟正黑體" panose="020B0604030504040204" pitchFamily="34" charset="-120"/>
                          <a:cs typeface="+mn-cs"/>
                        </a:rPr>
                        <a:t>、機器人控制</a:t>
                      </a:r>
                      <a:r>
                        <a:rPr lang="en-US" sz="1600" kern="100" dirty="0">
                          <a:solidFill>
                            <a:schemeClr val="dk1"/>
                          </a:solidFill>
                          <a:effectLst/>
                          <a:latin typeface="微軟正黑體" panose="020B0604030504040204" pitchFamily="34" charset="-120"/>
                          <a:ea typeface="微軟正黑體" panose="020B0604030504040204" pitchFamily="34" charset="-120"/>
                          <a:cs typeface="+mn-cs"/>
                        </a:rPr>
                        <a:t>(</a:t>
                      </a:r>
                      <a:r>
                        <a:rPr lang="zh-TW" sz="1600" kern="100" dirty="0">
                          <a:solidFill>
                            <a:schemeClr val="dk1"/>
                          </a:solidFill>
                          <a:effectLst/>
                          <a:latin typeface="微軟正黑體" panose="020B0604030504040204" pitchFamily="34" charset="-120"/>
                          <a:ea typeface="微軟正黑體" panose="020B0604030504040204" pitchFamily="34" charset="-120"/>
                          <a:cs typeface="+mn-cs"/>
                        </a:rPr>
                        <a:t>資</a:t>
                      </a:r>
                      <a:r>
                        <a:rPr lang="en-US" sz="1600" kern="100" dirty="0" err="1">
                          <a:solidFill>
                            <a:schemeClr val="dk1"/>
                          </a:solidFill>
                          <a:effectLst/>
                          <a:latin typeface="微軟正黑體" panose="020B0604030504040204" pitchFamily="34" charset="-120"/>
                          <a:ea typeface="微軟正黑體" panose="020B0604030504040204" pitchFamily="34" charset="-120"/>
                          <a:cs typeface="+mn-cs"/>
                        </a:rPr>
                        <a:t>Rc</a:t>
                      </a:r>
                      <a:r>
                        <a:rPr lang="en-US" sz="1600" kern="100" dirty="0">
                          <a:solidFill>
                            <a:schemeClr val="dk1"/>
                          </a:solidFill>
                          <a:effectLst/>
                          <a:latin typeface="微軟正黑體" panose="020B0604030504040204" pitchFamily="34" charset="-120"/>
                          <a:ea typeface="微軟正黑體" panose="020B0604030504040204" pitchFamily="34" charset="-120"/>
                          <a:cs typeface="+mn-cs"/>
                        </a:rPr>
                        <a:t>)</a:t>
                      </a:r>
                      <a:r>
                        <a:rPr lang="zh-TW" sz="1600" kern="100" dirty="0">
                          <a:solidFill>
                            <a:schemeClr val="dk1"/>
                          </a:solidFill>
                          <a:effectLst/>
                          <a:latin typeface="微軟正黑體" panose="020B0604030504040204" pitchFamily="34" charset="-120"/>
                          <a:ea typeface="微軟正黑體" panose="020B0604030504040204" pitchFamily="34" charset="-120"/>
                          <a:cs typeface="+mn-cs"/>
                        </a:rPr>
                        <a:t>與機器人專題實作</a:t>
                      </a:r>
                      <a:r>
                        <a:rPr lang="en-US" sz="1600" kern="100" dirty="0">
                          <a:solidFill>
                            <a:schemeClr val="dk1"/>
                          </a:solidFill>
                          <a:effectLst/>
                          <a:latin typeface="微軟正黑體" panose="020B0604030504040204" pitchFamily="34" charset="-120"/>
                          <a:ea typeface="微軟正黑體" panose="020B0604030504040204" pitchFamily="34" charset="-120"/>
                          <a:cs typeface="+mn-cs"/>
                        </a:rPr>
                        <a:t>(</a:t>
                      </a:r>
                      <a:r>
                        <a:rPr lang="zh-TW" sz="1600" kern="100" dirty="0">
                          <a:solidFill>
                            <a:schemeClr val="dk1"/>
                          </a:solidFill>
                          <a:effectLst/>
                          <a:latin typeface="微軟正黑體" panose="020B0604030504040204" pitchFamily="34" charset="-120"/>
                          <a:ea typeface="微軟正黑體" panose="020B0604030504040204" pitchFamily="34" charset="-120"/>
                          <a:cs typeface="+mn-cs"/>
                        </a:rPr>
                        <a:t>資</a:t>
                      </a:r>
                      <a:r>
                        <a:rPr lang="en-US" sz="1600" kern="100" dirty="0" err="1">
                          <a:solidFill>
                            <a:schemeClr val="dk1"/>
                          </a:solidFill>
                          <a:effectLst/>
                          <a:latin typeface="微軟正黑體" panose="020B0604030504040204" pitchFamily="34" charset="-120"/>
                          <a:ea typeface="微軟正黑體" panose="020B0604030504040204" pitchFamily="34" charset="-120"/>
                          <a:cs typeface="+mn-cs"/>
                        </a:rPr>
                        <a:t>Rp</a:t>
                      </a:r>
                      <a:r>
                        <a:rPr lang="en-US" sz="1600" kern="100" dirty="0">
                          <a:solidFill>
                            <a:schemeClr val="dk1"/>
                          </a:solidFill>
                          <a:effectLst/>
                          <a:latin typeface="微軟正黑體" panose="020B0604030504040204" pitchFamily="34" charset="-120"/>
                          <a:ea typeface="微軟正黑體" panose="020B0604030504040204" pitchFamily="34" charset="-120"/>
                          <a:cs typeface="+mn-cs"/>
                        </a:rPr>
                        <a:t>)</a:t>
                      </a:r>
                      <a:r>
                        <a:rPr lang="zh-TW" sz="1600" kern="100" dirty="0">
                          <a:solidFill>
                            <a:schemeClr val="dk1"/>
                          </a:solidFill>
                          <a:effectLst/>
                          <a:latin typeface="微軟正黑體" panose="020B0604030504040204" pitchFamily="34" charset="-120"/>
                          <a:ea typeface="微軟正黑體" panose="020B0604030504040204" pitchFamily="34" charset="-120"/>
                          <a:cs typeface="+mn-cs"/>
                        </a:rPr>
                        <a:t>、設計與製作</a:t>
                      </a:r>
                      <a:r>
                        <a:rPr lang="en-US" sz="1600" kern="100" dirty="0">
                          <a:solidFill>
                            <a:schemeClr val="dk1"/>
                          </a:solidFill>
                          <a:effectLst/>
                          <a:latin typeface="微軟正黑體" panose="020B0604030504040204" pitchFamily="34" charset="-120"/>
                          <a:ea typeface="微軟正黑體" panose="020B0604030504040204" pitchFamily="34" charset="-120"/>
                          <a:cs typeface="+mn-cs"/>
                        </a:rPr>
                        <a:t>(</a:t>
                      </a:r>
                      <a:r>
                        <a:rPr lang="zh-TW" sz="1600" kern="100" dirty="0">
                          <a:solidFill>
                            <a:schemeClr val="dk1"/>
                          </a:solidFill>
                          <a:effectLst/>
                          <a:latin typeface="微軟正黑體" panose="020B0604030504040204" pitchFamily="34" charset="-120"/>
                          <a:ea typeface="微軟正黑體" panose="020B0604030504040204" pitchFamily="34" charset="-120"/>
                          <a:cs typeface="+mn-cs"/>
                        </a:rPr>
                        <a:t>生</a:t>
                      </a:r>
                      <a:r>
                        <a:rPr lang="en-US" sz="1600" kern="100" dirty="0">
                          <a:solidFill>
                            <a:schemeClr val="dk1"/>
                          </a:solidFill>
                          <a:effectLst/>
                          <a:latin typeface="微軟正黑體" panose="020B0604030504040204" pitchFamily="34" charset="-120"/>
                          <a:ea typeface="微軟正黑體" panose="020B0604030504040204" pitchFamily="34" charset="-120"/>
                          <a:cs typeface="+mn-cs"/>
                        </a:rPr>
                        <a:t>P)</a:t>
                      </a:r>
                      <a:endParaRPr lang="zh-TW" sz="16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bg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7E7"/>
                    </a:solidFill>
                  </a:tcPr>
                </a:tc>
                <a:extLst>
                  <a:ext uri="{0D108BD9-81ED-4DB2-BD59-A6C34878D82A}">
                    <a16:rowId xmlns:a16="http://schemas.microsoft.com/office/drawing/2014/main" xmlns="" val="3374713007"/>
                  </a:ext>
                </a:extLst>
              </a:tr>
              <a:tr h="617996">
                <a:tc vMerge="1">
                  <a:txBody>
                    <a:bodyPr/>
                    <a:lstStyle/>
                    <a:p>
                      <a:endParaRPr lang="zh-TW" altLang="en-US"/>
                    </a:p>
                  </a:txBody>
                  <a:tcPr/>
                </a:tc>
                <a:tc vMerge="1">
                  <a:txBody>
                    <a:bodyPr/>
                    <a:lstStyle/>
                    <a:p>
                      <a:endParaRPr lang="zh-TW" altLang="en-US"/>
                    </a:p>
                  </a:txBody>
                  <a:tcPr/>
                </a:tc>
                <a:tc>
                  <a:txBody>
                    <a:bodyPr/>
                    <a:lstStyle/>
                    <a:p>
                      <a:pPr marL="0" algn="just" defTabSz="914400" rtl="0" eaLnBrk="1" latinLnBrk="0" hangingPunct="1">
                        <a:lnSpc>
                          <a:spcPct val="100000"/>
                        </a:lnSpc>
                        <a:spcAft>
                          <a:spcPts val="0"/>
                        </a:spcAft>
                      </a:pPr>
                      <a:r>
                        <a:rPr lang="zh-TW" sz="1600" kern="100" dirty="0">
                          <a:solidFill>
                            <a:schemeClr val="dk1"/>
                          </a:solidFill>
                          <a:effectLst/>
                          <a:latin typeface="微軟正黑體" panose="020B0604030504040204" pitchFamily="34" charset="-120"/>
                          <a:ea typeface="微軟正黑體" panose="020B0604030504040204" pitchFamily="34" charset="-120"/>
                          <a:cs typeface="+mn-cs"/>
                        </a:rPr>
                        <a:t>科技應用專題</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7E7E7"/>
                    </a:solidFill>
                  </a:tcPr>
                </a:tc>
                <a:tc>
                  <a:txBody>
                    <a:bodyPr/>
                    <a:lstStyle/>
                    <a:p>
                      <a:pPr marL="0" algn="just" defTabSz="914400" rtl="0" eaLnBrk="1" latinLnBrk="0" hangingPunct="1">
                        <a:lnSpc>
                          <a:spcPct val="100000"/>
                        </a:lnSpc>
                        <a:spcAft>
                          <a:spcPts val="0"/>
                        </a:spcAft>
                      </a:pPr>
                      <a:r>
                        <a:rPr lang="zh-TW" sz="1600" kern="100" dirty="0">
                          <a:solidFill>
                            <a:schemeClr val="dk1"/>
                          </a:solidFill>
                          <a:effectLst/>
                          <a:latin typeface="微軟正黑體" panose="020B0604030504040204" pitchFamily="34" charset="-120"/>
                          <a:ea typeface="微軟正黑體" panose="020B0604030504040204" pitchFamily="34" charset="-120"/>
                          <a:cs typeface="+mn-cs"/>
                        </a:rPr>
                        <a:t>資訊科技應用原理</a:t>
                      </a:r>
                      <a:r>
                        <a:rPr lang="en-US" sz="1600" kern="100" dirty="0">
                          <a:solidFill>
                            <a:schemeClr val="dk1"/>
                          </a:solidFill>
                          <a:effectLst/>
                          <a:latin typeface="微軟正黑體" panose="020B0604030504040204" pitchFamily="34" charset="-120"/>
                          <a:ea typeface="微軟正黑體" panose="020B0604030504040204" pitchFamily="34" charset="-120"/>
                          <a:cs typeface="+mn-cs"/>
                        </a:rPr>
                        <a:t>(</a:t>
                      </a:r>
                      <a:r>
                        <a:rPr lang="zh-TW" sz="1600" kern="100" dirty="0">
                          <a:solidFill>
                            <a:schemeClr val="dk1"/>
                          </a:solidFill>
                          <a:effectLst/>
                          <a:latin typeface="微軟正黑體" panose="020B0604030504040204" pitchFamily="34" charset="-120"/>
                          <a:ea typeface="微軟正黑體" panose="020B0604030504040204" pitchFamily="34" charset="-120"/>
                          <a:cs typeface="+mn-cs"/>
                        </a:rPr>
                        <a:t>資</a:t>
                      </a:r>
                      <a:r>
                        <a:rPr lang="en-US" sz="1600" kern="100" dirty="0">
                          <a:solidFill>
                            <a:schemeClr val="dk1"/>
                          </a:solidFill>
                          <a:effectLst/>
                          <a:latin typeface="微軟正黑體" panose="020B0604030504040204" pitchFamily="34" charset="-120"/>
                          <a:ea typeface="微軟正黑體" panose="020B0604030504040204" pitchFamily="34" charset="-120"/>
                          <a:cs typeface="+mn-cs"/>
                        </a:rPr>
                        <a:t>Tt)</a:t>
                      </a:r>
                      <a:r>
                        <a:rPr lang="zh-TW" sz="1600" kern="100" dirty="0">
                          <a:solidFill>
                            <a:schemeClr val="dk1"/>
                          </a:solidFill>
                          <a:effectLst/>
                          <a:latin typeface="微軟正黑體" panose="020B0604030504040204" pitchFamily="34" charset="-120"/>
                          <a:ea typeface="微軟正黑體" panose="020B0604030504040204" pitchFamily="34" charset="-120"/>
                          <a:cs typeface="+mn-cs"/>
                        </a:rPr>
                        <a:t>、資訊科技應用實作</a:t>
                      </a:r>
                      <a:r>
                        <a:rPr lang="en-US" sz="1600" kern="100" dirty="0">
                          <a:solidFill>
                            <a:schemeClr val="dk1"/>
                          </a:solidFill>
                          <a:effectLst/>
                          <a:latin typeface="微軟正黑體" panose="020B0604030504040204" pitchFamily="34" charset="-120"/>
                          <a:ea typeface="微軟正黑體" panose="020B0604030504040204" pitchFamily="34" charset="-120"/>
                          <a:cs typeface="+mn-cs"/>
                        </a:rPr>
                        <a:t>(</a:t>
                      </a:r>
                      <a:r>
                        <a:rPr lang="zh-TW" sz="1600" kern="100" dirty="0">
                          <a:solidFill>
                            <a:schemeClr val="dk1"/>
                          </a:solidFill>
                          <a:effectLst/>
                          <a:latin typeface="微軟正黑體" panose="020B0604030504040204" pitchFamily="34" charset="-120"/>
                          <a:ea typeface="微軟正黑體" panose="020B0604030504040204" pitchFamily="34" charset="-120"/>
                          <a:cs typeface="+mn-cs"/>
                        </a:rPr>
                        <a:t>資</a:t>
                      </a:r>
                      <a:r>
                        <a:rPr lang="en-US" sz="1600" kern="100" dirty="0" err="1">
                          <a:solidFill>
                            <a:schemeClr val="dk1"/>
                          </a:solidFill>
                          <a:effectLst/>
                          <a:latin typeface="微軟正黑體" panose="020B0604030504040204" pitchFamily="34" charset="-120"/>
                          <a:ea typeface="微軟正黑體" panose="020B0604030504040204" pitchFamily="34" charset="-120"/>
                          <a:cs typeface="+mn-cs"/>
                        </a:rPr>
                        <a:t>Tp</a:t>
                      </a:r>
                      <a:r>
                        <a:rPr lang="en-US" sz="1600" kern="100" dirty="0">
                          <a:solidFill>
                            <a:schemeClr val="dk1"/>
                          </a:solidFill>
                          <a:effectLst/>
                          <a:latin typeface="微軟正黑體" panose="020B0604030504040204" pitchFamily="34" charset="-120"/>
                          <a:ea typeface="微軟正黑體" panose="020B0604030504040204" pitchFamily="34" charset="-120"/>
                          <a:cs typeface="+mn-cs"/>
                        </a:rPr>
                        <a:t>)</a:t>
                      </a:r>
                      <a:r>
                        <a:rPr lang="zh-TW" sz="1600" kern="100" dirty="0">
                          <a:solidFill>
                            <a:schemeClr val="dk1"/>
                          </a:solidFill>
                          <a:effectLst/>
                          <a:latin typeface="微軟正黑體" panose="020B0604030504040204" pitchFamily="34" charset="-120"/>
                          <a:ea typeface="微軟正黑體" panose="020B0604030504040204" pitchFamily="34" charset="-120"/>
                          <a:cs typeface="+mn-cs"/>
                        </a:rPr>
                        <a:t>、設計與製作</a:t>
                      </a:r>
                      <a:r>
                        <a:rPr lang="en-US" sz="1600" kern="100" dirty="0">
                          <a:solidFill>
                            <a:schemeClr val="dk1"/>
                          </a:solidFill>
                          <a:effectLst/>
                          <a:latin typeface="微軟正黑體" panose="020B0604030504040204" pitchFamily="34" charset="-120"/>
                          <a:ea typeface="微軟正黑體" panose="020B0604030504040204" pitchFamily="34" charset="-120"/>
                          <a:cs typeface="+mn-cs"/>
                        </a:rPr>
                        <a:t>(</a:t>
                      </a:r>
                      <a:r>
                        <a:rPr lang="zh-TW" sz="1600" kern="100" dirty="0">
                          <a:solidFill>
                            <a:schemeClr val="dk1"/>
                          </a:solidFill>
                          <a:effectLst/>
                          <a:latin typeface="微軟正黑體" panose="020B0604030504040204" pitchFamily="34" charset="-120"/>
                          <a:ea typeface="微軟正黑體" panose="020B0604030504040204" pitchFamily="34" charset="-120"/>
                          <a:cs typeface="+mn-cs"/>
                        </a:rPr>
                        <a:t>生</a:t>
                      </a:r>
                      <a:r>
                        <a:rPr lang="en-US" sz="1600" kern="100" dirty="0">
                          <a:solidFill>
                            <a:schemeClr val="dk1"/>
                          </a:solidFill>
                          <a:effectLst/>
                          <a:latin typeface="微軟正黑體" panose="020B0604030504040204" pitchFamily="34" charset="-120"/>
                          <a:ea typeface="微軟正黑體" panose="020B0604030504040204" pitchFamily="34" charset="-120"/>
                          <a:cs typeface="+mn-cs"/>
                        </a:rPr>
                        <a:t>P)</a:t>
                      </a:r>
                      <a:endParaRPr lang="zh-TW" sz="1600"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bg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7E7E7"/>
                    </a:solidFill>
                  </a:tcPr>
                </a:tc>
                <a:extLst>
                  <a:ext uri="{0D108BD9-81ED-4DB2-BD59-A6C34878D82A}">
                    <a16:rowId xmlns:a16="http://schemas.microsoft.com/office/drawing/2014/main" xmlns="" val="4285669860"/>
                  </a:ext>
                </a:extLst>
              </a:tr>
            </a:tbl>
          </a:graphicData>
        </a:graphic>
      </p:graphicFrame>
      <p:sp>
        <p:nvSpPr>
          <p:cNvPr id="20" name="모서리가 둥근 직사각형 12"/>
          <p:cNvSpPr/>
          <p:nvPr/>
        </p:nvSpPr>
        <p:spPr>
          <a:xfrm>
            <a:off x="168287" y="757989"/>
            <a:ext cx="3080239" cy="466079"/>
          </a:xfrm>
          <a:prstGeom prst="roundRect">
            <a:avLst>
              <a:gd name="adj" fmla="val 0"/>
            </a:avLst>
          </a:prstGeom>
          <a:solidFill>
            <a:srgbClr val="9DC3E6"/>
          </a:solidFill>
          <a:ln w="19050">
            <a:solidFill>
              <a:srgbClr val="2129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學習表現</a:t>
            </a:r>
            <a:endParaRPr lang="ko-KR" altLang="en-US" b="1" dirty="0">
              <a:solidFill>
                <a:schemeClr val="bg1"/>
              </a:solidFill>
              <a:effectLst>
                <a:outerShdw blurRad="38100" dist="38100" dir="2700000" algn="tl">
                  <a:srgbClr val="000000">
                    <a:alpha val="43137"/>
                  </a:srgbClr>
                </a:outerShdw>
              </a:effectLst>
              <a:latin typeface="微軟正黑體" panose="020B0604030504040204" pitchFamily="34" charset="-120"/>
            </a:endParaRPr>
          </a:p>
        </p:txBody>
      </p:sp>
      <p:sp>
        <p:nvSpPr>
          <p:cNvPr id="25" name="모서리가 둥근 직사각형 12"/>
          <p:cNvSpPr/>
          <p:nvPr/>
        </p:nvSpPr>
        <p:spPr>
          <a:xfrm>
            <a:off x="3323723" y="764907"/>
            <a:ext cx="5760117" cy="466079"/>
          </a:xfrm>
          <a:prstGeom prst="roundRect">
            <a:avLst>
              <a:gd name="adj" fmla="val 0"/>
            </a:avLst>
          </a:prstGeom>
          <a:solidFill>
            <a:srgbClr val="FFD966"/>
          </a:solidFill>
          <a:ln w="19050">
            <a:solidFill>
              <a:srgbClr val="2129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學習內容</a:t>
            </a:r>
            <a:endParaRPr lang="ko-KR" altLang="en-US" b="1" dirty="0">
              <a:solidFill>
                <a:schemeClr val="bg1"/>
              </a:solidFill>
              <a:effectLst>
                <a:outerShdw blurRad="38100" dist="38100" dir="2700000" algn="tl">
                  <a:srgbClr val="000000">
                    <a:alpha val="43137"/>
                  </a:srgbClr>
                </a:outerShdw>
              </a:effectLst>
              <a:latin typeface="微軟正黑體" panose="020B0604030504040204" pitchFamily="34" charset="-120"/>
            </a:endParaRPr>
          </a:p>
        </p:txBody>
      </p:sp>
    </p:spTree>
    <p:extLst>
      <p:ext uri="{BB962C8B-B14F-4D97-AF65-F5344CB8AC3E}">
        <p14:creationId xmlns:p14="http://schemas.microsoft.com/office/powerpoint/2010/main" val="42243753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圖片 4"/>
          <p:cNvPicPr>
            <a:picLocks noChangeAspect="1"/>
          </p:cNvPicPr>
          <p:nvPr/>
        </p:nvPicPr>
        <p:blipFill>
          <a:blip r:embed="rId2">
            <a:extLst>
              <a:ext uri="{28A0092B-C50C-407E-A947-70E740481C1C}">
                <a14:useLocalDpi xmlns:a14="http://schemas.microsoft.com/office/drawing/2010/main" val="0"/>
              </a:ext>
            </a:extLst>
          </a:blip>
          <a:srcRect l="5464" t="6598" r="5464" b="11615"/>
          <a:stretch>
            <a:fillRect/>
          </a:stretch>
        </p:blipFill>
        <p:spPr bwMode="auto">
          <a:xfrm rot="987121">
            <a:off x="6723284" y="52683"/>
            <a:ext cx="1765300" cy="1619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18135" y="287719"/>
            <a:ext cx="8610600" cy="1947863"/>
          </a:xfrm>
        </p:spPr>
        <p:txBody>
          <a:bodyPr rtlCol="0">
            <a:normAutofit/>
          </a:bodyPr>
          <a:lstStyle/>
          <a:p>
            <a:pPr algn="ctr" eaLnBrk="1" fontAlgn="auto" hangingPunct="1">
              <a:spcAft>
                <a:spcPts val="0"/>
              </a:spcAft>
              <a:defRPr/>
            </a:pP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必修課程與加深加廣選修學分的規劃</a:t>
            </a:r>
            <a:r>
              <a:rPr lang="en-US" altLang="zh-TW" sz="3200" b="1" spc="400" dirty="0">
                <a:solidFill>
                  <a:srgbClr val="00B0F0"/>
                </a:solidFill>
                <a:latin typeface="微軟正黑體" pitchFamily="34" charset="-120"/>
                <a:ea typeface="微軟正黑體" pitchFamily="34" charset="-120"/>
                <a:cs typeface="+mn-cs"/>
              </a:rPr>
              <a:t/>
            </a:r>
            <a:br>
              <a:rPr lang="en-US" altLang="zh-TW" sz="3200" b="1" spc="400" dirty="0">
                <a:solidFill>
                  <a:srgbClr val="00B0F0"/>
                </a:solidFill>
                <a:latin typeface="微軟正黑體" pitchFamily="34" charset="-120"/>
                <a:ea typeface="微軟正黑體" pitchFamily="34" charset="-120"/>
                <a:cs typeface="+mn-cs"/>
              </a:rPr>
            </a:br>
            <a:endParaRPr lang="zh-TW" altLang="en-US" sz="3200" b="1" spc="400" dirty="0">
              <a:solidFill>
                <a:srgbClr val="00B0F0"/>
              </a:solidFill>
              <a:latin typeface="微軟正黑體" pitchFamily="34" charset="-120"/>
              <a:ea typeface="微軟正黑體" pitchFamily="34" charset="-120"/>
              <a:cs typeface="+mn-cs"/>
            </a:endParaRPr>
          </a:p>
        </p:txBody>
      </p:sp>
      <p:graphicFrame>
        <p:nvGraphicFramePr>
          <p:cNvPr id="3" name="資料庫圖表 2"/>
          <p:cNvGraphicFramePr/>
          <p:nvPr>
            <p:extLst>
              <p:ext uri="{D42A27DB-BD31-4B8C-83A1-F6EECF244321}">
                <p14:modId xmlns:p14="http://schemas.microsoft.com/office/powerpoint/2010/main" val="2844834974"/>
              </p:ext>
            </p:extLst>
          </p:nvPr>
        </p:nvGraphicFramePr>
        <p:xfrm>
          <a:off x="704848" y="1436898"/>
          <a:ext cx="7976893" cy="4782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4278"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B6C55282-D15D-4B25-B2F4-47E5427360CF}" type="slidenum">
              <a:rPr lang="zh-TW" altLang="en-US" sz="1200" smtClean="0">
                <a:solidFill>
                  <a:srgbClr val="898989"/>
                </a:solidFill>
              </a:rPr>
              <a:pPr>
                <a:lnSpc>
                  <a:spcPct val="100000"/>
                </a:lnSpc>
                <a:spcBef>
                  <a:spcPct val="0"/>
                </a:spcBef>
                <a:buFontTx/>
                <a:buNone/>
              </a:pPr>
              <a:t>24</a:t>
            </a:fld>
            <a:endParaRPr lang="zh-TW" altLang="en-US" sz="1200" smtClean="0">
              <a:solidFill>
                <a:srgbClr val="898989"/>
              </a:solidFill>
            </a:endParaRPr>
          </a:p>
        </p:txBody>
      </p:sp>
    </p:spTree>
    <p:extLst>
      <p:ext uri="{BB962C8B-B14F-4D97-AF65-F5344CB8AC3E}">
        <p14:creationId xmlns:p14="http://schemas.microsoft.com/office/powerpoint/2010/main" val="35440276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534367" y="-109123"/>
            <a:ext cx="8229600" cy="1143000"/>
          </a:xfrm>
        </p:spPr>
        <p:txBody>
          <a:bodyPr rtlCol="0">
            <a:normAutofit/>
          </a:bodyPr>
          <a:lstStyle/>
          <a:p>
            <a:pPr algn="ctr" eaLnBrk="1" fontAlgn="auto" hangingPunct="1">
              <a:spcAft>
                <a:spcPts val="0"/>
              </a:spcAft>
              <a:defRPr/>
            </a:pPr>
            <a:r>
              <a:rPr lang="zh-TW" altLang="en-US" sz="4000" b="1" spc="400" dirty="0">
                <a:solidFill>
                  <a:srgbClr val="00B0F0"/>
                </a:solidFill>
                <a:latin typeface="微軟正黑體" pitchFamily="34" charset="-120"/>
                <a:ea typeface="微軟正黑體" pitchFamily="34" charset="-120"/>
                <a:cs typeface="+mn-cs"/>
              </a:rPr>
              <a:t>素養導向的課程設計</a:t>
            </a:r>
          </a:p>
        </p:txBody>
      </p:sp>
      <p:sp>
        <p:nvSpPr>
          <p:cNvPr id="48131" name="投影片編號版面配置區 1"/>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284446CC-CCB0-46B9-A36C-CF00B8F9C15C}" type="slidenum">
              <a:rPr lang="zh-TW" altLang="en-US" sz="1200" smtClean="0">
                <a:solidFill>
                  <a:srgbClr val="898989"/>
                </a:solidFill>
              </a:rPr>
              <a:pPr>
                <a:lnSpc>
                  <a:spcPct val="100000"/>
                </a:lnSpc>
                <a:spcBef>
                  <a:spcPct val="0"/>
                </a:spcBef>
                <a:buFontTx/>
                <a:buNone/>
              </a:pPr>
              <a:t>25</a:t>
            </a:fld>
            <a:endParaRPr lang="zh-TW" altLang="en-US" sz="1200" smtClean="0">
              <a:solidFill>
                <a:srgbClr val="898989"/>
              </a:solidFill>
            </a:endParaRPr>
          </a:p>
        </p:txBody>
      </p:sp>
      <p:graphicFrame>
        <p:nvGraphicFramePr>
          <p:cNvPr id="3" name="資料庫圖表 2"/>
          <p:cNvGraphicFramePr/>
          <p:nvPr>
            <p:extLst>
              <p:ext uri="{D42A27DB-BD31-4B8C-83A1-F6EECF244321}">
                <p14:modId xmlns:p14="http://schemas.microsoft.com/office/powerpoint/2010/main" val="3571968305"/>
              </p:ext>
            </p:extLst>
          </p:nvPr>
        </p:nvGraphicFramePr>
        <p:xfrm>
          <a:off x="0" y="689113"/>
          <a:ext cx="9144000" cy="6152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133" name="文字方塊 4"/>
          <p:cNvSpPr txBox="1">
            <a:spLocks noChangeArrowheads="1"/>
          </p:cNvSpPr>
          <p:nvPr/>
        </p:nvSpPr>
        <p:spPr bwMode="auto">
          <a:xfrm>
            <a:off x="534368" y="1965860"/>
            <a:ext cx="110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zh-TW" altLang="en-US" sz="3600" b="1" dirty="0">
                <a:solidFill>
                  <a:srgbClr val="B20030"/>
                </a:solidFill>
                <a:latin typeface="微軟正黑體" panose="020B0604030504040204" pitchFamily="34" charset="-120"/>
                <a:ea typeface="微軟正黑體" panose="020B0604030504040204" pitchFamily="34" charset="-120"/>
              </a:rPr>
              <a:t>目的</a:t>
            </a:r>
            <a:endParaRPr lang="en-US" altLang="zh-TW" sz="3600" b="1" dirty="0">
              <a:solidFill>
                <a:srgbClr val="B20030"/>
              </a:solidFill>
              <a:latin typeface="微軟正黑體" panose="020B0604030504040204" pitchFamily="34" charset="-120"/>
              <a:ea typeface="微軟正黑體" panose="020B0604030504040204" pitchFamily="34" charset="-120"/>
            </a:endParaRPr>
          </a:p>
        </p:txBody>
      </p:sp>
      <p:sp>
        <p:nvSpPr>
          <p:cNvPr id="48134" name="文字方塊 7"/>
          <p:cNvSpPr txBox="1">
            <a:spLocks noChangeArrowheads="1"/>
          </p:cNvSpPr>
          <p:nvPr/>
        </p:nvSpPr>
        <p:spPr bwMode="auto">
          <a:xfrm>
            <a:off x="7655892" y="1965860"/>
            <a:ext cx="110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zh-TW" altLang="en-US" sz="3600" b="1" dirty="0">
                <a:solidFill>
                  <a:srgbClr val="B20030"/>
                </a:solidFill>
                <a:latin typeface="微軟正黑體" panose="020B0604030504040204" pitchFamily="34" charset="-120"/>
                <a:ea typeface="微軟正黑體" panose="020B0604030504040204" pitchFamily="34" charset="-120"/>
              </a:rPr>
              <a:t>素材</a:t>
            </a:r>
            <a:endParaRPr lang="en-US" altLang="zh-TW" sz="3600" b="1" dirty="0">
              <a:solidFill>
                <a:srgbClr val="B20030"/>
              </a:solidFill>
              <a:latin typeface="微軟正黑體" panose="020B0604030504040204" pitchFamily="34" charset="-120"/>
              <a:ea typeface="微軟正黑體" panose="020B0604030504040204" pitchFamily="34" charset="-120"/>
            </a:endParaRPr>
          </a:p>
        </p:txBody>
      </p:sp>
      <p:sp>
        <p:nvSpPr>
          <p:cNvPr id="48135" name="文字方塊 8"/>
          <p:cNvSpPr txBox="1">
            <a:spLocks noChangeArrowheads="1"/>
          </p:cNvSpPr>
          <p:nvPr/>
        </p:nvSpPr>
        <p:spPr bwMode="auto">
          <a:xfrm>
            <a:off x="534367" y="4616985"/>
            <a:ext cx="110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zh-TW" altLang="en-US" sz="3600" b="1" dirty="0">
                <a:solidFill>
                  <a:srgbClr val="B20030"/>
                </a:solidFill>
                <a:latin typeface="微軟正黑體" panose="020B0604030504040204" pitchFamily="34" charset="-120"/>
                <a:ea typeface="微軟正黑體" panose="020B0604030504040204" pitchFamily="34" charset="-120"/>
              </a:rPr>
              <a:t>重點</a:t>
            </a:r>
            <a:endParaRPr lang="en-US" altLang="zh-TW" sz="3600" b="1" dirty="0">
              <a:solidFill>
                <a:srgbClr val="B20030"/>
              </a:solidFill>
              <a:latin typeface="微軟正黑體" panose="020B0604030504040204" pitchFamily="34" charset="-120"/>
              <a:ea typeface="微軟正黑體" panose="020B0604030504040204" pitchFamily="34" charset="-120"/>
            </a:endParaRPr>
          </a:p>
        </p:txBody>
      </p:sp>
      <p:sp>
        <p:nvSpPr>
          <p:cNvPr id="48136" name="文字方塊 9"/>
          <p:cNvSpPr txBox="1">
            <a:spLocks noChangeArrowheads="1"/>
          </p:cNvSpPr>
          <p:nvPr/>
        </p:nvSpPr>
        <p:spPr bwMode="auto">
          <a:xfrm>
            <a:off x="7655892" y="4616985"/>
            <a:ext cx="1108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r>
              <a:rPr lang="zh-TW" altLang="en-US" sz="3600" b="1" dirty="0">
                <a:solidFill>
                  <a:srgbClr val="B20030"/>
                </a:solidFill>
                <a:latin typeface="微軟正黑體" panose="020B0604030504040204" pitchFamily="34" charset="-120"/>
                <a:ea typeface="微軟正黑體" panose="020B0604030504040204" pitchFamily="34" charset="-120"/>
              </a:rPr>
              <a:t>評量</a:t>
            </a:r>
            <a:endParaRPr lang="en-US" altLang="zh-TW" sz="3600" b="1" dirty="0">
              <a:solidFill>
                <a:srgbClr val="B2003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744546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3675" y="195263"/>
            <a:ext cx="8734425" cy="944562"/>
          </a:xfrm>
        </p:spPr>
        <p:txBody>
          <a:bodyPr rtlCol="0">
            <a:normAutofit/>
          </a:bodyPr>
          <a:lstStyle/>
          <a:p>
            <a:pPr algn="ctr" eaLnBrk="1" fontAlgn="auto" hangingPunct="1">
              <a:spcAft>
                <a:spcPts val="0"/>
              </a:spcAft>
              <a:defRPr/>
            </a:pPr>
            <a:r>
              <a:rPr lang="zh-TW" altLang="en-US" sz="40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核心</a:t>
            </a:r>
            <a:r>
              <a:rPr lang="zh-TW" altLang="en-US" sz="40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素養與學習重點的呼應</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036582295"/>
              </p:ext>
            </p:extLst>
          </p:nvPr>
        </p:nvGraphicFramePr>
        <p:xfrm>
          <a:off x="304800" y="1016740"/>
          <a:ext cx="8712200" cy="5103813"/>
        </p:xfrm>
        <a:graphic>
          <a:graphicData uri="http://schemas.openxmlformats.org/drawingml/2006/table">
            <a:tbl>
              <a:tblPr firstRow="1" firstCol="1" bandRow="1">
                <a:tableStyleId>{5C22544A-7EE6-4342-B048-85BDC9FD1C3A}</a:tableStyleId>
              </a:tblPr>
              <a:tblGrid>
                <a:gridCol w="1739209">
                  <a:extLst>
                    <a:ext uri="{9D8B030D-6E8A-4147-A177-3AD203B41FA5}">
                      <a16:colId xmlns:a16="http://schemas.microsoft.com/office/drawing/2014/main" xmlns="" val="20000"/>
                    </a:ext>
                  </a:extLst>
                </a:gridCol>
                <a:gridCol w="1739209">
                  <a:extLst>
                    <a:ext uri="{9D8B030D-6E8A-4147-A177-3AD203B41FA5}">
                      <a16:colId xmlns:a16="http://schemas.microsoft.com/office/drawing/2014/main" xmlns="" val="20001"/>
                    </a:ext>
                  </a:extLst>
                </a:gridCol>
                <a:gridCol w="1358625">
                  <a:extLst>
                    <a:ext uri="{9D8B030D-6E8A-4147-A177-3AD203B41FA5}">
                      <a16:colId xmlns:a16="http://schemas.microsoft.com/office/drawing/2014/main" xmlns="" val="20002"/>
                    </a:ext>
                  </a:extLst>
                </a:gridCol>
                <a:gridCol w="3875157">
                  <a:extLst>
                    <a:ext uri="{9D8B030D-6E8A-4147-A177-3AD203B41FA5}">
                      <a16:colId xmlns:a16="http://schemas.microsoft.com/office/drawing/2014/main" xmlns="" val="20003"/>
                    </a:ext>
                  </a:extLst>
                </a:gridCol>
              </a:tblGrid>
              <a:tr h="666487">
                <a:tc gridSpan="2">
                  <a:txBody>
                    <a:bodyPr/>
                    <a:lstStyle/>
                    <a:p>
                      <a:pPr algn="ctr">
                        <a:spcAft>
                          <a:spcPts val="0"/>
                        </a:spcAft>
                      </a:pPr>
                      <a:r>
                        <a:rPr lang="zh-TW" altLang="en-US" sz="180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科技</a:t>
                      </a:r>
                      <a:r>
                        <a:rPr lang="zh-TW" sz="180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領域學習</a:t>
                      </a:r>
                      <a:r>
                        <a:rPr lang="zh-TW" sz="18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重點</a:t>
                      </a:r>
                      <a:endParaRPr lang="zh-TW" sz="18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zh-TW" altLang="en-US"/>
                    </a:p>
                  </a:txBody>
                  <a:tcPr/>
                </a:tc>
                <a:tc rowSpan="2">
                  <a:txBody>
                    <a:bodyPr/>
                    <a:lstStyle/>
                    <a:p>
                      <a:pPr algn="ctr">
                        <a:spcAft>
                          <a:spcPts val="0"/>
                        </a:spcAft>
                      </a:pPr>
                      <a:r>
                        <a:rPr lang="zh-TW" altLang="en-US" sz="180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科技</a:t>
                      </a:r>
                      <a:r>
                        <a:rPr lang="zh-TW" sz="180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領域</a:t>
                      </a:r>
                      <a:endParaRPr lang="zh-TW" sz="180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spcAft>
                          <a:spcPts val="0"/>
                        </a:spcAft>
                      </a:pPr>
                      <a:r>
                        <a:rPr lang="zh-TW" sz="18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核心素養</a:t>
                      </a:r>
                      <a:endParaRPr lang="zh-TW" sz="18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solidFill>
                      <a:schemeClr val="accent6">
                        <a:lumMod val="60000"/>
                        <a:lumOff val="40000"/>
                      </a:schemeClr>
                    </a:solidFill>
                  </a:tcPr>
                </a:tc>
                <a:tc rowSpan="2">
                  <a:txBody>
                    <a:bodyPr/>
                    <a:lstStyle/>
                    <a:p>
                      <a:pPr algn="ctr">
                        <a:spcAft>
                          <a:spcPts val="0"/>
                        </a:spcAft>
                      </a:pPr>
                      <a:r>
                        <a:rPr lang="zh-TW" sz="18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說明</a:t>
                      </a:r>
                      <a:endParaRPr lang="zh-TW" sz="18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solidFill>
                      <a:schemeClr val="accent6">
                        <a:lumMod val="60000"/>
                        <a:lumOff val="40000"/>
                      </a:schemeClr>
                    </a:solidFill>
                  </a:tcPr>
                </a:tc>
                <a:extLst>
                  <a:ext uri="{0D108BD9-81ED-4DB2-BD59-A6C34878D82A}">
                    <a16:rowId xmlns:a16="http://schemas.microsoft.com/office/drawing/2014/main" xmlns="" val="10000"/>
                  </a:ext>
                </a:extLst>
              </a:tr>
              <a:tr h="612494">
                <a:tc>
                  <a:txBody>
                    <a:bodyPr/>
                    <a:lstStyle/>
                    <a:p>
                      <a:pPr algn="ctr">
                        <a:spcAft>
                          <a:spcPts val="0"/>
                        </a:spcAft>
                      </a:pPr>
                      <a:r>
                        <a:rPr lang="zh-TW" sz="180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學習表現</a:t>
                      </a:r>
                      <a:endParaRPr lang="zh-TW" sz="180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lnT w="12700" cap="flat" cmpd="sng" algn="ctr">
                      <a:solidFill>
                        <a:schemeClr val="bg1"/>
                      </a:solidFill>
                      <a:prstDash val="solid"/>
                      <a:round/>
                      <a:headEnd type="none" w="med" len="med"/>
                      <a:tailEnd type="none" w="med" len="med"/>
                    </a:lnT>
                    <a:solidFill>
                      <a:schemeClr val="accent6">
                        <a:lumMod val="60000"/>
                        <a:lumOff val="40000"/>
                      </a:schemeClr>
                    </a:solidFill>
                  </a:tcPr>
                </a:tc>
                <a:tc>
                  <a:txBody>
                    <a:bodyPr/>
                    <a:lstStyle/>
                    <a:p>
                      <a:pPr algn="ctr">
                        <a:spcAft>
                          <a:spcPts val="0"/>
                        </a:spcAft>
                      </a:pPr>
                      <a:r>
                        <a:rPr lang="zh-TW" sz="1800" b="1"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學習內容</a:t>
                      </a:r>
                      <a:endParaRPr lang="zh-TW" sz="1800" b="1"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6">
                        <a:lumMod val="60000"/>
                        <a:lumOff val="40000"/>
                      </a:schemeClr>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xmlns="" val="10001"/>
                  </a:ext>
                </a:extLst>
              </a:tr>
              <a:tr h="3824832">
                <a:tc>
                  <a:txBody>
                    <a:bodyPr/>
                    <a:lstStyle/>
                    <a:p>
                      <a:pPr algn="l">
                        <a:spcAft>
                          <a:spcPts val="0"/>
                        </a:spcAft>
                      </a:pPr>
                      <a:r>
                        <a:rPr lang="zh-TW" altLang="en-US" sz="160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運</a:t>
                      </a:r>
                      <a:r>
                        <a:rPr lang="en-US" altLang="zh-TW" sz="160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t-IV-3</a:t>
                      </a:r>
                    </a:p>
                    <a:p>
                      <a:pPr algn="l">
                        <a:spcAft>
                          <a:spcPts val="0"/>
                        </a:spcAft>
                      </a:pPr>
                      <a:r>
                        <a:rPr lang="zh-TW" altLang="en-US" sz="160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能設計資訊作品以解決生活問題。</a:t>
                      </a:r>
                    </a:p>
                    <a:p>
                      <a:pPr algn="l">
                        <a:spcAft>
                          <a:spcPts val="0"/>
                        </a:spcAft>
                      </a:pPr>
                      <a:r>
                        <a:rPr lang="zh-TW" altLang="en-US" sz="160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運</a:t>
                      </a:r>
                      <a:r>
                        <a:rPr lang="en-US" altLang="zh-TW" sz="160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t-IV-4</a:t>
                      </a:r>
                    </a:p>
                    <a:p>
                      <a:pPr algn="l">
                        <a:spcAft>
                          <a:spcPts val="0"/>
                        </a:spcAft>
                      </a:pPr>
                      <a:r>
                        <a:rPr lang="zh-TW" altLang="en-US" sz="160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能應用運算思維解析問題。</a:t>
                      </a:r>
                      <a:endParaRPr lang="en-US" altLang="zh-TW" sz="160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l">
                        <a:spcAft>
                          <a:spcPts val="0"/>
                        </a:spcAft>
                      </a:pPr>
                      <a:r>
                        <a:rPr lang="zh-TW" altLang="en-US" sz="160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設</a:t>
                      </a:r>
                      <a:r>
                        <a:rPr lang="en-US" altLang="zh-TW" sz="160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c-IV-1</a:t>
                      </a:r>
                    </a:p>
                    <a:p>
                      <a:pPr algn="l">
                        <a:spcAft>
                          <a:spcPts val="0"/>
                        </a:spcAft>
                      </a:pPr>
                      <a:r>
                        <a:rPr lang="zh-TW" altLang="en-US" sz="160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能運用設計流程，實際設計並製作科技產品以解決問題。</a:t>
                      </a:r>
                    </a:p>
                  </a:txBody>
                  <a:tcPr marL="72483" marR="72483" marT="0" marB="0">
                    <a:solidFill>
                      <a:schemeClr val="accent6">
                        <a:lumMod val="60000"/>
                        <a:lumOff val="40000"/>
                      </a:schemeClr>
                    </a:solidFill>
                  </a:tcPr>
                </a:tc>
                <a:tc>
                  <a:txBody>
                    <a:bodyPr/>
                    <a:lstStyle/>
                    <a:p>
                      <a:pPr marL="0" algn="just" defTabSz="914400" rtl="0" eaLnBrk="1" latinLnBrk="0" hangingPunct="1">
                        <a:spcAft>
                          <a:spcPts val="0"/>
                        </a:spcAft>
                      </a:pPr>
                      <a:r>
                        <a:rPr lang="zh-TW" altLang="en-US" sz="1600" b="1"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rPr>
                        <a:t>資</a:t>
                      </a:r>
                      <a:r>
                        <a:rPr lang="en-US" altLang="zh-TW" sz="1600" b="1"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rPr>
                        <a:t>P-IV-5</a:t>
                      </a:r>
                    </a:p>
                    <a:p>
                      <a:pPr marL="0" algn="just" defTabSz="914400" rtl="0" eaLnBrk="1" latinLnBrk="0" hangingPunct="1">
                        <a:spcAft>
                          <a:spcPts val="0"/>
                        </a:spcAft>
                      </a:pPr>
                      <a:r>
                        <a:rPr lang="zh-TW" altLang="en-US" sz="1600" b="0"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rPr>
                        <a:t>模組化程式設計與問題解決實作。</a:t>
                      </a:r>
                    </a:p>
                    <a:p>
                      <a:pPr marL="0" algn="just" defTabSz="914400" rtl="0" eaLnBrk="1" latinLnBrk="0" hangingPunct="1">
                        <a:spcAft>
                          <a:spcPts val="0"/>
                        </a:spcAft>
                      </a:pPr>
                      <a:r>
                        <a:rPr lang="zh-TW" altLang="en-US" sz="1600" b="1"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rPr>
                        <a:t>資</a:t>
                      </a:r>
                      <a:r>
                        <a:rPr lang="en-US" altLang="zh-TW" sz="1600" b="1"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rPr>
                        <a:t>T-IV-2</a:t>
                      </a:r>
                    </a:p>
                    <a:p>
                      <a:pPr marL="0" algn="just" defTabSz="914400" rtl="0" eaLnBrk="1" latinLnBrk="0" hangingPunct="1">
                        <a:spcAft>
                          <a:spcPts val="0"/>
                        </a:spcAft>
                      </a:pPr>
                      <a:r>
                        <a:rPr lang="zh-TW" altLang="en-US" sz="1600" b="0"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rPr>
                        <a:t>資訊科技應用專題</a:t>
                      </a:r>
                      <a:endParaRPr lang="en-US" altLang="zh-TW" sz="1600" b="0"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endParaRPr>
                    </a:p>
                    <a:p>
                      <a:pPr marL="0" algn="just" defTabSz="914400" rtl="0" eaLnBrk="1" latinLnBrk="0" hangingPunct="1">
                        <a:spcAft>
                          <a:spcPts val="0"/>
                        </a:spcAft>
                      </a:pPr>
                      <a:r>
                        <a:rPr lang="zh-TW" altLang="en-US" sz="1600" b="0"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rPr>
                        <a:t>。</a:t>
                      </a:r>
                      <a:endParaRPr lang="en-US" altLang="zh-TW" sz="1600" b="0"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endParaRPr>
                    </a:p>
                    <a:p>
                      <a:pPr marL="0" algn="just" defTabSz="914400" rtl="0" eaLnBrk="1" latinLnBrk="0" hangingPunct="1">
                        <a:spcAft>
                          <a:spcPts val="0"/>
                        </a:spcAft>
                      </a:pPr>
                      <a:r>
                        <a:rPr lang="zh-TW" altLang="en-US" sz="1600" b="1"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rPr>
                        <a:t>生</a:t>
                      </a:r>
                      <a:r>
                        <a:rPr lang="en-US" altLang="zh-TW" sz="1600" b="1"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rPr>
                        <a:t>P-IV-4</a:t>
                      </a:r>
                    </a:p>
                    <a:p>
                      <a:pPr marL="0" algn="just" defTabSz="914400" rtl="0" eaLnBrk="1" latinLnBrk="0" hangingPunct="1">
                        <a:spcAft>
                          <a:spcPts val="0"/>
                        </a:spcAft>
                      </a:pPr>
                      <a:r>
                        <a:rPr lang="zh-TW" altLang="en-US" sz="1600" b="0"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rPr>
                        <a:t>設計的流程。</a:t>
                      </a:r>
                    </a:p>
                    <a:p>
                      <a:pPr marL="0" algn="just" defTabSz="914400" rtl="0" eaLnBrk="1" latinLnBrk="0" hangingPunct="1">
                        <a:spcAft>
                          <a:spcPts val="0"/>
                        </a:spcAft>
                      </a:pPr>
                      <a:r>
                        <a:rPr lang="zh-TW" altLang="en-US" sz="1600" b="1"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rPr>
                        <a:t>生</a:t>
                      </a:r>
                      <a:r>
                        <a:rPr lang="en-US" altLang="zh-TW" sz="1600" b="1"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rPr>
                        <a:t>P-IV-7</a:t>
                      </a:r>
                    </a:p>
                    <a:p>
                      <a:pPr marL="0" algn="just" defTabSz="914400" rtl="0" eaLnBrk="1" latinLnBrk="0" hangingPunct="1">
                        <a:spcAft>
                          <a:spcPts val="0"/>
                        </a:spcAft>
                      </a:pPr>
                      <a:r>
                        <a:rPr lang="zh-TW" altLang="en-US" sz="1600" b="0"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rPr>
                        <a:t>產品的設計與發展。</a:t>
                      </a:r>
                    </a:p>
                    <a:p>
                      <a:pPr marL="0" algn="just" defTabSz="914400" rtl="0" eaLnBrk="1" latinLnBrk="0" hangingPunct="1">
                        <a:spcAft>
                          <a:spcPts val="0"/>
                        </a:spcAft>
                      </a:pPr>
                      <a:endParaRPr lang="zh-TW" altLang="en-US" sz="1600" b="0" kern="100" dirty="0">
                        <a:solidFill>
                          <a:schemeClr val="tx2">
                            <a:lumMod val="50000"/>
                          </a:schemeClr>
                        </a:solidFill>
                        <a:effectLst/>
                        <a:latin typeface="微軟正黑體" panose="020B0604030504040204" pitchFamily="34" charset="-120"/>
                        <a:ea typeface="微軟正黑體" panose="020B0604030504040204" pitchFamily="34" charset="-120"/>
                        <a:cs typeface="+mn-cs"/>
                      </a:endParaRPr>
                    </a:p>
                  </a:txBody>
                  <a:tcPr marL="72483" marR="72483" marT="0" marB="0">
                    <a:solidFill>
                      <a:schemeClr val="accent6">
                        <a:lumMod val="20000"/>
                        <a:lumOff val="80000"/>
                      </a:schemeClr>
                    </a:solidFill>
                  </a:tcPr>
                </a:tc>
                <a:tc>
                  <a:txBody>
                    <a:bodyPr/>
                    <a:lstStyle/>
                    <a:p>
                      <a:pPr marL="0" algn="just" defTabSz="914400" rtl="0" eaLnBrk="1" latinLnBrk="0" hangingPunct="1">
                        <a:spcAft>
                          <a:spcPts val="0"/>
                        </a:spcAft>
                      </a:pPr>
                      <a:r>
                        <a:rPr lang="zh-TW" altLang="en-US" sz="1600" b="1"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rPr>
                        <a:t>科</a:t>
                      </a:r>
                      <a:r>
                        <a:rPr lang="en-US" altLang="zh-TW" sz="1600" b="1"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rPr>
                        <a:t>-J-A2</a:t>
                      </a:r>
                    </a:p>
                    <a:p>
                      <a:pPr marL="0" algn="just" defTabSz="914400" rtl="0" eaLnBrk="1" latinLnBrk="0" hangingPunct="1">
                        <a:spcAft>
                          <a:spcPts val="0"/>
                        </a:spcAft>
                      </a:pPr>
                      <a:r>
                        <a:rPr lang="zh-TW" altLang="en-US" sz="1600"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rPr>
                        <a:t>運用科技工具，理解與歸納問題，進而提出簡易的解決之道。</a:t>
                      </a:r>
                    </a:p>
                    <a:p>
                      <a:pPr marL="0" algn="just" defTabSz="914400" rtl="0" eaLnBrk="1" latinLnBrk="0" hangingPunct="1">
                        <a:spcAft>
                          <a:spcPts val="0"/>
                        </a:spcAft>
                      </a:pPr>
                      <a:endParaRPr lang="zh-TW" sz="1600"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mn-cs"/>
                      </a:endParaRPr>
                    </a:p>
                    <a:p>
                      <a:pPr algn="just">
                        <a:spcAft>
                          <a:spcPts val="0"/>
                        </a:spcAft>
                      </a:pPr>
                      <a:r>
                        <a:rPr lang="en-US" sz="1600" kern="100" dirty="0">
                          <a:effectLst/>
                          <a:latin typeface="微軟正黑體" panose="020B0604030504040204" pitchFamily="34" charset="-120"/>
                          <a:ea typeface="微軟正黑體" panose="020B0604030504040204" pitchFamily="34" charset="-120"/>
                        </a:rPr>
                        <a:t> </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2483" marR="72483" marT="0" marB="0">
                    <a:solidFill>
                      <a:schemeClr val="accent6">
                        <a:lumMod val="20000"/>
                        <a:lumOff val="80000"/>
                      </a:schemeClr>
                    </a:solidFill>
                  </a:tcPr>
                </a:tc>
                <a:tc>
                  <a:txBody>
                    <a:bodyPr/>
                    <a:lstStyle/>
                    <a:p>
                      <a:pPr algn="just">
                        <a:spcAft>
                          <a:spcPts val="0"/>
                        </a:spcAft>
                      </a:pPr>
                      <a:r>
                        <a:rPr lang="zh-TW" altLang="en-US" sz="1500" b="1" kern="100" dirty="0" smtClean="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資訊科技：</a:t>
                      </a:r>
                      <a:endParaRPr lang="en-US" altLang="zh-TW" sz="1500" b="1" kern="100" dirty="0" smtClean="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lgn="just">
                        <a:spcAft>
                          <a:spcPts val="0"/>
                        </a:spcAft>
                      </a:pPr>
                      <a:r>
                        <a:rPr lang="zh-TW" altLang="en-US" sz="1500" kern="100" dirty="0" smtClean="0">
                          <a:solidFill>
                            <a:schemeClr val="tx2">
                              <a:lumMod val="50000"/>
                            </a:schemeClr>
                          </a:solidFill>
                          <a:effectLst/>
                          <a:latin typeface="微軟正黑體" panose="020B0604030504040204" pitchFamily="34" charset="-120"/>
                          <a:ea typeface="微軟正黑體" panose="020B0604030504040204" pitchFamily="34" charset="-120"/>
                        </a:rPr>
                        <a:t>學生能透過演算法、程式設計與系統平台之學習內容，了解運算工具之特質與運作原理，進而培養運算思維與利用運算工具解決生活問題之能力。</a:t>
                      </a:r>
                      <a:endParaRPr lang="en-US" altLang="zh-TW" sz="1500" kern="100" dirty="0" smtClean="0">
                        <a:solidFill>
                          <a:schemeClr val="tx2">
                            <a:lumMod val="50000"/>
                          </a:schemeClr>
                        </a:solidFill>
                        <a:effectLst/>
                        <a:latin typeface="微軟正黑體" panose="020B0604030504040204" pitchFamily="34" charset="-120"/>
                        <a:ea typeface="微軟正黑體" panose="020B0604030504040204" pitchFamily="34" charset="-120"/>
                      </a:endParaRPr>
                    </a:p>
                    <a:p>
                      <a:pPr algn="just">
                        <a:spcAft>
                          <a:spcPts val="0"/>
                        </a:spcAft>
                      </a:pPr>
                      <a:endParaRPr lang="en-US" altLang="zh-TW" sz="1500" b="1" kern="100" dirty="0" smtClean="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endParaRPr>
                    </a:p>
                    <a:p>
                      <a:pPr algn="just">
                        <a:spcAft>
                          <a:spcPts val="0"/>
                        </a:spcAft>
                      </a:pPr>
                      <a:r>
                        <a:rPr lang="zh-TW" altLang="en-US" sz="1500" b="1" kern="100" dirty="0" smtClean="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rPr>
                        <a:t>生活科技：</a:t>
                      </a:r>
                      <a:endParaRPr lang="en-US" altLang="zh-TW" sz="1500" b="1" kern="100" dirty="0" smtClean="0">
                        <a:solidFill>
                          <a:schemeClr val="tx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a:endParaRPr>
                    </a:p>
                    <a:p>
                      <a:pPr algn="just">
                        <a:spcAft>
                          <a:spcPts val="0"/>
                        </a:spcAft>
                      </a:pPr>
                      <a:r>
                        <a:rPr lang="zh-TW" altLang="en-US" sz="1500" kern="100" dirty="0" smtClean="0">
                          <a:solidFill>
                            <a:schemeClr val="tx2">
                              <a:lumMod val="50000"/>
                            </a:schemeClr>
                          </a:solidFill>
                          <a:effectLst/>
                          <a:latin typeface="微軟正黑體" panose="020B0604030504040204" pitchFamily="34" charset="-120"/>
                          <a:ea typeface="微軟正黑體" panose="020B0604030504040204" pitchFamily="34" charset="-120"/>
                          <a:cs typeface="Times New Roman"/>
                        </a:rPr>
                        <a:t>在日常生活與課堂中，學生能透過探究、討論、練習、設計實作等途徑，了解日常生活中常見材料與工具之使用方式，進而應用所學、發揮創意，設計出實用的產品。過程中，可進行適切的專題導向學習活動（如：無動力機構玩具製作、簡單節能燈具設計等），藉由實作活動了解設計與解決問題的流程，學習發揮創意，實際製作出具特色的產品，並學習如何解決所遭遇的問題。</a:t>
                      </a:r>
                      <a:endParaRPr lang="zh-TW" sz="1500" kern="100" dirty="0">
                        <a:solidFill>
                          <a:schemeClr val="tx2">
                            <a:lumMod val="50000"/>
                          </a:schemeClr>
                        </a:solidFill>
                        <a:effectLst/>
                        <a:latin typeface="微軟正黑體" panose="020B0604030504040204" pitchFamily="34" charset="-120"/>
                        <a:ea typeface="微軟正黑體" panose="020B0604030504040204" pitchFamily="34" charset="-120"/>
                        <a:cs typeface="Times New Roman"/>
                      </a:endParaRPr>
                    </a:p>
                  </a:txBody>
                  <a:tcPr marL="72483" marR="72483" marT="0" marB="0">
                    <a:solidFill>
                      <a:schemeClr val="accent6">
                        <a:lumMod val="20000"/>
                        <a:lumOff val="80000"/>
                      </a:schemeClr>
                    </a:solidFill>
                  </a:tcPr>
                </a:tc>
                <a:extLst>
                  <a:ext uri="{0D108BD9-81ED-4DB2-BD59-A6C34878D82A}">
                    <a16:rowId xmlns:a16="http://schemas.microsoft.com/office/drawing/2014/main" xmlns="" val="10002"/>
                  </a:ext>
                </a:extLst>
              </a:tr>
            </a:tbl>
          </a:graphicData>
        </a:graphic>
      </p:graphicFrame>
      <p:sp>
        <p:nvSpPr>
          <p:cNvPr id="46110" name="文字方塊 4"/>
          <p:cNvSpPr txBox="1">
            <a:spLocks noChangeArrowheads="1"/>
          </p:cNvSpPr>
          <p:nvPr/>
        </p:nvSpPr>
        <p:spPr bwMode="auto">
          <a:xfrm>
            <a:off x="304800" y="6086369"/>
            <a:ext cx="85298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400" dirty="0">
                <a:latin typeface="微軟正黑體" panose="020B0604030504040204" pitchFamily="34" charset="-120"/>
                <a:ea typeface="微軟正黑體" panose="020B0604030504040204" pitchFamily="34" charset="-120"/>
              </a:rPr>
              <a:t>摘</a:t>
            </a:r>
            <a:r>
              <a:rPr lang="zh-TW" altLang="en-US" sz="1400" dirty="0" smtClean="0">
                <a:latin typeface="微軟正黑體" panose="020B0604030504040204" pitchFamily="34" charset="-120"/>
                <a:ea typeface="微軟正黑體" panose="020B0604030504040204" pitchFamily="34" charset="-120"/>
              </a:rPr>
              <a:t>自</a:t>
            </a:r>
            <a:r>
              <a:rPr lang="en-US" altLang="zh-TW" sz="1400" dirty="0" smtClean="0">
                <a:latin typeface="微軟正黑體" panose="020B0604030504040204" pitchFamily="34" charset="-120"/>
                <a:ea typeface="微軟正黑體" panose="020B0604030504040204" pitchFamily="34" charset="-120"/>
              </a:rPr>
              <a:t>&lt;</a:t>
            </a:r>
            <a:r>
              <a:rPr lang="zh-TW" altLang="en-US" sz="1400" dirty="0" smtClean="0">
                <a:latin typeface="微軟正黑體" panose="020B0604030504040204" pitchFamily="34" charset="-120"/>
                <a:ea typeface="微軟正黑體" panose="020B0604030504040204" pitchFamily="34" charset="-120"/>
              </a:rPr>
              <a:t>十二國民基本教育科技</a:t>
            </a:r>
            <a:r>
              <a:rPr lang="zh-TW" altLang="en-US" sz="1400" dirty="0">
                <a:latin typeface="微軟正黑體" panose="020B0604030504040204" pitchFamily="34" charset="-120"/>
                <a:ea typeface="微軟正黑體" panose="020B0604030504040204" pitchFamily="34" charset="-120"/>
              </a:rPr>
              <a:t>領域課程</a:t>
            </a:r>
            <a:r>
              <a:rPr lang="zh-TW" altLang="en-US" sz="1400" dirty="0" smtClean="0">
                <a:latin typeface="微軟正黑體" panose="020B0604030504040204" pitchFamily="34" charset="-120"/>
                <a:ea typeface="微軟正黑體" panose="020B0604030504040204" pitchFamily="34" charset="-120"/>
              </a:rPr>
              <a:t>綱要</a:t>
            </a:r>
            <a:r>
              <a:rPr lang="en-US" altLang="zh-TW" sz="1400" dirty="0" smtClean="0">
                <a:latin typeface="微軟正黑體" panose="020B0604030504040204" pitchFamily="34" charset="-120"/>
                <a:ea typeface="微軟正黑體" panose="020B0604030504040204" pitchFamily="34" charset="-120"/>
              </a:rPr>
              <a:t>&gt;</a:t>
            </a:r>
            <a:r>
              <a:rPr lang="zh-TW" altLang="en-US" sz="1400" dirty="0">
                <a:latin typeface="微軟正黑體" panose="020B0604030504040204" pitchFamily="34" charset="-120"/>
                <a:ea typeface="微軟正黑體" panose="020B0604030504040204" pitchFamily="34" charset="-120"/>
              </a:rPr>
              <a:t>之</a:t>
            </a:r>
            <a:r>
              <a:rPr lang="zh-TW" altLang="en-US" sz="1400" dirty="0" smtClean="0">
                <a:latin typeface="微軟正黑體" panose="020B0604030504040204" pitchFamily="34" charset="-120"/>
                <a:ea typeface="微軟正黑體" panose="020B0604030504040204" pitchFamily="34" charset="-120"/>
              </a:rPr>
              <a:t>「附錄一：科技領域學習重點與核心素養呼應表參考示例」</a:t>
            </a:r>
            <a:endParaRPr lang="en-US" altLang="zh-TW" sz="1400" dirty="0" smtClean="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400" dirty="0">
                <a:latin typeface="微軟正黑體" panose="020B0604030504040204" pitchFamily="34" charset="-120"/>
                <a:ea typeface="微軟正黑體" panose="020B0604030504040204" pitchFamily="34" charset="-120"/>
              </a:rPr>
              <a:t>　</a:t>
            </a:r>
            <a:r>
              <a:rPr lang="zh-TW" altLang="en-US" sz="1400" dirty="0" smtClean="0">
                <a:latin typeface="微軟正黑體" panose="020B0604030504040204" pitchFamily="34" charset="-120"/>
                <a:ea typeface="微軟正黑體" panose="020B0604030504040204" pitchFamily="34" charset="-120"/>
              </a:rPr>
              <a:t>　</a:t>
            </a:r>
            <a:r>
              <a:rPr lang="en-US" altLang="zh-TW" sz="1400" dirty="0" smtClean="0">
                <a:latin typeface="微軟正黑體" panose="020B0604030504040204" pitchFamily="34" charset="-120"/>
                <a:ea typeface="微軟正黑體" panose="020B0604030504040204" pitchFamily="34" charset="-120"/>
              </a:rPr>
              <a:t>&lt;</a:t>
            </a:r>
            <a:r>
              <a:rPr lang="zh-TW" altLang="en-US" sz="1400" dirty="0" smtClean="0">
                <a:latin typeface="微軟正黑體" panose="020B0604030504040204" pitchFamily="34" charset="-120"/>
                <a:ea typeface="微軟正黑體" panose="020B0604030504040204" pitchFamily="34" charset="-120"/>
              </a:rPr>
              <a:t>科技領域課程</a:t>
            </a:r>
            <a:r>
              <a:rPr lang="zh-TW" altLang="en-US" sz="1400" dirty="0">
                <a:latin typeface="微軟正黑體" panose="020B0604030504040204" pitchFamily="34" charset="-120"/>
                <a:ea typeface="微軟正黑體" panose="020B0604030504040204" pitchFamily="34" charset="-120"/>
              </a:rPr>
              <a:t>綱要課程手冊</a:t>
            </a:r>
            <a:r>
              <a:rPr lang="en-US" altLang="zh-TW" sz="1400" dirty="0">
                <a:latin typeface="微軟正黑體" panose="020B0604030504040204" pitchFamily="34" charset="-120"/>
                <a:ea typeface="微軟正黑體" panose="020B0604030504040204" pitchFamily="34" charset="-120"/>
              </a:rPr>
              <a:t>&gt;</a:t>
            </a:r>
            <a:r>
              <a:rPr lang="zh-TW" altLang="en-US" sz="1400" dirty="0">
                <a:latin typeface="微軟正黑體" panose="020B0604030504040204" pitchFamily="34" charset="-120"/>
                <a:ea typeface="微軟正黑體" panose="020B0604030504040204" pitchFamily="34" charset="-120"/>
              </a:rPr>
              <a:t>之「</a:t>
            </a:r>
            <a:r>
              <a:rPr lang="zh-TW" altLang="zh-TW" sz="1400" dirty="0">
                <a:latin typeface="微軟正黑體" panose="020B0604030504040204" pitchFamily="34" charset="-120"/>
                <a:ea typeface="微軟正黑體" panose="020B0604030504040204" pitchFamily="34" charset="-120"/>
              </a:rPr>
              <a:t>參、核心素養與學習重點的呼應說明</a:t>
            </a:r>
            <a:r>
              <a:rPr lang="zh-TW" altLang="en-US" sz="1400" dirty="0">
                <a:latin typeface="微軟正黑體" panose="020B0604030504040204" pitchFamily="34" charset="-120"/>
                <a:ea typeface="微軟正黑體" panose="020B0604030504040204" pitchFamily="34" charset="-120"/>
              </a:rPr>
              <a:t>」</a:t>
            </a:r>
          </a:p>
        </p:txBody>
      </p:sp>
      <p:sp>
        <p:nvSpPr>
          <p:cNvPr id="46111"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8603F1C-8DCF-4682-913F-C81E62EB7D88}" type="slidenum">
              <a:rPr lang="zh-TW" altLang="en-US" sz="1200" smtClean="0">
                <a:solidFill>
                  <a:srgbClr val="898989"/>
                </a:solidFill>
              </a:rPr>
              <a:pPr>
                <a:lnSpc>
                  <a:spcPct val="100000"/>
                </a:lnSpc>
                <a:spcBef>
                  <a:spcPct val="0"/>
                </a:spcBef>
                <a:buFontTx/>
                <a:buNone/>
              </a:pPr>
              <a:t>26</a:t>
            </a:fld>
            <a:endParaRPr lang="zh-TW" altLang="en-US" sz="1200" smtClean="0">
              <a:solidFill>
                <a:srgbClr val="898989"/>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06363"/>
            <a:ext cx="9158288" cy="769937"/>
          </a:xfrm>
        </p:spPr>
        <p:txBody>
          <a:bodyPr rtlCol="0">
            <a:noAutofit/>
          </a:bodyPr>
          <a:lstStyle/>
          <a:p>
            <a:pPr algn="ctr" eaLnBrk="1" fontAlgn="auto" hangingPunct="1">
              <a:spcAft>
                <a:spcPts val="0"/>
              </a:spcAft>
              <a:defRPr/>
            </a:pP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學習重點雙向</a:t>
            </a: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細目表舉隅</a:t>
            </a:r>
          </a:p>
        </p:txBody>
      </p:sp>
      <p:sp>
        <p:nvSpPr>
          <p:cNvPr id="47120" name="文字方塊 4"/>
          <p:cNvSpPr txBox="1">
            <a:spLocks noChangeArrowheads="1"/>
          </p:cNvSpPr>
          <p:nvPr/>
        </p:nvSpPr>
        <p:spPr bwMode="auto">
          <a:xfrm>
            <a:off x="332151" y="6033928"/>
            <a:ext cx="56573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dirty="0">
                <a:latin typeface="微軟正黑體" panose="020B0604030504040204" pitchFamily="34" charset="-120"/>
                <a:ea typeface="微軟正黑體" panose="020B0604030504040204" pitchFamily="34" charset="-120"/>
              </a:rPr>
              <a:t>摘自</a:t>
            </a:r>
            <a:r>
              <a:rPr lang="en-US" altLang="zh-TW" sz="1400" dirty="0" smtClean="0">
                <a:latin typeface="微軟正黑體" panose="020B0604030504040204" pitchFamily="34" charset="-120"/>
                <a:ea typeface="微軟正黑體" panose="020B0604030504040204" pitchFamily="34" charset="-120"/>
              </a:rPr>
              <a:t>&lt;</a:t>
            </a:r>
            <a:r>
              <a:rPr lang="zh-TW" altLang="en-US" sz="1400" dirty="0">
                <a:latin typeface="微軟正黑體" panose="020B0604030504040204" pitchFamily="34" charset="-120"/>
                <a:ea typeface="微軟正黑體" panose="020B0604030504040204" pitchFamily="34" charset="-120"/>
              </a:rPr>
              <a:t>科技領域課程綱要課程手冊</a:t>
            </a:r>
            <a:r>
              <a:rPr lang="en-US" altLang="zh-TW" sz="1400" dirty="0" smtClean="0">
                <a:latin typeface="微軟正黑體" panose="020B0604030504040204" pitchFamily="34" charset="-120"/>
                <a:ea typeface="微軟正黑體" panose="020B0604030504040204" pitchFamily="34" charset="-120"/>
              </a:rPr>
              <a:t>&gt;</a:t>
            </a:r>
            <a:r>
              <a:rPr lang="zh-TW" altLang="en-US" sz="1400" dirty="0">
                <a:latin typeface="微軟正黑體" panose="020B0604030504040204" pitchFamily="34" charset="-120"/>
                <a:ea typeface="微軟正黑體" panose="020B0604030504040204" pitchFamily="34" charset="-120"/>
              </a:rPr>
              <a:t>之「</a:t>
            </a:r>
            <a:r>
              <a:rPr lang="zh-TW" altLang="zh-TW" sz="1400" dirty="0">
                <a:latin typeface="微軟正黑體" panose="020B0604030504040204" pitchFamily="34" charset="-120"/>
                <a:ea typeface="微軟正黑體" panose="020B0604030504040204" pitchFamily="34" charset="-120"/>
              </a:rPr>
              <a:t>伍、素養導向教材編寫原則</a:t>
            </a:r>
            <a:r>
              <a:rPr lang="zh-TW" altLang="en-US" sz="1400" dirty="0">
                <a:latin typeface="微軟正黑體" panose="020B0604030504040204" pitchFamily="34" charset="-120"/>
                <a:ea typeface="微軟正黑體" panose="020B0604030504040204" pitchFamily="34" charset="-120"/>
              </a:rPr>
              <a:t>」</a:t>
            </a:r>
          </a:p>
        </p:txBody>
      </p:sp>
      <p:sp>
        <p:nvSpPr>
          <p:cNvPr id="47121" name="投影片編號版面配置區 5"/>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5214B6E-E1C0-4656-9E40-358B8984CF06}" type="slidenum">
              <a:rPr lang="zh-TW" altLang="en-US" sz="1200" smtClean="0">
                <a:solidFill>
                  <a:srgbClr val="898989"/>
                </a:solidFill>
              </a:rPr>
              <a:pPr>
                <a:lnSpc>
                  <a:spcPct val="100000"/>
                </a:lnSpc>
                <a:spcBef>
                  <a:spcPct val="0"/>
                </a:spcBef>
                <a:buFontTx/>
                <a:buNone/>
              </a:pPr>
              <a:t>27</a:t>
            </a:fld>
            <a:endParaRPr lang="zh-TW" altLang="en-US" sz="1200" smtClean="0">
              <a:solidFill>
                <a:srgbClr val="898989"/>
              </a:solidFill>
            </a:endParaRPr>
          </a:p>
        </p:txBody>
      </p:sp>
      <p:graphicFrame>
        <p:nvGraphicFramePr>
          <p:cNvPr id="5" name="表格 4"/>
          <p:cNvGraphicFramePr>
            <a:graphicFrameLocks noGrp="1"/>
          </p:cNvGraphicFramePr>
          <p:nvPr>
            <p:extLst>
              <p:ext uri="{D42A27DB-BD31-4B8C-83A1-F6EECF244321}">
                <p14:modId xmlns:p14="http://schemas.microsoft.com/office/powerpoint/2010/main" val="2643955972"/>
              </p:ext>
            </p:extLst>
          </p:nvPr>
        </p:nvGraphicFramePr>
        <p:xfrm>
          <a:off x="332151" y="876300"/>
          <a:ext cx="8493986" cy="5006458"/>
        </p:xfrm>
        <a:graphic>
          <a:graphicData uri="http://schemas.openxmlformats.org/drawingml/2006/table">
            <a:tbl>
              <a:tblPr firstRow="1" firstCol="1" bandRow="1">
                <a:tableStyleId>{21E4AEA4-8DFA-4A89-87EB-49C32662AFE0}</a:tableStyleId>
              </a:tblPr>
              <a:tblGrid>
                <a:gridCol w="998312">
                  <a:extLst>
                    <a:ext uri="{9D8B030D-6E8A-4147-A177-3AD203B41FA5}">
                      <a16:colId xmlns:a16="http://schemas.microsoft.com/office/drawing/2014/main" xmlns="" val="3727546924"/>
                    </a:ext>
                  </a:extLst>
                </a:gridCol>
                <a:gridCol w="1443790">
                  <a:extLst>
                    <a:ext uri="{9D8B030D-6E8A-4147-A177-3AD203B41FA5}">
                      <a16:colId xmlns:a16="http://schemas.microsoft.com/office/drawing/2014/main" xmlns="" val="1217412922"/>
                    </a:ext>
                  </a:extLst>
                </a:gridCol>
                <a:gridCol w="3025942">
                  <a:extLst>
                    <a:ext uri="{9D8B030D-6E8A-4147-A177-3AD203B41FA5}">
                      <a16:colId xmlns:a16="http://schemas.microsoft.com/office/drawing/2014/main" xmlns="" val="2495317463"/>
                    </a:ext>
                  </a:extLst>
                </a:gridCol>
                <a:gridCol w="3025942">
                  <a:extLst>
                    <a:ext uri="{9D8B030D-6E8A-4147-A177-3AD203B41FA5}">
                      <a16:colId xmlns:a16="http://schemas.microsoft.com/office/drawing/2014/main" xmlns="" val="1994226785"/>
                    </a:ext>
                  </a:extLst>
                </a:gridCol>
              </a:tblGrid>
              <a:tr h="744853">
                <a:tc rowSpan="2" gridSpan="2">
                  <a:txBody>
                    <a:bodyPr/>
                    <a:lstStyle/>
                    <a:p>
                      <a:pPr algn="r">
                        <a:spcAft>
                          <a:spcPts val="0"/>
                        </a:spcAft>
                      </a:pPr>
                      <a:endParaRPr lang="en-US" altLang="zh-TW" sz="2000" kern="100" dirty="0" smtClean="0">
                        <a:effectLst/>
                        <a:latin typeface="微軟正黑體" panose="020B0604030504040204" pitchFamily="34" charset="-120"/>
                        <a:ea typeface="微軟正黑體" panose="020B0604030504040204" pitchFamily="34" charset="-120"/>
                      </a:endParaRPr>
                    </a:p>
                    <a:p>
                      <a:pPr algn="r">
                        <a:spcAft>
                          <a:spcPts val="0"/>
                        </a:spcAft>
                      </a:pPr>
                      <a:r>
                        <a:rPr lang="zh-TW" sz="2000" kern="100" dirty="0" smtClean="0">
                          <a:effectLst/>
                          <a:latin typeface="微軟正黑體" panose="020B0604030504040204" pitchFamily="34" charset="-120"/>
                          <a:ea typeface="微軟正黑體" panose="020B0604030504040204" pitchFamily="34" charset="-120"/>
                        </a:rPr>
                        <a:t>學習</a:t>
                      </a:r>
                      <a:r>
                        <a:rPr lang="zh-TW" sz="2000" kern="100" dirty="0">
                          <a:effectLst/>
                          <a:latin typeface="微軟正黑體" panose="020B0604030504040204" pitchFamily="34" charset="-120"/>
                          <a:ea typeface="微軟正黑體" panose="020B0604030504040204" pitchFamily="34" charset="-120"/>
                        </a:rPr>
                        <a:t>表現</a:t>
                      </a:r>
                    </a:p>
                    <a:p>
                      <a:pPr>
                        <a:spcAft>
                          <a:spcPts val="0"/>
                        </a:spcAft>
                      </a:pPr>
                      <a:r>
                        <a:rPr lang="en-US" sz="2000" kern="100" dirty="0">
                          <a:effectLst/>
                          <a:latin typeface="微軟正黑體" panose="020B0604030504040204" pitchFamily="34" charset="-120"/>
                          <a:ea typeface="微軟正黑體" panose="020B0604030504040204" pitchFamily="34" charset="-120"/>
                        </a:rPr>
                        <a:t> </a:t>
                      </a:r>
                      <a:endParaRPr lang="zh-TW" sz="2000" kern="100" dirty="0">
                        <a:effectLst/>
                        <a:latin typeface="微軟正黑體" panose="020B0604030504040204" pitchFamily="34" charset="-120"/>
                        <a:ea typeface="微軟正黑體" panose="020B0604030504040204" pitchFamily="34" charset="-120"/>
                      </a:endParaRPr>
                    </a:p>
                    <a:p>
                      <a:pPr>
                        <a:spcAft>
                          <a:spcPts val="0"/>
                        </a:spcAft>
                      </a:pPr>
                      <a:r>
                        <a:rPr lang="zh-TW" sz="2000" kern="100" dirty="0">
                          <a:effectLst/>
                          <a:latin typeface="微軟正黑體" panose="020B0604030504040204" pitchFamily="34" charset="-120"/>
                          <a:ea typeface="微軟正黑體" panose="020B0604030504040204" pitchFamily="34" charset="-120"/>
                        </a:rPr>
                        <a:t>學習內容</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92" marR="543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ap="flat" cmpd="sng" algn="ctr">
                      <a:noFill/>
                      <a:prstDash val="solid"/>
                      <a:round/>
                      <a:headEnd type="none" w="med" len="med"/>
                      <a:tailEnd type="none" w="med" len="med"/>
                    </a:lnTlToBr>
                  </a:tcPr>
                </a:tc>
                <a:tc rowSpan="2" hMerge="1">
                  <a:txBody>
                    <a:bodyPr/>
                    <a:lstStyle/>
                    <a:p>
                      <a:endParaRPr lang="zh-TW" altLang="en-US"/>
                    </a:p>
                  </a:txBody>
                  <a:tcPr/>
                </a:tc>
                <a:tc>
                  <a:txBody>
                    <a:bodyPr/>
                    <a:lstStyle/>
                    <a:p>
                      <a:pPr algn="ctr">
                        <a:spcAft>
                          <a:spcPts val="0"/>
                        </a:spcAft>
                      </a:pPr>
                      <a:r>
                        <a:rPr lang="zh-TW" sz="2000" kern="100" dirty="0">
                          <a:effectLst/>
                          <a:latin typeface="微軟正黑體" panose="020B0604030504040204" pitchFamily="34" charset="-120"/>
                          <a:ea typeface="微軟正黑體" panose="020B0604030504040204" pitchFamily="34" charset="-120"/>
                        </a:rPr>
                        <a:t>運算思維與問題解決</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92" marR="5439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zh-TW" sz="2000" kern="100" dirty="0">
                          <a:effectLst/>
                          <a:latin typeface="微軟正黑體" panose="020B0604030504040204" pitchFamily="34" charset="-120"/>
                          <a:ea typeface="微軟正黑體" panose="020B0604030504040204" pitchFamily="34" charset="-120"/>
                        </a:rPr>
                        <a:t>資訊科技與溝通表達</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92" marR="5439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304981700"/>
                  </a:ext>
                </a:extLst>
              </a:tr>
              <a:tr h="893447">
                <a:tc gridSpan="2" vMerge="1">
                  <a:txBody>
                    <a:bodyPr/>
                    <a:lstStyle/>
                    <a:p>
                      <a:endParaRPr lang="zh-TW" altLang="en-US"/>
                    </a:p>
                  </a:txBody>
                  <a:tcPr/>
                </a:tc>
                <a:tc hMerge="1" vMerge="1">
                  <a:txBody>
                    <a:bodyPr/>
                    <a:lstStyle/>
                    <a:p>
                      <a:endParaRPr lang="zh-TW" altLang="en-US"/>
                    </a:p>
                  </a:txBody>
                  <a:tcPr/>
                </a:tc>
                <a:tc>
                  <a:txBody>
                    <a:bodyPr/>
                    <a:lstStyle/>
                    <a:p>
                      <a:pPr algn="just">
                        <a:spcAft>
                          <a:spcPts val="0"/>
                        </a:spcAft>
                      </a:pPr>
                      <a:r>
                        <a:rPr lang="zh-TW" sz="1800" kern="100" dirty="0">
                          <a:effectLst/>
                          <a:latin typeface="微軟正黑體" panose="020B0604030504040204" pitchFamily="34" charset="-120"/>
                          <a:ea typeface="微軟正黑體" panose="020B0604030504040204" pitchFamily="34" charset="-120"/>
                        </a:rPr>
                        <a:t>運</a:t>
                      </a:r>
                      <a:r>
                        <a:rPr lang="en-US" sz="1800" kern="100" dirty="0">
                          <a:effectLst/>
                          <a:latin typeface="微軟正黑體" panose="020B0604030504040204" pitchFamily="34" charset="-120"/>
                          <a:ea typeface="微軟正黑體" panose="020B0604030504040204" pitchFamily="34" charset="-120"/>
                        </a:rPr>
                        <a:t>t-IV-4 </a:t>
                      </a:r>
                      <a:endParaRPr lang="en-US" sz="1800" kern="100" dirty="0" smtClean="0">
                        <a:effectLst/>
                        <a:latin typeface="微軟正黑體" panose="020B0604030504040204" pitchFamily="34" charset="-120"/>
                        <a:ea typeface="微軟正黑體" panose="020B0604030504040204" pitchFamily="34" charset="-120"/>
                      </a:endParaRPr>
                    </a:p>
                    <a:p>
                      <a:pPr algn="just">
                        <a:spcAft>
                          <a:spcPts val="0"/>
                        </a:spcAft>
                      </a:pPr>
                      <a:r>
                        <a:rPr lang="zh-TW" sz="1800" kern="100" dirty="0" smtClean="0">
                          <a:effectLst/>
                          <a:latin typeface="微軟正黑體" panose="020B0604030504040204" pitchFamily="34" charset="-120"/>
                          <a:ea typeface="微軟正黑體" panose="020B0604030504040204" pitchFamily="34" charset="-120"/>
                        </a:rPr>
                        <a:t>能</a:t>
                      </a:r>
                      <a:r>
                        <a:rPr lang="zh-TW" sz="1800" kern="100" dirty="0">
                          <a:effectLst/>
                          <a:latin typeface="微軟正黑體" panose="020B0604030504040204" pitchFamily="34" charset="-120"/>
                          <a:ea typeface="微軟正黑體" panose="020B0604030504040204" pitchFamily="34" charset="-120"/>
                        </a:rPr>
                        <a:t>應用運算思維解析問題。</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92" marR="5439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algn="just">
                        <a:spcAft>
                          <a:spcPts val="0"/>
                        </a:spcAft>
                      </a:pPr>
                      <a:r>
                        <a:rPr lang="zh-TW" sz="1800" kern="100" dirty="0">
                          <a:effectLst/>
                          <a:latin typeface="微軟正黑體" panose="020B0604030504040204" pitchFamily="34" charset="-120"/>
                          <a:ea typeface="微軟正黑體" panose="020B0604030504040204" pitchFamily="34" charset="-120"/>
                        </a:rPr>
                        <a:t>運</a:t>
                      </a:r>
                      <a:r>
                        <a:rPr lang="en-US" sz="1800" kern="100" dirty="0" smtClean="0">
                          <a:effectLst/>
                          <a:latin typeface="微軟正黑體" panose="020B0604030504040204" pitchFamily="34" charset="-120"/>
                          <a:ea typeface="微軟正黑體" panose="020B0604030504040204" pitchFamily="34" charset="-120"/>
                        </a:rPr>
                        <a:t>p-IV-1</a:t>
                      </a:r>
                    </a:p>
                    <a:p>
                      <a:pPr algn="just">
                        <a:spcAft>
                          <a:spcPts val="0"/>
                        </a:spcAft>
                      </a:pPr>
                      <a:r>
                        <a:rPr lang="zh-TW" sz="1800" kern="100" dirty="0" smtClean="0">
                          <a:effectLst/>
                          <a:latin typeface="微軟正黑體" panose="020B0604030504040204" pitchFamily="34" charset="-120"/>
                          <a:ea typeface="微軟正黑體" panose="020B0604030504040204" pitchFamily="34" charset="-120"/>
                        </a:rPr>
                        <a:t>能</a:t>
                      </a:r>
                      <a:r>
                        <a:rPr lang="zh-TW" sz="1800" kern="100" dirty="0">
                          <a:effectLst/>
                          <a:latin typeface="微軟正黑體" panose="020B0604030504040204" pitchFamily="34" charset="-120"/>
                          <a:ea typeface="微軟正黑體" panose="020B0604030504040204" pitchFamily="34" charset="-120"/>
                        </a:rPr>
                        <a:t>選用適當的資訊科技組織思維，並進行有效的表達。</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92" marR="5439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2183921023"/>
                  </a:ext>
                </a:extLst>
              </a:tr>
              <a:tr h="1725819">
                <a:tc>
                  <a:txBody>
                    <a:bodyPr/>
                    <a:lstStyle/>
                    <a:p>
                      <a:pPr algn="ctr">
                        <a:spcAft>
                          <a:spcPts val="0"/>
                        </a:spcAft>
                      </a:pPr>
                      <a:r>
                        <a:rPr lang="zh-TW" sz="2000" kern="100" dirty="0">
                          <a:effectLst/>
                          <a:latin typeface="微軟正黑體" panose="020B0604030504040204" pitchFamily="34" charset="-120"/>
                          <a:ea typeface="微軟正黑體" panose="020B0604030504040204" pitchFamily="34" charset="-120"/>
                        </a:rPr>
                        <a:t>演算法</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92" marR="5439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just">
                        <a:spcAft>
                          <a:spcPts val="0"/>
                        </a:spcAft>
                      </a:pPr>
                      <a:r>
                        <a:rPr lang="zh-TW" sz="1800" kern="100" dirty="0">
                          <a:effectLst/>
                          <a:latin typeface="微軟正黑體" panose="020B0604030504040204" pitchFamily="34" charset="-120"/>
                          <a:ea typeface="微軟正黑體" panose="020B0604030504040204" pitchFamily="34" charset="-120"/>
                        </a:rPr>
                        <a:t>資</a:t>
                      </a:r>
                      <a:r>
                        <a:rPr lang="en-US" sz="1800" kern="100" dirty="0">
                          <a:effectLst/>
                          <a:latin typeface="微軟正黑體" panose="020B0604030504040204" pitchFamily="34" charset="-120"/>
                          <a:ea typeface="微軟正黑體" panose="020B0604030504040204" pitchFamily="34" charset="-120"/>
                        </a:rPr>
                        <a:t>A-IV-1 </a:t>
                      </a:r>
                      <a:endParaRPr lang="en-US" sz="1800" kern="100" dirty="0" smtClean="0">
                        <a:effectLst/>
                        <a:latin typeface="微軟正黑體" panose="020B0604030504040204" pitchFamily="34" charset="-120"/>
                        <a:ea typeface="微軟正黑體" panose="020B0604030504040204" pitchFamily="34" charset="-120"/>
                      </a:endParaRPr>
                    </a:p>
                    <a:p>
                      <a:pPr algn="just">
                        <a:spcAft>
                          <a:spcPts val="0"/>
                        </a:spcAft>
                      </a:pPr>
                      <a:r>
                        <a:rPr lang="zh-TW" sz="1800" kern="100" dirty="0" smtClean="0">
                          <a:effectLst/>
                          <a:latin typeface="微軟正黑體" panose="020B0604030504040204" pitchFamily="34" charset="-120"/>
                          <a:ea typeface="微軟正黑體" panose="020B0604030504040204" pitchFamily="34" charset="-120"/>
                        </a:rPr>
                        <a:t>演算法</a:t>
                      </a:r>
                      <a:r>
                        <a:rPr lang="zh-TW" sz="1800" kern="100" dirty="0">
                          <a:effectLst/>
                          <a:latin typeface="微軟正黑體" panose="020B0604030504040204" pitchFamily="34" charset="-120"/>
                          <a:ea typeface="微軟正黑體" panose="020B0604030504040204" pitchFamily="34" charset="-120"/>
                        </a:rPr>
                        <a:t>基本概念。</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92" marR="54392"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marL="342900" lvl="0" indent="-342900">
                        <a:spcAft>
                          <a:spcPts val="0"/>
                        </a:spcAft>
                        <a:buSzPts val="1100"/>
                        <a:buFont typeface="Wingdings" panose="05000000000000000000" pitchFamily="2" charset="2"/>
                        <a:buChar char=""/>
                      </a:pPr>
                      <a:r>
                        <a:rPr lang="zh-TW" sz="1800" kern="100" dirty="0">
                          <a:effectLst/>
                          <a:latin typeface="微軟正黑體" panose="020B0604030504040204" pitchFamily="34" charset="-120"/>
                          <a:ea typeface="微軟正黑體" panose="020B0604030504040204" pitchFamily="34" charset="-120"/>
                        </a:rPr>
                        <a:t>樣式辨識：從樂曲中尋找規律與樣式</a:t>
                      </a:r>
                    </a:p>
                    <a:p>
                      <a:pPr marL="342900" lvl="0" indent="-342900">
                        <a:spcAft>
                          <a:spcPts val="0"/>
                        </a:spcAft>
                        <a:buSzPts val="1100"/>
                        <a:buFont typeface="Wingdings" panose="05000000000000000000" pitchFamily="2" charset="2"/>
                        <a:buChar char=""/>
                      </a:pPr>
                      <a:r>
                        <a:rPr lang="zh-TW" sz="1800" kern="100" dirty="0">
                          <a:effectLst/>
                          <a:latin typeface="微軟正黑體" panose="020B0604030504040204" pitchFamily="34" charset="-120"/>
                          <a:ea typeface="微軟正黑體" panose="020B0604030504040204" pitchFamily="34" charset="-120"/>
                        </a:rPr>
                        <a:t>問題拆解：從樂句中分析樂曲結構</a:t>
                      </a:r>
                    </a:p>
                    <a:p>
                      <a:pPr marL="342900" lvl="0" indent="-342900">
                        <a:spcAft>
                          <a:spcPts val="0"/>
                        </a:spcAft>
                        <a:buSzPts val="1100"/>
                        <a:buFont typeface="Wingdings" panose="05000000000000000000" pitchFamily="2" charset="2"/>
                        <a:buChar char=""/>
                      </a:pPr>
                      <a:r>
                        <a:rPr lang="zh-TW" sz="1800" kern="100" dirty="0">
                          <a:effectLst/>
                          <a:latin typeface="微軟正黑體" panose="020B0604030504040204" pitchFamily="34" charset="-120"/>
                          <a:ea typeface="微軟正黑體" panose="020B0604030504040204" pitchFamily="34" charset="-120"/>
                        </a:rPr>
                        <a:t>演算法設計：運用模組化程式設計與流程控制完成自動化樂曲演奏</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92" marR="543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342900" lvl="0" indent="-342900">
                        <a:spcAft>
                          <a:spcPts val="0"/>
                        </a:spcAft>
                        <a:buSzPts val="1100"/>
                        <a:buFont typeface="Wingdings" panose="05000000000000000000" pitchFamily="2" charset="2"/>
                        <a:buChar char=""/>
                      </a:pPr>
                      <a:r>
                        <a:rPr lang="zh-TW" sz="1800" kern="100" dirty="0">
                          <a:effectLst/>
                          <a:latin typeface="微軟正黑體" panose="020B0604030504040204" pitchFamily="34" charset="-120"/>
                          <a:ea typeface="微軟正黑體" panose="020B0604030504040204" pitchFamily="34" charset="-120"/>
                        </a:rPr>
                        <a:t>將樂曲的創作以流程圖表達</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392" marR="5439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2824841254"/>
                  </a:ext>
                </a:extLst>
              </a:tr>
              <a:tr h="1447918">
                <a:tc>
                  <a:txBody>
                    <a:bodyPr/>
                    <a:lstStyle/>
                    <a:p>
                      <a:pPr marL="0" algn="ctr" defTabSz="914400" rtl="0" eaLnBrk="1" latinLnBrk="0" hangingPunct="1">
                        <a:spcAft>
                          <a:spcPts val="0"/>
                        </a:spcAft>
                      </a:pPr>
                      <a:r>
                        <a:rPr lang="zh-TW" sz="2000" b="1" kern="100" dirty="0" smtClean="0">
                          <a:solidFill>
                            <a:schemeClr val="lt1"/>
                          </a:solidFill>
                          <a:effectLst/>
                          <a:latin typeface="微軟正黑體" panose="020B0604030504040204" pitchFamily="34" charset="-120"/>
                          <a:ea typeface="微軟正黑體" panose="020B0604030504040204" pitchFamily="34" charset="-120"/>
                          <a:cs typeface="+mn-cs"/>
                        </a:rPr>
                        <a:t>程式</a:t>
                      </a:r>
                      <a:endParaRPr lang="en-US" altLang="zh-TW" sz="2000" b="1" kern="100" dirty="0" smtClean="0">
                        <a:solidFill>
                          <a:schemeClr val="lt1"/>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spcAft>
                          <a:spcPts val="0"/>
                        </a:spcAft>
                      </a:pPr>
                      <a:r>
                        <a:rPr lang="zh-TW" sz="2000" b="1" kern="100" dirty="0" smtClean="0">
                          <a:solidFill>
                            <a:schemeClr val="lt1"/>
                          </a:solidFill>
                          <a:effectLst/>
                          <a:latin typeface="微軟正黑體" panose="020B0604030504040204" pitchFamily="34" charset="-120"/>
                          <a:ea typeface="微軟正黑體" panose="020B0604030504040204" pitchFamily="34" charset="-120"/>
                          <a:cs typeface="+mn-cs"/>
                        </a:rPr>
                        <a:t>設計</a:t>
                      </a:r>
                      <a:endParaRPr lang="zh-TW" sz="2000" b="1" kern="100" dirty="0">
                        <a:solidFill>
                          <a:schemeClr val="lt1"/>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just" defTabSz="914400" rtl="0" eaLnBrk="1" latinLnBrk="0" hangingPunct="1">
                        <a:spcAft>
                          <a:spcPts val="0"/>
                        </a:spcAft>
                      </a:pPr>
                      <a:r>
                        <a:rPr lang="zh-TW" sz="1800" kern="100" dirty="0">
                          <a:solidFill>
                            <a:schemeClr val="dk1"/>
                          </a:solidFill>
                          <a:effectLst/>
                          <a:latin typeface="微軟正黑體" panose="020B0604030504040204" pitchFamily="34" charset="-120"/>
                          <a:ea typeface="微軟正黑體" panose="020B0604030504040204" pitchFamily="34" charset="-120"/>
                          <a:cs typeface="+mn-cs"/>
                        </a:rPr>
                        <a:t>資</a:t>
                      </a:r>
                      <a:r>
                        <a:rPr lang="en-US" sz="1800" kern="100" dirty="0" smtClean="0">
                          <a:solidFill>
                            <a:schemeClr val="dk1"/>
                          </a:solidFill>
                          <a:effectLst/>
                          <a:latin typeface="微軟正黑體" panose="020B0604030504040204" pitchFamily="34" charset="-120"/>
                          <a:ea typeface="微軟正黑體" panose="020B0604030504040204" pitchFamily="34" charset="-120"/>
                          <a:cs typeface="+mn-cs"/>
                        </a:rPr>
                        <a:t>P-IV-2</a:t>
                      </a:r>
                    </a:p>
                    <a:p>
                      <a:pPr marL="0" algn="just" defTabSz="914400" rtl="0" eaLnBrk="1" latinLnBrk="0" hangingPunct="1">
                        <a:spcAft>
                          <a:spcPts val="0"/>
                        </a:spcAft>
                      </a:pPr>
                      <a:r>
                        <a:rPr lang="zh-TW" sz="1800" kern="100" dirty="0" smtClean="0">
                          <a:solidFill>
                            <a:schemeClr val="dk1"/>
                          </a:solidFill>
                          <a:effectLst/>
                          <a:latin typeface="微軟正黑體" panose="020B0604030504040204" pitchFamily="34" charset="-120"/>
                          <a:ea typeface="微軟正黑體" panose="020B0604030504040204" pitchFamily="34" charset="-120"/>
                          <a:cs typeface="+mn-cs"/>
                        </a:rPr>
                        <a:t>結構</a:t>
                      </a:r>
                      <a:r>
                        <a:rPr lang="zh-TW" sz="1800" kern="100" dirty="0">
                          <a:solidFill>
                            <a:schemeClr val="dk1"/>
                          </a:solidFill>
                          <a:effectLst/>
                          <a:latin typeface="微軟正黑體" panose="020B0604030504040204" pitchFamily="34" charset="-120"/>
                          <a:ea typeface="微軟正黑體" panose="020B0604030504040204" pitchFamily="34" charset="-120"/>
                          <a:cs typeface="+mn-cs"/>
                        </a:rPr>
                        <a:t>化程式設計。</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60000"/>
                        <a:lumOff val="40000"/>
                      </a:schemeClr>
                    </a:solidFill>
                  </a:tcPr>
                </a:tc>
                <a:tc>
                  <a:txBody>
                    <a:bodyPr/>
                    <a:lstStyle/>
                    <a:p>
                      <a:pPr marL="342900" lvl="0" indent="-342900" algn="l" defTabSz="914400" rtl="0" eaLnBrk="1" latinLnBrk="0" hangingPunct="1">
                        <a:spcAft>
                          <a:spcPts val="0"/>
                        </a:spcAft>
                        <a:buSzPts val="1100"/>
                        <a:buFont typeface="Wingdings" panose="05000000000000000000" pitchFamily="2" charset="2"/>
                        <a:buChar char=""/>
                      </a:pPr>
                      <a:r>
                        <a:rPr lang="zh-TW" sz="1800" kern="100" dirty="0">
                          <a:solidFill>
                            <a:schemeClr val="dk1"/>
                          </a:solidFill>
                          <a:effectLst/>
                          <a:latin typeface="微軟正黑體" panose="020B0604030504040204" pitchFamily="34" charset="-120"/>
                          <a:ea typeface="微軟正黑體" panose="020B0604030504040204" pitchFamily="34" charset="-120"/>
                          <a:cs typeface="+mn-cs"/>
                        </a:rPr>
                        <a:t>抽象化：學生進行樂句函式定義</a:t>
                      </a:r>
                    </a:p>
                    <a:p>
                      <a:pPr marL="342900" lvl="0" indent="-342900" algn="l" defTabSz="914400" rtl="0" eaLnBrk="1" latinLnBrk="0" hangingPunct="1">
                        <a:spcAft>
                          <a:spcPts val="0"/>
                        </a:spcAft>
                        <a:buSzPts val="1100"/>
                        <a:buFont typeface="Wingdings" panose="05000000000000000000" pitchFamily="2" charset="2"/>
                        <a:buChar char=""/>
                      </a:pPr>
                      <a:r>
                        <a:rPr lang="zh-TW" sz="1800" kern="100" dirty="0">
                          <a:solidFill>
                            <a:schemeClr val="dk1"/>
                          </a:solidFill>
                          <a:effectLst/>
                          <a:latin typeface="微軟正黑體" panose="020B0604030504040204" pitchFamily="34" charset="-120"/>
                          <a:ea typeface="微軟正黑體" panose="020B0604030504040204" pitchFamily="34" charset="-120"/>
                          <a:cs typeface="+mn-cs"/>
                        </a:rPr>
                        <a:t>演算法設計：運用模組化程式設計與流程控制完成自動化樂曲演奏</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342900" lvl="0" indent="-342900" algn="l" defTabSz="914400" rtl="0" eaLnBrk="1" latinLnBrk="0" hangingPunct="1">
                        <a:spcAft>
                          <a:spcPts val="0"/>
                        </a:spcAft>
                        <a:buSzPts val="1100"/>
                        <a:buFont typeface="Wingdings" panose="05000000000000000000" pitchFamily="2" charset="2"/>
                        <a:buChar char=""/>
                      </a:pPr>
                      <a:r>
                        <a:rPr lang="zh-TW" sz="1800" kern="100" dirty="0">
                          <a:solidFill>
                            <a:schemeClr val="dk1"/>
                          </a:solidFill>
                          <a:effectLst/>
                          <a:latin typeface="微軟正黑體" panose="020B0604030504040204" pitchFamily="34" charset="-120"/>
                          <a:ea typeface="微軟正黑體" panose="020B0604030504040204" pitchFamily="34" charset="-120"/>
                          <a:cs typeface="+mn-cs"/>
                        </a:rPr>
                        <a:t>將樂曲的創作以程式碼的形式表達</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512520399"/>
                  </a:ext>
                </a:extLst>
              </a:tr>
            </a:tbl>
          </a:graphicData>
        </a:graphic>
      </p:graphicFrame>
      <p:cxnSp>
        <p:nvCxnSpPr>
          <p:cNvPr id="6" name="直線接點 5"/>
          <p:cNvCxnSpPr/>
          <p:nvPr/>
        </p:nvCxnSpPr>
        <p:spPr>
          <a:xfrm>
            <a:off x="332151" y="876300"/>
            <a:ext cx="2423081" cy="161423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0031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06363"/>
            <a:ext cx="9158288" cy="769937"/>
          </a:xfrm>
        </p:spPr>
        <p:txBody>
          <a:bodyPr rtlCol="0">
            <a:noAutofit/>
          </a:bodyPr>
          <a:lstStyle/>
          <a:p>
            <a:pPr algn="ctr" eaLnBrk="1" fontAlgn="auto" hangingPunct="1">
              <a:spcAft>
                <a:spcPts val="0"/>
              </a:spcAft>
              <a:defRPr/>
            </a:pPr>
            <a:r>
              <a:rPr lang="zh-TW" altLang="en-US" sz="32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學習重點雙向</a:t>
            </a:r>
            <a:r>
              <a:rPr lang="zh-TW" altLang="en-US" sz="32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細目表舉隅</a:t>
            </a:r>
          </a:p>
        </p:txBody>
      </p:sp>
      <p:sp>
        <p:nvSpPr>
          <p:cNvPr id="47120" name="文字方塊 4"/>
          <p:cNvSpPr txBox="1">
            <a:spLocks noChangeArrowheads="1"/>
          </p:cNvSpPr>
          <p:nvPr/>
        </p:nvSpPr>
        <p:spPr bwMode="auto">
          <a:xfrm>
            <a:off x="256452" y="5924750"/>
            <a:ext cx="56573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dirty="0">
                <a:latin typeface="微軟正黑體" panose="020B0604030504040204" pitchFamily="34" charset="-120"/>
                <a:ea typeface="微軟正黑體" panose="020B0604030504040204" pitchFamily="34" charset="-120"/>
              </a:rPr>
              <a:t>摘自</a:t>
            </a:r>
            <a:r>
              <a:rPr lang="en-US" altLang="zh-TW" sz="1400" dirty="0" smtClean="0">
                <a:latin typeface="微軟正黑體" panose="020B0604030504040204" pitchFamily="34" charset="-120"/>
                <a:ea typeface="微軟正黑體" panose="020B0604030504040204" pitchFamily="34" charset="-120"/>
              </a:rPr>
              <a:t>&lt;</a:t>
            </a:r>
            <a:r>
              <a:rPr lang="zh-TW" altLang="en-US" sz="1400" dirty="0">
                <a:latin typeface="微軟正黑體" panose="020B0604030504040204" pitchFamily="34" charset="-120"/>
                <a:ea typeface="微軟正黑體" panose="020B0604030504040204" pitchFamily="34" charset="-120"/>
              </a:rPr>
              <a:t>科技領域課程綱要課程手冊</a:t>
            </a:r>
            <a:r>
              <a:rPr lang="en-US" altLang="zh-TW" sz="1400" dirty="0" smtClean="0">
                <a:latin typeface="微軟正黑體" panose="020B0604030504040204" pitchFamily="34" charset="-120"/>
                <a:ea typeface="微軟正黑體" panose="020B0604030504040204" pitchFamily="34" charset="-120"/>
              </a:rPr>
              <a:t>&gt;</a:t>
            </a:r>
            <a:r>
              <a:rPr lang="zh-TW" altLang="en-US" sz="1400" dirty="0">
                <a:latin typeface="微軟正黑體" panose="020B0604030504040204" pitchFamily="34" charset="-120"/>
                <a:ea typeface="微軟正黑體" panose="020B0604030504040204" pitchFamily="34" charset="-120"/>
              </a:rPr>
              <a:t>之「</a:t>
            </a:r>
            <a:r>
              <a:rPr lang="zh-TW" altLang="zh-TW" sz="1400" dirty="0">
                <a:latin typeface="微軟正黑體" panose="020B0604030504040204" pitchFamily="34" charset="-120"/>
                <a:ea typeface="微軟正黑體" panose="020B0604030504040204" pitchFamily="34" charset="-120"/>
              </a:rPr>
              <a:t>伍、素養導向教材編寫原則</a:t>
            </a:r>
            <a:r>
              <a:rPr lang="zh-TW" altLang="en-US" sz="1400" dirty="0">
                <a:latin typeface="微軟正黑體" panose="020B0604030504040204" pitchFamily="34" charset="-120"/>
                <a:ea typeface="微軟正黑體" panose="020B0604030504040204" pitchFamily="34" charset="-120"/>
              </a:rPr>
              <a:t>」</a:t>
            </a:r>
          </a:p>
        </p:txBody>
      </p:sp>
      <p:sp>
        <p:nvSpPr>
          <p:cNvPr id="47121" name="投影片編號版面配置區 5"/>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5214B6E-E1C0-4656-9E40-358B8984CF06}" type="slidenum">
              <a:rPr lang="zh-TW" altLang="en-US" sz="1200" smtClean="0">
                <a:solidFill>
                  <a:srgbClr val="898989"/>
                </a:solidFill>
              </a:rPr>
              <a:pPr>
                <a:lnSpc>
                  <a:spcPct val="100000"/>
                </a:lnSpc>
                <a:spcBef>
                  <a:spcPct val="0"/>
                </a:spcBef>
                <a:buFontTx/>
                <a:buNone/>
              </a:pPr>
              <a:t>28</a:t>
            </a:fld>
            <a:endParaRPr lang="zh-TW" altLang="en-US" sz="1200" smtClean="0">
              <a:solidFill>
                <a:srgbClr val="898989"/>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1228017100"/>
              </p:ext>
            </p:extLst>
          </p:nvPr>
        </p:nvGraphicFramePr>
        <p:xfrm>
          <a:off x="256452" y="679939"/>
          <a:ext cx="8646917" cy="5054537"/>
        </p:xfrm>
        <a:graphic>
          <a:graphicData uri="http://schemas.openxmlformats.org/drawingml/2006/table">
            <a:tbl>
              <a:tblPr firstRow="1" firstCol="1" bandRow="1">
                <a:tableStyleId>{00A15C55-8517-42AA-B614-E9B94910E393}</a:tableStyleId>
              </a:tblPr>
              <a:tblGrid>
                <a:gridCol w="1026290">
                  <a:extLst>
                    <a:ext uri="{9D8B030D-6E8A-4147-A177-3AD203B41FA5}">
                      <a16:colId xmlns:a16="http://schemas.microsoft.com/office/drawing/2014/main" xmlns="" val="3140365592"/>
                    </a:ext>
                  </a:extLst>
                </a:gridCol>
                <a:gridCol w="1402053">
                  <a:extLst>
                    <a:ext uri="{9D8B030D-6E8A-4147-A177-3AD203B41FA5}">
                      <a16:colId xmlns:a16="http://schemas.microsoft.com/office/drawing/2014/main" xmlns="" val="2077480845"/>
                    </a:ext>
                  </a:extLst>
                </a:gridCol>
                <a:gridCol w="2072858">
                  <a:extLst>
                    <a:ext uri="{9D8B030D-6E8A-4147-A177-3AD203B41FA5}">
                      <a16:colId xmlns:a16="http://schemas.microsoft.com/office/drawing/2014/main" xmlns="" val="3180132596"/>
                    </a:ext>
                  </a:extLst>
                </a:gridCol>
                <a:gridCol w="2072858">
                  <a:extLst>
                    <a:ext uri="{9D8B030D-6E8A-4147-A177-3AD203B41FA5}">
                      <a16:colId xmlns:a16="http://schemas.microsoft.com/office/drawing/2014/main" xmlns="" val="469452797"/>
                    </a:ext>
                  </a:extLst>
                </a:gridCol>
                <a:gridCol w="2072858">
                  <a:extLst>
                    <a:ext uri="{9D8B030D-6E8A-4147-A177-3AD203B41FA5}">
                      <a16:colId xmlns:a16="http://schemas.microsoft.com/office/drawing/2014/main" xmlns="" val="548397189"/>
                    </a:ext>
                  </a:extLst>
                </a:gridCol>
              </a:tblGrid>
              <a:tr h="750276">
                <a:tc rowSpan="2" gridSpan="2">
                  <a:txBody>
                    <a:bodyPr/>
                    <a:lstStyle/>
                    <a:p>
                      <a:pPr algn="r">
                        <a:spcAft>
                          <a:spcPts val="0"/>
                        </a:spcAft>
                      </a:pPr>
                      <a:endParaRPr lang="en-US" altLang="zh-TW" sz="2000" kern="100" dirty="0" smtClean="0">
                        <a:solidFill>
                          <a:schemeClr val="accent4">
                            <a:lumMod val="50000"/>
                          </a:schemeClr>
                        </a:solidFill>
                        <a:effectLst/>
                        <a:latin typeface="微軟正黑體" panose="020B0604030504040204" pitchFamily="34" charset="-120"/>
                        <a:ea typeface="微軟正黑體" panose="020B0604030504040204" pitchFamily="34" charset="-120"/>
                      </a:endParaRPr>
                    </a:p>
                    <a:p>
                      <a:pPr algn="r">
                        <a:spcAft>
                          <a:spcPts val="0"/>
                        </a:spcAft>
                      </a:pPr>
                      <a:r>
                        <a:rPr lang="zh-TW" sz="2000" kern="100" dirty="0" smtClean="0">
                          <a:solidFill>
                            <a:schemeClr val="accent4">
                              <a:lumMod val="50000"/>
                            </a:schemeClr>
                          </a:solidFill>
                          <a:effectLst/>
                          <a:latin typeface="微軟正黑體" panose="020B0604030504040204" pitchFamily="34" charset="-120"/>
                          <a:ea typeface="微軟正黑體" panose="020B0604030504040204" pitchFamily="34" charset="-120"/>
                        </a:rPr>
                        <a:t>學習</a:t>
                      </a:r>
                      <a:r>
                        <a:rPr lang="zh-TW" sz="2000" kern="100" dirty="0">
                          <a:solidFill>
                            <a:schemeClr val="accent4">
                              <a:lumMod val="50000"/>
                            </a:schemeClr>
                          </a:solidFill>
                          <a:effectLst/>
                          <a:latin typeface="微軟正黑體" panose="020B0604030504040204" pitchFamily="34" charset="-120"/>
                          <a:ea typeface="微軟正黑體" panose="020B0604030504040204" pitchFamily="34" charset="-120"/>
                        </a:rPr>
                        <a:t>表現</a:t>
                      </a:r>
                    </a:p>
                    <a:p>
                      <a:pPr>
                        <a:spcAft>
                          <a:spcPts val="0"/>
                        </a:spcAft>
                      </a:pPr>
                      <a:endParaRPr lang="en-US" altLang="zh-TW" sz="2000" kern="100" dirty="0" smtClean="0">
                        <a:solidFill>
                          <a:schemeClr val="accent4">
                            <a:lumMod val="50000"/>
                          </a:schemeClr>
                        </a:solidFill>
                        <a:effectLst/>
                        <a:latin typeface="微軟正黑體" panose="020B0604030504040204" pitchFamily="34" charset="-120"/>
                        <a:ea typeface="微軟正黑體" panose="020B0604030504040204" pitchFamily="34" charset="-120"/>
                      </a:endParaRPr>
                    </a:p>
                    <a:p>
                      <a:pPr>
                        <a:spcAft>
                          <a:spcPts val="0"/>
                        </a:spcAft>
                      </a:pPr>
                      <a:r>
                        <a:rPr lang="zh-TW" sz="2000" kern="100" dirty="0" smtClean="0">
                          <a:solidFill>
                            <a:schemeClr val="accent4">
                              <a:lumMod val="50000"/>
                            </a:schemeClr>
                          </a:solidFill>
                          <a:effectLst/>
                          <a:latin typeface="微軟正黑體" panose="020B0604030504040204" pitchFamily="34" charset="-120"/>
                          <a:ea typeface="微軟正黑體" panose="020B0604030504040204" pitchFamily="34" charset="-120"/>
                        </a:rPr>
                        <a:t>學習</a:t>
                      </a:r>
                      <a:r>
                        <a:rPr lang="zh-TW" sz="2000" kern="100" dirty="0">
                          <a:solidFill>
                            <a:schemeClr val="accent4">
                              <a:lumMod val="50000"/>
                            </a:schemeClr>
                          </a:solidFill>
                          <a:effectLst/>
                          <a:latin typeface="微軟正黑體" panose="020B0604030504040204" pitchFamily="34" charset="-120"/>
                          <a:ea typeface="微軟正黑體" panose="020B0604030504040204" pitchFamily="34" charset="-120"/>
                        </a:rPr>
                        <a:t>內容</a:t>
                      </a:r>
                      <a:endParaRPr lang="zh-TW" sz="2000" kern="100" dirty="0">
                        <a:solidFill>
                          <a:schemeClr val="accent4">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319" marR="2631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rowSpan="2" hMerge="1">
                  <a:txBody>
                    <a:bodyPr/>
                    <a:lstStyle/>
                    <a:p>
                      <a:endParaRPr lang="zh-TW" altLang="en-US"/>
                    </a:p>
                  </a:txBody>
                  <a:tcPr/>
                </a:tc>
                <a:tc>
                  <a:txBody>
                    <a:bodyPr/>
                    <a:lstStyle/>
                    <a:p>
                      <a:pPr algn="ctr">
                        <a:spcAft>
                          <a:spcPts val="0"/>
                        </a:spcAft>
                      </a:pPr>
                      <a:r>
                        <a:rPr lang="zh-TW" altLang="zh-TW" sz="2000" kern="1200" dirty="0" smtClean="0">
                          <a:solidFill>
                            <a:schemeClr val="accent4">
                              <a:lumMod val="50000"/>
                            </a:schemeClr>
                          </a:solidFill>
                          <a:effectLst/>
                          <a:latin typeface="微軟正黑體" panose="020B0604030504040204" pitchFamily="34" charset="-120"/>
                          <a:ea typeface="微軟正黑體" panose="020B0604030504040204" pitchFamily="34" charset="-120"/>
                        </a:rPr>
                        <a:t>日常生活的科技知識</a:t>
                      </a:r>
                      <a:endParaRPr lang="zh-TW" sz="2000" kern="100" dirty="0">
                        <a:solidFill>
                          <a:schemeClr val="accent4">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319" marR="263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a:spcAft>
                          <a:spcPts val="0"/>
                        </a:spcAft>
                      </a:pPr>
                      <a:r>
                        <a:rPr lang="zh-TW" sz="2000" kern="100" dirty="0">
                          <a:solidFill>
                            <a:schemeClr val="accent4">
                              <a:lumMod val="50000"/>
                            </a:schemeClr>
                          </a:solidFill>
                          <a:effectLst/>
                          <a:latin typeface="微軟正黑體" panose="020B0604030504040204" pitchFamily="34" charset="-120"/>
                          <a:ea typeface="微軟正黑體" panose="020B0604030504040204" pitchFamily="34" charset="-120"/>
                        </a:rPr>
                        <a:t>日常科技的操作技能</a:t>
                      </a:r>
                      <a:endParaRPr lang="zh-TW" sz="2000" kern="100" dirty="0">
                        <a:solidFill>
                          <a:schemeClr val="accent4">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319" marR="263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lgn="ctr">
                        <a:spcAft>
                          <a:spcPts val="0"/>
                        </a:spcAft>
                      </a:pPr>
                      <a:r>
                        <a:rPr lang="zh-TW" sz="2000" kern="100" dirty="0">
                          <a:solidFill>
                            <a:schemeClr val="accent4">
                              <a:lumMod val="50000"/>
                            </a:schemeClr>
                          </a:solidFill>
                          <a:effectLst/>
                          <a:latin typeface="微軟正黑體" panose="020B0604030504040204" pitchFamily="34" charset="-120"/>
                          <a:ea typeface="微軟正黑體" panose="020B0604030504040204" pitchFamily="34" charset="-120"/>
                        </a:rPr>
                        <a:t>科技實作的統合能力</a:t>
                      </a:r>
                      <a:endParaRPr lang="zh-TW" sz="2000" kern="100" dirty="0">
                        <a:solidFill>
                          <a:schemeClr val="accent4">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319" marR="263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xmlns="" val="2118815979"/>
                  </a:ext>
                </a:extLst>
              </a:tr>
              <a:tr h="1184031">
                <a:tc gridSpan="2" vMerge="1">
                  <a:txBody>
                    <a:bodyPr/>
                    <a:lstStyle/>
                    <a:p>
                      <a:endParaRPr lang="zh-TW" altLang="en-US"/>
                    </a:p>
                  </a:txBody>
                  <a:tcPr/>
                </a:tc>
                <a:tc hMerge="1" vMerge="1">
                  <a:txBody>
                    <a:bodyPr/>
                    <a:lstStyle/>
                    <a:p>
                      <a:endParaRPr lang="zh-TW" altLang="en-US"/>
                    </a:p>
                  </a:txBody>
                  <a:tcPr/>
                </a:tc>
                <a:tc>
                  <a:txBody>
                    <a:bodyPr/>
                    <a:lstStyle/>
                    <a:p>
                      <a:pPr>
                        <a:spcAft>
                          <a:spcPts val="0"/>
                        </a:spcAft>
                      </a:pPr>
                      <a:r>
                        <a:rPr lang="zh-TW" altLang="zh-TW" sz="1800" kern="1200" dirty="0" smtClean="0">
                          <a:effectLst/>
                          <a:latin typeface="微軟正黑體" panose="020B0604030504040204" pitchFamily="34" charset="-120"/>
                          <a:ea typeface="微軟正黑體" panose="020B0604030504040204" pitchFamily="34" charset="-120"/>
                        </a:rPr>
                        <a:t>設</a:t>
                      </a:r>
                      <a:r>
                        <a:rPr lang="en-US" altLang="zh-TW" sz="1800" kern="1200" dirty="0" smtClean="0">
                          <a:effectLst/>
                          <a:latin typeface="微軟正黑體" panose="020B0604030504040204" pitchFamily="34" charset="-120"/>
                          <a:ea typeface="微軟正黑體" panose="020B0604030504040204" pitchFamily="34" charset="-120"/>
                        </a:rPr>
                        <a:t>k-IV-1</a:t>
                      </a:r>
                    </a:p>
                    <a:p>
                      <a:pPr>
                        <a:spcAft>
                          <a:spcPts val="0"/>
                        </a:spcAft>
                      </a:pPr>
                      <a:r>
                        <a:rPr lang="zh-TW" altLang="zh-TW" sz="1800" kern="1200" dirty="0" smtClean="0">
                          <a:effectLst/>
                          <a:latin typeface="微軟正黑體" panose="020B0604030504040204" pitchFamily="34" charset="-120"/>
                          <a:ea typeface="微軟正黑體" panose="020B0604030504040204" pitchFamily="34" charset="-120"/>
                        </a:rPr>
                        <a:t>能了解日常科技的意涵與設計製作的基本概念。</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319" marR="2631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spcAft>
                          <a:spcPts val="0"/>
                        </a:spcAft>
                      </a:pPr>
                      <a:r>
                        <a:rPr lang="zh-TW" sz="1800" kern="100" dirty="0">
                          <a:effectLst/>
                          <a:latin typeface="微軟正黑體" panose="020B0604030504040204" pitchFamily="34" charset="-120"/>
                          <a:ea typeface="微軟正黑體" panose="020B0604030504040204" pitchFamily="34" charset="-120"/>
                        </a:rPr>
                        <a:t>設</a:t>
                      </a:r>
                      <a:r>
                        <a:rPr lang="en-US" sz="1800" kern="100" dirty="0" smtClean="0">
                          <a:effectLst/>
                          <a:latin typeface="微軟正黑體" panose="020B0604030504040204" pitchFamily="34" charset="-120"/>
                          <a:ea typeface="微軟正黑體" panose="020B0604030504040204" pitchFamily="34" charset="-120"/>
                        </a:rPr>
                        <a:t>s-IV-1</a:t>
                      </a:r>
                    </a:p>
                    <a:p>
                      <a:pPr>
                        <a:spcAft>
                          <a:spcPts val="0"/>
                        </a:spcAft>
                      </a:pPr>
                      <a:r>
                        <a:rPr lang="zh-TW" sz="1800" kern="100" dirty="0" smtClean="0">
                          <a:effectLst/>
                          <a:latin typeface="微軟正黑體" panose="020B0604030504040204" pitchFamily="34" charset="-120"/>
                          <a:ea typeface="微軟正黑體" panose="020B0604030504040204" pitchFamily="34" charset="-120"/>
                        </a:rPr>
                        <a:t>能</a:t>
                      </a:r>
                      <a:r>
                        <a:rPr lang="zh-TW" sz="1800" kern="100" dirty="0">
                          <a:effectLst/>
                          <a:latin typeface="微軟正黑體" panose="020B0604030504040204" pitchFamily="34" charset="-120"/>
                          <a:ea typeface="微軟正黑體" panose="020B0604030504040204" pitchFamily="34" charset="-120"/>
                        </a:rPr>
                        <a:t>繪製可正確傳達設計理念的平面或立體設計圖。</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319" marR="2631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spcAft>
                          <a:spcPts val="0"/>
                        </a:spcAft>
                      </a:pPr>
                      <a:r>
                        <a:rPr lang="zh-TW" sz="1800" kern="100" dirty="0">
                          <a:effectLst/>
                          <a:latin typeface="微軟正黑體" panose="020B0604030504040204" pitchFamily="34" charset="-120"/>
                          <a:ea typeface="微軟正黑體" panose="020B0604030504040204" pitchFamily="34" charset="-120"/>
                        </a:rPr>
                        <a:t>設</a:t>
                      </a:r>
                      <a:r>
                        <a:rPr lang="en-US" sz="1800" kern="100" dirty="0" smtClean="0">
                          <a:effectLst/>
                          <a:latin typeface="微軟正黑體" panose="020B0604030504040204" pitchFamily="34" charset="-120"/>
                          <a:ea typeface="微軟正黑體" panose="020B0604030504040204" pitchFamily="34" charset="-120"/>
                        </a:rPr>
                        <a:t>c-IV-2</a:t>
                      </a:r>
                    </a:p>
                    <a:p>
                      <a:pPr>
                        <a:spcAft>
                          <a:spcPts val="0"/>
                        </a:spcAft>
                      </a:pPr>
                      <a:r>
                        <a:rPr lang="zh-TW" sz="1800" kern="100" dirty="0" smtClean="0">
                          <a:effectLst/>
                          <a:latin typeface="微軟正黑體" panose="020B0604030504040204" pitchFamily="34" charset="-120"/>
                          <a:ea typeface="微軟正黑體" panose="020B0604030504040204" pitchFamily="34" charset="-120"/>
                        </a:rPr>
                        <a:t>能</a:t>
                      </a:r>
                      <a:r>
                        <a:rPr lang="zh-TW" sz="1800" kern="100" dirty="0">
                          <a:effectLst/>
                          <a:latin typeface="微軟正黑體" panose="020B0604030504040204" pitchFamily="34" charset="-120"/>
                          <a:ea typeface="微軟正黑體" panose="020B0604030504040204" pitchFamily="34" charset="-120"/>
                        </a:rPr>
                        <a:t>在實作活動中展現創新思考的能力。</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319" marR="2631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3672187986"/>
                  </a:ext>
                </a:extLst>
              </a:tr>
              <a:tr h="1560115">
                <a:tc>
                  <a:txBody>
                    <a:bodyPr/>
                    <a:lstStyle/>
                    <a:p>
                      <a:pPr algn="ctr">
                        <a:spcAft>
                          <a:spcPts val="0"/>
                        </a:spcAft>
                      </a:pPr>
                      <a:r>
                        <a:rPr lang="zh-TW" sz="2000" kern="100" dirty="0">
                          <a:solidFill>
                            <a:schemeClr val="accent4">
                              <a:lumMod val="50000"/>
                            </a:schemeClr>
                          </a:solidFill>
                          <a:effectLst/>
                          <a:latin typeface="微軟正黑體" panose="020B0604030504040204" pitchFamily="34" charset="-120"/>
                          <a:ea typeface="微軟正黑體" panose="020B0604030504040204" pitchFamily="34" charset="-120"/>
                        </a:rPr>
                        <a:t>科技的本質</a:t>
                      </a:r>
                      <a:endParaRPr lang="zh-TW" sz="2000" kern="100" dirty="0">
                        <a:solidFill>
                          <a:schemeClr val="accent4">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spcAft>
                          <a:spcPts val="0"/>
                        </a:spcAft>
                      </a:pPr>
                      <a:r>
                        <a:rPr lang="zh-TW" sz="1800" kern="0" dirty="0">
                          <a:effectLst/>
                          <a:latin typeface="微軟正黑體" panose="020B0604030504040204" pitchFamily="34" charset="-120"/>
                          <a:ea typeface="微軟正黑體" panose="020B0604030504040204" pitchFamily="34" charset="-120"/>
                        </a:rPr>
                        <a:t>生</a:t>
                      </a:r>
                      <a:r>
                        <a:rPr lang="en-US" sz="1800" kern="0" dirty="0" smtClean="0">
                          <a:effectLst/>
                          <a:latin typeface="微軟正黑體" panose="020B0604030504040204" pitchFamily="34" charset="-120"/>
                          <a:ea typeface="微軟正黑體" panose="020B0604030504040204" pitchFamily="34" charset="-120"/>
                        </a:rPr>
                        <a:t>N-IV-2</a:t>
                      </a:r>
                    </a:p>
                    <a:p>
                      <a:pPr>
                        <a:spcAft>
                          <a:spcPts val="0"/>
                        </a:spcAft>
                      </a:pPr>
                      <a:r>
                        <a:rPr lang="zh-TW" sz="1800" kern="0" dirty="0" smtClean="0">
                          <a:effectLst/>
                          <a:latin typeface="微軟正黑體" panose="020B0604030504040204" pitchFamily="34" charset="-120"/>
                          <a:ea typeface="微軟正黑體" panose="020B0604030504040204" pitchFamily="34" charset="-120"/>
                        </a:rPr>
                        <a:t>科技</a:t>
                      </a:r>
                      <a:r>
                        <a:rPr lang="zh-TW" sz="1800" kern="0" dirty="0">
                          <a:effectLst/>
                          <a:latin typeface="微軟正黑體" panose="020B0604030504040204" pitchFamily="34" charset="-120"/>
                          <a:ea typeface="微軟正黑體" panose="020B0604030504040204" pitchFamily="34" charset="-120"/>
                        </a:rPr>
                        <a:t>的系統。</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marL="342900" lvl="0" indent="-342900" algn="l" defTabSz="914400" rtl="0" eaLnBrk="1" latinLnBrk="0" hangingPunct="1">
                        <a:spcAft>
                          <a:spcPts val="0"/>
                        </a:spcAft>
                        <a:buSzPts val="1100"/>
                        <a:buFont typeface="Wingdings" panose="05000000000000000000" pitchFamily="2" charset="2"/>
                        <a:buChar char=""/>
                      </a:pPr>
                      <a:r>
                        <a:rPr lang="zh-TW" sz="1800" kern="100" dirty="0" smtClean="0">
                          <a:solidFill>
                            <a:schemeClr val="dk1"/>
                          </a:solidFill>
                          <a:effectLst/>
                          <a:latin typeface="微軟正黑體" panose="020B0604030504040204" pitchFamily="34" charset="-120"/>
                          <a:ea typeface="微軟正黑體" panose="020B0604030504040204" pitchFamily="34" charset="-120"/>
                          <a:cs typeface="+mn-cs"/>
                        </a:rPr>
                        <a:t>介紹</a:t>
                      </a:r>
                      <a:r>
                        <a:rPr lang="zh-TW" sz="1800" kern="100" dirty="0">
                          <a:solidFill>
                            <a:schemeClr val="dk1"/>
                          </a:solidFill>
                          <a:effectLst/>
                          <a:latin typeface="微軟正黑體" panose="020B0604030504040204" pitchFamily="34" charset="-120"/>
                          <a:ea typeface="微軟正黑體" panose="020B0604030504040204" pitchFamily="34" charset="-120"/>
                          <a:cs typeface="+mn-cs"/>
                        </a:rPr>
                        <a:t>科技的概念</a:t>
                      </a:r>
                    </a:p>
                    <a:p>
                      <a:pPr marL="342900" lvl="0" indent="-342900" algn="l" defTabSz="914400" rtl="0" eaLnBrk="1" latinLnBrk="0" hangingPunct="1">
                        <a:spcAft>
                          <a:spcPts val="0"/>
                        </a:spcAft>
                        <a:buSzPts val="1100"/>
                        <a:buFont typeface="Wingdings" panose="05000000000000000000" pitchFamily="2" charset="2"/>
                        <a:buChar char=""/>
                      </a:pPr>
                      <a:r>
                        <a:rPr lang="zh-TW" sz="1800" kern="100" dirty="0" smtClean="0">
                          <a:solidFill>
                            <a:schemeClr val="dk1"/>
                          </a:solidFill>
                          <a:effectLst/>
                          <a:latin typeface="微軟正黑體" panose="020B0604030504040204" pitchFamily="34" charset="-120"/>
                          <a:ea typeface="微軟正黑體" panose="020B0604030504040204" pitchFamily="34" charset="-120"/>
                          <a:cs typeface="+mn-cs"/>
                        </a:rPr>
                        <a:t>舉例</a:t>
                      </a:r>
                      <a:r>
                        <a:rPr lang="zh-TW" sz="1800" kern="100" dirty="0">
                          <a:solidFill>
                            <a:schemeClr val="dk1"/>
                          </a:solidFill>
                          <a:effectLst/>
                          <a:latin typeface="微軟正黑體" panose="020B0604030504040204" pitchFamily="34" charset="-120"/>
                          <a:ea typeface="微軟正黑體" panose="020B0604030504040204" pitchFamily="34" charset="-120"/>
                          <a:cs typeface="+mn-cs"/>
                        </a:rPr>
                        <a:t>介紹科技的運作模式</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BEF"/>
                    </a:solidFill>
                  </a:tcPr>
                </a:tc>
                <a:tc>
                  <a:txBody>
                    <a:bodyPr/>
                    <a:lstStyle/>
                    <a:p>
                      <a:pPr>
                        <a:spcAft>
                          <a:spcPts val="0"/>
                        </a:spcAft>
                      </a:pP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319" marR="2631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BEF"/>
                    </a:solidFill>
                  </a:tcPr>
                </a:tc>
                <a:tc>
                  <a:txBody>
                    <a:bodyPr/>
                    <a:lstStyle/>
                    <a:p>
                      <a:pPr>
                        <a:spcAft>
                          <a:spcPts val="0"/>
                        </a:spcAft>
                      </a:pP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319" marR="2631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BEF"/>
                    </a:solidFill>
                  </a:tcPr>
                </a:tc>
                <a:extLst>
                  <a:ext uri="{0D108BD9-81ED-4DB2-BD59-A6C34878D82A}">
                    <a16:rowId xmlns:a16="http://schemas.microsoft.com/office/drawing/2014/main" xmlns="" val="1412264081"/>
                  </a:ext>
                </a:extLst>
              </a:tr>
              <a:tr h="1560115">
                <a:tc>
                  <a:txBody>
                    <a:bodyPr/>
                    <a:lstStyle/>
                    <a:p>
                      <a:pPr algn="ctr">
                        <a:spcAft>
                          <a:spcPts val="0"/>
                        </a:spcAft>
                      </a:pPr>
                      <a:r>
                        <a:rPr lang="zh-TW" sz="2000" kern="100" dirty="0">
                          <a:solidFill>
                            <a:schemeClr val="accent4">
                              <a:lumMod val="50000"/>
                            </a:schemeClr>
                          </a:solidFill>
                          <a:effectLst/>
                          <a:latin typeface="微軟正黑體" panose="020B0604030504040204" pitchFamily="34" charset="-120"/>
                          <a:ea typeface="微軟正黑體" panose="020B0604030504040204" pitchFamily="34" charset="-120"/>
                        </a:rPr>
                        <a:t>設計與製作</a:t>
                      </a:r>
                      <a:endParaRPr lang="zh-TW" sz="2000" kern="100" dirty="0">
                        <a:solidFill>
                          <a:schemeClr val="accent4">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319" marR="263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60000"/>
                        <a:lumOff val="40000"/>
                      </a:schemeClr>
                    </a:solidFill>
                  </a:tcPr>
                </a:tc>
                <a:tc>
                  <a:txBody>
                    <a:bodyPr/>
                    <a:lstStyle/>
                    <a:p>
                      <a:pPr>
                        <a:spcAft>
                          <a:spcPts val="0"/>
                        </a:spcAft>
                      </a:pPr>
                      <a:r>
                        <a:rPr lang="zh-TW" sz="1800" kern="0" dirty="0">
                          <a:effectLst/>
                          <a:latin typeface="微軟正黑體" panose="020B0604030504040204" pitchFamily="34" charset="-120"/>
                          <a:ea typeface="微軟正黑體" panose="020B0604030504040204" pitchFamily="34" charset="-120"/>
                        </a:rPr>
                        <a:t>生</a:t>
                      </a:r>
                      <a:r>
                        <a:rPr lang="en-US" sz="1800" kern="0" dirty="0" smtClean="0">
                          <a:effectLst/>
                          <a:latin typeface="微軟正黑體" panose="020B0604030504040204" pitchFamily="34" charset="-120"/>
                          <a:ea typeface="微軟正黑體" panose="020B0604030504040204" pitchFamily="34" charset="-120"/>
                        </a:rPr>
                        <a:t>P-IV-1</a:t>
                      </a:r>
                    </a:p>
                    <a:p>
                      <a:pPr>
                        <a:spcAft>
                          <a:spcPts val="0"/>
                        </a:spcAft>
                      </a:pPr>
                      <a:r>
                        <a:rPr lang="zh-TW" sz="1800" kern="0" dirty="0" smtClean="0">
                          <a:effectLst/>
                          <a:latin typeface="微軟正黑體" panose="020B0604030504040204" pitchFamily="34" charset="-120"/>
                          <a:ea typeface="微軟正黑體" panose="020B0604030504040204" pitchFamily="34" charset="-120"/>
                        </a:rPr>
                        <a:t>創意</a:t>
                      </a:r>
                      <a:r>
                        <a:rPr lang="zh-TW" sz="1800" kern="0" dirty="0">
                          <a:effectLst/>
                          <a:latin typeface="微軟正黑體" panose="020B0604030504040204" pitchFamily="34" charset="-120"/>
                          <a:ea typeface="微軟正黑體" panose="020B0604030504040204" pitchFamily="34" charset="-120"/>
                        </a:rPr>
                        <a:t>思考的方法。</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319" marR="2631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tc>
                  <a:txBody>
                    <a:bodyPr/>
                    <a:lstStyle/>
                    <a:p>
                      <a:pPr>
                        <a:spcAft>
                          <a:spcPts val="0"/>
                        </a:spcAft>
                      </a:pP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6319" marR="2631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BEF"/>
                    </a:solidFill>
                  </a:tcPr>
                </a:tc>
                <a:tc>
                  <a:txBody>
                    <a:bodyPr/>
                    <a:lstStyle/>
                    <a:p>
                      <a:pPr marL="342900" lvl="0" indent="-342900" algn="l" defTabSz="914400" rtl="0" eaLnBrk="1" latinLnBrk="0" hangingPunct="1">
                        <a:spcAft>
                          <a:spcPts val="0"/>
                        </a:spcAft>
                        <a:buSzPts val="1100"/>
                        <a:buFont typeface="Wingdings" panose="05000000000000000000" pitchFamily="2" charset="2"/>
                        <a:buChar char=""/>
                      </a:pPr>
                      <a:r>
                        <a:rPr lang="zh-TW" sz="1800" kern="100" dirty="0" smtClean="0">
                          <a:solidFill>
                            <a:schemeClr val="dk1"/>
                          </a:solidFill>
                          <a:effectLst/>
                          <a:latin typeface="微軟正黑體" panose="020B0604030504040204" pitchFamily="34" charset="-120"/>
                          <a:ea typeface="微軟正黑體" panose="020B0604030504040204" pitchFamily="34" charset="-120"/>
                          <a:cs typeface="+mn-cs"/>
                        </a:rPr>
                        <a:t>引導</a:t>
                      </a:r>
                      <a:r>
                        <a:rPr lang="zh-TW" sz="1800" kern="100" dirty="0">
                          <a:solidFill>
                            <a:schemeClr val="dk1"/>
                          </a:solidFill>
                          <a:effectLst/>
                          <a:latin typeface="微軟正黑體" panose="020B0604030504040204" pitchFamily="34" charset="-120"/>
                          <a:ea typeface="微軟正黑體" panose="020B0604030504040204" pitchFamily="34" charset="-120"/>
                          <a:cs typeface="+mn-cs"/>
                        </a:rPr>
                        <a:t>學生以圖畫的方式，分析其運動路徑，進而可以設計出運作順利的機構。</a:t>
                      </a:r>
                    </a:p>
                  </a:txBody>
                  <a:tcPr marL="26319" marR="2631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BEF"/>
                    </a:solidFill>
                  </a:tcPr>
                </a:tc>
                <a:tc>
                  <a:txBody>
                    <a:bodyPr/>
                    <a:lstStyle/>
                    <a:p>
                      <a:pPr marL="342900" lvl="0" indent="-342900" algn="l" defTabSz="914400" rtl="0" eaLnBrk="1" latinLnBrk="0" hangingPunct="1">
                        <a:spcAft>
                          <a:spcPts val="0"/>
                        </a:spcAft>
                        <a:buSzPts val="1100"/>
                        <a:buFont typeface="Wingdings" panose="05000000000000000000" pitchFamily="2" charset="2"/>
                        <a:buChar char=""/>
                      </a:pPr>
                      <a:r>
                        <a:rPr lang="zh-TW" sz="1800" kern="100" dirty="0" smtClean="0">
                          <a:solidFill>
                            <a:schemeClr val="dk1"/>
                          </a:solidFill>
                          <a:effectLst/>
                          <a:latin typeface="微軟正黑體" panose="020B0604030504040204" pitchFamily="34" charset="-120"/>
                          <a:ea typeface="微軟正黑體" panose="020B0604030504040204" pitchFamily="34" charset="-120"/>
                          <a:cs typeface="+mn-cs"/>
                        </a:rPr>
                        <a:t>進行</a:t>
                      </a:r>
                      <a:r>
                        <a:rPr lang="zh-TW" sz="1800" kern="100" dirty="0">
                          <a:solidFill>
                            <a:schemeClr val="dk1"/>
                          </a:solidFill>
                          <a:effectLst/>
                          <a:latin typeface="微軟正黑體" panose="020B0604030504040204" pitchFamily="34" charset="-120"/>
                          <a:ea typeface="微軟正黑體" panose="020B0604030504040204" pitchFamily="34" charset="-120"/>
                          <a:cs typeface="+mn-cs"/>
                        </a:rPr>
                        <a:t>創意發想，思考凸輪的動作可應用於哪些產品或生活情境</a:t>
                      </a:r>
                    </a:p>
                  </a:txBody>
                  <a:tcPr marL="26319" marR="26319"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BEF"/>
                    </a:solidFill>
                  </a:tcPr>
                </a:tc>
                <a:extLst>
                  <a:ext uri="{0D108BD9-81ED-4DB2-BD59-A6C34878D82A}">
                    <a16:rowId xmlns:a16="http://schemas.microsoft.com/office/drawing/2014/main" xmlns="" val="4188298114"/>
                  </a:ext>
                </a:extLst>
              </a:tr>
            </a:tbl>
          </a:graphicData>
        </a:graphic>
      </p:graphicFrame>
      <p:cxnSp>
        <p:nvCxnSpPr>
          <p:cNvPr id="5" name="直線接點 4"/>
          <p:cNvCxnSpPr/>
          <p:nvPr/>
        </p:nvCxnSpPr>
        <p:spPr>
          <a:xfrm>
            <a:off x="256452" y="679939"/>
            <a:ext cx="2416410" cy="188814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7343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BF9000"/>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92150" y="2627313"/>
            <a:ext cx="7886700" cy="1325562"/>
          </a:xfrm>
        </p:spPr>
        <p:txBody>
          <a:bodyPr rtlCol="0">
            <a:normAutofit/>
          </a:bodyPr>
          <a:lstStyle/>
          <a:p>
            <a:pPr lvl="1" eaLnBrk="1" fontAlgn="auto" hangingPunct="1">
              <a:spcAft>
                <a:spcPts val="0"/>
              </a:spcAft>
              <a:defRPr/>
            </a:pPr>
            <a:r>
              <a:rPr lang="zh-TW" altLang="en-US" b="1" kern="12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二</a:t>
            </a:r>
            <a:r>
              <a:rPr lang="zh-TW" altLang="en-US" b="1" kern="12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、連貫</a:t>
            </a:r>
            <a:r>
              <a:rPr lang="zh-TW" altLang="en-US" b="1" kern="12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統整的課綱</a:t>
            </a:r>
          </a:p>
        </p:txBody>
      </p:sp>
      <p:sp>
        <p:nvSpPr>
          <p:cNvPr id="53251"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1BE1D32E-5BE2-4E7F-A945-DA0D067DACF4}" type="slidenum">
              <a:rPr lang="zh-TW" altLang="en-US" sz="1200" smtClean="0">
                <a:solidFill>
                  <a:srgbClr val="898989"/>
                </a:solidFill>
              </a:rPr>
              <a:pPr>
                <a:lnSpc>
                  <a:spcPct val="100000"/>
                </a:lnSpc>
                <a:spcBef>
                  <a:spcPct val="0"/>
                </a:spcBef>
                <a:buFontTx/>
                <a:buNone/>
              </a:pPr>
              <a:t>29</a:t>
            </a:fld>
            <a:endParaRPr lang="zh-TW" altLang="en-US" sz="1200" smtClean="0">
              <a:solidFill>
                <a:srgbClr val="898989"/>
              </a:solidFill>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362075" y="2792413"/>
            <a:ext cx="7886700" cy="1323975"/>
          </a:xfrm>
        </p:spPr>
        <p:txBody>
          <a:bodyPr rtlCol="0">
            <a:noAutofit/>
          </a:bodyPr>
          <a:lstStyle/>
          <a:p>
            <a:pPr algn="ctr" eaLnBrk="1" fontAlgn="auto" hangingPunct="1">
              <a:lnSpc>
                <a:spcPct val="150000"/>
              </a:lnSpc>
              <a:spcAft>
                <a:spcPts val="0"/>
              </a:spcAft>
              <a:defRPr/>
            </a:pPr>
            <a:r>
              <a:rPr lang="zh-TW" altLang="en-US" sz="36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十二年</a:t>
            </a: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國民基本教育課程綱要</a:t>
            </a:r>
            <a:b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總綱重要理念與內涵</a:t>
            </a:r>
          </a:p>
        </p:txBody>
      </p:sp>
      <p:sp>
        <p:nvSpPr>
          <p:cNvPr id="19459"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2FDB575B-16C3-42E6-BC16-96945D3ECC86}" type="slidenum">
              <a:rPr lang="zh-TW" altLang="en-US" sz="1200" smtClean="0">
                <a:solidFill>
                  <a:srgbClr val="898989"/>
                </a:solidFill>
              </a:rPr>
              <a:pPr>
                <a:lnSpc>
                  <a:spcPct val="100000"/>
                </a:lnSpc>
                <a:spcBef>
                  <a:spcPct val="0"/>
                </a:spcBef>
                <a:buFontTx/>
                <a:buNone/>
              </a:pPr>
              <a:t>3</a:t>
            </a:fld>
            <a:endParaRPr lang="zh-TW" altLang="en-US" sz="1200" smtClean="0">
              <a:solidFill>
                <a:srgbClr val="898989"/>
              </a:solidFill>
            </a:endParaRPr>
          </a:p>
        </p:txBody>
      </p:sp>
      <p:sp>
        <p:nvSpPr>
          <p:cNvPr id="15" name="Rectangle 37"/>
          <p:cNvSpPr/>
          <p:nvPr/>
        </p:nvSpPr>
        <p:spPr>
          <a:xfrm>
            <a:off x="8675688" y="3216275"/>
            <a:ext cx="477837" cy="476250"/>
          </a:xfrm>
          <a:prstGeom prst="rect">
            <a:avLst/>
          </a:prstGeom>
          <a:solidFill>
            <a:srgbClr val="7000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altLang="zh-TW" dirty="0" smtClean="0">
                <a:solidFill>
                  <a:srgbClr val="70001D"/>
                </a:solidFill>
                <a:latin typeface="Simple-Line-Icons" pitchFamily="2" charset="2"/>
              </a:rPr>
              <a:t></a:t>
            </a:r>
            <a:endParaRPr lang="en-US" altLang="zh-TW" dirty="0" smtClean="0">
              <a:solidFill>
                <a:srgbClr val="70001D"/>
              </a:solidFill>
            </a:endParaRPr>
          </a:p>
        </p:txBody>
      </p:sp>
      <p:pic>
        <p:nvPicPr>
          <p:cNvPr id="19461" name="圖片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288" y="0"/>
            <a:ext cx="1295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2233613" y="1870075"/>
            <a:ext cx="4084637" cy="831850"/>
          </a:xfrm>
          <a:prstGeom prst="rect">
            <a:avLst/>
          </a:prstGeom>
          <a:noFill/>
        </p:spPr>
        <p:txBody>
          <a:bodyPr>
            <a:spAutoFit/>
          </a:bodyPr>
          <a:lstStyle/>
          <a:p>
            <a:pPr>
              <a:defRPr/>
            </a:pPr>
            <a:r>
              <a:rPr lang="zh-TW" altLang="en-US" sz="4800" b="1" dirty="0">
                <a:solidFill>
                  <a:schemeClr val="bg2">
                    <a:lumMod val="1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第一部分</a:t>
            </a: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8697" y="6425331"/>
            <a:ext cx="1213165" cy="2401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90550" y="145772"/>
            <a:ext cx="7886700" cy="644417"/>
          </a:xfrm>
        </p:spPr>
        <p:txBody>
          <a:bodyPr rtlCol="0">
            <a:normAutofit/>
          </a:bodyPr>
          <a:lstStyle/>
          <a:p>
            <a:pPr algn="ctr" eaLnBrk="1" fontAlgn="auto" hangingPunct="1">
              <a:spcAft>
                <a:spcPts val="0"/>
              </a:spcAft>
              <a:defRPr/>
            </a:pPr>
            <a:r>
              <a:rPr lang="zh-TW" altLang="en-US" sz="36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學習表現舉隅</a:t>
            </a:r>
            <a:endParaRPr lang="zh-TW" altLang="en-US" sz="3100" b="1" spc="400" dirty="0">
              <a:solidFill>
                <a:schemeClr val="accent2">
                  <a:lumMod val="50000"/>
                </a:schemeClr>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60435" name="投影片編號版面配置區 5"/>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F332FBB-254C-43E0-879B-EE4DF2739707}" type="slidenum">
              <a:rPr lang="zh-TW" altLang="en-US" sz="1200" smtClean="0">
                <a:solidFill>
                  <a:srgbClr val="898989"/>
                </a:solidFill>
              </a:rPr>
              <a:pPr>
                <a:lnSpc>
                  <a:spcPct val="100000"/>
                </a:lnSpc>
                <a:spcBef>
                  <a:spcPct val="0"/>
                </a:spcBef>
                <a:buFontTx/>
                <a:buNone/>
              </a:pPr>
              <a:t>30</a:t>
            </a:fld>
            <a:endParaRPr lang="zh-TW" altLang="en-US" sz="1200" smtClean="0">
              <a:solidFill>
                <a:srgbClr val="898989"/>
              </a:solidFill>
            </a:endParaRPr>
          </a:p>
        </p:txBody>
      </p:sp>
      <p:sp>
        <p:nvSpPr>
          <p:cNvPr id="8" name="標題 1"/>
          <p:cNvSpPr txBox="1">
            <a:spLocks/>
          </p:cNvSpPr>
          <p:nvPr/>
        </p:nvSpPr>
        <p:spPr bwMode="auto">
          <a:xfrm>
            <a:off x="590550" y="1266693"/>
            <a:ext cx="7886700" cy="53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5pPr>
            <a:lvl6pPr marL="4572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6pPr>
            <a:lvl7pPr marL="9144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7pPr>
            <a:lvl8pPr marL="13716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8pPr>
            <a:lvl9pPr marL="18288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9pPr>
          </a:lstStyle>
          <a:p>
            <a:pPr algn="ctr" eaLnBrk="1" hangingPunct="1">
              <a:defRPr/>
            </a:pPr>
            <a:r>
              <a:rPr lang="zh-TW" altLang="en-US" sz="2800" b="1" dirty="0" smtClean="0">
                <a:solidFill>
                  <a:srgbClr val="B20030"/>
                </a:solidFill>
                <a:effectLst>
                  <a:outerShdw blurRad="38100" dist="38100" dir="2700000" algn="tl">
                    <a:srgbClr val="000000">
                      <a:alpha val="43137"/>
                    </a:srgbClr>
                  </a:outerShdw>
                </a:effectLst>
                <a:latin typeface="微軟正黑體" pitchFamily="34" charset="-120"/>
                <a:ea typeface="微軟正黑體" pitchFamily="34" charset="-120"/>
                <a:cs typeface="+mn-cs"/>
              </a:rPr>
              <a:t>運算思維－</a:t>
            </a:r>
            <a:r>
              <a:rPr lang="zh-TW" altLang="en-US" sz="2800" b="1" dirty="0">
                <a:solidFill>
                  <a:srgbClr val="B20030"/>
                </a:solidFill>
                <a:effectLst>
                  <a:outerShdw blurRad="38100" dist="38100" dir="2700000" algn="tl">
                    <a:srgbClr val="000000">
                      <a:alpha val="43137"/>
                    </a:srgbClr>
                  </a:outerShdw>
                </a:effectLst>
                <a:latin typeface="微軟正黑體" pitchFamily="34" charset="-120"/>
                <a:ea typeface="微軟正黑體" pitchFamily="34" charset="-120"/>
                <a:cs typeface="+mn-cs"/>
              </a:rPr>
              <a:t>運算思維與問題解決</a:t>
            </a:r>
          </a:p>
        </p:txBody>
      </p:sp>
      <p:graphicFrame>
        <p:nvGraphicFramePr>
          <p:cNvPr id="9" name="表格 8"/>
          <p:cNvGraphicFramePr>
            <a:graphicFrameLocks noGrp="1"/>
          </p:cNvGraphicFramePr>
          <p:nvPr>
            <p:extLst>
              <p:ext uri="{D42A27DB-BD31-4B8C-83A1-F6EECF244321}">
                <p14:modId xmlns:p14="http://schemas.microsoft.com/office/powerpoint/2010/main" val="4066988414"/>
              </p:ext>
            </p:extLst>
          </p:nvPr>
        </p:nvGraphicFramePr>
        <p:xfrm>
          <a:off x="92528" y="1816569"/>
          <a:ext cx="9074332" cy="1713380"/>
        </p:xfrm>
        <a:graphic>
          <a:graphicData uri="http://schemas.openxmlformats.org/drawingml/2006/table">
            <a:tbl>
              <a:tblPr firstRow="1" bandRow="1">
                <a:tableStyleId>{EB9631B5-78F2-41C9-869B-9F39066F8104}</a:tableStyleId>
              </a:tblPr>
              <a:tblGrid>
                <a:gridCol w="4537166">
                  <a:extLst>
                    <a:ext uri="{9D8B030D-6E8A-4147-A177-3AD203B41FA5}">
                      <a16:colId xmlns:a16="http://schemas.microsoft.com/office/drawing/2014/main" xmlns="" val="20003"/>
                    </a:ext>
                  </a:extLst>
                </a:gridCol>
                <a:gridCol w="4537166">
                  <a:extLst>
                    <a:ext uri="{9D8B030D-6E8A-4147-A177-3AD203B41FA5}">
                      <a16:colId xmlns:a16="http://schemas.microsoft.com/office/drawing/2014/main" xmlns="" val="20004"/>
                    </a:ext>
                  </a:extLst>
                </a:gridCol>
              </a:tblGrid>
              <a:tr h="3726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latin typeface="微軟正黑體" panose="020B0604030504040204" pitchFamily="34" charset="-120"/>
                          <a:ea typeface="微軟正黑體" panose="020B0604030504040204" pitchFamily="34" charset="-120"/>
                        </a:rPr>
                        <a:t>第四學習階段</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latin typeface="微軟正黑體" panose="020B0604030504040204" pitchFamily="34" charset="-120"/>
                          <a:ea typeface="微軟正黑體" panose="020B0604030504040204" pitchFamily="34" charset="-120"/>
                        </a:rPr>
                        <a:t>第五學習階段</a:t>
                      </a:r>
                      <a:endParaRPr lang="zh-TW" altLang="en-US" sz="2400" dirty="0" smtClean="0">
                        <a:solidFill>
                          <a:schemeClr val="bg1"/>
                        </a:solidFill>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10000"/>
                  </a:ext>
                </a:extLst>
              </a:tr>
              <a:tr h="12561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kern="1200" dirty="0" smtClean="0">
                          <a:latin typeface="微軟正黑體" panose="020B0604030504040204" pitchFamily="34" charset="-120"/>
                          <a:ea typeface="微軟正黑體" panose="020B0604030504040204" pitchFamily="34" charset="-120"/>
                        </a:rPr>
                        <a:t>運</a:t>
                      </a:r>
                      <a:r>
                        <a:rPr lang="en-US" altLang="zh-TW" sz="2400" kern="1200" dirty="0" smtClean="0">
                          <a:latin typeface="微軟正黑體" panose="020B0604030504040204" pitchFamily="34" charset="-120"/>
                          <a:ea typeface="微軟正黑體" panose="020B0604030504040204" pitchFamily="34" charset="-120"/>
                        </a:rPr>
                        <a:t>t-IV-2</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kern="1200" dirty="0" smtClean="0">
                          <a:latin typeface="微軟正黑體" panose="020B0604030504040204" pitchFamily="34" charset="-120"/>
                          <a:ea typeface="微軟正黑體" panose="020B0604030504040204" pitchFamily="34" charset="-120"/>
                        </a:rPr>
                        <a:t>能熟悉資訊系統之使用與簡易故障排除。</a:t>
                      </a:r>
                      <a:endParaRPr lang="zh-TW" altLang="en-US" sz="2400" b="0" kern="1200" dirty="0">
                        <a:solidFill>
                          <a:schemeClr val="tx1"/>
                        </a:solidFill>
                        <a:latin typeface="微軟正黑體" panose="020B0604030504040204" pitchFamily="34" charset="-120"/>
                        <a:ea typeface="微軟正黑體" panose="020B0604030504040204" pitchFamily="34" charset="-120"/>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kern="1200" dirty="0" smtClean="0">
                          <a:latin typeface="微軟正黑體" panose="020B0604030504040204" pitchFamily="34" charset="-120"/>
                          <a:ea typeface="微軟正黑體" panose="020B0604030504040204" pitchFamily="34" charset="-120"/>
                        </a:rPr>
                        <a:t>運</a:t>
                      </a:r>
                      <a:r>
                        <a:rPr lang="en-US" altLang="zh-TW" sz="2400" kern="1200" dirty="0" smtClean="0">
                          <a:latin typeface="微軟正黑體" panose="020B0604030504040204" pitchFamily="34" charset="-120"/>
                          <a:ea typeface="微軟正黑體" panose="020B0604030504040204" pitchFamily="34" charset="-120"/>
                        </a:rPr>
                        <a:t>t-V-2</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kern="1200" dirty="0" smtClean="0">
                          <a:latin typeface="微軟正黑體" panose="020B0604030504040204" pitchFamily="34" charset="-120"/>
                          <a:ea typeface="微軟正黑體" panose="020B0604030504040204" pitchFamily="34" charset="-120"/>
                        </a:rPr>
                        <a:t>能使用程式設計實現運算思維的解題方法。</a:t>
                      </a:r>
                      <a:endParaRPr lang="zh-TW" altLang="en-US" sz="2400" b="0" dirty="0">
                        <a:solidFill>
                          <a:schemeClr val="tx1"/>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10001"/>
                  </a:ext>
                </a:extLst>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3891644548"/>
              </p:ext>
            </p:extLst>
          </p:nvPr>
        </p:nvGraphicFramePr>
        <p:xfrm>
          <a:off x="92528" y="4349414"/>
          <a:ext cx="9074332" cy="1942752"/>
        </p:xfrm>
        <a:graphic>
          <a:graphicData uri="http://schemas.openxmlformats.org/drawingml/2006/table">
            <a:tbl>
              <a:tblPr firstRow="1" bandRow="1">
                <a:tableStyleId>{85BE263C-DBD7-4A20-BB59-AAB30ACAA65A}</a:tableStyleId>
              </a:tblPr>
              <a:tblGrid>
                <a:gridCol w="4537166">
                  <a:extLst>
                    <a:ext uri="{9D8B030D-6E8A-4147-A177-3AD203B41FA5}">
                      <a16:colId xmlns:a16="http://schemas.microsoft.com/office/drawing/2014/main" xmlns="" val="20003"/>
                    </a:ext>
                  </a:extLst>
                </a:gridCol>
                <a:gridCol w="4537166">
                  <a:extLst>
                    <a:ext uri="{9D8B030D-6E8A-4147-A177-3AD203B41FA5}">
                      <a16:colId xmlns:a16="http://schemas.microsoft.com/office/drawing/2014/main" xmlns="" val="20004"/>
                    </a:ext>
                  </a:extLst>
                </a:gridCol>
              </a:tblGrid>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latin typeface="微軟正黑體" panose="020B0604030504040204" pitchFamily="34" charset="-120"/>
                          <a:ea typeface="微軟正黑體" panose="020B0604030504040204" pitchFamily="34" charset="-120"/>
                        </a:rPr>
                        <a:t>第四學習階段</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latin typeface="微軟正黑體" panose="020B0604030504040204" pitchFamily="34" charset="-120"/>
                          <a:ea typeface="微軟正黑體" panose="020B0604030504040204" pitchFamily="34" charset="-120"/>
                        </a:rPr>
                        <a:t>第五學習階段</a:t>
                      </a:r>
                      <a:endParaRPr lang="zh-TW" altLang="en-US" sz="2400" dirty="0" smtClean="0">
                        <a:solidFill>
                          <a:schemeClr val="bg1"/>
                        </a:solidFill>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10000"/>
                  </a:ext>
                </a:extLst>
              </a:tr>
              <a:tr h="14855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kern="1200" dirty="0" smtClean="0">
                          <a:latin typeface="微軟正黑體" panose="020B0604030504040204" pitchFamily="34" charset="-120"/>
                          <a:ea typeface="微軟正黑體" panose="020B0604030504040204" pitchFamily="34" charset="-120"/>
                        </a:rPr>
                        <a:t>設</a:t>
                      </a:r>
                      <a:r>
                        <a:rPr lang="en-US" altLang="zh-TW" sz="2400" kern="1200" dirty="0" smtClean="0">
                          <a:latin typeface="微軟正黑體" panose="020B0604030504040204" pitchFamily="34" charset="-120"/>
                          <a:ea typeface="微軟正黑體" panose="020B0604030504040204" pitchFamily="34" charset="-120"/>
                        </a:rPr>
                        <a:t>s-IV-1</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kern="1200" dirty="0" smtClean="0">
                          <a:latin typeface="微軟正黑體" panose="020B0604030504040204" pitchFamily="34" charset="-120"/>
                          <a:ea typeface="微軟正黑體" panose="020B0604030504040204" pitchFamily="34" charset="-120"/>
                        </a:rPr>
                        <a:t>能繪製可正確傳達設計理念的平面或立體設計圖。</a:t>
                      </a:r>
                      <a:endParaRPr lang="zh-TW" altLang="en-US" sz="2400" b="0" kern="1200" dirty="0">
                        <a:solidFill>
                          <a:schemeClr val="tx1"/>
                        </a:solidFill>
                        <a:latin typeface="微軟正黑體" panose="020B0604030504040204" pitchFamily="34" charset="-120"/>
                        <a:ea typeface="微軟正黑體" panose="020B0604030504040204" pitchFamily="34" charset="-120"/>
                        <a:cs typeface="+mn-cs"/>
                      </a:endParaRPr>
                    </a:p>
                  </a:txBody>
                  <a:tcPr/>
                </a:tc>
                <a:tc>
                  <a:txBody>
                    <a:bodyPr/>
                    <a:lstStyle/>
                    <a:p>
                      <a:pPr marL="0" algn="l" defTabSz="914400" rtl="0" eaLnBrk="1" latinLnBrk="0" hangingPunct="1"/>
                      <a:r>
                        <a:rPr lang="zh-TW" altLang="en-US" sz="2400" kern="1200" dirty="0" smtClean="0">
                          <a:latin typeface="微軟正黑體" panose="020B0604030504040204" pitchFamily="34" charset="-120"/>
                          <a:ea typeface="微軟正黑體" panose="020B0604030504040204" pitchFamily="34" charset="-120"/>
                        </a:rPr>
                        <a:t>設</a:t>
                      </a:r>
                      <a:r>
                        <a:rPr lang="en-US" altLang="zh-TW" sz="2400" kern="1200" dirty="0" smtClean="0">
                          <a:latin typeface="微軟正黑體" panose="020B0604030504040204" pitchFamily="34" charset="-120"/>
                          <a:ea typeface="微軟正黑體" panose="020B0604030504040204" pitchFamily="34" charset="-120"/>
                        </a:rPr>
                        <a:t>s-V-1</a:t>
                      </a:r>
                    </a:p>
                    <a:p>
                      <a:pPr marL="0" algn="l" defTabSz="914400" rtl="0" eaLnBrk="1" latinLnBrk="0" hangingPunct="1"/>
                      <a:r>
                        <a:rPr lang="zh-TW" altLang="en-US" sz="2400" kern="1200" dirty="0" smtClean="0">
                          <a:latin typeface="微軟正黑體" panose="020B0604030504040204" pitchFamily="34" charset="-120"/>
                          <a:ea typeface="微軟正黑體" panose="020B0604030504040204" pitchFamily="34" charset="-120"/>
                        </a:rPr>
                        <a:t>能運用繪圖軟體或相關科技以表達設計構想。</a:t>
                      </a:r>
                      <a:endParaRPr lang="zh-TW" altLang="en-US" sz="2400" kern="1200" dirty="0">
                        <a:solidFill>
                          <a:schemeClr val="dk1"/>
                        </a:solidFill>
                        <a:latin typeface="微軟正黑體" panose="020B0604030504040204" pitchFamily="34" charset="-120"/>
                        <a:ea typeface="微軟正黑體" panose="020B0604030504040204" pitchFamily="34" charset="-120"/>
                        <a:cs typeface="+mn-cs"/>
                      </a:endParaRPr>
                    </a:p>
                  </a:txBody>
                  <a:tcPr/>
                </a:tc>
                <a:extLst>
                  <a:ext uri="{0D108BD9-81ED-4DB2-BD59-A6C34878D82A}">
                    <a16:rowId xmlns:a16="http://schemas.microsoft.com/office/drawing/2014/main" xmlns="" val="10001"/>
                  </a:ext>
                </a:extLst>
              </a:tr>
            </a:tbl>
          </a:graphicData>
        </a:graphic>
      </p:graphicFrame>
      <p:sp>
        <p:nvSpPr>
          <p:cNvPr id="11" name="標題 1"/>
          <p:cNvSpPr txBox="1">
            <a:spLocks/>
          </p:cNvSpPr>
          <p:nvPr/>
        </p:nvSpPr>
        <p:spPr>
          <a:xfrm>
            <a:off x="590550" y="3723890"/>
            <a:ext cx="7886700" cy="84962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TW" altLang="en-US" sz="2800" b="1" dirty="0" smtClean="0">
                <a:solidFill>
                  <a:srgbClr val="B20030"/>
                </a:solidFill>
                <a:effectLst>
                  <a:outerShdw blurRad="38100" dist="38100" dir="2700000" algn="tl">
                    <a:srgbClr val="000000">
                      <a:alpha val="43137"/>
                    </a:srgbClr>
                  </a:outerShdw>
                </a:effectLst>
                <a:latin typeface="微軟正黑體" pitchFamily="34" charset="-120"/>
                <a:ea typeface="微軟正黑體" pitchFamily="34" charset="-120"/>
                <a:cs typeface="+mn-cs"/>
              </a:rPr>
              <a:t>設計</a:t>
            </a:r>
            <a:r>
              <a:rPr lang="zh-TW" altLang="en-US" sz="2800" b="1" dirty="0">
                <a:solidFill>
                  <a:srgbClr val="B20030"/>
                </a:solidFill>
                <a:effectLst>
                  <a:outerShdw blurRad="38100" dist="38100" dir="2700000" algn="tl">
                    <a:srgbClr val="000000">
                      <a:alpha val="43137"/>
                    </a:srgbClr>
                  </a:outerShdw>
                </a:effectLst>
                <a:latin typeface="微軟正黑體" pitchFamily="34" charset="-120"/>
                <a:ea typeface="微軟正黑體" pitchFamily="34" charset="-120"/>
                <a:cs typeface="+mn-cs"/>
              </a:rPr>
              <a:t>思考－日常科技的操作技能</a:t>
            </a:r>
          </a:p>
        </p:txBody>
      </p:sp>
      <p:sp>
        <p:nvSpPr>
          <p:cNvPr id="3" name="矩形 2"/>
          <p:cNvSpPr/>
          <p:nvPr/>
        </p:nvSpPr>
        <p:spPr>
          <a:xfrm>
            <a:off x="1481332" y="698563"/>
            <a:ext cx="6296723" cy="492443"/>
          </a:xfrm>
          <a:prstGeom prst="rect">
            <a:avLst/>
          </a:prstGeom>
        </p:spPr>
        <p:txBody>
          <a:bodyPr wrap="square">
            <a:spAutoFit/>
          </a:bodyPr>
          <a:lstStyle/>
          <a:p>
            <a:r>
              <a:rPr lang="zh-TW" altLang="en-US" sz="2600" b="1" spc="400" dirty="0">
                <a:solidFill>
                  <a:schemeClr val="accent2">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強化各學習階段連貫統整與加深加廣</a:t>
            </a:r>
            <a:endParaRPr lang="zh-TW" altLang="en-US" sz="2600" dirty="0"/>
          </a:p>
        </p:txBody>
      </p:sp>
    </p:spTree>
    <p:extLst>
      <p:ext uri="{BB962C8B-B14F-4D97-AF65-F5344CB8AC3E}">
        <p14:creationId xmlns:p14="http://schemas.microsoft.com/office/powerpoint/2010/main" val="4653547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35" name="投影片編號版面配置區 5"/>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F332FBB-254C-43E0-879B-EE4DF2739707}" type="slidenum">
              <a:rPr lang="zh-TW" altLang="en-US" sz="1200" smtClean="0">
                <a:solidFill>
                  <a:srgbClr val="898989"/>
                </a:solidFill>
              </a:rPr>
              <a:pPr>
                <a:lnSpc>
                  <a:spcPct val="100000"/>
                </a:lnSpc>
                <a:spcBef>
                  <a:spcPct val="0"/>
                </a:spcBef>
                <a:buFontTx/>
                <a:buNone/>
              </a:pPr>
              <a:t>31</a:t>
            </a:fld>
            <a:endParaRPr lang="zh-TW" altLang="en-US" sz="1200" smtClean="0">
              <a:solidFill>
                <a:srgbClr val="898989"/>
              </a:solidFill>
            </a:endParaRPr>
          </a:p>
        </p:txBody>
      </p:sp>
      <p:sp>
        <p:nvSpPr>
          <p:cNvPr id="8" name="標題 1"/>
          <p:cNvSpPr txBox="1">
            <a:spLocks/>
          </p:cNvSpPr>
          <p:nvPr/>
        </p:nvSpPr>
        <p:spPr bwMode="auto">
          <a:xfrm>
            <a:off x="590550" y="1266693"/>
            <a:ext cx="7886700" cy="53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新細明體" pitchFamily="18" charset="-120"/>
              </a:defRPr>
            </a:lvl5pPr>
            <a:lvl6pPr marL="4572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6pPr>
            <a:lvl7pPr marL="9144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7pPr>
            <a:lvl8pPr marL="13716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8pPr>
            <a:lvl9pPr marL="1828800" algn="l" rtl="0" fontAlgn="base">
              <a:lnSpc>
                <a:spcPct val="90000"/>
              </a:lnSpc>
              <a:spcBef>
                <a:spcPct val="0"/>
              </a:spcBef>
              <a:spcAft>
                <a:spcPct val="0"/>
              </a:spcAft>
              <a:defRPr sz="4400">
                <a:solidFill>
                  <a:schemeClr val="tx1"/>
                </a:solidFill>
                <a:latin typeface="Calibri Light" pitchFamily="34" charset="0"/>
                <a:ea typeface="新細明體" pitchFamily="18" charset="-120"/>
              </a:defRPr>
            </a:lvl9pPr>
          </a:lstStyle>
          <a:p>
            <a:pPr algn="ctr" eaLnBrk="1" hangingPunct="1">
              <a:defRPr/>
            </a:pPr>
            <a:r>
              <a:rPr lang="zh-TW" altLang="en-US" sz="2800" b="1" dirty="0" smtClean="0">
                <a:solidFill>
                  <a:srgbClr val="B20030"/>
                </a:solidFill>
                <a:effectLst>
                  <a:outerShdw blurRad="38100" dist="38100" dir="2700000" algn="tl">
                    <a:srgbClr val="000000">
                      <a:alpha val="43137"/>
                    </a:srgbClr>
                  </a:outerShdw>
                </a:effectLst>
                <a:latin typeface="微軟正黑體" pitchFamily="34" charset="-120"/>
                <a:ea typeface="微軟正黑體" pitchFamily="34" charset="-120"/>
                <a:cs typeface="+mn-cs"/>
              </a:rPr>
              <a:t>資訊科技－演算法</a:t>
            </a:r>
            <a:endParaRPr lang="zh-TW" altLang="en-US" sz="2800" b="1" dirty="0">
              <a:solidFill>
                <a:srgbClr val="B2003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graphicFrame>
        <p:nvGraphicFramePr>
          <p:cNvPr id="9" name="表格 8"/>
          <p:cNvGraphicFramePr>
            <a:graphicFrameLocks noGrp="1"/>
          </p:cNvGraphicFramePr>
          <p:nvPr>
            <p:extLst>
              <p:ext uri="{D42A27DB-BD31-4B8C-83A1-F6EECF244321}">
                <p14:modId xmlns:p14="http://schemas.microsoft.com/office/powerpoint/2010/main" val="3478827239"/>
              </p:ext>
            </p:extLst>
          </p:nvPr>
        </p:nvGraphicFramePr>
        <p:xfrm>
          <a:off x="92528" y="1816569"/>
          <a:ext cx="9074332" cy="1713380"/>
        </p:xfrm>
        <a:graphic>
          <a:graphicData uri="http://schemas.openxmlformats.org/drawingml/2006/table">
            <a:tbl>
              <a:tblPr firstRow="1" bandRow="1">
                <a:tableStyleId>{EB9631B5-78F2-41C9-869B-9F39066F8104}</a:tableStyleId>
              </a:tblPr>
              <a:tblGrid>
                <a:gridCol w="4537166">
                  <a:extLst>
                    <a:ext uri="{9D8B030D-6E8A-4147-A177-3AD203B41FA5}">
                      <a16:colId xmlns:a16="http://schemas.microsoft.com/office/drawing/2014/main" xmlns="" val="20003"/>
                    </a:ext>
                  </a:extLst>
                </a:gridCol>
                <a:gridCol w="4537166">
                  <a:extLst>
                    <a:ext uri="{9D8B030D-6E8A-4147-A177-3AD203B41FA5}">
                      <a16:colId xmlns:a16="http://schemas.microsoft.com/office/drawing/2014/main" xmlns="" val="20004"/>
                    </a:ext>
                  </a:extLst>
                </a:gridCol>
              </a:tblGrid>
              <a:tr h="3726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latin typeface="微軟正黑體" panose="020B0604030504040204" pitchFamily="34" charset="-120"/>
                          <a:ea typeface="微軟正黑體" panose="020B0604030504040204" pitchFamily="34" charset="-120"/>
                        </a:rPr>
                        <a:t>第四學習階段</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latin typeface="微軟正黑體" panose="020B0604030504040204" pitchFamily="34" charset="-120"/>
                          <a:ea typeface="微軟正黑體" panose="020B0604030504040204" pitchFamily="34" charset="-120"/>
                        </a:rPr>
                        <a:t>第五學習階段</a:t>
                      </a:r>
                      <a:endParaRPr lang="zh-TW" altLang="en-US" sz="2400" dirty="0" smtClean="0">
                        <a:solidFill>
                          <a:schemeClr val="bg1"/>
                        </a:solidFill>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10000"/>
                  </a:ext>
                </a:extLst>
              </a:tr>
              <a:tr h="12561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kern="1200" dirty="0" smtClean="0">
                          <a:latin typeface="微軟正黑體" panose="020B0604030504040204" pitchFamily="34" charset="-120"/>
                          <a:ea typeface="微軟正黑體" panose="020B0604030504040204" pitchFamily="34" charset="-120"/>
                        </a:rPr>
                        <a:t>資 </a:t>
                      </a:r>
                      <a:r>
                        <a:rPr lang="en-US" altLang="zh-TW" sz="2400" kern="1200" dirty="0" smtClean="0">
                          <a:latin typeface="微軟正黑體" panose="020B0604030504040204" pitchFamily="34" charset="-120"/>
                          <a:ea typeface="微軟正黑體" panose="020B0604030504040204" pitchFamily="34" charset="-120"/>
                        </a:rPr>
                        <a:t>A-IV-1 </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kern="1200" dirty="0" smtClean="0">
                          <a:latin typeface="微軟正黑體" panose="020B0604030504040204" pitchFamily="34" charset="-120"/>
                          <a:ea typeface="微軟正黑體" panose="020B0604030504040204" pitchFamily="34" charset="-120"/>
                        </a:rPr>
                        <a:t>演算法基本概念。 </a:t>
                      </a:r>
                      <a:endParaRPr lang="zh-TW" altLang="en-US" sz="2400" b="0" kern="1200" dirty="0">
                        <a:solidFill>
                          <a:schemeClr val="tx1"/>
                        </a:solidFill>
                        <a:latin typeface="微軟正黑體" panose="020B0604030504040204" pitchFamily="34" charset="-120"/>
                        <a:ea typeface="微軟正黑體" panose="020B0604030504040204" pitchFamily="34" charset="-120"/>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kern="1200" dirty="0" smtClean="0">
                          <a:latin typeface="微軟正黑體" panose="020B0604030504040204" pitchFamily="34" charset="-120"/>
                          <a:ea typeface="微軟正黑體" panose="020B0604030504040204" pitchFamily="34" charset="-120"/>
                        </a:rPr>
                        <a:t>資 </a:t>
                      </a:r>
                      <a:r>
                        <a:rPr lang="en-US" altLang="zh-TW" sz="2400" kern="1200" dirty="0" smtClean="0">
                          <a:latin typeface="微軟正黑體" panose="020B0604030504040204" pitchFamily="34" charset="-120"/>
                          <a:ea typeface="微軟正黑體" panose="020B0604030504040204" pitchFamily="34" charset="-120"/>
                        </a:rPr>
                        <a:t>A-V-2 </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kern="1200" dirty="0" smtClean="0">
                          <a:latin typeface="微軟正黑體" panose="020B0604030504040204" pitchFamily="34" charset="-120"/>
                          <a:ea typeface="微軟正黑體" panose="020B0604030504040204" pitchFamily="34" charset="-120"/>
                        </a:rPr>
                        <a:t>重要演算法的概念與應用。</a:t>
                      </a:r>
                      <a:endParaRPr lang="zh-TW" altLang="en-US" sz="2400" b="0" dirty="0">
                        <a:solidFill>
                          <a:schemeClr val="tx1"/>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xmlns="" val="10001"/>
                  </a:ext>
                </a:extLst>
              </a:tr>
            </a:tbl>
          </a:graphicData>
        </a:graphic>
      </p:graphicFrame>
      <p:graphicFrame>
        <p:nvGraphicFramePr>
          <p:cNvPr id="10" name="表格 9"/>
          <p:cNvGraphicFramePr>
            <a:graphicFrameLocks noGrp="1"/>
          </p:cNvGraphicFramePr>
          <p:nvPr>
            <p:extLst>
              <p:ext uri="{D42A27DB-BD31-4B8C-83A1-F6EECF244321}">
                <p14:modId xmlns:p14="http://schemas.microsoft.com/office/powerpoint/2010/main" val="3875651501"/>
              </p:ext>
            </p:extLst>
          </p:nvPr>
        </p:nvGraphicFramePr>
        <p:xfrm>
          <a:off x="92528" y="4349414"/>
          <a:ext cx="9074332" cy="1731950"/>
        </p:xfrm>
        <a:graphic>
          <a:graphicData uri="http://schemas.openxmlformats.org/drawingml/2006/table">
            <a:tbl>
              <a:tblPr firstRow="1" bandRow="1">
                <a:tableStyleId>{85BE263C-DBD7-4A20-BB59-AAB30ACAA65A}</a:tableStyleId>
              </a:tblPr>
              <a:tblGrid>
                <a:gridCol w="4537166">
                  <a:extLst>
                    <a:ext uri="{9D8B030D-6E8A-4147-A177-3AD203B41FA5}">
                      <a16:colId xmlns:a16="http://schemas.microsoft.com/office/drawing/2014/main" xmlns="" val="20003"/>
                    </a:ext>
                  </a:extLst>
                </a:gridCol>
                <a:gridCol w="4537166">
                  <a:extLst>
                    <a:ext uri="{9D8B030D-6E8A-4147-A177-3AD203B41FA5}">
                      <a16:colId xmlns:a16="http://schemas.microsoft.com/office/drawing/2014/main" xmlns="" val="20004"/>
                    </a:ext>
                  </a:extLst>
                </a:gridCol>
              </a:tblGrid>
              <a:tr h="3923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latin typeface="微軟正黑體" panose="020B0604030504040204" pitchFamily="34" charset="-120"/>
                          <a:ea typeface="微軟正黑體" panose="020B0604030504040204" pitchFamily="34" charset="-120"/>
                        </a:rPr>
                        <a:t>第四學習階段</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latin typeface="微軟正黑體" panose="020B0604030504040204" pitchFamily="34" charset="-120"/>
                          <a:ea typeface="微軟正黑體" panose="020B0604030504040204" pitchFamily="34" charset="-120"/>
                        </a:rPr>
                        <a:t>第五學習階段</a:t>
                      </a:r>
                      <a:endParaRPr lang="zh-TW" altLang="en-US" sz="2400" dirty="0" smtClean="0">
                        <a:solidFill>
                          <a:schemeClr val="bg1"/>
                        </a:solidFill>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xmlns="" val="10000"/>
                  </a:ext>
                </a:extLst>
              </a:tr>
              <a:tr h="12747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0" kern="1200" dirty="0" smtClean="0">
                          <a:solidFill>
                            <a:schemeClr val="tx1"/>
                          </a:solidFill>
                          <a:latin typeface="微軟正黑體" panose="020B0604030504040204" pitchFamily="34" charset="-120"/>
                          <a:ea typeface="微軟正黑體" panose="020B0604030504040204" pitchFamily="34" charset="-120"/>
                          <a:cs typeface="+mn-cs"/>
                        </a:rPr>
                        <a:t>生</a:t>
                      </a:r>
                      <a:r>
                        <a:rPr lang="en-US" altLang="zh-TW" sz="2400" b="0" kern="1200" dirty="0" smtClean="0">
                          <a:solidFill>
                            <a:schemeClr val="tx1"/>
                          </a:solidFill>
                          <a:latin typeface="微軟正黑體" panose="020B0604030504040204" pitchFamily="34" charset="-120"/>
                          <a:ea typeface="微軟正黑體" panose="020B0604030504040204" pitchFamily="34" charset="-120"/>
                          <a:cs typeface="+mn-cs"/>
                        </a:rPr>
                        <a:t>N-IV-1</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0" kern="1200" dirty="0" smtClean="0">
                          <a:solidFill>
                            <a:schemeClr val="tx1"/>
                          </a:solidFill>
                          <a:latin typeface="微軟正黑體" panose="020B0604030504040204" pitchFamily="34" charset="-120"/>
                          <a:ea typeface="微軟正黑體" panose="020B0604030504040204" pitchFamily="34" charset="-120"/>
                          <a:cs typeface="+mn-cs"/>
                        </a:rPr>
                        <a:t>科技的起源與演進。</a:t>
                      </a:r>
                      <a:endParaRPr lang="en-US" altLang="zh-TW" sz="2400" b="0" kern="1200" dirty="0" smtClean="0">
                        <a:solidFill>
                          <a:schemeClr val="tx1"/>
                        </a:solidFill>
                        <a:latin typeface="微軟正黑體" panose="020B0604030504040204" pitchFamily="34" charset="-120"/>
                        <a:ea typeface="微軟正黑體" panose="020B0604030504040204" pitchFamily="34" charset="-120"/>
                        <a:cs typeface="+mn-cs"/>
                      </a:endParaRPr>
                    </a:p>
                  </a:txBody>
                  <a:tcPr/>
                </a:tc>
                <a:tc>
                  <a:txBody>
                    <a:bodyPr/>
                    <a:lstStyle/>
                    <a:p>
                      <a:pPr marL="0" algn="l" defTabSz="914400" rtl="0" eaLnBrk="1" latinLnBrk="0" hangingPunct="1"/>
                      <a:r>
                        <a:rPr lang="zh-TW" altLang="en-US" sz="2400" kern="1200" dirty="0" smtClean="0">
                          <a:solidFill>
                            <a:schemeClr val="dk1"/>
                          </a:solidFill>
                          <a:latin typeface="微軟正黑體" panose="020B0604030504040204" pitchFamily="34" charset="-120"/>
                          <a:ea typeface="微軟正黑體" panose="020B0604030504040204" pitchFamily="34" charset="-120"/>
                          <a:cs typeface="+mn-cs"/>
                        </a:rPr>
                        <a:t>生</a:t>
                      </a:r>
                      <a:r>
                        <a:rPr lang="en-US" altLang="zh-TW" sz="2400" kern="1200" dirty="0" smtClean="0">
                          <a:solidFill>
                            <a:schemeClr val="dk1"/>
                          </a:solidFill>
                          <a:latin typeface="微軟正黑體" panose="020B0604030504040204" pitchFamily="34" charset="-120"/>
                          <a:ea typeface="微軟正黑體" panose="020B0604030504040204" pitchFamily="34" charset="-120"/>
                          <a:cs typeface="+mn-cs"/>
                        </a:rPr>
                        <a:t>N-V-1</a:t>
                      </a:r>
                    </a:p>
                    <a:p>
                      <a:pPr marL="0" algn="l" defTabSz="914400" rtl="0" eaLnBrk="1" latinLnBrk="0" hangingPunct="1"/>
                      <a:r>
                        <a:rPr lang="en-US" altLang="zh-TW" sz="2400" kern="1200" dirty="0" smtClean="0">
                          <a:solidFill>
                            <a:schemeClr val="dk1"/>
                          </a:solidFill>
                          <a:latin typeface="微軟正黑體" panose="020B0604030504040204" pitchFamily="34" charset="-120"/>
                          <a:ea typeface="微軟正黑體" panose="020B0604030504040204" pitchFamily="34" charset="-120"/>
                          <a:cs typeface="+mn-cs"/>
                        </a:rPr>
                        <a:t> </a:t>
                      </a:r>
                      <a:r>
                        <a:rPr lang="zh-TW" altLang="en-US" sz="2400" kern="1200" dirty="0" smtClean="0">
                          <a:solidFill>
                            <a:schemeClr val="dk1"/>
                          </a:solidFill>
                          <a:latin typeface="微軟正黑體" panose="020B0604030504040204" pitchFamily="34" charset="-120"/>
                          <a:ea typeface="微軟正黑體" panose="020B0604030504040204" pitchFamily="34" charset="-120"/>
                          <a:cs typeface="+mn-cs"/>
                        </a:rPr>
                        <a:t>科技與工程的關係。 </a:t>
                      </a:r>
                    </a:p>
                  </a:txBody>
                  <a:tcPr/>
                </a:tc>
                <a:extLst>
                  <a:ext uri="{0D108BD9-81ED-4DB2-BD59-A6C34878D82A}">
                    <a16:rowId xmlns:a16="http://schemas.microsoft.com/office/drawing/2014/main" xmlns="" val="10001"/>
                  </a:ext>
                </a:extLst>
              </a:tr>
            </a:tbl>
          </a:graphicData>
        </a:graphic>
      </p:graphicFrame>
      <p:sp>
        <p:nvSpPr>
          <p:cNvPr id="11" name="標題 1"/>
          <p:cNvSpPr txBox="1">
            <a:spLocks/>
          </p:cNvSpPr>
          <p:nvPr/>
        </p:nvSpPr>
        <p:spPr>
          <a:xfrm>
            <a:off x="590550" y="3723890"/>
            <a:ext cx="7886700" cy="84962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TW" altLang="en-US" sz="2800" b="1" dirty="0" smtClean="0">
                <a:solidFill>
                  <a:srgbClr val="B20030"/>
                </a:solidFill>
                <a:effectLst>
                  <a:outerShdw blurRad="38100" dist="38100" dir="2700000" algn="tl">
                    <a:srgbClr val="000000">
                      <a:alpha val="43137"/>
                    </a:srgbClr>
                  </a:outerShdw>
                </a:effectLst>
                <a:latin typeface="微軟正黑體" pitchFamily="34" charset="-120"/>
                <a:ea typeface="微軟正黑體" pitchFamily="34" charset="-120"/>
                <a:cs typeface="+mn-cs"/>
              </a:rPr>
              <a:t>生活</a:t>
            </a:r>
            <a:r>
              <a:rPr lang="zh-TW" altLang="en-US" sz="2800" b="1" dirty="0">
                <a:solidFill>
                  <a:srgbClr val="B20030"/>
                </a:solidFill>
                <a:effectLst>
                  <a:outerShdw blurRad="38100" dist="38100" dir="2700000" algn="tl">
                    <a:srgbClr val="000000">
                      <a:alpha val="43137"/>
                    </a:srgbClr>
                  </a:outerShdw>
                </a:effectLst>
                <a:latin typeface="微軟正黑體" pitchFamily="34" charset="-120"/>
                <a:ea typeface="微軟正黑體" pitchFamily="34" charset="-120"/>
                <a:cs typeface="+mn-cs"/>
              </a:rPr>
              <a:t>科技－科技的本質</a:t>
            </a:r>
          </a:p>
        </p:txBody>
      </p:sp>
      <p:sp>
        <p:nvSpPr>
          <p:cNvPr id="12" name="標題 1"/>
          <p:cNvSpPr>
            <a:spLocks noGrp="1"/>
          </p:cNvSpPr>
          <p:nvPr>
            <p:ph type="title"/>
          </p:nvPr>
        </p:nvSpPr>
        <p:spPr>
          <a:xfrm>
            <a:off x="590550" y="145772"/>
            <a:ext cx="7886700" cy="644417"/>
          </a:xfrm>
        </p:spPr>
        <p:txBody>
          <a:bodyPr rtlCol="0">
            <a:normAutofit/>
          </a:bodyPr>
          <a:lstStyle/>
          <a:p>
            <a:pPr algn="ctr" eaLnBrk="1" fontAlgn="auto" hangingPunct="1">
              <a:spcAft>
                <a:spcPts val="0"/>
              </a:spcAft>
              <a:defRPr/>
            </a:pPr>
            <a:r>
              <a:rPr lang="zh-TW" altLang="en-US" sz="36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學習內</a:t>
            </a: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容</a:t>
            </a:r>
            <a:r>
              <a:rPr lang="zh-TW" altLang="en-US" sz="36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舉隅</a:t>
            </a:r>
            <a:endParaRPr lang="zh-TW" altLang="en-US" sz="3100" b="1" spc="400" dirty="0">
              <a:solidFill>
                <a:schemeClr val="accent2">
                  <a:lumMod val="50000"/>
                </a:schemeClr>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13" name="矩形 12"/>
          <p:cNvSpPr/>
          <p:nvPr/>
        </p:nvSpPr>
        <p:spPr>
          <a:xfrm>
            <a:off x="1487958" y="682753"/>
            <a:ext cx="6283471" cy="492443"/>
          </a:xfrm>
          <a:prstGeom prst="rect">
            <a:avLst/>
          </a:prstGeom>
        </p:spPr>
        <p:txBody>
          <a:bodyPr wrap="square">
            <a:spAutoFit/>
          </a:bodyPr>
          <a:lstStyle/>
          <a:p>
            <a:r>
              <a:rPr lang="zh-TW" altLang="en-US" sz="2600" b="1" spc="400" dirty="0">
                <a:solidFill>
                  <a:schemeClr val="accent2">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強化各學習階段連貫統整與加深加廣</a:t>
            </a:r>
            <a:endParaRPr lang="zh-TW" altLang="en-US" sz="2600" dirty="0"/>
          </a:p>
        </p:txBody>
      </p:sp>
    </p:spTree>
    <p:extLst>
      <p:ext uri="{BB962C8B-B14F-4D97-AF65-F5344CB8AC3E}">
        <p14:creationId xmlns:p14="http://schemas.microsoft.com/office/powerpoint/2010/main" val="12143762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F9000"/>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92150" y="2627313"/>
            <a:ext cx="7886700" cy="1325562"/>
          </a:xfrm>
        </p:spPr>
        <p:txBody>
          <a:bodyPr rtlCol="0">
            <a:normAutofit/>
          </a:bodyPr>
          <a:lstStyle/>
          <a:p>
            <a:pPr lvl="1" eaLnBrk="1" fontAlgn="auto" hangingPunct="1">
              <a:spcAft>
                <a:spcPts val="0"/>
              </a:spcAft>
              <a:defRPr/>
            </a:pPr>
            <a:r>
              <a:rPr lang="zh-TW" altLang="en-US" b="1" kern="12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三</a:t>
            </a:r>
            <a:r>
              <a:rPr lang="zh-TW" altLang="en-US" b="1" kern="1200" dirty="0" smtClean="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、多元</a:t>
            </a:r>
            <a:r>
              <a:rPr lang="zh-TW" altLang="en-US" b="1" kern="1200"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適性的課綱</a:t>
            </a:r>
          </a:p>
        </p:txBody>
      </p:sp>
      <p:sp>
        <p:nvSpPr>
          <p:cNvPr id="62467"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0AF2A69F-4ED0-45E6-AB00-B660198010AD}" type="slidenum">
              <a:rPr lang="zh-TW" altLang="en-US" sz="1200" smtClean="0">
                <a:solidFill>
                  <a:schemeClr val="bg1"/>
                </a:solidFill>
              </a:rPr>
              <a:pPr>
                <a:lnSpc>
                  <a:spcPct val="100000"/>
                </a:lnSpc>
                <a:spcBef>
                  <a:spcPct val="0"/>
                </a:spcBef>
                <a:buFontTx/>
                <a:buNone/>
              </a:pPr>
              <a:t>32</a:t>
            </a:fld>
            <a:endParaRPr lang="zh-TW" altLang="en-US" sz="1200" dirty="0" smtClean="0">
              <a:solidFill>
                <a:schemeClr val="bg1"/>
              </a:solidFill>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p:cNvPr>
          <p:cNvSpPr>
            <a:spLocks noGrp="1"/>
          </p:cNvSpPr>
          <p:nvPr>
            <p:ph type="title"/>
          </p:nvPr>
        </p:nvSpPr>
        <p:spPr>
          <a:xfrm>
            <a:off x="247650" y="115888"/>
            <a:ext cx="8580438" cy="893762"/>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加深加廣選修課程的實施建議</a:t>
            </a:r>
          </a:p>
        </p:txBody>
      </p:sp>
      <p:graphicFrame>
        <p:nvGraphicFramePr>
          <p:cNvPr id="4" name="內容版面配置區 3">
            <a:extLst/>
          </p:cNvPr>
          <p:cNvGraphicFramePr>
            <a:graphicFrameLocks noGrp="1"/>
          </p:cNvGraphicFramePr>
          <p:nvPr>
            <p:ph idx="1"/>
            <p:extLst>
              <p:ext uri="{D42A27DB-BD31-4B8C-83A1-F6EECF244321}">
                <p14:modId xmlns:p14="http://schemas.microsoft.com/office/powerpoint/2010/main" val="554296518"/>
              </p:ext>
            </p:extLst>
          </p:nvPr>
        </p:nvGraphicFramePr>
        <p:xfrm>
          <a:off x="26504" y="828942"/>
          <a:ext cx="9084179" cy="6029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4516" name="投影片編號版面配置區 2"/>
          <p:cNvSpPr>
            <a:spLocks noGrp="1"/>
          </p:cNvSpPr>
          <p:nvPr>
            <p:ph type="sldNum" sz="quarter" idx="12"/>
          </p:nvPr>
        </p:nvSpPr>
        <p:spPr bwMode="auto">
          <a:xfrm>
            <a:off x="7086600" y="646271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3E55F2FA-4B58-46F8-83F7-19E1B0C9BBD5}" type="slidenum">
              <a:rPr lang="zh-TW" altLang="en-US" sz="1200" smtClean="0">
                <a:solidFill>
                  <a:srgbClr val="898989"/>
                </a:solidFill>
              </a:rPr>
              <a:pPr>
                <a:lnSpc>
                  <a:spcPct val="100000"/>
                </a:lnSpc>
                <a:spcBef>
                  <a:spcPct val="0"/>
                </a:spcBef>
                <a:buFontTx/>
                <a:buNone/>
              </a:pPr>
              <a:t>33</a:t>
            </a:fld>
            <a:endParaRPr lang="zh-TW" altLang="en-US" sz="1200" smtClean="0">
              <a:solidFill>
                <a:srgbClr val="898989"/>
              </a:solidFill>
            </a:endParaRPr>
          </a:p>
        </p:txBody>
      </p:sp>
    </p:spTree>
    <p:extLst>
      <p:ext uri="{BB962C8B-B14F-4D97-AF65-F5344CB8AC3E}">
        <p14:creationId xmlns:p14="http://schemas.microsoft.com/office/powerpoint/2010/main" val="30915406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063" y="374650"/>
            <a:ext cx="7886700" cy="801688"/>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實施</a:t>
            </a:r>
            <a:r>
              <a:rPr lang="zh-TW" altLang="en-US" sz="36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要點</a:t>
            </a:r>
            <a:endPar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122469502"/>
              </p:ext>
            </p:extLst>
          </p:nvPr>
        </p:nvGraphicFramePr>
        <p:xfrm>
          <a:off x="251791" y="1060174"/>
          <a:ext cx="8640418" cy="5297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6564" name="投影片編號版面配置區 2"/>
          <p:cNvSpPr>
            <a:spLocks noGrp="1"/>
          </p:cNvSpPr>
          <p:nvPr>
            <p:ph type="sldNum" sz="quarter" idx="12"/>
          </p:nvPr>
        </p:nvSpPr>
        <p:spPr bwMode="auto">
          <a:xfrm>
            <a:off x="7086600" y="646271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2A510EC0-F840-44B5-9FE5-4834F4B14309}" type="slidenum">
              <a:rPr lang="zh-TW" altLang="en-US" sz="1200" smtClean="0">
                <a:solidFill>
                  <a:srgbClr val="898989"/>
                </a:solidFill>
              </a:rPr>
              <a:pPr>
                <a:lnSpc>
                  <a:spcPct val="100000"/>
                </a:lnSpc>
                <a:spcBef>
                  <a:spcPct val="0"/>
                </a:spcBef>
                <a:buFontTx/>
                <a:buNone/>
              </a:pPr>
              <a:t>34</a:t>
            </a:fld>
            <a:endParaRPr lang="zh-TW" altLang="en-US" sz="1200" smtClean="0">
              <a:solidFill>
                <a:srgbClr val="898989"/>
              </a:solidFill>
            </a:endParaRPr>
          </a:p>
        </p:txBody>
      </p:sp>
    </p:spTree>
    <p:extLst>
      <p:ext uri="{BB962C8B-B14F-4D97-AF65-F5344CB8AC3E}">
        <p14:creationId xmlns:p14="http://schemas.microsoft.com/office/powerpoint/2010/main" val="19961443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8000" y="250825"/>
            <a:ext cx="7886700" cy="974725"/>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議題融入說明</a:t>
            </a:r>
          </a:p>
        </p:txBody>
      </p:sp>
      <p:sp>
        <p:nvSpPr>
          <p:cNvPr id="71683" name="投影片編號版面配置區 3"/>
          <p:cNvSpPr>
            <a:spLocks noGrp="1"/>
          </p:cNvSpPr>
          <p:nvPr>
            <p:ph type="sldNum" sz="quarter" idx="12"/>
          </p:nvPr>
        </p:nvSpPr>
        <p:spPr bwMode="auto">
          <a:xfrm>
            <a:off x="7086600" y="65055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B12079F0-BE34-4A2B-A664-7D34D0C4EE31}" type="slidenum">
              <a:rPr lang="zh-TW" altLang="en-US" sz="1200" smtClean="0">
                <a:solidFill>
                  <a:srgbClr val="898989"/>
                </a:solidFill>
              </a:rPr>
              <a:pPr>
                <a:lnSpc>
                  <a:spcPct val="100000"/>
                </a:lnSpc>
                <a:spcBef>
                  <a:spcPct val="0"/>
                </a:spcBef>
                <a:buFontTx/>
                <a:buNone/>
              </a:pPr>
              <a:t>35</a:t>
            </a:fld>
            <a:endParaRPr lang="zh-TW" altLang="en-US" sz="1200" smtClean="0">
              <a:solidFill>
                <a:srgbClr val="898989"/>
              </a:solidFill>
            </a:endParaRPr>
          </a:p>
        </p:txBody>
      </p:sp>
      <p:sp>
        <p:nvSpPr>
          <p:cNvPr id="9" name="流程圖: 替代處理程序 8"/>
          <p:cNvSpPr/>
          <p:nvPr/>
        </p:nvSpPr>
        <p:spPr>
          <a:xfrm>
            <a:off x="658813" y="2085975"/>
            <a:ext cx="3465512" cy="3181350"/>
          </a:xfrm>
          <a:prstGeom prst="flowChartAlternateProcess">
            <a:avLst/>
          </a:prstGeom>
          <a:solidFill>
            <a:schemeClr val="accent4">
              <a:lumMod val="60000"/>
              <a:lumOff val="40000"/>
            </a:schemeClr>
          </a:solidFill>
          <a:ln w="38100">
            <a:prstDash val="dashDot"/>
          </a:ln>
        </p:spPr>
        <p:style>
          <a:lnRef idx="2">
            <a:schemeClr val="accent4"/>
          </a:lnRef>
          <a:fillRef idx="1">
            <a:schemeClr val="lt1"/>
          </a:fillRef>
          <a:effectRef idx="0">
            <a:schemeClr val="accent4"/>
          </a:effectRef>
          <a:fontRef idx="minor">
            <a:schemeClr val="dk1"/>
          </a:fontRef>
        </p:style>
        <p:txBody>
          <a:bodyPr anchor="ctr"/>
          <a:lstStyle/>
          <a:p>
            <a:pPr marL="87313" eaLnBrk="1" fontAlgn="auto" hangingPunct="1">
              <a:lnSpc>
                <a:spcPct val="150000"/>
              </a:lnSpc>
              <a:spcBef>
                <a:spcPts val="0"/>
              </a:spcBef>
              <a:spcAft>
                <a:spcPts val="0"/>
              </a:spcAft>
              <a:defRPr/>
            </a:pPr>
            <a:r>
              <a:rPr lang="zh-TW" altLang="en-US" sz="2400" dirty="0" smtClean="0">
                <a:solidFill>
                  <a:schemeClr val="tx1"/>
                </a:solidFill>
                <a:latin typeface="微軟正黑體" panose="020B0604030504040204" pitchFamily="34" charset="-120"/>
                <a:ea typeface="微軟正黑體" panose="020B0604030504040204" pitchFamily="34" charset="-120"/>
              </a:rPr>
              <a:t>科技領域課</a:t>
            </a:r>
            <a:r>
              <a:rPr lang="zh-TW" altLang="en-US" sz="2400" dirty="0">
                <a:solidFill>
                  <a:schemeClr val="tx1"/>
                </a:solidFill>
                <a:latin typeface="微軟正黑體" panose="020B0604030504040204" pitchFamily="34" charset="-120"/>
                <a:ea typeface="微軟正黑體" panose="020B0604030504040204" pitchFamily="34" charset="-120"/>
              </a:rPr>
              <a:t>綱重視</a:t>
            </a:r>
            <a:r>
              <a:rPr lang="zh-TW" altLang="en-US" sz="2400" dirty="0" smtClean="0">
                <a:solidFill>
                  <a:schemeClr val="tx1"/>
                </a:solidFill>
                <a:latin typeface="微軟正黑體" panose="020B0604030504040204" pitchFamily="34" charset="-120"/>
                <a:ea typeface="微軟正黑體" panose="020B0604030504040204" pitchFamily="34" charset="-120"/>
              </a:rPr>
              <a:t>學生</a:t>
            </a:r>
            <a:r>
              <a:rPr lang="zh-TW" altLang="en-US" sz="2400" b="1" dirty="0" smtClean="0">
                <a:solidFill>
                  <a:srgbClr val="C00000"/>
                </a:solidFill>
                <a:latin typeface="微軟正黑體" panose="020B0604030504040204" pitchFamily="34" charset="-120"/>
                <a:ea typeface="微軟正黑體" panose="020B0604030504040204" pitchFamily="34" charset="-120"/>
              </a:rPr>
              <a:t>運算思維</a:t>
            </a:r>
            <a:r>
              <a:rPr lang="zh-TW" altLang="zh-TW" sz="2400" b="1" dirty="0" smtClean="0">
                <a:solidFill>
                  <a:srgbClr val="C00000"/>
                </a:solidFill>
                <a:latin typeface="微軟正黑體" panose="020B0604030504040204" pitchFamily="34" charset="-120"/>
                <a:ea typeface="微軟正黑體" panose="020B0604030504040204" pitchFamily="34" charset="-120"/>
              </a:rPr>
              <a:t>與</a:t>
            </a:r>
            <a:r>
              <a:rPr lang="zh-TW" altLang="en-US" sz="2400" b="1" dirty="0" smtClean="0">
                <a:solidFill>
                  <a:srgbClr val="C00000"/>
                </a:solidFill>
                <a:latin typeface="微軟正黑體" panose="020B0604030504040204" pitchFamily="34" charset="-120"/>
                <a:ea typeface="微軟正黑體" panose="020B0604030504040204" pitchFamily="34" charset="-120"/>
              </a:rPr>
              <a:t>設計思考</a:t>
            </a:r>
            <a:r>
              <a:rPr lang="zh-TW" altLang="en-US" sz="2400" dirty="0" smtClean="0">
                <a:solidFill>
                  <a:schemeClr val="tx1"/>
                </a:solidFill>
                <a:latin typeface="微軟正黑體" panose="020B0604030504040204" pitchFamily="34" charset="-120"/>
                <a:ea typeface="微軟正黑體" panose="020B0604030504040204" pitchFamily="34" charset="-120"/>
              </a:rPr>
              <a:t>的</a:t>
            </a:r>
            <a:r>
              <a:rPr lang="zh-TW" altLang="en-US" sz="2400" dirty="0">
                <a:solidFill>
                  <a:schemeClr val="tx1"/>
                </a:solidFill>
                <a:latin typeface="微軟正黑體" panose="020B0604030504040204" pitchFamily="34" charset="-120"/>
                <a:ea typeface="微軟正黑體" panose="020B0604030504040204" pitchFamily="34" charset="-120"/>
              </a:rPr>
              <a:t>養成，與議題融入教育有共通之處</a:t>
            </a:r>
            <a:r>
              <a:rPr lang="zh-TW" altLang="zh-TW" sz="2400" dirty="0">
                <a:solidFill>
                  <a:schemeClr val="tx1"/>
                </a:solidFill>
                <a:latin typeface="微軟正黑體" panose="020B0604030504040204" pitchFamily="34" charset="-120"/>
                <a:ea typeface="微軟正黑體" panose="020B0604030504040204" pitchFamily="34" charset="-120"/>
              </a:rPr>
              <a:t>。</a:t>
            </a:r>
            <a:endParaRPr lang="en-US" altLang="zh-TW" sz="2400" dirty="0">
              <a:solidFill>
                <a:schemeClr val="tx1"/>
              </a:solidFill>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zh-TW" altLang="en-US" dirty="0"/>
          </a:p>
        </p:txBody>
      </p:sp>
      <p:sp>
        <p:nvSpPr>
          <p:cNvPr id="10" name="流程圖: 文件 9"/>
          <p:cNvSpPr/>
          <p:nvPr/>
        </p:nvSpPr>
        <p:spPr>
          <a:xfrm>
            <a:off x="4451350" y="1866900"/>
            <a:ext cx="4306888" cy="4535488"/>
          </a:xfrm>
          <a:prstGeom prst="flowChartDocument">
            <a:avLst/>
          </a:prstGeom>
          <a:ln w="28575">
            <a:prstDash val="solid"/>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lnSpc>
                <a:spcPct val="200000"/>
              </a:lnSpc>
              <a:spcBef>
                <a:spcPts val="0"/>
              </a:spcBef>
              <a:spcAft>
                <a:spcPts val="0"/>
              </a:spcAft>
              <a:defRPr/>
            </a:pPr>
            <a:endParaRPr lang="en-US" altLang="zh-TW" sz="2000" dirty="0" smtClean="0">
              <a:latin typeface="微軟正黑體" panose="020B0604030504040204" pitchFamily="34" charset="-120"/>
              <a:ea typeface="微軟正黑體" panose="020B0604030504040204" pitchFamily="34" charset="-120"/>
            </a:endParaRPr>
          </a:p>
          <a:p>
            <a:pPr marL="87313" eaLnBrk="1" fontAlgn="auto" hangingPunct="1">
              <a:lnSpc>
                <a:spcPct val="150000"/>
              </a:lnSpc>
              <a:spcBef>
                <a:spcPts val="0"/>
              </a:spcBef>
              <a:spcAft>
                <a:spcPts val="0"/>
              </a:spcAft>
              <a:defRPr/>
            </a:pPr>
            <a:r>
              <a:rPr lang="zh-TW" altLang="en-US" sz="2000" dirty="0" smtClean="0">
                <a:latin typeface="微軟正黑體" panose="020B0604030504040204" pitchFamily="34" charset="-120"/>
                <a:ea typeface="微軟正黑體" panose="020B0604030504040204" pitchFamily="34" charset="-120"/>
              </a:rPr>
              <a:t>科技領域</a:t>
            </a:r>
            <a:r>
              <a:rPr lang="zh-TW" altLang="zh-TW" sz="2000" dirty="0" smtClean="0">
                <a:latin typeface="微軟正黑體" panose="020B0604030504040204" pitchFamily="34" charset="-120"/>
                <a:ea typeface="微軟正黑體" panose="020B0604030504040204" pitchFamily="34" charset="-120"/>
              </a:rPr>
              <a:t>課</a:t>
            </a:r>
            <a:r>
              <a:rPr lang="zh-TW" altLang="zh-TW" sz="2000" dirty="0">
                <a:latin typeface="微軟正黑體" panose="020B0604030504040204" pitchFamily="34" charset="-120"/>
                <a:ea typeface="微軟正黑體" panose="020B0604030504040204" pitchFamily="34" charset="-120"/>
              </a:rPr>
              <a:t>綱</a:t>
            </a:r>
            <a:r>
              <a:rPr lang="zh-TW" altLang="zh-TW" sz="2000" b="1" dirty="0">
                <a:solidFill>
                  <a:srgbClr val="FF0000"/>
                </a:solidFill>
                <a:latin typeface="微軟正黑體" panose="020B0604030504040204" pitchFamily="34" charset="-120"/>
                <a:ea typeface="微軟正黑體" panose="020B0604030504040204" pitchFamily="34" charset="-120"/>
              </a:rPr>
              <a:t>「附錄二」</a:t>
            </a:r>
            <a:r>
              <a:rPr lang="zh-TW" altLang="zh-TW" sz="2000" dirty="0">
                <a:latin typeface="微軟正黑體" panose="020B0604030504040204" pitchFamily="34" charset="-120"/>
                <a:ea typeface="微軟正黑體" panose="020B0604030504040204" pitchFamily="34" charset="-120"/>
              </a:rPr>
              <a:t>除明列「性別平等教育、人權教育、環境教育、海洋教育」議題之學習主題與實質內涵外，</a:t>
            </a:r>
            <a:r>
              <a:rPr lang="zh-TW" altLang="zh-TW" sz="2000" b="1" dirty="0">
                <a:solidFill>
                  <a:srgbClr val="FF0000"/>
                </a:solidFill>
                <a:latin typeface="微軟正黑體" panose="020B0604030504040204" pitchFamily="34" charset="-120"/>
                <a:ea typeface="微軟正黑體" panose="020B0604030504040204" pitchFamily="34" charset="-120"/>
              </a:rPr>
              <a:t>學習重點</a:t>
            </a:r>
            <a:r>
              <a:rPr lang="zh-TW" altLang="zh-TW" sz="2000" dirty="0">
                <a:latin typeface="微軟正黑體" panose="020B0604030504040204" pitchFamily="34" charset="-120"/>
                <a:ea typeface="微軟正黑體" panose="020B0604030504040204" pitchFamily="34" charset="-120"/>
              </a:rPr>
              <a:t>亦能呼應品德教育、法治教育、家庭教育、生涯規劃教育、多元文化教育、閱讀素養教育</a:t>
            </a:r>
            <a:r>
              <a:rPr lang="zh-TW" altLang="zh-TW" sz="2000" dirty="0" smtClean="0">
                <a:latin typeface="微軟正黑體" panose="020B0604030504040204" pitchFamily="34" charset="-120"/>
                <a:ea typeface="微軟正黑體" panose="020B0604030504040204" pitchFamily="34" charset="-120"/>
              </a:rPr>
              <a:t>、戶外</a:t>
            </a:r>
            <a:r>
              <a:rPr lang="zh-TW" altLang="zh-TW" sz="2000" dirty="0">
                <a:latin typeface="微軟正黑體" panose="020B0604030504040204" pitchFamily="34" charset="-120"/>
                <a:ea typeface="微軟正黑體" panose="020B0604030504040204" pitchFamily="34" charset="-120"/>
              </a:rPr>
              <a:t>教育、國際教育等議題。</a:t>
            </a:r>
            <a:endParaRPr lang="en-US" altLang="zh-TW" sz="2000" dirty="0">
              <a:latin typeface="微軟正黑體" panose="020B0604030504040204" pitchFamily="34" charset="-120"/>
              <a:ea typeface="微軟正黑體" panose="020B0604030504040204" pitchFamily="34" charset="-120"/>
            </a:endParaRPr>
          </a:p>
          <a:p>
            <a:pPr algn="ctr" eaLnBrk="1" fontAlgn="auto" hangingPunct="1">
              <a:spcBef>
                <a:spcPts val="0"/>
              </a:spcBef>
              <a:spcAft>
                <a:spcPts val="0"/>
              </a:spcAft>
              <a:defRPr/>
            </a:pPr>
            <a:endParaRPr lang="zh-TW" altLang="en-US" dirty="0"/>
          </a:p>
        </p:txBody>
      </p:sp>
      <p:pic>
        <p:nvPicPr>
          <p:cNvPr id="71686" name="圖片 4"/>
          <p:cNvPicPr>
            <a:picLocks noChangeAspect="1"/>
          </p:cNvPicPr>
          <p:nvPr/>
        </p:nvPicPr>
        <p:blipFill>
          <a:blip r:embed="rId2">
            <a:extLst>
              <a:ext uri="{28A0092B-C50C-407E-A947-70E740481C1C}">
                <a14:useLocalDpi xmlns:a14="http://schemas.microsoft.com/office/drawing/2010/main" val="0"/>
              </a:ext>
            </a:extLst>
          </a:blip>
          <a:srcRect l="14400" t="37250" r="7040" b="11534"/>
          <a:stretch>
            <a:fillRect/>
          </a:stretch>
        </p:blipFill>
        <p:spPr bwMode="auto">
          <a:xfrm>
            <a:off x="658813" y="714375"/>
            <a:ext cx="1741487"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438150"/>
            <a:ext cx="7886700" cy="785813"/>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議題融入</a:t>
            </a:r>
            <a:r>
              <a:rPr lang="zh-TW"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示例</a:t>
            </a: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舉隅</a:t>
            </a:r>
          </a:p>
        </p:txBody>
      </p:sp>
      <p:graphicFrame>
        <p:nvGraphicFramePr>
          <p:cNvPr id="4" name="表格 3"/>
          <p:cNvGraphicFramePr>
            <a:graphicFrameLocks noGrp="1"/>
          </p:cNvGraphicFramePr>
          <p:nvPr>
            <p:extLst>
              <p:ext uri="{D42A27DB-BD31-4B8C-83A1-F6EECF244321}">
                <p14:modId xmlns:p14="http://schemas.microsoft.com/office/powerpoint/2010/main" val="4146604333"/>
              </p:ext>
            </p:extLst>
          </p:nvPr>
        </p:nvGraphicFramePr>
        <p:xfrm>
          <a:off x="179388" y="1373188"/>
          <a:ext cx="8775699" cy="4818061"/>
        </p:xfrm>
        <a:graphic>
          <a:graphicData uri="http://schemas.openxmlformats.org/drawingml/2006/table">
            <a:tbl>
              <a:tblPr firstRow="1" firstCol="1" lastRow="1" lastCol="1" bandRow="1" bandCol="1">
                <a:tableStyleId>{9DCAF9ED-07DC-4A11-8D7F-57B35C25682E}</a:tableStyleId>
              </a:tblPr>
              <a:tblGrid>
                <a:gridCol w="677963">
                  <a:extLst>
                    <a:ext uri="{9D8B030D-6E8A-4147-A177-3AD203B41FA5}">
                      <a16:colId xmlns:a16="http://schemas.microsoft.com/office/drawing/2014/main" xmlns="" val="20000"/>
                    </a:ext>
                  </a:extLst>
                </a:gridCol>
                <a:gridCol w="869737">
                  <a:extLst>
                    <a:ext uri="{9D8B030D-6E8A-4147-A177-3AD203B41FA5}">
                      <a16:colId xmlns:a16="http://schemas.microsoft.com/office/drawing/2014/main" xmlns="" val="20001"/>
                    </a:ext>
                  </a:extLst>
                </a:gridCol>
                <a:gridCol w="1714263">
                  <a:extLst>
                    <a:ext uri="{9D8B030D-6E8A-4147-A177-3AD203B41FA5}">
                      <a16:colId xmlns:a16="http://schemas.microsoft.com/office/drawing/2014/main" xmlns="" val="20002"/>
                    </a:ext>
                  </a:extLst>
                </a:gridCol>
                <a:gridCol w="2544814">
                  <a:extLst>
                    <a:ext uri="{9D8B030D-6E8A-4147-A177-3AD203B41FA5}">
                      <a16:colId xmlns:a16="http://schemas.microsoft.com/office/drawing/2014/main" xmlns="" val="20003"/>
                    </a:ext>
                  </a:extLst>
                </a:gridCol>
                <a:gridCol w="2968922">
                  <a:extLst>
                    <a:ext uri="{9D8B030D-6E8A-4147-A177-3AD203B41FA5}">
                      <a16:colId xmlns:a16="http://schemas.microsoft.com/office/drawing/2014/main" xmlns="" val="20004"/>
                    </a:ext>
                  </a:extLst>
                </a:gridCol>
              </a:tblGrid>
              <a:tr h="679934">
                <a:tc>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議題</a:t>
                      </a:r>
                      <a:endParaRPr lang="zh-TW" sz="16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solidFill>
                      <a:schemeClr val="accent2">
                        <a:lumMod val="50000"/>
                      </a:schemeClr>
                    </a:solidFill>
                  </a:tcPr>
                </a:tc>
                <a:tc>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學習</a:t>
                      </a:r>
                    </a:p>
                    <a:p>
                      <a:pPr algn="ctr">
                        <a:spcAft>
                          <a:spcPts val="0"/>
                        </a:spcAft>
                      </a:pPr>
                      <a:r>
                        <a:rPr lang="zh-TW" sz="1600" kern="100" dirty="0">
                          <a:effectLst/>
                          <a:latin typeface="微軟正黑體" panose="020B0604030504040204" pitchFamily="34" charset="-120"/>
                          <a:ea typeface="微軟正黑體" panose="020B0604030504040204" pitchFamily="34" charset="-120"/>
                        </a:rPr>
                        <a:t>主題</a:t>
                      </a:r>
                      <a:endParaRPr lang="zh-TW" sz="16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solidFill>
                      <a:schemeClr val="accent2">
                        <a:lumMod val="50000"/>
                      </a:schemeClr>
                    </a:solidFill>
                  </a:tcPr>
                </a:tc>
                <a:tc>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議題實質內涵</a:t>
                      </a:r>
                      <a:endParaRPr lang="zh-TW" sz="16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solidFill>
                      <a:schemeClr val="accent2">
                        <a:lumMod val="50000"/>
                      </a:schemeClr>
                    </a:solidFill>
                  </a:tcPr>
                </a:tc>
                <a:tc>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融入課程綱要學習重點之示例</a:t>
                      </a:r>
                      <a:endParaRPr lang="zh-TW" sz="16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solidFill>
                      <a:schemeClr val="accent2">
                        <a:lumMod val="50000"/>
                      </a:schemeClr>
                    </a:solidFill>
                  </a:tcPr>
                </a:tc>
                <a:tc>
                  <a:txBody>
                    <a:bodyPr/>
                    <a:lstStyle/>
                    <a:p>
                      <a:pPr algn="ctr">
                        <a:spcAft>
                          <a:spcPts val="0"/>
                        </a:spcAft>
                      </a:pPr>
                      <a:r>
                        <a:rPr lang="zh-TW" sz="1600" kern="100" dirty="0">
                          <a:effectLst/>
                          <a:latin typeface="微軟正黑體" panose="020B0604030504040204" pitchFamily="34" charset="-120"/>
                          <a:ea typeface="微軟正黑體" panose="020B0604030504040204" pitchFamily="34" charset="-120"/>
                        </a:rPr>
                        <a:t>說明</a:t>
                      </a:r>
                      <a:endParaRPr lang="zh-TW" sz="1600" b="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0" marB="0" anchor="ctr">
                    <a:solidFill>
                      <a:schemeClr val="accent2">
                        <a:lumMod val="50000"/>
                      </a:schemeClr>
                    </a:solidFill>
                  </a:tcPr>
                </a:tc>
                <a:extLst>
                  <a:ext uri="{0D108BD9-81ED-4DB2-BD59-A6C34878D82A}">
                    <a16:rowId xmlns:a16="http://schemas.microsoft.com/office/drawing/2014/main" xmlns="" val="10000"/>
                  </a:ext>
                </a:extLst>
              </a:tr>
              <a:tr h="1850400">
                <a:tc>
                  <a:txBody>
                    <a:bodyPr/>
                    <a:lstStyle/>
                    <a:p>
                      <a:pPr algn="ctr">
                        <a:spcAft>
                          <a:spcPts val="0"/>
                        </a:spcAft>
                      </a:pPr>
                      <a:r>
                        <a:rPr lang="zh-TW" sz="1600" b="0" kern="0" dirty="0">
                          <a:solidFill>
                            <a:schemeClr val="tx1">
                              <a:lumMod val="75000"/>
                              <a:lumOff val="25000"/>
                            </a:schemeClr>
                          </a:solidFill>
                          <a:effectLst/>
                          <a:latin typeface="微軟正黑體" panose="020B0604030504040204" pitchFamily="34" charset="-120"/>
                          <a:ea typeface="微軟正黑體" panose="020B0604030504040204" pitchFamily="34" charset="-120"/>
                        </a:rPr>
                        <a:t>性別平等教育</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p>
                      <a:pPr algn="ctr">
                        <a:spcAft>
                          <a:spcPts val="0"/>
                        </a:spcAft>
                      </a:pPr>
                      <a:r>
                        <a:rPr lang="en-US"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rPr>
                        <a:t> </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pPr algn="just">
                        <a:spcAft>
                          <a:spcPts val="0"/>
                        </a:spcAft>
                      </a:pPr>
                      <a:r>
                        <a:rPr lang="zh-TW" altLang="en-US" sz="1600" b="0" kern="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科技、資訊與媒體的性別識讀</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pPr marL="205740" indent="-205740" algn="just">
                        <a:spcAft>
                          <a:spcPts val="0"/>
                        </a:spcAft>
                      </a:pP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性</a:t>
                      </a:r>
                      <a:r>
                        <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J8</a:t>
                      </a:r>
                    </a:p>
                    <a:p>
                      <a:pPr marL="0" indent="0" algn="just">
                        <a:spcAft>
                          <a:spcPts val="0"/>
                        </a:spcAft>
                      </a:pP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解讀科技產品的性別意涵。</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pPr marL="533400" indent="-533400" algn="just">
                        <a:spcAft>
                          <a:spcPts val="0"/>
                        </a:spcAft>
                      </a:pP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設</a:t>
                      </a:r>
                      <a:r>
                        <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k-IV-2</a:t>
                      </a: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能了解科技產品的基本原理、發展歷程、與創新關鍵。</a:t>
                      </a:r>
                    </a:p>
                    <a:p>
                      <a:pPr marL="533400" indent="-533400" algn="just">
                        <a:spcAft>
                          <a:spcPts val="0"/>
                        </a:spcAft>
                      </a:pP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資</a:t>
                      </a:r>
                      <a:r>
                        <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H-IV-6</a:t>
                      </a: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資訊科技對人類生活之影響。</a:t>
                      </a:r>
                      <a:endParaRPr lang="zh-TW" altLang="en-US"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txBody>
                  <a:tcPr marL="68576" marR="68576" marT="0" marB="0" anchor="ctr"/>
                </a:tc>
                <a:tc>
                  <a:txBody>
                    <a:bodyPr/>
                    <a:lstStyle/>
                    <a:p>
                      <a:pPr algn="just">
                        <a:spcAft>
                          <a:spcPts val="0"/>
                        </a:spcAft>
                      </a:pP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rPr>
                        <a:t>可請學生分組蒐集科技產品，說明產品設計，是否考量到兩性使用習慣的差異，或是特別為兩性偏好所設計的產品。</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extLst>
                  <a:ext uri="{0D108BD9-81ED-4DB2-BD59-A6C34878D82A}">
                    <a16:rowId xmlns:a16="http://schemas.microsoft.com/office/drawing/2014/main" xmlns="" val="10001"/>
                  </a:ext>
                </a:extLst>
              </a:tr>
              <a:tr h="2287727">
                <a:tc>
                  <a:txBody>
                    <a:bodyPr/>
                    <a:lstStyle/>
                    <a:p>
                      <a:pPr algn="ctr">
                        <a:spcAft>
                          <a:spcPts val="0"/>
                        </a:spcAft>
                      </a:pP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環境教育</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pPr algn="just">
                        <a:spcAft>
                          <a:spcPts val="0"/>
                        </a:spcAft>
                      </a:pP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永續發展</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tc>
                  <a:txBody>
                    <a:bodyPr/>
                    <a:lstStyle/>
                    <a:p>
                      <a:pPr marL="205740" indent="-205740" algn="just">
                        <a:spcAft>
                          <a:spcPts val="0"/>
                        </a:spcAft>
                      </a:pP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環</a:t>
                      </a:r>
                      <a:r>
                        <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U3</a:t>
                      </a:r>
                    </a:p>
                    <a:p>
                      <a:pPr marL="0" indent="0" algn="just">
                        <a:spcAft>
                          <a:spcPts val="0"/>
                        </a:spcAft>
                      </a:pP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探討臺灣二十一世紀議程的內涵與相關政策。</a:t>
                      </a:r>
                    </a:p>
                    <a:p>
                      <a:pPr marL="205740" indent="-205740" algn="just">
                        <a:spcAft>
                          <a:spcPts val="0"/>
                        </a:spcAft>
                      </a:pP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環</a:t>
                      </a:r>
                      <a:r>
                        <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U4</a:t>
                      </a:r>
                    </a:p>
                    <a:p>
                      <a:pPr marL="0" indent="0" algn="just">
                        <a:spcAft>
                          <a:spcPts val="0"/>
                        </a:spcAft>
                      </a:pP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思考生活品質與人類發展的意義，並據以思考與永續發展的關係。</a:t>
                      </a:r>
                      <a:endParaRPr lang="zh-TW" altLang="en-US"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txBody>
                  <a:tcPr marL="68576" marR="68576" marT="0" marB="0" anchor="ctr"/>
                </a:tc>
                <a:tc>
                  <a:txBody>
                    <a:bodyPr/>
                    <a:lstStyle/>
                    <a:p>
                      <a:pPr marL="533400" indent="-533400" algn="just">
                        <a:spcAft>
                          <a:spcPts val="0"/>
                        </a:spcAft>
                      </a:pP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設</a:t>
                      </a:r>
                      <a:r>
                        <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a-V-2</a:t>
                      </a: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能從關懷自然生態與社會人文的角度，思考科技的選用及永續發展議題。</a:t>
                      </a:r>
                    </a:p>
                    <a:p>
                      <a:pPr marL="533400" indent="-533400" algn="just">
                        <a:spcAft>
                          <a:spcPts val="0"/>
                        </a:spcAft>
                      </a:pP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設</a:t>
                      </a:r>
                      <a:r>
                        <a:rPr lang="en-US" altLang="zh-TW"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k-V-3</a:t>
                      </a: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能分析、思辨與批判人與科技、社會、環境之間的關係。</a:t>
                      </a:r>
                      <a:endParaRPr lang="zh-TW" altLang="en-US"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endParaRPr>
                    </a:p>
                  </a:txBody>
                  <a:tcPr marL="68576" marR="68576" marT="0" marB="0" anchor="ctr"/>
                </a:tc>
                <a:tc>
                  <a:txBody>
                    <a:bodyPr/>
                    <a:lstStyle/>
                    <a:p>
                      <a:pPr algn="just" hangingPunct="0">
                        <a:spcAft>
                          <a:spcPts val="0"/>
                        </a:spcAft>
                      </a:pPr>
                      <a:r>
                        <a:rPr lang="zh-TW" altLang="en-US" sz="1600" b="0" kern="100" dirty="0" smtClean="0">
                          <a:solidFill>
                            <a:schemeClr val="tx1">
                              <a:lumMod val="75000"/>
                              <a:lumOff val="25000"/>
                            </a:schemeClr>
                          </a:solidFill>
                          <a:effectLst/>
                          <a:latin typeface="微軟正黑體" panose="020B0604030504040204" pitchFamily="34" charset="-120"/>
                          <a:ea typeface="微軟正黑體" panose="020B0604030504040204" pitchFamily="34" charset="-120"/>
                        </a:rPr>
                        <a:t>可針對科技過度使用對環境永續發展造成的影響（如海洋塑膠垃圾、廢棄手機的污染、森林過度開採、海洋石油污染等）進行探討，透過小組討論或專題活動方式進行。</a:t>
                      </a:r>
                      <a:endParaRPr lang="zh-TW" sz="1600" b="0" kern="100" dirty="0">
                        <a:solidFill>
                          <a:schemeClr val="tx1">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68576" marR="68576" marT="0" marB="0" anchor="ctr"/>
                </a:tc>
                <a:extLst>
                  <a:ext uri="{0D108BD9-81ED-4DB2-BD59-A6C34878D82A}">
                    <a16:rowId xmlns:a16="http://schemas.microsoft.com/office/drawing/2014/main" xmlns="" val="10002"/>
                  </a:ext>
                </a:extLst>
              </a:tr>
            </a:tbl>
          </a:graphicData>
        </a:graphic>
      </p:graphicFrame>
      <p:sp>
        <p:nvSpPr>
          <p:cNvPr id="5" name="文字方塊 4"/>
          <p:cNvSpPr txBox="1"/>
          <p:nvPr/>
        </p:nvSpPr>
        <p:spPr>
          <a:xfrm>
            <a:off x="179388" y="6343233"/>
            <a:ext cx="6853158" cy="338554"/>
          </a:xfrm>
          <a:prstGeom prst="rect">
            <a:avLst/>
          </a:prstGeom>
          <a:noFill/>
        </p:spPr>
        <p:txBody>
          <a:bodyPr wrap="none">
            <a:spAutoFit/>
          </a:bodyPr>
          <a:lstStyle/>
          <a:p>
            <a:pPr eaLnBrk="1" fontAlgn="auto" hangingPunct="1">
              <a:spcBef>
                <a:spcPts val="0"/>
              </a:spcBef>
              <a:spcAft>
                <a:spcPts val="0"/>
              </a:spcAft>
              <a:defRPr/>
            </a:pPr>
            <a:r>
              <a:rPr lang="zh-TW" altLang="en-US" sz="1600" b="1" dirty="0">
                <a:solidFill>
                  <a:schemeClr val="tx1">
                    <a:lumMod val="65000"/>
                    <a:lumOff val="35000"/>
                  </a:schemeClr>
                </a:solidFill>
                <a:latin typeface="微軟正黑體" panose="020B0604030504040204" pitchFamily="34" charset="-120"/>
                <a:ea typeface="微軟正黑體" panose="020B0604030504040204" pitchFamily="34" charset="-120"/>
              </a:rPr>
              <a:t>摘自</a:t>
            </a:r>
            <a:r>
              <a:rPr lang="en-US" altLang="zh-TW" sz="1600" b="1" dirty="0" smtClean="0">
                <a:solidFill>
                  <a:schemeClr val="tx1">
                    <a:lumMod val="65000"/>
                    <a:lumOff val="35000"/>
                  </a:schemeClr>
                </a:solidFill>
                <a:latin typeface="微軟正黑體" panose="020B0604030504040204" pitchFamily="34" charset="-120"/>
                <a:ea typeface="微軟正黑體" panose="020B0604030504040204" pitchFamily="34" charset="-120"/>
              </a:rPr>
              <a:t>&lt;</a:t>
            </a:r>
            <a:r>
              <a:rPr lang="zh-TW" altLang="en-US" sz="1600" b="1" dirty="0" smtClean="0">
                <a:solidFill>
                  <a:schemeClr val="tx1">
                    <a:lumMod val="65000"/>
                    <a:lumOff val="35000"/>
                  </a:schemeClr>
                </a:solidFill>
                <a:latin typeface="微軟正黑體" panose="020B0604030504040204" pitchFamily="34" charset="-120"/>
                <a:ea typeface="微軟正黑體" panose="020B0604030504040204" pitchFamily="34" charset="-120"/>
              </a:rPr>
              <a:t>科技領域課程</a:t>
            </a:r>
            <a:r>
              <a:rPr lang="zh-TW" altLang="en-US" sz="1600" b="1" dirty="0">
                <a:solidFill>
                  <a:schemeClr val="tx1">
                    <a:lumMod val="65000"/>
                    <a:lumOff val="35000"/>
                  </a:schemeClr>
                </a:solidFill>
                <a:latin typeface="微軟正黑體" panose="020B0604030504040204" pitchFamily="34" charset="-120"/>
                <a:ea typeface="微軟正黑體" panose="020B0604030504040204" pitchFamily="34" charset="-120"/>
              </a:rPr>
              <a:t>綱要課程手冊</a:t>
            </a:r>
            <a:r>
              <a:rPr lang="en-US" altLang="zh-TW" sz="1600" b="1" dirty="0">
                <a:solidFill>
                  <a:schemeClr val="tx1">
                    <a:lumMod val="65000"/>
                    <a:lumOff val="35000"/>
                  </a:schemeClr>
                </a:solidFill>
                <a:latin typeface="微軟正黑體" panose="020B0604030504040204" pitchFamily="34" charset="-120"/>
                <a:ea typeface="微軟正黑體" panose="020B0604030504040204" pitchFamily="34" charset="-120"/>
              </a:rPr>
              <a:t>&gt;</a:t>
            </a:r>
            <a:r>
              <a:rPr lang="zh-TW" altLang="en-US" sz="1600" b="1" dirty="0">
                <a:solidFill>
                  <a:schemeClr val="tx1">
                    <a:lumMod val="65000"/>
                    <a:lumOff val="35000"/>
                  </a:schemeClr>
                </a:solidFill>
                <a:latin typeface="微軟正黑體" panose="020B0604030504040204" pitchFamily="34" charset="-120"/>
                <a:ea typeface="微軟正黑體" panose="020B0604030504040204" pitchFamily="34" charset="-120"/>
              </a:rPr>
              <a:t>之「陸</a:t>
            </a:r>
            <a:r>
              <a:rPr lang="zh-TW" altLang="en-US" sz="1600" b="1" dirty="0" smtClean="0">
                <a:solidFill>
                  <a:schemeClr val="tx1">
                    <a:lumMod val="65000"/>
                    <a:lumOff val="35000"/>
                  </a:schemeClr>
                </a:solidFill>
                <a:latin typeface="微軟正黑體" panose="020B0604030504040204" pitchFamily="34" charset="-120"/>
                <a:ea typeface="微軟正黑體" panose="020B0604030504040204" pitchFamily="34" charset="-120"/>
              </a:rPr>
              <a:t>、科</a:t>
            </a:r>
            <a:r>
              <a:rPr lang="zh-TW" altLang="en-US" sz="1600" b="1" dirty="0">
                <a:solidFill>
                  <a:schemeClr val="tx1">
                    <a:lumMod val="65000"/>
                    <a:lumOff val="35000"/>
                  </a:schemeClr>
                </a:solidFill>
                <a:latin typeface="微軟正黑體" panose="020B0604030504040204" pitchFamily="34" charset="-120"/>
                <a:ea typeface="微軟正黑體" panose="020B0604030504040204" pitchFamily="34" charset="-120"/>
              </a:rPr>
              <a:t>技</a:t>
            </a:r>
            <a:r>
              <a:rPr lang="zh-TW" altLang="zh-TW" sz="1600" b="1" dirty="0" smtClean="0">
                <a:solidFill>
                  <a:schemeClr val="tx1">
                    <a:lumMod val="65000"/>
                    <a:lumOff val="35000"/>
                  </a:schemeClr>
                </a:solidFill>
                <a:latin typeface="微軟正黑體" panose="020B0604030504040204" pitchFamily="34" charset="-120"/>
                <a:ea typeface="微軟正黑體" panose="020B0604030504040204" pitchFamily="34" charset="-120"/>
              </a:rPr>
              <a:t>領域之</a:t>
            </a:r>
            <a:r>
              <a:rPr lang="zh-TW" altLang="zh-TW" sz="1600" b="1" dirty="0">
                <a:solidFill>
                  <a:schemeClr val="tx1">
                    <a:lumMod val="65000"/>
                    <a:lumOff val="35000"/>
                  </a:schemeClr>
                </a:solidFill>
                <a:latin typeface="微軟正黑體" panose="020B0604030504040204" pitchFamily="34" charset="-120"/>
                <a:ea typeface="微軟正黑體" panose="020B0604030504040204" pitchFamily="34" charset="-120"/>
              </a:rPr>
              <a:t>議題融入說明</a:t>
            </a:r>
            <a:r>
              <a:rPr lang="zh-TW" altLang="en-US" sz="1600" b="1" dirty="0">
                <a:solidFill>
                  <a:schemeClr val="tx1">
                    <a:lumMod val="65000"/>
                    <a:lumOff val="35000"/>
                  </a:schemeClr>
                </a:solidFill>
                <a:latin typeface="微軟正黑體" panose="020B0604030504040204" pitchFamily="34" charset="-120"/>
                <a:ea typeface="微軟正黑體" panose="020B0604030504040204" pitchFamily="34" charset="-120"/>
              </a:rPr>
              <a:t>」</a:t>
            </a:r>
          </a:p>
        </p:txBody>
      </p:sp>
      <p:sp>
        <p:nvSpPr>
          <p:cNvPr id="72730"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091F094E-672E-4DAA-88B9-05ABD5A68678}" type="slidenum">
              <a:rPr lang="zh-TW" altLang="en-US" sz="1200" smtClean="0">
                <a:solidFill>
                  <a:srgbClr val="898989"/>
                </a:solidFill>
              </a:rPr>
              <a:pPr>
                <a:lnSpc>
                  <a:spcPct val="100000"/>
                </a:lnSpc>
                <a:spcBef>
                  <a:spcPct val="0"/>
                </a:spcBef>
                <a:buFontTx/>
                <a:buNone/>
              </a:pPr>
              <a:t>36</a:t>
            </a:fld>
            <a:endParaRPr lang="zh-TW"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50291" y="453710"/>
            <a:ext cx="8239125" cy="1325563"/>
          </a:xfrm>
        </p:spPr>
        <p:txBody>
          <a:bodyPr rtlCol="0">
            <a:normAutofit/>
          </a:bodyPr>
          <a:lstStyle/>
          <a:p>
            <a:pPr eaLnBrk="1" fontAlgn="auto" hangingPunct="1">
              <a:lnSpc>
                <a:spcPct val="100000"/>
              </a:lnSpc>
              <a:spcAft>
                <a:spcPts val="0"/>
              </a:spcAft>
              <a:defRPr/>
            </a:pPr>
            <a:r>
              <a:rPr lang="zh-TW" altLang="en-US" sz="36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歡迎下載</a:t>
            </a:r>
            <a:r>
              <a:rPr lang="en-US" altLang="zh-TW" sz="36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
            </a:r>
            <a:br>
              <a:rPr lang="en-US" altLang="zh-TW" sz="36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br>
            <a:r>
              <a:rPr lang="zh-TW" altLang="en-US" sz="36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   </a:t>
            </a:r>
            <a:r>
              <a:rPr lang="en-US" altLang="zh-TW" sz="36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36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十二年國教科技課程綱要</a:t>
            </a:r>
            <a:r>
              <a:rPr lang="en-US" altLang="zh-TW" sz="36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endPar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graphicFrame>
        <p:nvGraphicFramePr>
          <p:cNvPr id="7" name="資料庫圖表 6"/>
          <p:cNvGraphicFramePr/>
          <p:nvPr>
            <p:extLst/>
          </p:nvPr>
        </p:nvGraphicFramePr>
        <p:xfrm>
          <a:off x="2854023" y="2184335"/>
          <a:ext cx="3831020" cy="3558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6810" name="投影片編號版面配置區 3"/>
          <p:cNvSpPr>
            <a:spLocks noGrp="1"/>
          </p:cNvSpPr>
          <p:nvPr>
            <p:ph type="sldNum" sz="quarter" idx="12"/>
          </p:nvPr>
        </p:nvSpPr>
        <p:spPr bwMode="auto">
          <a:xfrm>
            <a:off x="7050088"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3BC69FC-1A1C-407D-AAA1-A2DD7B8F5F2D}" type="slidenum">
              <a:rPr lang="zh-TW" altLang="en-US" sz="1200" smtClean="0">
                <a:solidFill>
                  <a:srgbClr val="898989"/>
                </a:solidFill>
              </a:rPr>
              <a:pPr>
                <a:lnSpc>
                  <a:spcPct val="100000"/>
                </a:lnSpc>
                <a:spcBef>
                  <a:spcPct val="0"/>
                </a:spcBef>
                <a:buFontTx/>
                <a:buNone/>
              </a:pPr>
              <a:t>37</a:t>
            </a:fld>
            <a:endParaRPr lang="zh-TW" altLang="en-US" sz="1200" dirty="0">
              <a:solidFill>
                <a:srgbClr val="898989"/>
              </a:solidFill>
            </a:endParaRPr>
          </a:p>
        </p:txBody>
      </p:sp>
      <p:pic>
        <p:nvPicPr>
          <p:cNvPr id="3" name="圖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55940" y="2435740"/>
            <a:ext cx="2113705" cy="2113705"/>
          </a:xfrm>
          <a:prstGeom prst="rect">
            <a:avLst/>
          </a:prstGeom>
        </p:spPr>
      </p:pic>
    </p:spTree>
    <p:extLst>
      <p:ext uri="{BB962C8B-B14F-4D97-AF65-F5344CB8AC3E}">
        <p14:creationId xmlns:p14="http://schemas.microsoft.com/office/powerpoint/2010/main" val="38018101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257300" y="2701925"/>
            <a:ext cx="7886700" cy="1325563"/>
          </a:xfrm>
        </p:spPr>
        <p:txBody>
          <a:bodyPr rtlCol="0">
            <a:noAutofit/>
          </a:bodyPr>
          <a:lstStyle/>
          <a:p>
            <a:pPr algn="ctr" eaLnBrk="1" fontAlgn="auto" hangingPunct="1">
              <a:lnSpc>
                <a:spcPct val="150000"/>
              </a:lnSpc>
              <a:spcAft>
                <a:spcPts val="0"/>
              </a:spcAft>
              <a:defRPr/>
            </a:pP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國教</a:t>
            </a:r>
            <a:r>
              <a:rPr lang="zh-TW" altLang="en-US" sz="3600" b="1">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院</a:t>
            </a:r>
            <a:r>
              <a:rPr lang="zh-TW" altLang="en-US" sz="3600" b="1"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研發</a:t>
            </a:r>
            <a:r>
              <a:rPr lang="en-US" altLang="zh-TW" sz="3600" b="1"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3600" b="1"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3600" b="1"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之</a:t>
            </a:r>
            <a:r>
              <a:rPr lang="zh-TW" altLang="en-US" sz="36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a:t>
            </a:r>
            <a:r>
              <a:rPr lang="zh-TW" altLang="en-US" sz="36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綱實施支持資源</a:t>
            </a:r>
          </a:p>
        </p:txBody>
      </p:sp>
      <p:sp>
        <p:nvSpPr>
          <p:cNvPr id="73731"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68407AFE-E38B-4A3D-99D6-7DCFF3BDAB28}" type="slidenum">
              <a:rPr lang="zh-TW" altLang="en-US" sz="1200" smtClean="0">
                <a:solidFill>
                  <a:srgbClr val="898989"/>
                </a:solidFill>
              </a:rPr>
              <a:pPr>
                <a:lnSpc>
                  <a:spcPct val="100000"/>
                </a:lnSpc>
                <a:spcBef>
                  <a:spcPct val="0"/>
                </a:spcBef>
                <a:buFontTx/>
                <a:buNone/>
              </a:pPr>
              <a:t>38</a:t>
            </a:fld>
            <a:endParaRPr lang="zh-TW" altLang="en-US" sz="1200" smtClean="0">
              <a:solidFill>
                <a:srgbClr val="898989"/>
              </a:solidFill>
            </a:endParaRPr>
          </a:p>
        </p:txBody>
      </p:sp>
      <p:sp>
        <p:nvSpPr>
          <p:cNvPr id="15" name="Rectangle 37"/>
          <p:cNvSpPr/>
          <p:nvPr/>
        </p:nvSpPr>
        <p:spPr>
          <a:xfrm>
            <a:off x="8675688" y="3216275"/>
            <a:ext cx="477837" cy="476250"/>
          </a:xfrm>
          <a:prstGeom prst="rect">
            <a:avLst/>
          </a:prstGeom>
          <a:solidFill>
            <a:srgbClr val="7000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en-US" altLang="zh-TW" dirty="0" smtClean="0">
                <a:solidFill>
                  <a:srgbClr val="70001D"/>
                </a:solidFill>
                <a:latin typeface="Simple-Line-Icons" pitchFamily="2" charset="2"/>
              </a:rPr>
              <a:t></a:t>
            </a:r>
            <a:endParaRPr lang="en-US" altLang="zh-TW" dirty="0" smtClean="0">
              <a:solidFill>
                <a:srgbClr val="70001D"/>
              </a:solidFill>
            </a:endParaRPr>
          </a:p>
        </p:txBody>
      </p:sp>
      <p:pic>
        <p:nvPicPr>
          <p:cNvPr id="73733" name="圖片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288" y="0"/>
            <a:ext cx="1295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2233613" y="1870075"/>
            <a:ext cx="4084637" cy="831850"/>
          </a:xfrm>
          <a:prstGeom prst="rect">
            <a:avLst/>
          </a:prstGeom>
          <a:noFill/>
        </p:spPr>
        <p:txBody>
          <a:bodyPr>
            <a:spAutoFit/>
          </a:bodyPr>
          <a:lstStyle/>
          <a:p>
            <a:pPr>
              <a:defRPr/>
            </a:pPr>
            <a:r>
              <a:rPr lang="zh-TW" altLang="en-US" sz="4800" b="1" dirty="0">
                <a:solidFill>
                  <a:schemeClr val="bg2">
                    <a:lumMod val="1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第三部分</a:t>
            </a:r>
          </a:p>
        </p:txBody>
      </p:sp>
      <p:pic>
        <p:nvPicPr>
          <p:cNvPr id="73735" name="圖片 4"/>
          <p:cNvPicPr>
            <a:picLocks noChangeAspect="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7902575" y="5137150"/>
            <a:ext cx="773113"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5900" y="331788"/>
            <a:ext cx="8807450" cy="1325562"/>
          </a:xfrm>
        </p:spPr>
        <p:txBody>
          <a:bodyPr rtlCol="0">
            <a:normAutofit/>
          </a:bodyPr>
          <a:lstStyle/>
          <a:p>
            <a:pPr algn="ctr" eaLnBrk="1" fontAlgn="auto" hangingPunct="1">
              <a:lnSpc>
                <a:spcPct val="100000"/>
              </a:lnSpc>
              <a:spcAft>
                <a:spcPts val="0"/>
              </a:spcAft>
              <a:defRPr/>
            </a:pPr>
            <a:r>
              <a:rPr lang="zh-TW" altLang="en-US" sz="3600" b="1" spc="400" dirty="0" smtClean="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科技領域課</a:t>
            </a: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綱實施相關資源</a:t>
            </a:r>
            <a: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課程手冊</a:t>
            </a:r>
          </a:p>
        </p:txBody>
      </p:sp>
      <p:sp>
        <p:nvSpPr>
          <p:cNvPr id="3" name="內容版面配置區 2"/>
          <p:cNvSpPr>
            <a:spLocks noGrp="1"/>
          </p:cNvSpPr>
          <p:nvPr>
            <p:ph idx="1"/>
          </p:nvPr>
        </p:nvSpPr>
        <p:spPr>
          <a:xfrm>
            <a:off x="4064000" y="1513521"/>
            <a:ext cx="4959350" cy="3820479"/>
          </a:xfrm>
        </p:spPr>
        <p:txBody>
          <a:bodyPr rtlCol="0">
            <a:normAutofit lnSpcReduction="10000"/>
          </a:bodyPr>
          <a:lstStyle/>
          <a:p>
            <a:pPr eaLnBrk="1" fontAlgn="auto" hangingPunct="1">
              <a:spcAft>
                <a:spcPts val="0"/>
              </a:spcAft>
              <a:defRPr/>
            </a:pPr>
            <a:r>
              <a:rPr lang="en-US" altLang="zh-TW" sz="22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3" action="ppaction://hlinkfile"/>
              </a:rPr>
              <a:t>壹、發展沿革與特色</a:t>
            </a:r>
            <a:endParaRPr lang="zh-TW" altLang="zh-TW" sz="22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2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4" action="ppaction://hlinkfile"/>
              </a:rPr>
              <a:t>貳、課程架構</a:t>
            </a:r>
            <a:endParaRPr lang="zh-TW" altLang="zh-TW" sz="22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2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5" action="ppaction://hlinkfile"/>
              </a:rPr>
              <a:t>參、</a:t>
            </a:r>
            <a:r>
              <a:rPr lang="en-US" altLang="zh-TW" sz="2200" cap="all" dirty="0" err="1" smtClean="0">
                <a:solidFill>
                  <a:schemeClr val="tx1">
                    <a:lumMod val="95000"/>
                    <a:lumOff val="5000"/>
                  </a:schemeClr>
                </a:solidFill>
                <a:latin typeface="微軟正黑體" panose="020B0604030504040204" pitchFamily="34" charset="-120"/>
                <a:ea typeface="微軟正黑體" panose="020B0604030504040204" pitchFamily="34" charset="-120"/>
                <a:hlinkClick r:id="rId5" action="ppaction://hlinkfile"/>
              </a:rPr>
              <a:t>核心素養與學習重點</a:t>
            </a:r>
            <a:r>
              <a:rPr lang="zh-TW" altLang="en-US" sz="2200" cap="all" dirty="0" smtClean="0">
                <a:solidFill>
                  <a:schemeClr val="tx1">
                    <a:lumMod val="95000"/>
                    <a:lumOff val="5000"/>
                  </a:schemeClr>
                </a:solidFill>
                <a:latin typeface="微軟正黑體" panose="020B0604030504040204" pitchFamily="34" charset="-120"/>
                <a:ea typeface="微軟正黑體" panose="020B0604030504040204" pitchFamily="34" charset="-120"/>
                <a:hlinkClick r:id="rId5" action="ppaction://hlinkfile"/>
              </a:rPr>
              <a:t>的</a:t>
            </a:r>
            <a:r>
              <a:rPr lang="en-US" altLang="zh-TW" sz="2200" cap="all" dirty="0" err="1" smtClean="0">
                <a:solidFill>
                  <a:schemeClr val="tx1">
                    <a:lumMod val="95000"/>
                    <a:lumOff val="5000"/>
                  </a:schemeClr>
                </a:solidFill>
                <a:latin typeface="微軟正黑體" panose="020B0604030504040204" pitchFamily="34" charset="-120"/>
                <a:ea typeface="微軟正黑體" panose="020B0604030504040204" pitchFamily="34" charset="-120"/>
                <a:hlinkClick r:id="rId5" action="ppaction://hlinkfile"/>
              </a:rPr>
              <a:t>呼應說明</a:t>
            </a:r>
            <a:endParaRPr lang="zh-TW" altLang="zh-TW" sz="22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2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6" action="ppaction://hlinkfile"/>
              </a:rPr>
              <a:t>肆、學習重點解析</a:t>
            </a:r>
            <a:endParaRPr lang="zh-TW" altLang="zh-TW" sz="22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2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7" action="ppaction://hlinkfile"/>
              </a:rPr>
              <a:t>伍、素養導向教材編寫原則</a:t>
            </a:r>
            <a:endParaRPr lang="zh-TW" altLang="zh-TW" sz="22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200" cap="all" dirty="0">
                <a:solidFill>
                  <a:schemeClr val="tx1">
                    <a:lumMod val="95000"/>
                    <a:lumOff val="5000"/>
                  </a:schemeClr>
                </a:solidFill>
                <a:latin typeface="微軟正黑體" panose="020B0604030504040204" pitchFamily="34" charset="-120"/>
                <a:ea typeface="微軟正黑體" panose="020B0604030504040204" pitchFamily="34" charset="-120"/>
                <a:hlinkClick r:id="rId8" action="ppaction://hlinkfile"/>
              </a:rPr>
              <a:t>陸</a:t>
            </a:r>
            <a:r>
              <a:rPr lang="en-US" altLang="zh-TW" sz="2200" cap="all" dirty="0" smtClean="0">
                <a:solidFill>
                  <a:schemeClr val="tx1">
                    <a:lumMod val="95000"/>
                    <a:lumOff val="5000"/>
                  </a:schemeClr>
                </a:solidFill>
                <a:latin typeface="微軟正黑體" panose="020B0604030504040204" pitchFamily="34" charset="-120"/>
                <a:ea typeface="微軟正黑體" panose="020B0604030504040204" pitchFamily="34" charset="-120"/>
                <a:hlinkClick r:id="rId8" action="ppaction://hlinkfile"/>
              </a:rPr>
              <a:t>、</a:t>
            </a:r>
            <a:r>
              <a:rPr lang="zh-TW" altLang="en-US" sz="2200" cap="all" dirty="0" smtClean="0">
                <a:solidFill>
                  <a:schemeClr val="tx1">
                    <a:lumMod val="95000"/>
                    <a:lumOff val="5000"/>
                  </a:schemeClr>
                </a:solidFill>
                <a:latin typeface="微軟正黑體" panose="020B0604030504040204" pitchFamily="34" charset="-120"/>
                <a:ea typeface="微軟正黑體" panose="020B0604030504040204" pitchFamily="34" charset="-120"/>
                <a:hlinkClick r:id="rId8" action="ppaction://hlinkfile"/>
              </a:rPr>
              <a:t>科技領域之</a:t>
            </a:r>
            <a:r>
              <a:rPr lang="en-US" altLang="zh-TW" sz="2200" cap="all" dirty="0" err="1" smtClean="0">
                <a:solidFill>
                  <a:schemeClr val="tx1">
                    <a:lumMod val="95000"/>
                    <a:lumOff val="5000"/>
                  </a:schemeClr>
                </a:solidFill>
                <a:latin typeface="微軟正黑體" panose="020B0604030504040204" pitchFamily="34" charset="-120"/>
                <a:ea typeface="微軟正黑體" panose="020B0604030504040204" pitchFamily="34" charset="-120"/>
                <a:hlinkClick r:id="rId8" action="ppaction://hlinkfile"/>
              </a:rPr>
              <a:t>議題融入說明</a:t>
            </a:r>
            <a:endParaRPr lang="zh-TW" altLang="zh-TW" sz="22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2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9" action="ppaction://hlinkfile"/>
              </a:rPr>
              <a:t>柒、教學單元案例</a:t>
            </a:r>
            <a:endParaRPr lang="zh-TW" altLang="zh-TW" sz="22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2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10" action="ppaction://hlinkfile"/>
              </a:rPr>
              <a:t>捌、</a:t>
            </a:r>
            <a:r>
              <a:rPr lang="en-US" altLang="zh-TW" sz="2200" cap="all" dirty="0" err="1" smtClean="0">
                <a:solidFill>
                  <a:schemeClr val="tx1">
                    <a:lumMod val="95000"/>
                    <a:lumOff val="5000"/>
                  </a:schemeClr>
                </a:solidFill>
                <a:latin typeface="微軟正黑體" panose="020B0604030504040204" pitchFamily="34" charset="-120"/>
                <a:ea typeface="微軟正黑體" panose="020B0604030504040204" pitchFamily="34" charset="-120"/>
                <a:hlinkClick r:id="rId10" action="ppaction://hlinkfile"/>
              </a:rPr>
              <a:t>新舊課綱</a:t>
            </a:r>
            <a:r>
              <a:rPr lang="zh-TW" altLang="en-US" sz="2200" cap="all" dirty="0" smtClean="0">
                <a:solidFill>
                  <a:schemeClr val="tx1">
                    <a:lumMod val="95000"/>
                    <a:lumOff val="5000"/>
                  </a:schemeClr>
                </a:solidFill>
                <a:latin typeface="微軟正黑體" panose="020B0604030504040204" pitchFamily="34" charset="-120"/>
                <a:ea typeface="微軟正黑體" panose="020B0604030504040204" pitchFamily="34" charset="-120"/>
                <a:hlinkClick r:id="rId10" action="ppaction://hlinkfile"/>
              </a:rPr>
              <a:t>之</a:t>
            </a:r>
            <a:r>
              <a:rPr lang="en-US" altLang="zh-TW" sz="2200" cap="all" dirty="0" err="1" smtClean="0">
                <a:solidFill>
                  <a:schemeClr val="tx1">
                    <a:lumMod val="95000"/>
                    <a:lumOff val="5000"/>
                  </a:schemeClr>
                </a:solidFill>
                <a:latin typeface="微軟正黑體" panose="020B0604030504040204" pitchFamily="34" charset="-120"/>
                <a:ea typeface="微軟正黑體" panose="020B0604030504040204" pitchFamily="34" charset="-120"/>
                <a:hlinkClick r:id="rId10" action="ppaction://hlinkfile"/>
              </a:rPr>
              <a:t>課程銜接分析與建議</a:t>
            </a:r>
            <a:endParaRPr lang="zh-TW" altLang="zh-TW" sz="2200" cap="all" dirty="0">
              <a:solidFill>
                <a:schemeClr val="tx1">
                  <a:lumMod val="95000"/>
                  <a:lumOff val="5000"/>
                </a:schemeClr>
              </a:solidFill>
              <a:latin typeface="微軟正黑體" panose="020B0604030504040204" pitchFamily="34" charset="-120"/>
              <a:ea typeface="微軟正黑體" panose="020B0604030504040204" pitchFamily="34" charset="-120"/>
            </a:endParaRPr>
          </a:p>
          <a:p>
            <a:pPr eaLnBrk="1" fontAlgn="auto" hangingPunct="1">
              <a:spcAft>
                <a:spcPts val="0"/>
              </a:spcAft>
              <a:defRPr/>
            </a:pPr>
            <a:r>
              <a:rPr lang="en-US" altLang="zh-TW" sz="22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11" action="ppaction://hlinkfile"/>
              </a:rPr>
              <a:t>玖</a:t>
            </a:r>
            <a:r>
              <a:rPr lang="en-US" altLang="zh-TW" sz="2200" cap="all" dirty="0" err="1" smtClean="0">
                <a:solidFill>
                  <a:schemeClr val="tx1">
                    <a:lumMod val="95000"/>
                    <a:lumOff val="5000"/>
                  </a:schemeClr>
                </a:solidFill>
                <a:latin typeface="微軟正黑體" panose="020B0604030504040204" pitchFamily="34" charset="-120"/>
                <a:ea typeface="微軟正黑體" panose="020B0604030504040204" pitchFamily="34" charset="-120"/>
                <a:hlinkClick r:id="rId11" action="ppaction://hlinkfile"/>
              </a:rPr>
              <a:t>、</a:t>
            </a:r>
            <a:r>
              <a:rPr lang="en-US" altLang="zh-TW" sz="2200" cap="all" dirty="0" err="1">
                <a:solidFill>
                  <a:schemeClr val="tx1">
                    <a:lumMod val="95000"/>
                    <a:lumOff val="5000"/>
                  </a:schemeClr>
                </a:solidFill>
                <a:latin typeface="微軟正黑體" panose="020B0604030504040204" pitchFamily="34" charset="-120"/>
                <a:ea typeface="微軟正黑體" panose="020B0604030504040204" pitchFamily="34" charset="-120"/>
                <a:hlinkClick r:id="rId12" action="ppaction://hlinkfile"/>
              </a:rPr>
              <a:t>課綱</a:t>
            </a:r>
            <a:r>
              <a:rPr lang="en-US" altLang="zh-TW" sz="2200" cap="all" dirty="0">
                <a:solidFill>
                  <a:schemeClr val="tx1">
                    <a:lumMod val="95000"/>
                    <a:lumOff val="5000"/>
                  </a:schemeClr>
                </a:solidFill>
                <a:latin typeface="微軟正黑體" panose="020B0604030504040204" pitchFamily="34" charset="-120"/>
                <a:ea typeface="微軟正黑體" panose="020B0604030504040204" pitchFamily="34" charset="-120"/>
                <a:hlinkClick r:id="rId12" action="ppaction://hlinkfile"/>
              </a:rPr>
              <a:t> Q &amp; </a:t>
            </a:r>
            <a:r>
              <a:rPr lang="en-US" altLang="zh-TW" sz="2200" cap="all" dirty="0" smtClean="0">
                <a:solidFill>
                  <a:schemeClr val="tx1">
                    <a:lumMod val="95000"/>
                    <a:lumOff val="5000"/>
                  </a:schemeClr>
                </a:solidFill>
                <a:latin typeface="微軟正黑體" panose="020B0604030504040204" pitchFamily="34" charset="-120"/>
                <a:ea typeface="微軟正黑體" panose="020B0604030504040204" pitchFamily="34" charset="-120"/>
                <a:hlinkClick r:id="rId12" action="ppaction://hlinkfile"/>
              </a:rPr>
              <a:t>A</a:t>
            </a:r>
          </a:p>
          <a:p>
            <a:pPr eaLnBrk="1" fontAlgn="auto" hangingPunct="1">
              <a:spcAft>
                <a:spcPts val="0"/>
              </a:spcAft>
              <a:defRPr/>
            </a:pPr>
            <a:endParaRPr lang="zh-TW" altLang="en-US" dirty="0"/>
          </a:p>
        </p:txBody>
      </p:sp>
      <p:sp>
        <p:nvSpPr>
          <p:cNvPr id="74756"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2E5DFE7A-D1BD-4A23-BF3A-80517B4E86BE}" type="slidenum">
              <a:rPr lang="zh-TW" altLang="en-US" sz="1200" smtClean="0">
                <a:solidFill>
                  <a:srgbClr val="898989"/>
                </a:solidFill>
              </a:rPr>
              <a:pPr>
                <a:lnSpc>
                  <a:spcPct val="100000"/>
                </a:lnSpc>
                <a:spcBef>
                  <a:spcPct val="0"/>
                </a:spcBef>
                <a:buFontTx/>
                <a:buNone/>
              </a:pPr>
              <a:t>39</a:t>
            </a:fld>
            <a:endParaRPr lang="zh-TW" altLang="en-US" sz="1200" smtClean="0">
              <a:solidFill>
                <a:srgbClr val="898989"/>
              </a:solidFill>
            </a:endParaRPr>
          </a:p>
        </p:txBody>
      </p:sp>
      <p:sp>
        <p:nvSpPr>
          <p:cNvPr id="6" name="文字方塊 5"/>
          <p:cNvSpPr txBox="1"/>
          <p:nvPr/>
        </p:nvSpPr>
        <p:spPr>
          <a:xfrm>
            <a:off x="1081877" y="6123543"/>
            <a:ext cx="7641770" cy="369332"/>
          </a:xfrm>
          <a:prstGeom prst="rect">
            <a:avLst/>
          </a:prstGeom>
          <a:noFill/>
        </p:spPr>
        <p:txBody>
          <a:bodyPr wrap="square">
            <a:spAutoFit/>
          </a:bodyPr>
          <a:lstStyle/>
          <a:p>
            <a:pPr eaLnBrk="1" fontAlgn="auto" hangingPunct="1">
              <a:spcBef>
                <a:spcPts val="0"/>
              </a:spcBef>
              <a:spcAft>
                <a:spcPts val="0"/>
              </a:spcAft>
              <a:defRPr/>
            </a:pPr>
            <a:r>
              <a:rPr lang="zh-TW" altLang="en-US" dirty="0">
                <a:solidFill>
                  <a:schemeClr val="tx1">
                    <a:lumMod val="65000"/>
                    <a:lumOff val="35000"/>
                  </a:schemeClr>
                </a:solidFill>
                <a:latin typeface="微軟正黑體" panose="020B0604030504040204" pitchFamily="34" charset="-120"/>
                <a:ea typeface="微軟正黑體" panose="020B0604030504040204" pitchFamily="34" charset="-120"/>
              </a:rPr>
              <a:t>網址</a:t>
            </a:r>
            <a:r>
              <a:rPr lang="en-US" altLang="zh-TW" dirty="0">
                <a:solidFill>
                  <a:schemeClr val="tx1">
                    <a:lumMod val="65000"/>
                    <a:lumOff val="35000"/>
                  </a:schemeClr>
                </a:solidFill>
                <a:latin typeface="微軟正黑體" panose="020B0604030504040204" pitchFamily="34" charset="-120"/>
                <a:ea typeface="微軟正黑體" panose="020B0604030504040204" pitchFamily="34" charset="-120"/>
              </a:rPr>
              <a:t>:https://</a:t>
            </a:r>
            <a:r>
              <a:rPr lang="en-US" altLang="zh-TW" dirty="0" smtClean="0">
                <a:solidFill>
                  <a:schemeClr val="tx1">
                    <a:lumMod val="65000"/>
                    <a:lumOff val="35000"/>
                  </a:schemeClr>
                </a:solidFill>
                <a:latin typeface="微軟正黑體" panose="020B0604030504040204" pitchFamily="34" charset="-120"/>
                <a:ea typeface="微軟正黑體" panose="020B0604030504040204" pitchFamily="34" charset="-120"/>
              </a:rPr>
              <a:t>www.naer.edu.tw/files/11-1000-1625.php</a:t>
            </a:r>
            <a:endParaRPr lang="en-US" altLang="zh-TW"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pic>
        <p:nvPicPr>
          <p:cNvPr id="74759" name="圖片 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2123187">
            <a:off x="639056" y="6096092"/>
            <a:ext cx="369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物件 3"/>
          <p:cNvGraphicFramePr>
            <a:graphicFrameLocks noChangeAspect="1"/>
          </p:cNvGraphicFramePr>
          <p:nvPr>
            <p:extLst>
              <p:ext uri="{D42A27DB-BD31-4B8C-83A1-F6EECF244321}">
                <p14:modId xmlns:p14="http://schemas.microsoft.com/office/powerpoint/2010/main" val="3158145294"/>
              </p:ext>
            </p:extLst>
          </p:nvPr>
        </p:nvGraphicFramePr>
        <p:xfrm>
          <a:off x="823999" y="1463675"/>
          <a:ext cx="2840037" cy="4064000"/>
        </p:xfrm>
        <a:graphic>
          <a:graphicData uri="http://schemas.openxmlformats.org/presentationml/2006/ole">
            <mc:AlternateContent xmlns:mc="http://schemas.openxmlformats.org/markup-compatibility/2006">
              <mc:Choice xmlns:v="urn:schemas-microsoft-com:vml" Requires="v">
                <p:oleObj spid="_x0000_s27650" name="PhotoImpact" r:id="rId14" imgW="5270400" imgH="7543800" progId="PI3.Image">
                  <p:embed/>
                </p:oleObj>
              </mc:Choice>
              <mc:Fallback>
                <p:oleObj name="PhotoImpact" r:id="rId14" imgW="5270400" imgH="7543800" progId="PI3.Image">
                  <p:embed/>
                  <p:pic>
                    <p:nvPicPr>
                      <p:cNvPr id="0" name=""/>
                      <p:cNvPicPr/>
                      <p:nvPr/>
                    </p:nvPicPr>
                    <p:blipFill>
                      <a:blip r:embed="rId15"/>
                      <a:stretch>
                        <a:fillRect/>
                      </a:stretch>
                    </p:blipFill>
                    <p:spPr>
                      <a:xfrm>
                        <a:off x="823999" y="1463675"/>
                        <a:ext cx="2840037" cy="40640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692150" y="2627313"/>
            <a:ext cx="7886700" cy="1325562"/>
          </a:xfrm>
          <a:solidFill>
            <a:schemeClr val="accent2">
              <a:lumMod val="40000"/>
              <a:lumOff val="60000"/>
            </a:schemeClr>
          </a:solidFill>
        </p:spPr>
        <p:txBody>
          <a:bodyPr rtlCol="0">
            <a:noAutofit/>
          </a:bodyPr>
          <a:lstStyle/>
          <a:p>
            <a:pPr eaLnBrk="1" fontAlgn="auto" hangingPunct="1">
              <a:lnSpc>
                <a:spcPct val="150000"/>
              </a:lnSpc>
              <a:spcAft>
                <a:spcPts val="0"/>
              </a:spcAft>
              <a:defRPr/>
            </a:pPr>
            <a:r>
              <a:rPr lang="zh-TW" altLang="en-US"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a:t>
            </a:r>
            <a:r>
              <a:rPr lang="en-US" altLang="zh-TW"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十二年</a:t>
            </a: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國民</a:t>
            </a:r>
            <a:r>
              <a:rPr lang="zh-TW" altLang="en-US"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基本教育</a:t>
            </a:r>
            <a:r>
              <a:rPr lang="en-US" altLang="zh-TW"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課程綱要理念與特色</a:t>
            </a:r>
            <a:endPar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0483" name="投影片編號版面配置區 2"/>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95D9F667-02FB-4FCE-85D2-DA64F60AF373}" type="slidenum">
              <a:rPr lang="zh-TW" altLang="en-US" sz="1200" smtClean="0">
                <a:solidFill>
                  <a:srgbClr val="898989"/>
                </a:solidFill>
              </a:rPr>
              <a:pPr>
                <a:lnSpc>
                  <a:spcPct val="100000"/>
                </a:lnSpc>
                <a:spcBef>
                  <a:spcPct val="0"/>
                </a:spcBef>
                <a:buFontTx/>
                <a:buNone/>
              </a:pPr>
              <a:t>4</a:t>
            </a:fld>
            <a:endParaRPr lang="zh-TW" altLang="en-US" sz="1200" smtClean="0">
              <a:solidFill>
                <a:srgbClr val="898989"/>
              </a:solidFill>
            </a:endParaRPr>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9319" y="6485835"/>
            <a:ext cx="1220238" cy="23395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圓角化同側角落矩形 14"/>
          <p:cNvSpPr/>
          <p:nvPr/>
        </p:nvSpPr>
        <p:spPr>
          <a:xfrm>
            <a:off x="3329885" y="2495282"/>
            <a:ext cx="2664127" cy="1988715"/>
          </a:xfrm>
          <a:prstGeom prst="round2SameRect">
            <a:avLst>
              <a:gd name="adj1" fmla="val 8000"/>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 name="標題 1"/>
          <p:cNvSpPr>
            <a:spLocks noGrp="1"/>
          </p:cNvSpPr>
          <p:nvPr>
            <p:ph type="title"/>
          </p:nvPr>
        </p:nvSpPr>
        <p:spPr>
          <a:xfrm>
            <a:off x="452438" y="139700"/>
            <a:ext cx="8239125" cy="1325563"/>
          </a:xfrm>
        </p:spPr>
        <p:txBody>
          <a:bodyPr rtlCol="0">
            <a:normAutofit/>
          </a:bodyPr>
          <a:lstStyle/>
          <a:p>
            <a:pPr algn="ctr" eaLnBrk="1" fontAlgn="auto" hangingPunct="1">
              <a:lnSpc>
                <a:spcPct val="100000"/>
              </a:lnSpc>
              <a:spcAft>
                <a:spcPts val="0"/>
              </a:spcAft>
              <a:defRPr/>
            </a:pP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更多的十二年國教課綱</a:t>
            </a:r>
            <a: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
            </a:r>
            <a:br>
              <a:rPr lang="en-US" altLang="zh-TW"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br>
            <a:r>
              <a:rPr lang="zh-TW" altLang="en-US" sz="3600" b="1" spc="400"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cs typeface="+mn-cs"/>
              </a:rPr>
              <a:t>實施的參考資源</a:t>
            </a:r>
          </a:p>
        </p:txBody>
      </p:sp>
      <p:pic>
        <p:nvPicPr>
          <p:cNvPr id="76806" name="圖片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8975" y="2549653"/>
            <a:ext cx="18383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8" name="文字方塊 10"/>
          <p:cNvSpPr txBox="1">
            <a:spLocks noChangeArrowheads="1"/>
          </p:cNvSpPr>
          <p:nvPr/>
        </p:nvSpPr>
        <p:spPr bwMode="auto">
          <a:xfrm>
            <a:off x="2454274" y="1583786"/>
            <a:ext cx="42354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defRPr/>
            </a:pPr>
            <a:r>
              <a:rPr lang="zh-TW" altLang="en-US" sz="2400" b="1" dirty="0" smtClean="0">
                <a:solidFill>
                  <a:schemeClr val="accent4">
                    <a:lumMod val="75000"/>
                  </a:schemeClr>
                </a:solidFill>
                <a:latin typeface="微軟正黑體" panose="020B0604030504040204" pitchFamily="34" charset="-120"/>
                <a:ea typeface="微軟正黑體" panose="020B0604030504040204" pitchFamily="34" charset="-120"/>
              </a:rPr>
              <a:t>協力同行</a:t>
            </a:r>
            <a:r>
              <a:rPr lang="en-US" altLang="zh-TW" sz="2400" b="1" dirty="0" smtClean="0">
                <a:solidFill>
                  <a:schemeClr val="accent4">
                    <a:lumMod val="75000"/>
                  </a:schemeClr>
                </a:solidFill>
                <a:latin typeface="微軟正黑體" panose="020B0604030504040204" pitchFamily="34" charset="-120"/>
                <a:ea typeface="微軟正黑體" panose="020B0604030504040204" pitchFamily="34" charset="-120"/>
              </a:rPr>
              <a:t>-</a:t>
            </a:r>
          </a:p>
          <a:p>
            <a:pPr algn="ctr" eaLnBrk="1" hangingPunct="1">
              <a:lnSpc>
                <a:spcPct val="100000"/>
              </a:lnSpc>
              <a:spcBef>
                <a:spcPct val="0"/>
              </a:spcBef>
              <a:buFontTx/>
              <a:buNone/>
              <a:defRPr/>
            </a:pPr>
            <a:r>
              <a:rPr lang="zh-TW" altLang="en-US" sz="2400" b="1" dirty="0" smtClean="0">
                <a:solidFill>
                  <a:schemeClr val="accent4">
                    <a:lumMod val="75000"/>
                  </a:schemeClr>
                </a:solidFill>
                <a:latin typeface="微軟正黑體" panose="020B0604030504040204" pitchFamily="34" charset="-120"/>
                <a:ea typeface="微軟正黑體" panose="020B0604030504040204" pitchFamily="34" charset="-120"/>
              </a:rPr>
              <a:t>走進十二年國教課程綱要網站</a:t>
            </a:r>
            <a:endParaRPr lang="zh-TW" altLang="en-US" b="1" dirty="0" smtClean="0">
              <a:solidFill>
                <a:schemeClr val="accent4">
                  <a:lumMod val="75000"/>
                </a:schemeClr>
              </a:solidFill>
              <a:latin typeface="微軟正黑體" panose="020B0604030504040204" pitchFamily="34" charset="-120"/>
              <a:ea typeface="微軟正黑體" panose="020B0604030504040204" pitchFamily="34" charset="-120"/>
            </a:endParaRPr>
          </a:p>
        </p:txBody>
      </p:sp>
      <p:sp>
        <p:nvSpPr>
          <p:cNvPr id="76810" name="投影片編號版面配置區 3"/>
          <p:cNvSpPr>
            <a:spLocks noGrp="1"/>
          </p:cNvSpPr>
          <p:nvPr>
            <p:ph type="sldNum" sz="quarter" idx="12"/>
          </p:nvPr>
        </p:nvSpPr>
        <p:spPr bwMode="auto">
          <a:xfrm>
            <a:off x="7050088"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D3BC69FC-1A1C-407D-AAA1-A2DD7B8F5F2D}" type="slidenum">
              <a:rPr lang="zh-TW" altLang="en-US" sz="1200" smtClean="0">
                <a:solidFill>
                  <a:srgbClr val="898989"/>
                </a:solidFill>
              </a:rPr>
              <a:pPr>
                <a:lnSpc>
                  <a:spcPct val="100000"/>
                </a:lnSpc>
                <a:spcBef>
                  <a:spcPct val="0"/>
                </a:spcBef>
                <a:buFontTx/>
                <a:buNone/>
              </a:pPr>
              <a:t>40</a:t>
            </a:fld>
            <a:endParaRPr lang="zh-TW" altLang="en-US" sz="1200" dirty="0" smtClean="0">
              <a:solidFill>
                <a:srgbClr val="898989"/>
              </a:solidFill>
            </a:endParaRPr>
          </a:p>
        </p:txBody>
      </p:sp>
      <p:grpSp>
        <p:nvGrpSpPr>
          <p:cNvPr id="16" name="群組 15"/>
          <p:cNvGrpSpPr/>
          <p:nvPr/>
        </p:nvGrpSpPr>
        <p:grpSpPr>
          <a:xfrm>
            <a:off x="3326075" y="4411545"/>
            <a:ext cx="2664127" cy="856797"/>
            <a:chOff x="0" y="2361666"/>
            <a:chExt cx="2664127" cy="856797"/>
          </a:xfrm>
        </p:grpSpPr>
        <p:sp>
          <p:nvSpPr>
            <p:cNvPr id="17" name="矩形 16"/>
            <p:cNvSpPr/>
            <p:nvPr/>
          </p:nvSpPr>
          <p:spPr>
            <a:xfrm>
              <a:off x="0" y="2361666"/>
              <a:ext cx="2664127" cy="85679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文字方塊 17"/>
            <p:cNvSpPr txBox="1"/>
            <p:nvPr/>
          </p:nvSpPr>
          <p:spPr>
            <a:xfrm>
              <a:off x="0" y="2361666"/>
              <a:ext cx="1876146" cy="8567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0" rIns="22860" bIns="0" numCol="1" spcCol="1270" anchor="ctr" anchorCtr="0">
              <a:noAutofit/>
            </a:bodyPr>
            <a:lstStyle/>
            <a:p>
              <a:pPr lvl="0" algn="l" defTabSz="800100">
                <a:lnSpc>
                  <a:spcPct val="90000"/>
                </a:lnSpc>
                <a:spcBef>
                  <a:spcPct val="0"/>
                </a:spcBef>
                <a:spcAft>
                  <a:spcPts val="0"/>
                </a:spcAft>
              </a:pPr>
              <a:r>
                <a:rPr lang="zh-TW" altLang="en-US" sz="1800" kern="1200" dirty="0" smtClean="0">
                  <a:latin typeface="微軟正黑體" panose="020B0604030504040204" pitchFamily="34" charset="-120"/>
                  <a:ea typeface="微軟正黑體" panose="020B0604030504040204" pitchFamily="34" charset="-120"/>
                </a:rPr>
                <a:t>．課程手冊</a:t>
              </a:r>
              <a:endParaRPr lang="zh-TW" altLang="en-US" sz="1800" kern="1200" dirty="0">
                <a:latin typeface="微軟正黑體" panose="020B0604030504040204" pitchFamily="34" charset="-120"/>
                <a:ea typeface="微軟正黑體" panose="020B0604030504040204" pitchFamily="34" charset="-120"/>
              </a:endParaRPr>
            </a:p>
          </p:txBody>
        </p:sp>
      </p:grpSp>
      <p:sp>
        <p:nvSpPr>
          <p:cNvPr id="13" name="橢圓 12"/>
          <p:cNvSpPr/>
          <p:nvPr/>
        </p:nvSpPr>
        <p:spPr>
          <a:xfrm>
            <a:off x="4799013" y="4644994"/>
            <a:ext cx="2251075" cy="1631950"/>
          </a:xfrm>
          <a:prstGeom prst="ellipse">
            <a:avLst/>
          </a:prstGeom>
          <a:blipFill rotWithShape="1">
            <a:blip r:embed="rId4"/>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文本框 32"/>
          <p:cNvSpPr txBox="1">
            <a:spLocks noChangeArrowheads="1"/>
          </p:cNvSpPr>
          <p:nvPr/>
        </p:nvSpPr>
        <p:spPr bwMode="auto">
          <a:xfrm rot="180406">
            <a:off x="4578350" y="2432050"/>
            <a:ext cx="21526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CN" sz="6600" dirty="0">
                <a:solidFill>
                  <a:schemeClr val="bg1"/>
                </a:solidFill>
                <a:latin typeface="Eraser"/>
                <a:ea typeface="SimSun" panose="02010600030101010101" pitchFamily="2" charset="-122"/>
              </a:rPr>
              <a:t>Thanks</a:t>
            </a:r>
            <a:endParaRPr lang="zh-CN" altLang="en-US" sz="6600" b="1" dirty="0">
              <a:solidFill>
                <a:schemeClr val="bg1"/>
              </a:solidFill>
              <a:latin typeface="Microsoft YaHei" panose="020B0503020204020204" pitchFamily="34" charset="-122"/>
              <a:ea typeface="Microsoft YaHei" panose="020B0503020204020204" pitchFamily="34" charset="-122"/>
            </a:endParaRPr>
          </a:p>
        </p:txBody>
      </p:sp>
      <p:sp>
        <p:nvSpPr>
          <p:cNvPr id="10" name="矩形 9"/>
          <p:cNvSpPr/>
          <p:nvPr/>
        </p:nvSpPr>
        <p:spPr>
          <a:xfrm>
            <a:off x="2558255" y="3851825"/>
            <a:ext cx="3878263" cy="585788"/>
          </a:xfrm>
          <a:prstGeom prst="rect">
            <a:avLst/>
          </a:prstGeom>
        </p:spPr>
        <p:txBody>
          <a:bodyPr wrap="none">
            <a:spAutoFit/>
          </a:bodyPr>
          <a:lstStyle/>
          <a:p>
            <a:pPr algn="ctr" eaLnBrk="1" fontAlgn="auto" hangingPunct="1">
              <a:spcBef>
                <a:spcPts val="4200"/>
              </a:spcBef>
              <a:spcAft>
                <a:spcPts val="0"/>
              </a:spcAft>
              <a:defRPr/>
            </a:pPr>
            <a:r>
              <a:rPr lang="zh-TW" altLang="en-US" sz="3200" b="1" dirty="0">
                <a:solidFill>
                  <a:schemeClr val="tx1">
                    <a:lumMod val="65000"/>
                    <a:lumOff val="35000"/>
                  </a:schemeClr>
                </a:solidFill>
                <a:latin typeface="微軟正黑體" panose="020B0604030504040204" pitchFamily="34" charset="-120"/>
                <a:ea typeface="微軟正黑體" panose="020B0604030504040204" pitchFamily="34" charset="-120"/>
              </a:rPr>
              <a:t>感謝聆聽    敬請指教</a:t>
            </a:r>
          </a:p>
        </p:txBody>
      </p:sp>
      <p:pic>
        <p:nvPicPr>
          <p:cNvPr id="77828" name="圖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2650" y="5864225"/>
            <a:ext cx="28384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1276412"/>
            <a:ext cx="3438525" cy="257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投影片編號版面配置區 3"/>
          <p:cNvSpPr txBox="1">
            <a:spLocks/>
          </p:cNvSpPr>
          <p:nvPr/>
        </p:nvSpPr>
        <p:spPr bwMode="auto">
          <a:xfrm>
            <a:off x="6911503" y="6527260"/>
            <a:ext cx="2154676" cy="3307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TW"/>
            </a:defPPr>
            <a:lvl1pPr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Calibri" panose="020F0502020204030204" pitchFamily="34" charset="0"/>
                <a:ea typeface="新細明體" panose="02020500000000000000" pitchFamily="18" charset="-120"/>
                <a:cs typeface="+mn-cs"/>
              </a:defRPr>
            </a:lvl1pPr>
            <a:lvl2pPr marL="742950" indent="-28575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libri" panose="020F0502020204030204" pitchFamily="34" charset="0"/>
                <a:ea typeface="新細明體" panose="02020500000000000000" pitchFamily="18" charset="-120"/>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新細明體" panose="02020500000000000000" pitchFamily="18" charset="-120"/>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5pPr>
            <a:lvl6pPr marL="25146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6pPr>
            <a:lvl7pPr marL="29718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7pPr>
            <a:lvl8pPr marL="34290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8pPr>
            <a:lvl9pPr marL="3886200" indent="-228600" algn="l" defTabSz="914400" rtl="0" eaLnBrk="0" fontAlgn="base" latinLnBrk="0" hangingPunct="0">
              <a:lnSpc>
                <a:spcPct val="90000"/>
              </a:lnSpc>
              <a:spcBef>
                <a:spcPts val="500"/>
              </a:spcBef>
              <a:spcAft>
                <a:spcPct val="0"/>
              </a:spcAft>
              <a:buFont typeface="Arial" panose="020B0604020202020204" pitchFamily="34" charset="0"/>
              <a:buChar char="•"/>
              <a:defRPr kern="1200">
                <a:solidFill>
                  <a:schemeClr val="tx1"/>
                </a:solidFill>
                <a:latin typeface="Calibri" panose="020F0502020204030204" pitchFamily="34" charset="0"/>
                <a:ea typeface="新細明體" panose="02020500000000000000" pitchFamily="18" charset="-120"/>
                <a:cs typeface="+mn-cs"/>
              </a:defRPr>
            </a:lvl9pPr>
          </a:lstStyle>
          <a:p>
            <a:pPr algn="r">
              <a:lnSpc>
                <a:spcPct val="100000"/>
              </a:lnSpc>
              <a:spcBef>
                <a:spcPct val="0"/>
              </a:spcBef>
              <a:buFontTx/>
              <a:buNone/>
            </a:pPr>
            <a:r>
              <a:rPr lang="en-US" altLang="zh-TW" sz="1200" dirty="0" smtClean="0">
                <a:solidFill>
                  <a:srgbClr val="898989"/>
                </a:solidFill>
              </a:rPr>
              <a:t>41</a:t>
            </a:r>
            <a:endParaRPr lang="zh-TW" altLang="en-US" sz="1200" dirty="0">
              <a:solidFill>
                <a:srgbClr val="898989"/>
              </a:solidFill>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4294967295"/>
          </p:nvPr>
        </p:nvGraphicFramePr>
        <p:xfrm>
          <a:off x="642910" y="1000294"/>
          <a:ext cx="8352928" cy="5025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7" name="投影片編號版面配置區 3"/>
          <p:cNvSpPr txBox="1">
            <a:spLocks noGrp="1"/>
          </p:cNvSpPr>
          <p:nvPr/>
        </p:nvSpPr>
        <p:spPr bwMode="auto">
          <a:xfrm>
            <a:off x="7051675"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r" eaLnBrk="1" hangingPunct="1">
              <a:lnSpc>
                <a:spcPct val="100000"/>
              </a:lnSpc>
              <a:spcBef>
                <a:spcPct val="0"/>
              </a:spcBef>
              <a:buFontTx/>
              <a:buNone/>
            </a:pPr>
            <a:fld id="{BF1CE2EE-5432-4B5D-AD5A-03018AC49998}" type="slidenum">
              <a:rPr lang="zh-TW" altLang="en-US" sz="1200">
                <a:solidFill>
                  <a:srgbClr val="898989"/>
                </a:solidFill>
                <a:latin typeface="Times New Roman" panose="02020603050405020304" pitchFamily="18" charset="0"/>
                <a:ea typeface="標楷體" panose="03000509000000000000" pitchFamily="65" charset="-120"/>
              </a:rPr>
              <a:pPr algn="r" eaLnBrk="1" hangingPunct="1">
                <a:lnSpc>
                  <a:spcPct val="100000"/>
                </a:lnSpc>
                <a:spcBef>
                  <a:spcPct val="0"/>
                </a:spcBef>
                <a:buFontTx/>
                <a:buNone/>
              </a:pPr>
              <a:t>5</a:t>
            </a:fld>
            <a:endParaRPr lang="zh-TW" altLang="en-US" sz="1200">
              <a:solidFill>
                <a:srgbClr val="898989"/>
              </a:solidFill>
              <a:latin typeface="Times New Roman" panose="02020603050405020304" pitchFamily="18" charset="0"/>
              <a:ea typeface="標楷體" panose="03000509000000000000" pitchFamily="65" charset="-120"/>
            </a:endParaRPr>
          </a:p>
        </p:txBody>
      </p:sp>
      <p:sp>
        <p:nvSpPr>
          <p:cNvPr id="21508" name="AutoShape 9"/>
          <p:cNvSpPr>
            <a:spLocks noChangeArrowheads="1"/>
          </p:cNvSpPr>
          <p:nvPr/>
        </p:nvSpPr>
        <p:spPr bwMode="auto">
          <a:xfrm>
            <a:off x="322262" y="5141299"/>
            <a:ext cx="2160588" cy="1008063"/>
          </a:xfrm>
          <a:prstGeom prst="roundRect">
            <a:avLst>
              <a:gd name="adj" fmla="val 16667"/>
            </a:avLst>
          </a:prstGeom>
          <a:solidFill>
            <a:srgbClr val="D78F8D"/>
          </a:solidFill>
          <a:ln w="38100">
            <a:solidFill>
              <a:srgbClr val="F2F2F2"/>
            </a:solidFill>
            <a:round/>
            <a:headEnd/>
            <a:tailEnd/>
          </a:ln>
          <a:effectLst>
            <a:outerShdw dist="28398" dir="3806097" algn="ctr" rotWithShape="0">
              <a:srgbClr val="622423">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96000"/>
              </a:lnSpc>
              <a:spcBef>
                <a:spcPct val="0"/>
              </a:spcBef>
              <a:buFontTx/>
              <a:buNone/>
            </a:pPr>
            <a:endParaRPr lang="en-US" altLang="zh-TW" sz="1800" b="1" dirty="0">
              <a:latin typeface="微軟正黑體" panose="020B0604030504040204" pitchFamily="34" charset="-120"/>
              <a:ea typeface="微軟正黑體" panose="020B0604030504040204" pitchFamily="34" charset="-120"/>
            </a:endParaRPr>
          </a:p>
          <a:p>
            <a:pPr algn="ctr" eaLnBrk="1" hangingPunct="1">
              <a:lnSpc>
                <a:spcPct val="96000"/>
              </a:lnSpc>
              <a:spcBef>
                <a:spcPct val="0"/>
              </a:spcBef>
              <a:buFontTx/>
              <a:buNone/>
            </a:pPr>
            <a:r>
              <a:rPr lang="zh-TW" altLang="en-US" sz="2300" b="1" dirty="0">
                <a:latin typeface="微軟正黑體" panose="020B0604030504040204" pitchFamily="34" charset="-120"/>
                <a:ea typeface="微軟正黑體" panose="020B0604030504040204" pitchFamily="34" charset="-120"/>
              </a:rPr>
              <a:t>啟發生命潛能</a:t>
            </a:r>
          </a:p>
        </p:txBody>
      </p:sp>
      <p:sp>
        <p:nvSpPr>
          <p:cNvPr id="21509" name="AutoShape 10"/>
          <p:cNvSpPr>
            <a:spLocks noChangeArrowheads="1"/>
          </p:cNvSpPr>
          <p:nvPr/>
        </p:nvSpPr>
        <p:spPr bwMode="auto">
          <a:xfrm>
            <a:off x="2519062" y="5137307"/>
            <a:ext cx="2089150" cy="1008063"/>
          </a:xfrm>
          <a:prstGeom prst="roundRect">
            <a:avLst>
              <a:gd name="adj" fmla="val 16667"/>
            </a:avLst>
          </a:prstGeom>
          <a:solidFill>
            <a:srgbClr val="FFCC66"/>
          </a:solidFill>
          <a:ln w="38100">
            <a:solidFill>
              <a:srgbClr val="F2F2F2"/>
            </a:solidFill>
            <a:round/>
            <a:headEnd/>
            <a:tailEnd/>
          </a:ln>
          <a:effectLst>
            <a:outerShdw dist="28398" dir="3806097" algn="ctr" rotWithShape="0">
              <a:srgbClr val="243F60">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96000"/>
              </a:lnSpc>
              <a:spcBef>
                <a:spcPct val="0"/>
              </a:spcBef>
              <a:buFontTx/>
              <a:buNone/>
            </a:pPr>
            <a:endParaRPr lang="en-US" altLang="zh-TW" sz="1800" b="1">
              <a:latin typeface="微軟正黑體" panose="020B0604030504040204" pitchFamily="34" charset="-120"/>
              <a:ea typeface="微軟正黑體" panose="020B0604030504040204" pitchFamily="34" charset="-120"/>
            </a:endParaRPr>
          </a:p>
          <a:p>
            <a:pPr algn="ctr" eaLnBrk="1" hangingPunct="1">
              <a:lnSpc>
                <a:spcPct val="96000"/>
              </a:lnSpc>
              <a:spcBef>
                <a:spcPct val="0"/>
              </a:spcBef>
              <a:buFontTx/>
              <a:buNone/>
            </a:pPr>
            <a:r>
              <a:rPr lang="zh-TW" altLang="en-US" sz="2300" b="1">
                <a:latin typeface="微軟正黑體" panose="020B0604030504040204" pitchFamily="34" charset="-120"/>
                <a:ea typeface="微軟正黑體" panose="020B0604030504040204" pitchFamily="34" charset="-120"/>
              </a:rPr>
              <a:t>陶養生活知能</a:t>
            </a:r>
          </a:p>
        </p:txBody>
      </p:sp>
      <p:sp>
        <p:nvSpPr>
          <p:cNvPr id="21510" name="AutoShape 11"/>
          <p:cNvSpPr>
            <a:spLocks noChangeArrowheads="1"/>
          </p:cNvSpPr>
          <p:nvPr/>
        </p:nvSpPr>
        <p:spPr bwMode="auto">
          <a:xfrm>
            <a:off x="4670597" y="5137307"/>
            <a:ext cx="2087562" cy="1008063"/>
          </a:xfrm>
          <a:prstGeom prst="roundRect">
            <a:avLst>
              <a:gd name="adj" fmla="val 16667"/>
            </a:avLst>
          </a:prstGeom>
          <a:solidFill>
            <a:srgbClr val="67B9CF"/>
          </a:solidFill>
          <a:ln w="38100">
            <a:solidFill>
              <a:srgbClr val="F2F2F2"/>
            </a:solidFill>
            <a:round/>
            <a:headEnd/>
            <a:tailEnd/>
          </a:ln>
          <a:effectLst>
            <a:outerShdw dist="28398" dir="3806097" algn="ctr" rotWithShape="0">
              <a:srgbClr val="205867">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96000"/>
              </a:lnSpc>
              <a:spcBef>
                <a:spcPct val="0"/>
              </a:spcBef>
              <a:buFontTx/>
              <a:buNone/>
            </a:pPr>
            <a:endParaRPr lang="en-US" altLang="zh-TW" sz="1800" b="1" dirty="0">
              <a:latin typeface="微軟正黑體" panose="020B0604030504040204" pitchFamily="34" charset="-120"/>
              <a:ea typeface="微軟正黑體" panose="020B0604030504040204" pitchFamily="34" charset="-120"/>
            </a:endParaRPr>
          </a:p>
          <a:p>
            <a:pPr algn="ctr" eaLnBrk="1" hangingPunct="1">
              <a:lnSpc>
                <a:spcPct val="96000"/>
              </a:lnSpc>
              <a:spcBef>
                <a:spcPct val="0"/>
              </a:spcBef>
              <a:buFontTx/>
              <a:buNone/>
            </a:pPr>
            <a:r>
              <a:rPr lang="zh-TW" altLang="en-US" sz="2300" b="1" dirty="0">
                <a:latin typeface="微軟正黑體" panose="020B0604030504040204" pitchFamily="34" charset="-120"/>
                <a:ea typeface="微軟正黑體" panose="020B0604030504040204" pitchFamily="34" charset="-120"/>
              </a:rPr>
              <a:t>促進生涯發展</a:t>
            </a:r>
          </a:p>
        </p:txBody>
      </p:sp>
      <p:sp>
        <p:nvSpPr>
          <p:cNvPr id="21511" name="AutoShape 12"/>
          <p:cNvSpPr>
            <a:spLocks noChangeArrowheads="1"/>
          </p:cNvSpPr>
          <p:nvPr/>
        </p:nvSpPr>
        <p:spPr bwMode="auto">
          <a:xfrm>
            <a:off x="6804025" y="5137307"/>
            <a:ext cx="2073275" cy="1008063"/>
          </a:xfrm>
          <a:prstGeom prst="roundRect">
            <a:avLst>
              <a:gd name="adj" fmla="val 16667"/>
            </a:avLst>
          </a:prstGeom>
          <a:solidFill>
            <a:srgbClr val="9BBB59"/>
          </a:solidFill>
          <a:ln w="38100">
            <a:solidFill>
              <a:srgbClr val="F2F2F2"/>
            </a:solidFill>
            <a:round/>
            <a:headEnd/>
            <a:tailEnd/>
          </a:ln>
          <a:effectLst>
            <a:outerShdw dist="28398" dir="3806097" algn="ctr" rotWithShape="0">
              <a:srgbClr val="4E6128">
                <a:alpha val="50000"/>
              </a:srgbClr>
            </a:outerShdw>
          </a:effec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96000"/>
              </a:lnSpc>
              <a:spcBef>
                <a:spcPct val="0"/>
              </a:spcBef>
              <a:buFontTx/>
              <a:buNone/>
            </a:pPr>
            <a:endParaRPr lang="en-US" altLang="zh-TW" sz="1800" b="1" dirty="0">
              <a:latin typeface="微軟正黑體" panose="020B0604030504040204" pitchFamily="34" charset="-120"/>
              <a:ea typeface="微軟正黑體" panose="020B0604030504040204" pitchFamily="34" charset="-120"/>
            </a:endParaRPr>
          </a:p>
          <a:p>
            <a:pPr algn="ctr" eaLnBrk="1" hangingPunct="1">
              <a:lnSpc>
                <a:spcPct val="96000"/>
              </a:lnSpc>
              <a:spcBef>
                <a:spcPct val="0"/>
              </a:spcBef>
              <a:buFontTx/>
              <a:buNone/>
            </a:pPr>
            <a:r>
              <a:rPr lang="zh-TW" altLang="en-US" sz="2300" b="1" dirty="0">
                <a:latin typeface="微軟正黑體" panose="020B0604030504040204" pitchFamily="34" charset="-120"/>
                <a:ea typeface="微軟正黑體" panose="020B0604030504040204" pitchFamily="34" charset="-120"/>
              </a:rPr>
              <a:t>涵育公民責任</a:t>
            </a:r>
          </a:p>
        </p:txBody>
      </p:sp>
      <p:sp>
        <p:nvSpPr>
          <p:cNvPr id="21512" name="文字方塊 9"/>
          <p:cNvSpPr txBox="1">
            <a:spLocks noChangeArrowheads="1"/>
          </p:cNvSpPr>
          <p:nvPr/>
        </p:nvSpPr>
        <p:spPr bwMode="auto">
          <a:xfrm>
            <a:off x="131763" y="1302772"/>
            <a:ext cx="684212"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理念</a:t>
            </a: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願景</a:t>
            </a: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dirty="0">
                <a:latin typeface="微軟正黑體" panose="020B0604030504040204" pitchFamily="34" charset="-120"/>
                <a:ea typeface="微軟正黑體" panose="020B0604030504040204" pitchFamily="34" charset="-120"/>
              </a:rPr>
              <a:t>目標</a:t>
            </a:r>
            <a:endParaRPr lang="en-US" altLang="zh-TW" sz="1800" dirty="0">
              <a:latin typeface="微軟正黑體" panose="020B0604030504040204" pitchFamily="34" charset="-120"/>
              <a:ea typeface="微軟正黑體" panose="020B0604030504040204" pitchFamily="34" charset="-120"/>
            </a:endParaRPr>
          </a:p>
        </p:txBody>
      </p:sp>
      <p:sp>
        <p:nvSpPr>
          <p:cNvPr id="21513" name="標題 1"/>
          <p:cNvSpPr>
            <a:spLocks noGrp="1"/>
          </p:cNvSpPr>
          <p:nvPr>
            <p:ph type="title" idx="4294967295"/>
          </p:nvPr>
        </p:nvSpPr>
        <p:spPr>
          <a:xfrm>
            <a:off x="468313" y="292100"/>
            <a:ext cx="8229600" cy="722313"/>
          </a:xfrm>
        </p:spPr>
        <p:txBody>
          <a:bodyPr/>
          <a:lstStyle/>
          <a:p>
            <a:pPr algn="ctr" eaLnBrk="1" hangingPunct="1">
              <a:defRPr/>
            </a:pPr>
            <a:r>
              <a:rPr lang="zh-TW" altLang="en-US"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總綱的理念與目標</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33363" y="534988"/>
            <a:ext cx="4757737" cy="995362"/>
          </a:xfrm>
        </p:spPr>
        <p:txBody>
          <a:bodyPr rtlCol="0">
            <a:normAutofit/>
          </a:bodyPr>
          <a:lstStyle/>
          <a:p>
            <a:pPr eaLnBrk="1" fontAlgn="auto" hangingPunct="1">
              <a:spcAft>
                <a:spcPts val="0"/>
              </a:spcAft>
              <a:defRPr/>
            </a:pPr>
            <a:r>
              <a:rPr lang="zh-TW" altLang="en-US" sz="40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核心素養界定</a:t>
            </a:r>
          </a:p>
        </p:txBody>
      </p:sp>
      <p:sp>
        <p:nvSpPr>
          <p:cNvPr id="23555" name="Shape 117"/>
          <p:cNvSpPr>
            <a:spLocks/>
          </p:cNvSpPr>
          <p:nvPr/>
        </p:nvSpPr>
        <p:spPr bwMode="auto">
          <a:xfrm>
            <a:off x="4527550" y="900113"/>
            <a:ext cx="379413" cy="377825"/>
          </a:xfrm>
          <a:custGeom>
            <a:avLst/>
            <a:gdLst>
              <a:gd name="T0" fmla="*/ 16945830 w 120000"/>
              <a:gd name="T1" fmla="*/ 0 h 120000"/>
              <a:gd name="T2" fmla="*/ 12850143 w 120000"/>
              <a:gd name="T3" fmla="*/ 874454 h 120000"/>
              <a:gd name="T4" fmla="*/ 8993280 w 120000"/>
              <a:gd name="T5" fmla="*/ 2643664 h 120000"/>
              <a:gd name="T6" fmla="*/ 5537760 w 120000"/>
              <a:gd name="T7" fmla="*/ 5308372 h 120000"/>
              <a:gd name="T8" fmla="*/ 2790013 w 120000"/>
              <a:gd name="T9" fmla="*/ 8669015 h 120000"/>
              <a:gd name="T10" fmla="*/ 950787 w 120000"/>
              <a:gd name="T11" fmla="*/ 12428780 h 120000"/>
              <a:gd name="T12" fmla="*/ 20194 w 120000"/>
              <a:gd name="T13" fmla="*/ 16430189 h 120000"/>
              <a:gd name="T14" fmla="*/ 0 w 120000"/>
              <a:gd name="T15" fmla="*/ 20515158 h 120000"/>
              <a:gd name="T16" fmla="*/ 890735 w 120000"/>
              <a:gd name="T17" fmla="*/ 24525521 h 120000"/>
              <a:gd name="T18" fmla="*/ 2693984 w 120000"/>
              <a:gd name="T19" fmla="*/ 28303822 h 120000"/>
              <a:gd name="T20" fmla="*/ 5410758 w 120000"/>
              <a:gd name="T21" fmla="*/ 31691627 h 120000"/>
              <a:gd name="T22" fmla="*/ 8847057 w 120000"/>
              <a:gd name="T23" fmla="*/ 34382081 h 120000"/>
              <a:gd name="T24" fmla="*/ 12689926 w 120000"/>
              <a:gd name="T25" fmla="*/ 36183132 h 120000"/>
              <a:gd name="T26" fmla="*/ 16778313 w 120000"/>
              <a:gd name="T27" fmla="*/ 37093442 h 120000"/>
              <a:gd name="T28" fmla="*/ 20951167 w 120000"/>
              <a:gd name="T29" fmla="*/ 37112327 h 120000"/>
              <a:gd name="T30" fmla="*/ 25047455 w 120000"/>
              <a:gd name="T31" fmla="*/ 36237567 h 120000"/>
              <a:gd name="T32" fmla="*/ 28905807 w 120000"/>
              <a:gd name="T33" fmla="*/ 34468348 h 120000"/>
              <a:gd name="T34" fmla="*/ 32365529 w 120000"/>
              <a:gd name="T35" fmla="*/ 31803649 h 120000"/>
              <a:gd name="T36" fmla="*/ 35112264 w 120000"/>
              <a:gd name="T37" fmla="*/ 28443094 h 120000"/>
              <a:gd name="T38" fmla="*/ 36950001 w 120000"/>
              <a:gd name="T39" fmla="*/ 24683329 h 120000"/>
              <a:gd name="T40" fmla="*/ 37878004 w 120000"/>
              <a:gd name="T41" fmla="*/ 20681920 h 120000"/>
              <a:gd name="T42" fmla="*/ 37895701 w 120000"/>
              <a:gd name="T43" fmla="*/ 16596961 h 120000"/>
              <a:gd name="T44" fmla="*/ 37002474 w 120000"/>
              <a:gd name="T45" fmla="*/ 12586213 h 120000"/>
              <a:gd name="T46" fmla="*/ 35197227 w 120000"/>
              <a:gd name="T47" fmla="*/ 8808288 h 120000"/>
              <a:gd name="T48" fmla="*/ 32479852 w 120000"/>
              <a:gd name="T49" fmla="*/ 5420391 h 120000"/>
              <a:gd name="T50" fmla="*/ 29047733 w 120000"/>
              <a:gd name="T51" fmla="*/ 2730028 h 120000"/>
              <a:gd name="T52" fmla="*/ 25206385 w 120000"/>
              <a:gd name="T53" fmla="*/ 928889 h 120000"/>
              <a:gd name="T54" fmla="*/ 21118554 w 120000"/>
              <a:gd name="T55" fmla="*/ 18290 h 120000"/>
              <a:gd name="T56" fmla="*/ 16945830 w 120000"/>
              <a:gd name="T57" fmla="*/ 0 h 12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000"/>
              <a:gd name="T88" fmla="*/ 0 h 120000"/>
              <a:gd name="T89" fmla="*/ 120000 w 120000"/>
              <a:gd name="T90" fmla="*/ 120000 h 12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000" h="120000" extrusionOk="0">
                <a:moveTo>
                  <a:pt x="53630" y="0"/>
                </a:moveTo>
                <a:lnTo>
                  <a:pt x="40668" y="2826"/>
                </a:lnTo>
                <a:lnTo>
                  <a:pt x="28462" y="8544"/>
                </a:lnTo>
                <a:lnTo>
                  <a:pt x="17526" y="17156"/>
                </a:lnTo>
                <a:lnTo>
                  <a:pt x="8830" y="28017"/>
                </a:lnTo>
                <a:lnTo>
                  <a:pt x="3009" y="40168"/>
                </a:lnTo>
                <a:lnTo>
                  <a:pt x="64" y="53100"/>
                </a:lnTo>
                <a:lnTo>
                  <a:pt x="0" y="66302"/>
                </a:lnTo>
                <a:lnTo>
                  <a:pt x="2819" y="79263"/>
                </a:lnTo>
                <a:lnTo>
                  <a:pt x="8526" y="91474"/>
                </a:lnTo>
                <a:lnTo>
                  <a:pt x="17124" y="102423"/>
                </a:lnTo>
                <a:lnTo>
                  <a:pt x="27999" y="111118"/>
                </a:lnTo>
                <a:lnTo>
                  <a:pt x="40161" y="116939"/>
                </a:lnTo>
                <a:lnTo>
                  <a:pt x="53100" y="119881"/>
                </a:lnTo>
                <a:lnTo>
                  <a:pt x="66306" y="119942"/>
                </a:lnTo>
                <a:lnTo>
                  <a:pt x="79270" y="117115"/>
                </a:lnTo>
                <a:lnTo>
                  <a:pt x="91481" y="111397"/>
                </a:lnTo>
                <a:lnTo>
                  <a:pt x="102430" y="102785"/>
                </a:lnTo>
                <a:lnTo>
                  <a:pt x="111123" y="91924"/>
                </a:lnTo>
                <a:lnTo>
                  <a:pt x="116939" y="79773"/>
                </a:lnTo>
                <a:lnTo>
                  <a:pt x="119876" y="66841"/>
                </a:lnTo>
                <a:lnTo>
                  <a:pt x="119932" y="53639"/>
                </a:lnTo>
                <a:lnTo>
                  <a:pt x="117105" y="40677"/>
                </a:lnTo>
                <a:lnTo>
                  <a:pt x="111392" y="28467"/>
                </a:lnTo>
                <a:lnTo>
                  <a:pt x="102792" y="17518"/>
                </a:lnTo>
                <a:lnTo>
                  <a:pt x="91930" y="8823"/>
                </a:lnTo>
                <a:lnTo>
                  <a:pt x="79773" y="3002"/>
                </a:lnTo>
                <a:lnTo>
                  <a:pt x="66836" y="59"/>
                </a:lnTo>
                <a:lnTo>
                  <a:pt x="5363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8" name="Shape 118"/>
          <p:cNvSpPr/>
          <p:nvPr/>
        </p:nvSpPr>
        <p:spPr>
          <a:xfrm>
            <a:off x="4268788" y="1228725"/>
            <a:ext cx="187325" cy="187325"/>
          </a:xfrm>
          <a:custGeom>
            <a:avLst/>
            <a:gdLst/>
            <a:ahLst/>
            <a:cxnLst/>
            <a:rect l="0" t="0" r="0" b="0"/>
            <a:pathLst>
              <a:path w="120000" h="120000" extrusionOk="0">
                <a:moveTo>
                  <a:pt x="60294" y="0"/>
                </a:moveTo>
                <a:lnTo>
                  <a:pt x="37700" y="4295"/>
                </a:lnTo>
                <a:lnTo>
                  <a:pt x="17806" y="17399"/>
                </a:lnTo>
                <a:lnTo>
                  <a:pt x="4505" y="37202"/>
                </a:lnTo>
                <a:lnTo>
                  <a:pt x="0" y="59765"/>
                </a:lnTo>
                <a:lnTo>
                  <a:pt x="4295" y="82359"/>
                </a:lnTo>
                <a:lnTo>
                  <a:pt x="17399" y="102254"/>
                </a:lnTo>
                <a:lnTo>
                  <a:pt x="37202" y="115508"/>
                </a:lnTo>
                <a:lnTo>
                  <a:pt x="59765" y="120000"/>
                </a:lnTo>
                <a:lnTo>
                  <a:pt x="82359" y="115719"/>
                </a:lnTo>
                <a:lnTo>
                  <a:pt x="102254" y="102660"/>
                </a:lnTo>
                <a:lnTo>
                  <a:pt x="115508" y="82858"/>
                </a:lnTo>
                <a:lnTo>
                  <a:pt x="120000" y="60294"/>
                </a:lnTo>
                <a:lnTo>
                  <a:pt x="115719" y="37700"/>
                </a:lnTo>
                <a:lnTo>
                  <a:pt x="102660" y="17806"/>
                </a:lnTo>
                <a:lnTo>
                  <a:pt x="82858" y="4505"/>
                </a:lnTo>
                <a:lnTo>
                  <a:pt x="60294" y="0"/>
                </a:lnTo>
                <a:close/>
              </a:path>
            </a:pathLst>
          </a:custGeom>
          <a:solidFill>
            <a:schemeClr val="accent1">
              <a:lumMod val="75000"/>
            </a:schemeClr>
          </a:solidFill>
          <a:ln>
            <a:noFill/>
          </a:ln>
        </p:spPr>
        <p:txBody>
          <a:bodyPr lIns="0" tIns="0" rIns="0" bIns="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eaLnBrk="1" fontAlgn="auto" hangingPunct="1">
              <a:defRPr/>
            </a:pPr>
            <a:endParaRPr sz="1800">
              <a:solidFill>
                <a:schemeClr val="dk1"/>
              </a:solidFill>
              <a:latin typeface="Calibri"/>
              <a:ea typeface="Calibri"/>
              <a:cs typeface="Calibri"/>
              <a:sym typeface="Calibri"/>
            </a:endParaRPr>
          </a:p>
        </p:txBody>
      </p:sp>
      <p:sp>
        <p:nvSpPr>
          <p:cNvPr id="23557" name="Shape 119"/>
          <p:cNvSpPr>
            <a:spLocks/>
          </p:cNvSpPr>
          <p:nvPr/>
        </p:nvSpPr>
        <p:spPr bwMode="auto">
          <a:xfrm>
            <a:off x="4532313" y="1358900"/>
            <a:ext cx="187325" cy="187325"/>
          </a:xfrm>
          <a:custGeom>
            <a:avLst/>
            <a:gdLst>
              <a:gd name="T0" fmla="*/ 558350 w 120000"/>
              <a:gd name="T1" fmla="*/ 0 h 120000"/>
              <a:gd name="T2" fmla="*/ 348908 w 120000"/>
              <a:gd name="T3" fmla="*/ 39816 h 120000"/>
              <a:gd name="T4" fmla="*/ 164495 w 120000"/>
              <a:gd name="T5" fmla="*/ 161288 h 120000"/>
              <a:gd name="T6" fmla="*/ 41619 w 120000"/>
              <a:gd name="T7" fmla="*/ 344858 h 120000"/>
              <a:gd name="T8" fmla="*/ 0 w 120000"/>
              <a:gd name="T9" fmla="*/ 554015 h 120000"/>
              <a:gd name="T10" fmla="*/ 39669 w 120000"/>
              <a:gd name="T11" fmla="*/ 763456 h 120000"/>
              <a:gd name="T12" fmla="*/ 160720 w 120000"/>
              <a:gd name="T13" fmla="*/ 947879 h 120000"/>
              <a:gd name="T14" fmla="*/ 344296 w 120000"/>
              <a:gd name="T15" fmla="*/ 1070742 h 120000"/>
              <a:gd name="T16" fmla="*/ 553455 w 120000"/>
              <a:gd name="T17" fmla="*/ 1112381 h 120000"/>
              <a:gd name="T18" fmla="*/ 762894 w 120000"/>
              <a:gd name="T19" fmla="*/ 1072696 h 120000"/>
              <a:gd name="T20" fmla="*/ 947306 w 120000"/>
              <a:gd name="T21" fmla="*/ 951647 h 120000"/>
              <a:gd name="T22" fmla="*/ 1070601 w 120000"/>
              <a:gd name="T23" fmla="*/ 768084 h 120000"/>
              <a:gd name="T24" fmla="*/ 1112381 w 120000"/>
              <a:gd name="T25" fmla="*/ 558914 h 120000"/>
              <a:gd name="T26" fmla="*/ 1072561 w 120000"/>
              <a:gd name="T27" fmla="*/ 349472 h 120000"/>
              <a:gd name="T28" fmla="*/ 951076 w 120000"/>
              <a:gd name="T29" fmla="*/ 165060 h 120000"/>
              <a:gd name="T30" fmla="*/ 767520 w 120000"/>
              <a:gd name="T31" fmla="*/ 41758 h 120000"/>
              <a:gd name="T32" fmla="*/ 558350 w 120000"/>
              <a:gd name="T33" fmla="*/ 0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60233" y="0"/>
                </a:moveTo>
                <a:lnTo>
                  <a:pt x="37639" y="4295"/>
                </a:lnTo>
                <a:lnTo>
                  <a:pt x="17745" y="17399"/>
                </a:lnTo>
                <a:lnTo>
                  <a:pt x="4490" y="37202"/>
                </a:lnTo>
                <a:lnTo>
                  <a:pt x="0" y="59765"/>
                </a:lnTo>
                <a:lnTo>
                  <a:pt x="4279" y="82359"/>
                </a:lnTo>
                <a:lnTo>
                  <a:pt x="17338" y="102254"/>
                </a:lnTo>
                <a:lnTo>
                  <a:pt x="37141" y="115508"/>
                </a:lnTo>
                <a:lnTo>
                  <a:pt x="59705" y="120000"/>
                </a:lnTo>
                <a:lnTo>
                  <a:pt x="82298" y="115719"/>
                </a:lnTo>
                <a:lnTo>
                  <a:pt x="102192" y="102660"/>
                </a:lnTo>
                <a:lnTo>
                  <a:pt x="115493" y="82858"/>
                </a:lnTo>
                <a:lnTo>
                  <a:pt x="120000" y="60294"/>
                </a:lnTo>
                <a:lnTo>
                  <a:pt x="115704" y="37700"/>
                </a:lnTo>
                <a:lnTo>
                  <a:pt x="102599" y="17806"/>
                </a:lnTo>
                <a:lnTo>
                  <a:pt x="82797" y="4505"/>
                </a:lnTo>
                <a:lnTo>
                  <a:pt x="60233"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23558" name="Shape 121"/>
          <p:cNvSpPr>
            <a:spLocks/>
          </p:cNvSpPr>
          <p:nvPr/>
        </p:nvSpPr>
        <p:spPr bwMode="auto">
          <a:xfrm>
            <a:off x="6873875" y="4192588"/>
            <a:ext cx="317500" cy="315912"/>
          </a:xfrm>
          <a:custGeom>
            <a:avLst/>
            <a:gdLst>
              <a:gd name="T0" fmla="*/ 7767270 w 120000"/>
              <a:gd name="T1" fmla="*/ 0 h 120000"/>
              <a:gd name="T2" fmla="*/ 5312757 w 120000"/>
              <a:gd name="T3" fmla="*/ 386568 h 120000"/>
              <a:gd name="T4" fmla="*/ 3180599 w 120000"/>
              <a:gd name="T5" fmla="*/ 1463289 h 120000"/>
              <a:gd name="T6" fmla="*/ 1499002 w 120000"/>
              <a:gd name="T7" fmla="*/ 3104991 h 120000"/>
              <a:gd name="T8" fmla="*/ 395965 w 120000"/>
              <a:gd name="T9" fmla="*/ 5186946 h 120000"/>
              <a:gd name="T10" fmla="*/ 0 w 120000"/>
              <a:gd name="T11" fmla="*/ 7583923 h 120000"/>
              <a:gd name="T12" fmla="*/ 395965 w 120000"/>
              <a:gd name="T13" fmla="*/ 9981066 h 120000"/>
              <a:gd name="T14" fmla="*/ 1499002 w 120000"/>
              <a:gd name="T15" fmla="*/ 12062852 h 120000"/>
              <a:gd name="T16" fmla="*/ 3180599 w 120000"/>
              <a:gd name="T17" fmla="*/ 13704721 h 120000"/>
              <a:gd name="T18" fmla="*/ 5312757 w 120000"/>
              <a:gd name="T19" fmla="*/ 14781333 h 120000"/>
              <a:gd name="T20" fmla="*/ 7767270 w 120000"/>
              <a:gd name="T21" fmla="*/ 15167988 h 120000"/>
              <a:gd name="T22" fmla="*/ 10221635 w 120000"/>
              <a:gd name="T23" fmla="*/ 14781333 h 120000"/>
              <a:gd name="T24" fmla="*/ 12353645 w 120000"/>
              <a:gd name="T25" fmla="*/ 13704721 h 120000"/>
              <a:gd name="T26" fmla="*/ 14035381 w 120000"/>
              <a:gd name="T27" fmla="*/ 12062852 h 120000"/>
              <a:gd name="T28" fmla="*/ 15138278 w 120000"/>
              <a:gd name="T29" fmla="*/ 9981066 h 120000"/>
              <a:gd name="T30" fmla="*/ 15534537 w 120000"/>
              <a:gd name="T31" fmla="*/ 7583923 h 120000"/>
              <a:gd name="T32" fmla="*/ 15138278 w 120000"/>
              <a:gd name="T33" fmla="*/ 5186946 h 120000"/>
              <a:gd name="T34" fmla="*/ 14035381 w 120000"/>
              <a:gd name="T35" fmla="*/ 3104991 h 120000"/>
              <a:gd name="T36" fmla="*/ 12353645 w 120000"/>
              <a:gd name="T37" fmla="*/ 1463289 h 120000"/>
              <a:gd name="T38" fmla="*/ 10221635 w 120000"/>
              <a:gd name="T39" fmla="*/ 386568 h 120000"/>
              <a:gd name="T40" fmla="*/ 7767270 w 120000"/>
              <a:gd name="T41" fmla="*/ 0 h 12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0000"/>
              <a:gd name="T64" fmla="*/ 0 h 120000"/>
              <a:gd name="T65" fmla="*/ 120000 w 120000"/>
              <a:gd name="T66" fmla="*/ 120000 h 12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0000" h="120000" extrusionOk="0">
                <a:moveTo>
                  <a:pt x="59904" y="0"/>
                </a:moveTo>
                <a:lnTo>
                  <a:pt x="40974" y="3057"/>
                </a:lnTo>
                <a:lnTo>
                  <a:pt x="24530" y="11572"/>
                </a:lnTo>
                <a:lnTo>
                  <a:pt x="11561" y="24555"/>
                </a:lnTo>
                <a:lnTo>
                  <a:pt x="3054" y="41019"/>
                </a:lnTo>
                <a:lnTo>
                  <a:pt x="0" y="59975"/>
                </a:lnTo>
                <a:lnTo>
                  <a:pt x="3054" y="78932"/>
                </a:lnTo>
                <a:lnTo>
                  <a:pt x="11561" y="95395"/>
                </a:lnTo>
                <a:lnTo>
                  <a:pt x="24530" y="108379"/>
                </a:lnTo>
                <a:lnTo>
                  <a:pt x="40974" y="116893"/>
                </a:lnTo>
                <a:lnTo>
                  <a:pt x="59904" y="119951"/>
                </a:lnTo>
                <a:lnTo>
                  <a:pt x="78833" y="116893"/>
                </a:lnTo>
                <a:lnTo>
                  <a:pt x="95276" y="108379"/>
                </a:lnTo>
                <a:lnTo>
                  <a:pt x="108246" y="95395"/>
                </a:lnTo>
                <a:lnTo>
                  <a:pt x="116752" y="78932"/>
                </a:lnTo>
                <a:lnTo>
                  <a:pt x="119808" y="59975"/>
                </a:lnTo>
                <a:lnTo>
                  <a:pt x="116752" y="41019"/>
                </a:lnTo>
                <a:lnTo>
                  <a:pt x="108246" y="24555"/>
                </a:lnTo>
                <a:lnTo>
                  <a:pt x="95276" y="11572"/>
                </a:lnTo>
                <a:lnTo>
                  <a:pt x="78833" y="3057"/>
                </a:lnTo>
                <a:lnTo>
                  <a:pt x="59904" y="0"/>
                </a:lnTo>
                <a:close/>
              </a:path>
            </a:pathLst>
          </a:custGeom>
          <a:solidFill>
            <a:srgbClr val="76C2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23559" name="Shape 122"/>
          <p:cNvSpPr>
            <a:spLocks/>
          </p:cNvSpPr>
          <p:nvPr/>
        </p:nvSpPr>
        <p:spPr bwMode="auto">
          <a:xfrm>
            <a:off x="7262813" y="4014788"/>
            <a:ext cx="177800" cy="177800"/>
          </a:xfrm>
          <a:custGeom>
            <a:avLst/>
            <a:gdLst>
              <a:gd name="T0" fmla="*/ 428144 w 120000"/>
              <a:gd name="T1" fmla="*/ 0 h 120000"/>
              <a:gd name="T2" fmla="*/ 261413 w 120000"/>
              <a:gd name="T3" fmla="*/ 33640 h 120000"/>
              <a:gd name="T4" fmla="*/ 125331 w 120000"/>
              <a:gd name="T5" fmla="*/ 125393 h 120000"/>
              <a:gd name="T6" fmla="*/ 33610 w 120000"/>
              <a:gd name="T7" fmla="*/ 261493 h 120000"/>
              <a:gd name="T8" fmla="*/ 0 w 120000"/>
              <a:gd name="T9" fmla="*/ 428144 h 120000"/>
              <a:gd name="T10" fmla="*/ 33610 w 120000"/>
              <a:gd name="T11" fmla="*/ 594793 h 120000"/>
              <a:gd name="T12" fmla="*/ 125331 w 120000"/>
              <a:gd name="T13" fmla="*/ 730891 h 120000"/>
              <a:gd name="T14" fmla="*/ 261413 w 120000"/>
              <a:gd name="T15" fmla="*/ 822645 h 120000"/>
              <a:gd name="T16" fmla="*/ 428144 w 120000"/>
              <a:gd name="T17" fmla="*/ 856295 h 120000"/>
              <a:gd name="T18" fmla="*/ 594870 w 120000"/>
              <a:gd name="T19" fmla="*/ 822645 h 120000"/>
              <a:gd name="T20" fmla="*/ 730952 w 120000"/>
              <a:gd name="T21" fmla="*/ 730891 h 120000"/>
              <a:gd name="T22" fmla="*/ 822673 w 120000"/>
              <a:gd name="T23" fmla="*/ 594793 h 120000"/>
              <a:gd name="T24" fmla="*/ 856295 w 120000"/>
              <a:gd name="T25" fmla="*/ 428144 h 120000"/>
              <a:gd name="T26" fmla="*/ 822673 w 120000"/>
              <a:gd name="T27" fmla="*/ 261493 h 120000"/>
              <a:gd name="T28" fmla="*/ 730952 w 120000"/>
              <a:gd name="T29" fmla="*/ 125393 h 120000"/>
              <a:gd name="T30" fmla="*/ 594870 w 120000"/>
              <a:gd name="T31" fmla="*/ 33640 h 120000"/>
              <a:gd name="T32" fmla="*/ 428144 w 120000"/>
              <a:gd name="T33" fmla="*/ 0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59957" y="0"/>
                </a:moveTo>
                <a:lnTo>
                  <a:pt x="36608" y="4711"/>
                </a:lnTo>
                <a:lnTo>
                  <a:pt x="17551" y="17560"/>
                </a:lnTo>
                <a:lnTo>
                  <a:pt x="4707" y="36619"/>
                </a:lnTo>
                <a:lnTo>
                  <a:pt x="0" y="59957"/>
                </a:lnTo>
                <a:lnTo>
                  <a:pt x="4707" y="83294"/>
                </a:lnTo>
                <a:lnTo>
                  <a:pt x="17551" y="102353"/>
                </a:lnTo>
                <a:lnTo>
                  <a:pt x="36608" y="115202"/>
                </a:lnTo>
                <a:lnTo>
                  <a:pt x="59957" y="119914"/>
                </a:lnTo>
                <a:lnTo>
                  <a:pt x="83305" y="115202"/>
                </a:lnTo>
                <a:lnTo>
                  <a:pt x="102362" y="102353"/>
                </a:lnTo>
                <a:lnTo>
                  <a:pt x="115206" y="83294"/>
                </a:lnTo>
                <a:lnTo>
                  <a:pt x="119914" y="59957"/>
                </a:lnTo>
                <a:lnTo>
                  <a:pt x="115206" y="36619"/>
                </a:lnTo>
                <a:lnTo>
                  <a:pt x="102362" y="17560"/>
                </a:lnTo>
                <a:lnTo>
                  <a:pt x="83305" y="4711"/>
                </a:lnTo>
                <a:lnTo>
                  <a:pt x="59957" y="0"/>
                </a:lnTo>
                <a:close/>
              </a:path>
            </a:pathLst>
          </a:custGeom>
          <a:solidFill>
            <a:srgbClr val="76C2A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23560" name="Shape 123"/>
          <p:cNvSpPr>
            <a:spLocks/>
          </p:cNvSpPr>
          <p:nvPr/>
        </p:nvSpPr>
        <p:spPr bwMode="auto">
          <a:xfrm>
            <a:off x="8413750" y="1360488"/>
            <a:ext cx="203200" cy="204787"/>
          </a:xfrm>
          <a:custGeom>
            <a:avLst/>
            <a:gdLst>
              <a:gd name="T0" fmla="*/ 963874 w 120000"/>
              <a:gd name="T1" fmla="*/ 0 h 120000"/>
              <a:gd name="T2" fmla="*/ 628796 w 120000"/>
              <a:gd name="T3" fmla="*/ 15164 h 120000"/>
              <a:gd name="T4" fmla="*/ 326104 w 120000"/>
              <a:gd name="T5" fmla="*/ 164215 h 120000"/>
              <a:gd name="T6" fmla="*/ 109935 w 120000"/>
              <a:gd name="T7" fmla="*/ 413680 h 120000"/>
              <a:gd name="T8" fmla="*/ 0 w 120000"/>
              <a:gd name="T9" fmla="*/ 729286 h 120000"/>
              <a:gd name="T10" fmla="*/ 16043 w 120000"/>
              <a:gd name="T11" fmla="*/ 1076763 h 120000"/>
              <a:gd name="T12" fmla="*/ 160360 w 120000"/>
              <a:gd name="T13" fmla="*/ 1391091 h 120000"/>
              <a:gd name="T14" fmla="*/ 401505 w 120000"/>
              <a:gd name="T15" fmla="*/ 1616321 h 120000"/>
              <a:gd name="T16" fmla="*/ 706281 w 120000"/>
              <a:gd name="T17" fmla="*/ 1731704 h 120000"/>
              <a:gd name="T18" fmla="*/ 1041503 w 120000"/>
              <a:gd name="T19" fmla="*/ 1716525 h 120000"/>
              <a:gd name="T20" fmla="*/ 1344200 w 120000"/>
              <a:gd name="T21" fmla="*/ 1567494 h 120000"/>
              <a:gd name="T22" fmla="*/ 1560385 w 120000"/>
              <a:gd name="T23" fmla="*/ 1318026 h 120000"/>
              <a:gd name="T24" fmla="*/ 1670319 w 120000"/>
              <a:gd name="T25" fmla="*/ 1002405 h 120000"/>
              <a:gd name="T26" fmla="*/ 1654268 w 120000"/>
              <a:gd name="T27" fmla="*/ 654933 h 120000"/>
              <a:gd name="T28" fmla="*/ 1509500 w 120000"/>
              <a:gd name="T29" fmla="*/ 340598 h 120000"/>
              <a:gd name="T30" fmla="*/ 1268413 w 120000"/>
              <a:gd name="T31" fmla="*/ 115375 h 120000"/>
              <a:gd name="T32" fmla="*/ 963874 w 120000"/>
              <a:gd name="T33" fmla="*/ 0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69232" y="0"/>
                </a:moveTo>
                <a:lnTo>
                  <a:pt x="45165" y="1048"/>
                </a:lnTo>
                <a:lnTo>
                  <a:pt x="23423" y="11345"/>
                </a:lnTo>
                <a:lnTo>
                  <a:pt x="7896" y="28580"/>
                </a:lnTo>
                <a:lnTo>
                  <a:pt x="0" y="50384"/>
                </a:lnTo>
                <a:lnTo>
                  <a:pt x="1152" y="74390"/>
                </a:lnTo>
                <a:lnTo>
                  <a:pt x="11518" y="96106"/>
                </a:lnTo>
                <a:lnTo>
                  <a:pt x="28839" y="111666"/>
                </a:lnTo>
                <a:lnTo>
                  <a:pt x="50730" y="119638"/>
                </a:lnTo>
                <a:lnTo>
                  <a:pt x="74808" y="118589"/>
                </a:lnTo>
                <a:lnTo>
                  <a:pt x="96550" y="108293"/>
                </a:lnTo>
                <a:lnTo>
                  <a:pt x="112078" y="91058"/>
                </a:lnTo>
                <a:lnTo>
                  <a:pt x="119974" y="69253"/>
                </a:lnTo>
                <a:lnTo>
                  <a:pt x="118821" y="45247"/>
                </a:lnTo>
                <a:lnTo>
                  <a:pt x="108423" y="23531"/>
                </a:lnTo>
                <a:lnTo>
                  <a:pt x="91106" y="7971"/>
                </a:lnTo>
                <a:lnTo>
                  <a:pt x="69232" y="0"/>
                </a:lnTo>
                <a:close/>
              </a:path>
            </a:pathLst>
          </a:custGeom>
          <a:solidFill>
            <a:srgbClr val="FC606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sp>
        <p:nvSpPr>
          <p:cNvPr id="23561" name="Shape 124"/>
          <p:cNvSpPr>
            <a:spLocks/>
          </p:cNvSpPr>
          <p:nvPr/>
        </p:nvSpPr>
        <p:spPr bwMode="auto">
          <a:xfrm>
            <a:off x="8175625" y="1354138"/>
            <a:ext cx="100013" cy="98425"/>
          </a:xfrm>
          <a:custGeom>
            <a:avLst/>
            <a:gdLst>
              <a:gd name="T0" fmla="*/ 27982 w 120000"/>
              <a:gd name="T1" fmla="*/ 0 h 120000"/>
              <a:gd name="T2" fmla="*/ 18314 w 120000"/>
              <a:gd name="T3" fmla="*/ 452 h 120000"/>
              <a:gd name="T4" fmla="*/ 9521 w 120000"/>
              <a:gd name="T5" fmla="*/ 4309 h 120000"/>
              <a:gd name="T6" fmla="*/ 3226 w 120000"/>
              <a:gd name="T7" fmla="*/ 10746 h 120000"/>
              <a:gd name="T8" fmla="*/ 0 w 120000"/>
              <a:gd name="T9" fmla="*/ 18875 h 120000"/>
              <a:gd name="T10" fmla="*/ 415 w 120000"/>
              <a:gd name="T11" fmla="*/ 27807 h 120000"/>
              <a:gd name="T12" fmla="*/ 4555 w 120000"/>
              <a:gd name="T13" fmla="*/ 35860 h 120000"/>
              <a:gd name="T14" fmla="*/ 11487 w 120000"/>
              <a:gd name="T15" fmla="*/ 41599 h 120000"/>
              <a:gd name="T16" fmla="*/ 20276 w 120000"/>
              <a:gd name="T17" fmla="*/ 44512 h 120000"/>
              <a:gd name="T18" fmla="*/ 29981 w 120000"/>
              <a:gd name="T19" fmla="*/ 44084 h 120000"/>
              <a:gd name="T20" fmla="*/ 38738 w 120000"/>
              <a:gd name="T21" fmla="*/ 40203 h 120000"/>
              <a:gd name="T22" fmla="*/ 45015 w 120000"/>
              <a:gd name="T23" fmla="*/ 33768 h 120000"/>
              <a:gd name="T24" fmla="*/ 48235 w 120000"/>
              <a:gd name="T25" fmla="*/ 25652 h 120000"/>
              <a:gd name="T26" fmla="*/ 47818 w 120000"/>
              <a:gd name="T27" fmla="*/ 16728 h 120000"/>
              <a:gd name="T28" fmla="*/ 43680 w 120000"/>
              <a:gd name="T29" fmla="*/ 8668 h 120000"/>
              <a:gd name="T30" fmla="*/ 36754 w 120000"/>
              <a:gd name="T31" fmla="*/ 2914 h 120000"/>
              <a:gd name="T32" fmla="*/ 27982 w 120000"/>
              <a:gd name="T33" fmla="*/ 0 h 12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000"/>
              <a:gd name="T52" fmla="*/ 0 h 120000"/>
              <a:gd name="T53" fmla="*/ 120000 w 120000"/>
              <a:gd name="T54" fmla="*/ 120000 h 12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000" h="120000" extrusionOk="0">
                <a:moveTo>
                  <a:pt x="69585" y="0"/>
                </a:moveTo>
                <a:lnTo>
                  <a:pt x="45541" y="1218"/>
                </a:lnTo>
                <a:lnTo>
                  <a:pt x="23677" y="11607"/>
                </a:lnTo>
                <a:lnTo>
                  <a:pt x="8022" y="28948"/>
                </a:lnTo>
                <a:lnTo>
                  <a:pt x="0" y="50847"/>
                </a:lnTo>
                <a:lnTo>
                  <a:pt x="1034" y="74910"/>
                </a:lnTo>
                <a:lnTo>
                  <a:pt x="11325" y="96603"/>
                </a:lnTo>
                <a:lnTo>
                  <a:pt x="28565" y="112064"/>
                </a:lnTo>
                <a:lnTo>
                  <a:pt x="50421" y="119910"/>
                </a:lnTo>
                <a:lnTo>
                  <a:pt x="74554" y="118757"/>
                </a:lnTo>
                <a:lnTo>
                  <a:pt x="96329" y="108302"/>
                </a:lnTo>
                <a:lnTo>
                  <a:pt x="111940" y="90967"/>
                </a:lnTo>
                <a:lnTo>
                  <a:pt x="119946" y="69104"/>
                </a:lnTo>
                <a:lnTo>
                  <a:pt x="118909" y="45064"/>
                </a:lnTo>
                <a:lnTo>
                  <a:pt x="108619" y="23350"/>
                </a:lnTo>
                <a:lnTo>
                  <a:pt x="91396" y="7852"/>
                </a:lnTo>
                <a:lnTo>
                  <a:pt x="69585" y="0"/>
                </a:lnTo>
                <a:close/>
              </a:path>
            </a:pathLst>
          </a:custGeom>
          <a:solidFill>
            <a:srgbClr val="FC606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TW" altLang="en-US"/>
          </a:p>
        </p:txBody>
      </p:sp>
      <p:grpSp>
        <p:nvGrpSpPr>
          <p:cNvPr id="23562" name="群組 32"/>
          <p:cNvGrpSpPr>
            <a:grpSpLocks/>
          </p:cNvGrpSpPr>
          <p:nvPr/>
        </p:nvGrpSpPr>
        <p:grpSpPr bwMode="auto">
          <a:xfrm>
            <a:off x="4749800" y="1009650"/>
            <a:ext cx="1836738" cy="1836738"/>
            <a:chOff x="661423" y="2239808"/>
            <a:chExt cx="1837470" cy="1837470"/>
          </a:xfrm>
        </p:grpSpPr>
        <p:pic>
          <p:nvPicPr>
            <p:cNvPr id="23574" name="圖片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423" y="2239808"/>
              <a:ext cx="1837470" cy="1837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5" name="文字方塊 21"/>
            <p:cNvSpPr txBox="1">
              <a:spLocks noChangeArrowheads="1"/>
            </p:cNvSpPr>
            <p:nvPr/>
          </p:nvSpPr>
          <p:spPr bwMode="auto">
            <a:xfrm>
              <a:off x="921026" y="3504999"/>
              <a:ext cx="7556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知識</a:t>
              </a:r>
            </a:p>
          </p:txBody>
        </p:sp>
      </p:grpSp>
      <p:grpSp>
        <p:nvGrpSpPr>
          <p:cNvPr id="23563" name="群組 34"/>
          <p:cNvGrpSpPr>
            <a:grpSpLocks/>
          </p:cNvGrpSpPr>
          <p:nvPr/>
        </p:nvGrpSpPr>
        <p:grpSpPr bwMode="auto">
          <a:xfrm>
            <a:off x="4991100" y="2479675"/>
            <a:ext cx="2030413" cy="2030413"/>
            <a:chOff x="1049801" y="3874331"/>
            <a:chExt cx="2030510" cy="2030510"/>
          </a:xfrm>
        </p:grpSpPr>
        <p:pic>
          <p:nvPicPr>
            <p:cNvPr id="23572" name="圖片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9801" y="3874331"/>
              <a:ext cx="2030510" cy="2030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3" name="文字方塊 23"/>
            <p:cNvSpPr txBox="1">
              <a:spLocks noChangeArrowheads="1"/>
            </p:cNvSpPr>
            <p:nvPr/>
          </p:nvSpPr>
          <p:spPr bwMode="auto">
            <a:xfrm>
              <a:off x="1908810" y="5482891"/>
              <a:ext cx="7556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能力</a:t>
              </a:r>
            </a:p>
          </p:txBody>
        </p:sp>
      </p:grpSp>
      <p:grpSp>
        <p:nvGrpSpPr>
          <p:cNvPr id="23564" name="群組 33"/>
          <p:cNvGrpSpPr>
            <a:grpSpLocks/>
          </p:cNvGrpSpPr>
          <p:nvPr/>
        </p:nvGrpSpPr>
        <p:grpSpPr bwMode="auto">
          <a:xfrm>
            <a:off x="6172200" y="1201738"/>
            <a:ext cx="2117725" cy="2117725"/>
            <a:chOff x="2347501" y="2292275"/>
            <a:chExt cx="2117428" cy="2117428"/>
          </a:xfrm>
        </p:grpSpPr>
        <p:pic>
          <p:nvPicPr>
            <p:cNvPr id="23570" name="圖片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47501" y="2292275"/>
              <a:ext cx="2117428" cy="211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1" name="文字方塊 22"/>
            <p:cNvSpPr txBox="1">
              <a:spLocks noChangeArrowheads="1"/>
            </p:cNvSpPr>
            <p:nvPr/>
          </p:nvSpPr>
          <p:spPr bwMode="auto">
            <a:xfrm>
              <a:off x="3468689" y="3798830"/>
              <a:ext cx="7556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b="1">
                  <a:solidFill>
                    <a:schemeClr val="bg1"/>
                  </a:solidFill>
                  <a:latin typeface="微軟正黑體" panose="020B0604030504040204" pitchFamily="34" charset="-120"/>
                  <a:ea typeface="微軟正黑體" panose="020B0604030504040204" pitchFamily="34" charset="-120"/>
                </a:rPr>
                <a:t>態度</a:t>
              </a:r>
            </a:p>
          </p:txBody>
        </p:sp>
      </p:grpSp>
      <p:cxnSp>
        <p:nvCxnSpPr>
          <p:cNvPr id="37" name="直線接點 36"/>
          <p:cNvCxnSpPr/>
          <p:nvPr/>
        </p:nvCxnSpPr>
        <p:spPr>
          <a:xfrm>
            <a:off x="166688" y="1458913"/>
            <a:ext cx="31623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a:off x="325438" y="1570038"/>
            <a:ext cx="3162300"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3567" name="矩形 26"/>
          <p:cNvSpPr>
            <a:spLocks noChangeArrowheads="1"/>
          </p:cNvSpPr>
          <p:nvPr/>
        </p:nvSpPr>
        <p:spPr bwMode="auto">
          <a:xfrm>
            <a:off x="160338" y="1782763"/>
            <a:ext cx="4572000"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ts val="4000"/>
              </a:lnSpc>
              <a:spcBef>
                <a:spcPct val="0"/>
              </a:spcBef>
              <a:buFontTx/>
              <a:buNone/>
            </a:pPr>
            <a:r>
              <a:rPr lang="zh-TW" altLang="zh-TW">
                <a:latin typeface="微軟正黑體" panose="020B0604030504040204" pitchFamily="34" charset="-120"/>
                <a:ea typeface="微軟正黑體" panose="020B0604030504040204" pitchFamily="34" charset="-120"/>
              </a:rPr>
              <a:t>「核心素養」的涵義是指一個人為</a:t>
            </a:r>
            <a:r>
              <a:rPr lang="zh-TW" altLang="zh-TW" b="1">
                <a:solidFill>
                  <a:srgbClr val="FF0000"/>
                </a:solidFill>
                <a:latin typeface="微軟正黑體" panose="020B0604030504040204" pitchFamily="34" charset="-120"/>
                <a:ea typeface="微軟正黑體" panose="020B0604030504040204" pitchFamily="34" charset="-120"/>
              </a:rPr>
              <a:t>適應現在生活及面對未來挑戰</a:t>
            </a:r>
            <a:r>
              <a:rPr lang="zh-TW" altLang="zh-TW">
                <a:latin typeface="微軟正黑體" panose="020B0604030504040204" pitchFamily="34" charset="-120"/>
                <a:ea typeface="微軟正黑體" panose="020B0604030504040204" pitchFamily="34" charset="-120"/>
              </a:rPr>
              <a:t>，所應具備的</a:t>
            </a:r>
            <a:r>
              <a:rPr lang="zh-TW" altLang="zh-TW" b="1">
                <a:latin typeface="微軟正黑體" panose="020B0604030504040204" pitchFamily="34" charset="-120"/>
                <a:ea typeface="微軟正黑體" panose="020B0604030504040204" pitchFamily="34" charset="-120"/>
              </a:rPr>
              <a:t>知識</a:t>
            </a:r>
            <a:r>
              <a:rPr lang="zh-TW" altLang="zh-TW">
                <a:latin typeface="微軟正黑體" panose="020B0604030504040204" pitchFamily="34" charset="-120"/>
                <a:ea typeface="微軟正黑體" panose="020B0604030504040204" pitchFamily="34" charset="-120"/>
              </a:rPr>
              <a:t>、</a:t>
            </a:r>
            <a:r>
              <a:rPr lang="zh-TW" altLang="zh-TW" b="1">
                <a:latin typeface="微軟正黑體" panose="020B0604030504040204" pitchFamily="34" charset="-120"/>
                <a:ea typeface="微軟正黑體" panose="020B0604030504040204" pitchFamily="34" charset="-120"/>
              </a:rPr>
              <a:t>能力</a:t>
            </a:r>
            <a:r>
              <a:rPr lang="en-US" altLang="zh-TW" b="1">
                <a:latin typeface="微軟正黑體" panose="020B0604030504040204" pitchFamily="34" charset="-120"/>
                <a:ea typeface="微軟正黑體" panose="020B0604030504040204" pitchFamily="34" charset="-120"/>
              </a:rPr>
              <a:t>(</a:t>
            </a:r>
            <a:r>
              <a:rPr lang="zh-TW" altLang="zh-TW" b="1">
                <a:latin typeface="微軟正黑體" panose="020B0604030504040204" pitchFamily="34" charset="-120"/>
                <a:ea typeface="微軟正黑體" panose="020B0604030504040204" pitchFamily="34" charset="-120"/>
              </a:rPr>
              <a:t>包含技能</a:t>
            </a:r>
            <a:r>
              <a:rPr lang="en-US" altLang="zh-TW" b="1">
                <a:latin typeface="微軟正黑體" panose="020B0604030504040204" pitchFamily="34" charset="-120"/>
                <a:ea typeface="微軟正黑體" panose="020B0604030504040204" pitchFamily="34" charset="-120"/>
              </a:rPr>
              <a:t>)</a:t>
            </a:r>
            <a:r>
              <a:rPr lang="zh-TW" altLang="zh-TW">
                <a:latin typeface="微軟正黑體" panose="020B0604030504040204" pitchFamily="34" charset="-120"/>
                <a:ea typeface="微軟正黑體" panose="020B0604030504040204" pitchFamily="34" charset="-120"/>
              </a:rPr>
              <a:t>與</a:t>
            </a:r>
            <a:r>
              <a:rPr lang="zh-TW" altLang="zh-TW" b="1">
                <a:latin typeface="微軟正黑體" panose="020B0604030504040204" pitchFamily="34" charset="-120"/>
                <a:ea typeface="微軟正黑體" panose="020B0604030504040204" pitchFamily="34" charset="-120"/>
              </a:rPr>
              <a:t>態度</a:t>
            </a:r>
            <a:r>
              <a:rPr lang="zh-TW" altLang="zh-TW">
                <a:latin typeface="微軟正黑體" panose="020B0604030504040204" pitchFamily="34" charset="-120"/>
                <a:ea typeface="微軟正黑體" panose="020B0604030504040204" pitchFamily="34" charset="-120"/>
              </a:rPr>
              <a:t>。</a:t>
            </a:r>
            <a:endParaRPr lang="zh-TW" altLang="en-US">
              <a:latin typeface="微軟正黑體" panose="020B0604030504040204" pitchFamily="34" charset="-120"/>
              <a:ea typeface="微軟正黑體" panose="020B0604030504040204" pitchFamily="34" charset="-120"/>
            </a:endParaRPr>
          </a:p>
        </p:txBody>
      </p:sp>
      <p:sp>
        <p:nvSpPr>
          <p:cNvPr id="23568" name="矩形 2"/>
          <p:cNvSpPr>
            <a:spLocks noChangeArrowheads="1"/>
          </p:cNvSpPr>
          <p:nvPr/>
        </p:nvSpPr>
        <p:spPr bwMode="auto">
          <a:xfrm>
            <a:off x="249238" y="4103688"/>
            <a:ext cx="4572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800">
                <a:solidFill>
                  <a:srgbClr val="C00000"/>
                </a:solidFill>
                <a:latin typeface="微軟正黑體" panose="020B0604030504040204" pitchFamily="34" charset="-120"/>
                <a:ea typeface="微軟正黑體" panose="020B0604030504040204" pitchFamily="34" charset="-120"/>
              </a:rPr>
              <a:t>與十二年國教的關係：</a:t>
            </a:r>
            <a:r>
              <a:rPr lang="zh-TW" altLang="en-US" sz="1800">
                <a:latin typeface="微軟正黑體" panose="020B0604030504040204" pitchFamily="34" charset="-120"/>
                <a:ea typeface="微軟正黑體" panose="020B0604030504040204" pitchFamily="34" charset="-120"/>
              </a:rPr>
              <a:t>每一位接受十二年國民基本教育的學生，所應具備的基本且共同的素養。</a:t>
            </a:r>
            <a:endParaRPr lang="en-US" altLang="zh-TW" sz="180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endParaRPr lang="en-US" altLang="zh-TW" sz="1800">
              <a:solidFill>
                <a:srgbClr val="0000CC"/>
              </a:solidFill>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1800">
                <a:solidFill>
                  <a:srgbClr val="C00000"/>
                </a:solidFill>
                <a:latin typeface="微軟正黑體" panose="020B0604030504040204" pitchFamily="34" charset="-120"/>
                <a:ea typeface="微軟正黑體" panose="020B0604030504040204" pitchFamily="34" charset="-120"/>
              </a:rPr>
              <a:t>在總綱與領綱中的功能：</a:t>
            </a:r>
            <a:r>
              <a:rPr lang="zh-TW" altLang="en-US" sz="1800">
                <a:latin typeface="微軟正黑體" panose="020B0604030504040204" pitchFamily="34" charset="-120"/>
                <a:ea typeface="微軟正黑體" panose="020B0604030504040204" pitchFamily="34" charset="-120"/>
              </a:rPr>
              <a:t>強化各教育階段、課程總綱與領域</a:t>
            </a:r>
            <a:r>
              <a:rPr lang="en-US" altLang="zh-TW" sz="1800">
                <a:latin typeface="微軟正黑體" panose="020B0604030504040204" pitchFamily="34" charset="-120"/>
                <a:ea typeface="微軟正黑體" panose="020B0604030504040204" pitchFamily="34" charset="-120"/>
              </a:rPr>
              <a:t>/</a:t>
            </a:r>
            <a:r>
              <a:rPr lang="zh-TW" altLang="en-US" sz="1800">
                <a:latin typeface="微軟正黑體" panose="020B0604030504040204" pitchFamily="34" charset="-120"/>
                <a:ea typeface="微軟正黑體" panose="020B0604030504040204" pitchFamily="34" charset="-120"/>
              </a:rPr>
              <a:t>科目之間的</a:t>
            </a:r>
            <a:r>
              <a:rPr lang="zh-TW" altLang="en-US" sz="1800" b="1">
                <a:latin typeface="微軟正黑體" panose="020B0604030504040204" pitchFamily="34" charset="-120"/>
                <a:ea typeface="微軟正黑體" panose="020B0604030504040204" pitchFamily="34" charset="-120"/>
              </a:rPr>
              <a:t>連貫</a:t>
            </a:r>
            <a:r>
              <a:rPr lang="zh-TW" altLang="en-US" sz="1800">
                <a:latin typeface="微軟正黑體" panose="020B0604030504040204" pitchFamily="34" charset="-120"/>
                <a:ea typeface="微軟正黑體" panose="020B0604030504040204" pitchFamily="34" charset="-120"/>
              </a:rPr>
              <a:t>，以及各領域</a:t>
            </a:r>
            <a:r>
              <a:rPr lang="en-US" altLang="zh-TW" sz="1800">
                <a:latin typeface="微軟正黑體" panose="020B0604030504040204" pitchFamily="34" charset="-120"/>
                <a:ea typeface="微軟正黑體" panose="020B0604030504040204" pitchFamily="34" charset="-120"/>
              </a:rPr>
              <a:t>/</a:t>
            </a:r>
            <a:r>
              <a:rPr lang="zh-TW" altLang="en-US" sz="1800">
                <a:latin typeface="微軟正黑體" panose="020B0604030504040204" pitchFamily="34" charset="-120"/>
                <a:ea typeface="微軟正黑體" panose="020B0604030504040204" pitchFamily="34" charset="-120"/>
              </a:rPr>
              <a:t>科目彼此之間的</a:t>
            </a:r>
            <a:r>
              <a:rPr lang="zh-TW" altLang="en-US" sz="1800" b="1">
                <a:latin typeface="微軟正黑體" panose="020B0604030504040204" pitchFamily="34" charset="-120"/>
                <a:ea typeface="微軟正黑體" panose="020B0604030504040204" pitchFamily="34" charset="-120"/>
              </a:rPr>
              <a:t>統整</a:t>
            </a:r>
            <a:r>
              <a:rPr lang="zh-TW" altLang="en-US" sz="1800">
                <a:latin typeface="微軟正黑體" panose="020B0604030504040204" pitchFamily="34" charset="-120"/>
                <a:ea typeface="微軟正黑體" panose="020B0604030504040204" pitchFamily="34" charset="-120"/>
              </a:rPr>
              <a:t>。</a:t>
            </a:r>
            <a:endParaRPr lang="en-US" altLang="zh-TW" sz="1800">
              <a:latin typeface="微軟正黑體" panose="020B0604030504040204" pitchFamily="34" charset="-120"/>
              <a:ea typeface="微軟正黑體" panose="020B0604030504040204" pitchFamily="34" charset="-120"/>
            </a:endParaRPr>
          </a:p>
        </p:txBody>
      </p:sp>
      <p:sp>
        <p:nvSpPr>
          <p:cNvPr id="23569" name="投影片編號版面配置區 3"/>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34FE3B84-F0E0-4330-AFC1-3D682B3F88B3}" type="slidenum">
              <a:rPr lang="zh-TW" altLang="en-US" sz="1200" smtClean="0">
                <a:solidFill>
                  <a:srgbClr val="898989"/>
                </a:solidFill>
              </a:rPr>
              <a:pPr>
                <a:lnSpc>
                  <a:spcPct val="100000"/>
                </a:lnSpc>
                <a:spcBef>
                  <a:spcPct val="0"/>
                </a:spcBef>
                <a:buFontTx/>
                <a:buNone/>
              </a:pPr>
              <a:t>6</a:t>
            </a:fld>
            <a:endParaRPr lang="zh-TW" altLang="en-US" sz="1200" smtClean="0">
              <a:solidFill>
                <a:srgbClr val="898989"/>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7"/>
          <p:cNvSpPr>
            <a:spLocks noChangeArrowheads="1"/>
          </p:cNvSpPr>
          <p:nvPr/>
        </p:nvSpPr>
        <p:spPr bwMode="auto">
          <a:xfrm>
            <a:off x="179388" y="1343025"/>
            <a:ext cx="886618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buFontTx/>
              <a:buNone/>
            </a:pPr>
            <a:r>
              <a:rPr lang="zh-TW" altLang="en-US">
                <a:latin typeface="微軟正黑體" panose="020B0604030504040204" pitchFamily="34" charset="-120"/>
                <a:ea typeface="微軟正黑體" panose="020B0604030504040204" pitchFamily="34" charset="-120"/>
              </a:rPr>
              <a:t>核心素養強調培養以人為本的「終身學習者」，包括：</a:t>
            </a:r>
            <a:endParaRPr lang="zh-TW" altLang="en-US" sz="1800">
              <a:latin typeface="微軟正黑體" panose="020B0604030504040204" pitchFamily="34" charset="-120"/>
              <a:ea typeface="微軟正黑體" panose="020B0604030504040204" pitchFamily="34" charset="-120"/>
            </a:endParaRPr>
          </a:p>
        </p:txBody>
      </p:sp>
      <p:pic>
        <p:nvPicPr>
          <p:cNvPr id="25603"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0738" y="2406650"/>
            <a:ext cx="1912937"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9025" y="2406650"/>
            <a:ext cx="1912938"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5" name="群組 10"/>
          <p:cNvGrpSpPr>
            <a:grpSpLocks/>
          </p:cNvGrpSpPr>
          <p:nvPr/>
        </p:nvGrpSpPr>
        <p:grpSpPr bwMode="auto">
          <a:xfrm>
            <a:off x="6442075" y="2406650"/>
            <a:ext cx="1911350" cy="1912938"/>
            <a:chOff x="6185509" y="1914145"/>
            <a:chExt cx="1912212" cy="1912212"/>
          </a:xfrm>
        </p:grpSpPr>
        <p:grpSp>
          <p:nvGrpSpPr>
            <p:cNvPr id="25616" name="群組 6"/>
            <p:cNvGrpSpPr>
              <a:grpSpLocks/>
            </p:cNvGrpSpPr>
            <p:nvPr/>
          </p:nvGrpSpPr>
          <p:grpSpPr bwMode="auto">
            <a:xfrm>
              <a:off x="6185509" y="1914145"/>
              <a:ext cx="1912212" cy="1912212"/>
              <a:chOff x="6185509" y="1914145"/>
              <a:chExt cx="1912212" cy="1912212"/>
            </a:xfrm>
          </p:grpSpPr>
          <p:pic>
            <p:nvPicPr>
              <p:cNvPr id="25618" name="圖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85509" y="1914145"/>
                <a:ext cx="1912212" cy="191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6730268" y="2231525"/>
                <a:ext cx="1060928" cy="1121937"/>
              </a:xfrm>
              <a:prstGeom prst="rect">
                <a:avLst/>
              </a:prstGeom>
              <a:solidFill>
                <a:srgbClr val="4F5D73"/>
              </a:solidFill>
              <a:ln w="76200">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9" name="矩形 8"/>
              <p:cNvSpPr/>
              <p:nvPr/>
            </p:nvSpPr>
            <p:spPr>
              <a:xfrm>
                <a:off x="6423741" y="2309283"/>
                <a:ext cx="1059341" cy="1121936"/>
              </a:xfrm>
              <a:prstGeom prst="rect">
                <a:avLst/>
              </a:prstGeom>
              <a:solidFill>
                <a:srgbClr val="4F5D73"/>
              </a:solidFill>
              <a:ln w="76200">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0" name="矩形 9"/>
              <p:cNvSpPr/>
              <p:nvPr/>
            </p:nvSpPr>
            <p:spPr>
              <a:xfrm>
                <a:off x="6576210" y="2380693"/>
                <a:ext cx="1060928" cy="1121937"/>
              </a:xfrm>
              <a:prstGeom prst="rect">
                <a:avLst/>
              </a:prstGeom>
              <a:solidFill>
                <a:srgbClr val="4F5D73"/>
              </a:solidFill>
              <a:ln w="76200">
                <a:solidFill>
                  <a:srgbClr val="4F5D7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pic>
          <p:nvPicPr>
            <p:cNvPr id="25617" name="圖片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28916" y="2057552"/>
              <a:ext cx="1625397" cy="162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6" name="矩形 11"/>
          <p:cNvSpPr>
            <a:spLocks noChangeArrowheads="1"/>
          </p:cNvSpPr>
          <p:nvPr/>
        </p:nvSpPr>
        <p:spPr bwMode="auto">
          <a:xfrm>
            <a:off x="766763" y="4319588"/>
            <a:ext cx="19669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buFontTx/>
              <a:buNone/>
            </a:pPr>
            <a:r>
              <a:rPr lang="en-US" altLang="zh-TW">
                <a:latin typeface="微軟正黑體" panose="020B0604030504040204" pitchFamily="34" charset="-120"/>
                <a:ea typeface="微軟正黑體" panose="020B0604030504040204" pitchFamily="34" charset="-120"/>
              </a:rPr>
              <a:t>/ </a:t>
            </a:r>
            <a:r>
              <a:rPr lang="zh-TW" altLang="en-US">
                <a:latin typeface="微軟正黑體" panose="020B0604030504040204" pitchFamily="34" charset="-120"/>
                <a:ea typeface="微軟正黑體" panose="020B0604030504040204" pitchFamily="34" charset="-120"/>
              </a:rPr>
              <a:t>自主行動</a:t>
            </a:r>
            <a:endParaRPr lang="zh-TW" altLang="en-US" sz="1800">
              <a:latin typeface="微軟正黑體" panose="020B0604030504040204" pitchFamily="34" charset="-120"/>
              <a:ea typeface="微軟正黑體" panose="020B0604030504040204" pitchFamily="34" charset="-120"/>
            </a:endParaRPr>
          </a:p>
        </p:txBody>
      </p:sp>
      <p:sp>
        <p:nvSpPr>
          <p:cNvPr id="25607" name="矩形 12"/>
          <p:cNvSpPr>
            <a:spLocks noChangeArrowheads="1"/>
          </p:cNvSpPr>
          <p:nvPr/>
        </p:nvSpPr>
        <p:spPr bwMode="auto">
          <a:xfrm>
            <a:off x="3629025" y="4319588"/>
            <a:ext cx="19685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buFontTx/>
              <a:buNone/>
            </a:pPr>
            <a:r>
              <a:rPr lang="en-US" altLang="zh-TW">
                <a:latin typeface="微軟正黑體" panose="020B0604030504040204" pitchFamily="34" charset="-120"/>
                <a:ea typeface="微軟正黑體" panose="020B0604030504040204" pitchFamily="34" charset="-120"/>
              </a:rPr>
              <a:t>/ </a:t>
            </a:r>
            <a:r>
              <a:rPr lang="zh-TW" altLang="en-US">
                <a:latin typeface="微軟正黑體" panose="020B0604030504040204" pitchFamily="34" charset="-120"/>
                <a:ea typeface="微軟正黑體" panose="020B0604030504040204" pitchFamily="34" charset="-120"/>
              </a:rPr>
              <a:t>溝通互動</a:t>
            </a:r>
            <a:endParaRPr lang="zh-TW" altLang="en-US" sz="1800">
              <a:latin typeface="微軟正黑體" panose="020B0604030504040204" pitchFamily="34" charset="-120"/>
              <a:ea typeface="微軟正黑體" panose="020B0604030504040204" pitchFamily="34" charset="-120"/>
            </a:endParaRPr>
          </a:p>
        </p:txBody>
      </p:sp>
      <p:sp>
        <p:nvSpPr>
          <p:cNvPr id="25608" name="矩形 13"/>
          <p:cNvSpPr>
            <a:spLocks noChangeArrowheads="1"/>
          </p:cNvSpPr>
          <p:nvPr/>
        </p:nvSpPr>
        <p:spPr bwMode="auto">
          <a:xfrm>
            <a:off x="6437313" y="4257675"/>
            <a:ext cx="19685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buFontTx/>
              <a:buNone/>
            </a:pPr>
            <a:r>
              <a:rPr lang="en-US" altLang="zh-TW">
                <a:latin typeface="微軟正黑體" panose="020B0604030504040204" pitchFamily="34" charset="-120"/>
                <a:ea typeface="微軟正黑體" panose="020B0604030504040204" pitchFamily="34" charset="-120"/>
              </a:rPr>
              <a:t>/ </a:t>
            </a:r>
            <a:r>
              <a:rPr lang="zh-TW" altLang="en-US">
                <a:latin typeface="微軟正黑體" panose="020B0604030504040204" pitchFamily="34" charset="-120"/>
                <a:ea typeface="微軟正黑體" panose="020B0604030504040204" pitchFamily="34" charset="-120"/>
              </a:rPr>
              <a:t>社會參與</a:t>
            </a:r>
            <a:endParaRPr lang="zh-TW" altLang="en-US" sz="1800">
              <a:latin typeface="微軟正黑體" panose="020B0604030504040204" pitchFamily="34" charset="-120"/>
              <a:ea typeface="微軟正黑體" panose="020B0604030504040204" pitchFamily="34" charset="-120"/>
            </a:endParaRPr>
          </a:p>
        </p:txBody>
      </p:sp>
      <p:pic>
        <p:nvPicPr>
          <p:cNvPr id="25609" name="圖片 14"/>
          <p:cNvPicPr>
            <a:picLocks noChangeAspect="1"/>
          </p:cNvPicPr>
          <p:nvPr/>
        </p:nvPicPr>
        <p:blipFill>
          <a:blip r:embed="rId6">
            <a:extLst>
              <a:ext uri="{28A0092B-C50C-407E-A947-70E740481C1C}">
                <a14:useLocalDpi xmlns:a14="http://schemas.microsoft.com/office/drawing/2010/main" val="0"/>
              </a:ext>
            </a:extLst>
          </a:blip>
          <a:srcRect l="2811" t="11015" r="73772" b="78975"/>
          <a:stretch>
            <a:fillRect/>
          </a:stretch>
        </p:blipFill>
        <p:spPr bwMode="auto">
          <a:xfrm>
            <a:off x="157163" y="6388100"/>
            <a:ext cx="121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圖片 15"/>
          <p:cNvPicPr>
            <a:picLocks noChangeAspect="1"/>
          </p:cNvPicPr>
          <p:nvPr/>
        </p:nvPicPr>
        <p:blipFill>
          <a:blip r:embed="rId6">
            <a:extLst>
              <a:ext uri="{28A0092B-C50C-407E-A947-70E740481C1C}">
                <a14:useLocalDpi xmlns:a14="http://schemas.microsoft.com/office/drawing/2010/main" val="0"/>
              </a:ext>
            </a:extLst>
          </a:blip>
          <a:srcRect l="35948" t="11681" r="43912" b="78810"/>
          <a:stretch>
            <a:fillRect/>
          </a:stretch>
        </p:blipFill>
        <p:spPr bwMode="auto">
          <a:xfrm>
            <a:off x="1547813" y="6388100"/>
            <a:ext cx="10493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圖片 16"/>
          <p:cNvPicPr>
            <a:picLocks noChangeAspect="1"/>
          </p:cNvPicPr>
          <p:nvPr/>
        </p:nvPicPr>
        <p:blipFill>
          <a:blip r:embed="rId6">
            <a:extLst>
              <a:ext uri="{28A0092B-C50C-407E-A947-70E740481C1C}">
                <a14:useLocalDpi xmlns:a14="http://schemas.microsoft.com/office/drawing/2010/main" val="0"/>
              </a:ext>
            </a:extLst>
          </a:blip>
          <a:srcRect l="68138" t="11253" r="5399" b="79237"/>
          <a:stretch>
            <a:fillRect/>
          </a:stretch>
        </p:blipFill>
        <p:spPr bwMode="auto">
          <a:xfrm>
            <a:off x="2770188" y="6381750"/>
            <a:ext cx="13763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標題 1"/>
          <p:cNvSpPr txBox="1">
            <a:spLocks/>
          </p:cNvSpPr>
          <p:nvPr/>
        </p:nvSpPr>
        <p:spPr>
          <a:xfrm>
            <a:off x="179388" y="209550"/>
            <a:ext cx="4970462" cy="7191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核心素養</a:t>
            </a:r>
            <a:r>
              <a:rPr lang="en-US" altLang="zh-TW"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三面九項</a:t>
            </a:r>
          </a:p>
        </p:txBody>
      </p:sp>
      <p:cxnSp>
        <p:nvCxnSpPr>
          <p:cNvPr id="19" name="直線接點 18"/>
          <p:cNvCxnSpPr/>
          <p:nvPr/>
        </p:nvCxnSpPr>
        <p:spPr>
          <a:xfrm>
            <a:off x="0" y="976313"/>
            <a:ext cx="51943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158750" y="1089025"/>
            <a:ext cx="5205413"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5615" name="投影片編號版面配置區 20"/>
          <p:cNvSpPr>
            <a:spLocks noGrp="1"/>
          </p:cNvSpPr>
          <p:nvPr>
            <p:ph type="sldNum" sz="quarter" idx="12"/>
          </p:nvPr>
        </p:nvSpPr>
        <p:spPr bwMode="auto">
          <a:xfrm>
            <a:off x="7086600" y="6484938"/>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1DB3839D-E7FA-4C8A-8132-15A8B710F77A}" type="slidenum">
              <a:rPr lang="zh-TW" altLang="en-US" sz="1200" smtClean="0">
                <a:solidFill>
                  <a:srgbClr val="898989"/>
                </a:solidFill>
              </a:rPr>
              <a:pPr>
                <a:lnSpc>
                  <a:spcPct val="100000"/>
                </a:lnSpc>
                <a:spcBef>
                  <a:spcPct val="0"/>
                </a:spcBef>
                <a:buFontTx/>
                <a:buNone/>
              </a:pPr>
              <a:t>7</a:t>
            </a:fld>
            <a:endParaRPr lang="zh-TW" altLang="en-US" sz="1200" smtClean="0">
              <a:solidFill>
                <a:srgbClr val="898989"/>
              </a:solidFill>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a:spLocks noGrp="1"/>
          </p:cNvSpPr>
          <p:nvPr>
            <p:ph type="title"/>
          </p:nvPr>
        </p:nvSpPr>
        <p:spPr>
          <a:xfrm>
            <a:off x="352425" y="17463"/>
            <a:ext cx="2647950" cy="996950"/>
          </a:xfrm>
        </p:spPr>
        <p:txBody>
          <a:bodyPr rtlCol="0">
            <a:normAutofit/>
          </a:bodyPr>
          <a:lstStyle/>
          <a:p>
            <a:pPr eaLnBrk="1" fontAlgn="auto" hangingPunct="1">
              <a:spcAft>
                <a:spcPts val="0"/>
              </a:spcAft>
              <a:defRPr/>
            </a:pPr>
            <a:r>
              <a:rPr lang="zh-TW" altLang="en-US"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核心素養</a:t>
            </a:r>
          </a:p>
        </p:txBody>
      </p:sp>
      <p:cxnSp>
        <p:nvCxnSpPr>
          <p:cNvPr id="7" name="直線接點 6"/>
          <p:cNvCxnSpPr/>
          <p:nvPr/>
        </p:nvCxnSpPr>
        <p:spPr>
          <a:xfrm>
            <a:off x="0" y="976313"/>
            <a:ext cx="3162300" cy="0"/>
          </a:xfrm>
          <a:prstGeom prst="line">
            <a:avLst/>
          </a:prstGeom>
          <a:ln w="57150">
            <a:solidFill>
              <a:srgbClr val="76C2AF"/>
            </a:solidFill>
            <a:prstDash val="solid"/>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58750" y="1089025"/>
            <a:ext cx="3162300" cy="0"/>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26629" name="群組 4"/>
          <p:cNvGrpSpPr>
            <a:grpSpLocks/>
          </p:cNvGrpSpPr>
          <p:nvPr/>
        </p:nvGrpSpPr>
        <p:grpSpPr bwMode="auto">
          <a:xfrm>
            <a:off x="1881188" y="17463"/>
            <a:ext cx="8007350" cy="6340475"/>
            <a:chOff x="1460660" y="229374"/>
            <a:chExt cx="8006723" cy="6340361"/>
          </a:xfrm>
        </p:grpSpPr>
        <p:grpSp>
          <p:nvGrpSpPr>
            <p:cNvPr id="26639" name="群組 41"/>
            <p:cNvGrpSpPr>
              <a:grpSpLocks/>
            </p:cNvGrpSpPr>
            <p:nvPr/>
          </p:nvGrpSpPr>
          <p:grpSpPr bwMode="auto">
            <a:xfrm>
              <a:off x="1460660" y="774395"/>
              <a:ext cx="8006723" cy="5352869"/>
              <a:chOff x="596502" y="1126087"/>
              <a:chExt cx="8006723" cy="5352869"/>
            </a:xfrm>
          </p:grpSpPr>
          <p:graphicFrame>
            <p:nvGraphicFramePr>
              <p:cNvPr id="26675" name="圖表 14"/>
              <p:cNvGraphicFramePr>
                <a:graphicFrameLocks/>
              </p:cNvGraphicFramePr>
              <p:nvPr/>
            </p:nvGraphicFramePr>
            <p:xfrm>
              <a:off x="545702" y="1075287"/>
              <a:ext cx="8108323" cy="5454469"/>
            </p:xfrm>
            <a:graphic>
              <a:graphicData uri="http://schemas.openxmlformats.org/presentationml/2006/ole">
                <mc:AlternateContent xmlns:mc="http://schemas.openxmlformats.org/markup-compatibility/2006">
                  <mc:Choice xmlns:v="urn:schemas-microsoft-com:vml" Requires="v">
                    <p:oleObj spid="_x0000_s26805" name="圖表" r:id="rId4" imgW="8114479" imgH="5456393" progId="Excel.Chart.8">
                      <p:embed/>
                    </p:oleObj>
                  </mc:Choice>
                  <mc:Fallback>
                    <p:oleObj name="圖表" r:id="rId4" imgW="8114479" imgH="5456393" progId="Excel.Chart.8">
                      <p:embed/>
                      <p:pic>
                        <p:nvPicPr>
                          <p:cNvPr id="0" name="圖表 1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702" y="1075287"/>
                            <a:ext cx="8108323" cy="545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76" name="文字方塊 19"/>
              <p:cNvSpPr txBox="1">
                <a:spLocks noChangeArrowheads="1"/>
              </p:cNvSpPr>
              <p:nvPr/>
            </p:nvSpPr>
            <p:spPr bwMode="auto">
              <a:xfrm>
                <a:off x="2286177" y="2419435"/>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系統思考</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解決問題</a:t>
                </a:r>
              </a:p>
            </p:txBody>
          </p:sp>
          <p:sp>
            <p:nvSpPr>
              <p:cNvPr id="26677" name="文字方塊 20"/>
              <p:cNvSpPr txBox="1">
                <a:spLocks noChangeArrowheads="1"/>
              </p:cNvSpPr>
              <p:nvPr/>
            </p:nvSpPr>
            <p:spPr bwMode="auto">
              <a:xfrm>
                <a:off x="3414543" y="1509951"/>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規劃執行</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創新應變</a:t>
                </a:r>
              </a:p>
            </p:txBody>
          </p:sp>
          <p:sp>
            <p:nvSpPr>
              <p:cNvPr id="26678" name="文字方塊 21"/>
              <p:cNvSpPr txBox="1">
                <a:spLocks noChangeArrowheads="1"/>
              </p:cNvSpPr>
              <p:nvPr/>
            </p:nvSpPr>
            <p:spPr bwMode="auto">
              <a:xfrm>
                <a:off x="4776705" y="1509951"/>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符號運用</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溝通表達</a:t>
                </a:r>
              </a:p>
            </p:txBody>
          </p:sp>
          <p:sp>
            <p:nvSpPr>
              <p:cNvPr id="26679" name="文字方塊 22"/>
              <p:cNvSpPr txBox="1">
                <a:spLocks noChangeArrowheads="1"/>
              </p:cNvSpPr>
              <p:nvPr/>
            </p:nvSpPr>
            <p:spPr bwMode="auto">
              <a:xfrm>
                <a:off x="5937892" y="2419435"/>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科技資訊</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媒體素養</a:t>
                </a:r>
              </a:p>
            </p:txBody>
          </p:sp>
          <p:sp>
            <p:nvSpPr>
              <p:cNvPr id="26680" name="文字方塊 23"/>
              <p:cNvSpPr txBox="1">
                <a:spLocks noChangeArrowheads="1"/>
              </p:cNvSpPr>
              <p:nvPr/>
            </p:nvSpPr>
            <p:spPr bwMode="auto">
              <a:xfrm>
                <a:off x="6115842" y="3802520"/>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藝術涵養</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美感素養</a:t>
                </a:r>
              </a:p>
            </p:txBody>
          </p:sp>
          <p:sp>
            <p:nvSpPr>
              <p:cNvPr id="26681" name="文字方塊 24"/>
              <p:cNvSpPr txBox="1">
                <a:spLocks noChangeArrowheads="1"/>
              </p:cNvSpPr>
              <p:nvPr/>
            </p:nvSpPr>
            <p:spPr bwMode="auto">
              <a:xfrm>
                <a:off x="5450064" y="5018206"/>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道德實踐</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公民意識</a:t>
                </a:r>
              </a:p>
            </p:txBody>
          </p:sp>
          <p:sp>
            <p:nvSpPr>
              <p:cNvPr id="26682" name="文字方塊 25"/>
              <p:cNvSpPr txBox="1">
                <a:spLocks noChangeArrowheads="1"/>
              </p:cNvSpPr>
              <p:nvPr/>
            </p:nvSpPr>
            <p:spPr bwMode="auto">
              <a:xfrm>
                <a:off x="4115712" y="5485969"/>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人際關係</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團隊合作</a:t>
                </a:r>
              </a:p>
            </p:txBody>
          </p:sp>
          <p:sp>
            <p:nvSpPr>
              <p:cNvPr id="26683" name="文字方塊 26"/>
              <p:cNvSpPr txBox="1">
                <a:spLocks noChangeArrowheads="1"/>
              </p:cNvSpPr>
              <p:nvPr/>
            </p:nvSpPr>
            <p:spPr bwMode="auto">
              <a:xfrm>
                <a:off x="2781360" y="5018206"/>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多元文化</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國際理解</a:t>
                </a:r>
              </a:p>
            </p:txBody>
          </p:sp>
          <p:sp>
            <p:nvSpPr>
              <p:cNvPr id="26684" name="文字方塊 27"/>
              <p:cNvSpPr txBox="1">
                <a:spLocks noChangeArrowheads="1"/>
              </p:cNvSpPr>
              <p:nvPr/>
            </p:nvSpPr>
            <p:spPr bwMode="auto">
              <a:xfrm>
                <a:off x="2062015" y="3822033"/>
                <a:ext cx="9756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身心素質</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與</a:t>
                </a:r>
              </a:p>
              <a:p>
                <a:pPr algn="ctr" eaLnBrk="1" hangingPunct="1">
                  <a:lnSpc>
                    <a:spcPct val="100000"/>
                  </a:lnSpc>
                  <a:spcBef>
                    <a:spcPct val="0"/>
                  </a:spcBef>
                  <a:buFontTx/>
                  <a:buNone/>
                </a:pPr>
                <a:r>
                  <a:rPr lang="zh-TW" altLang="en-US" sz="1400" b="1">
                    <a:solidFill>
                      <a:schemeClr val="bg1"/>
                    </a:solidFill>
                    <a:latin typeface="微軟正黑體" panose="020B0604030504040204" pitchFamily="34" charset="-120"/>
                    <a:ea typeface="微軟正黑體" panose="020B0604030504040204" pitchFamily="34" charset="-120"/>
                  </a:rPr>
                  <a:t>自我精進</a:t>
                </a:r>
              </a:p>
            </p:txBody>
          </p:sp>
        </p:grpSp>
        <p:grpSp>
          <p:nvGrpSpPr>
            <p:cNvPr id="26640" name="群組 42"/>
            <p:cNvGrpSpPr>
              <a:grpSpLocks/>
            </p:cNvGrpSpPr>
            <p:nvPr/>
          </p:nvGrpSpPr>
          <p:grpSpPr bwMode="auto">
            <a:xfrm>
              <a:off x="3317166" y="1699245"/>
              <a:ext cx="4293707" cy="3522829"/>
              <a:chOff x="7651353" y="3535609"/>
              <a:chExt cx="4293707" cy="3522829"/>
            </a:xfrm>
          </p:grpSpPr>
          <p:graphicFrame>
            <p:nvGraphicFramePr>
              <p:cNvPr id="26662" name="圖表 18"/>
              <p:cNvGraphicFramePr>
                <a:graphicFrameLocks/>
              </p:cNvGraphicFramePr>
              <p:nvPr/>
            </p:nvGraphicFramePr>
            <p:xfrm>
              <a:off x="7600553" y="3484809"/>
              <a:ext cx="4395307" cy="3624429"/>
            </p:xfrm>
            <a:graphic>
              <a:graphicData uri="http://schemas.openxmlformats.org/presentationml/2006/ole">
                <mc:AlternateContent xmlns:mc="http://schemas.openxmlformats.org/markup-compatibility/2006">
                  <mc:Choice xmlns:v="urn:schemas-microsoft-com:vml" Requires="v">
                    <p:oleObj spid="_x0000_s26806" name="圖表" r:id="rId6" imgW="4401693" imgH="3633531" progId="Excel.Chart.8">
                      <p:embed/>
                    </p:oleObj>
                  </mc:Choice>
                  <mc:Fallback>
                    <p:oleObj name="圖表" r:id="rId6" imgW="4401693" imgH="3633531" progId="Excel.Chart.8">
                      <p:embed/>
                      <p:pic>
                        <p:nvPicPr>
                          <p:cNvPr id="0" name="圖表 1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0553" y="3484809"/>
                            <a:ext cx="4395307" cy="3624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文字方塊 28"/>
              <p:cNvSpPr txBox="1"/>
              <p:nvPr/>
            </p:nvSpPr>
            <p:spPr>
              <a:xfrm>
                <a:off x="8348934" y="5283543"/>
                <a:ext cx="439704"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自</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0" name="文字方塊 29"/>
              <p:cNvSpPr txBox="1"/>
              <p:nvPr/>
            </p:nvSpPr>
            <p:spPr>
              <a:xfrm>
                <a:off x="8421954" y="4751740"/>
                <a:ext cx="438116" cy="338131"/>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主</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1" name="文字方塊 30"/>
              <p:cNvSpPr txBox="1"/>
              <p:nvPr/>
            </p:nvSpPr>
            <p:spPr>
              <a:xfrm>
                <a:off x="8685458" y="4283436"/>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行</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2" name="文字方塊 31"/>
              <p:cNvSpPr txBox="1"/>
              <p:nvPr/>
            </p:nvSpPr>
            <p:spPr>
              <a:xfrm>
                <a:off x="9156909" y="3958004"/>
                <a:ext cx="438116" cy="338131"/>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動</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9877578" y="3958004"/>
                <a:ext cx="439703" cy="338131"/>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溝</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4" name="文字方塊 33"/>
              <p:cNvSpPr txBox="1"/>
              <p:nvPr/>
            </p:nvSpPr>
            <p:spPr>
              <a:xfrm>
                <a:off x="10395062" y="4283436"/>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通</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5" name="文字方塊 34"/>
              <p:cNvSpPr txBox="1"/>
              <p:nvPr/>
            </p:nvSpPr>
            <p:spPr>
              <a:xfrm>
                <a:off x="10731586" y="4751740"/>
                <a:ext cx="438116" cy="338131"/>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互</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6" name="文字方塊 35"/>
              <p:cNvSpPr txBox="1"/>
              <p:nvPr/>
            </p:nvSpPr>
            <p:spPr>
              <a:xfrm>
                <a:off x="10698251" y="5283543"/>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動</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7" name="文字方塊 36"/>
              <p:cNvSpPr txBox="1"/>
              <p:nvPr/>
            </p:nvSpPr>
            <p:spPr>
              <a:xfrm>
                <a:off x="10318868" y="6045529"/>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與</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8" name="文字方塊 37"/>
              <p:cNvSpPr txBox="1"/>
              <p:nvPr/>
            </p:nvSpPr>
            <p:spPr>
              <a:xfrm>
                <a:off x="9906151" y="6420172"/>
                <a:ext cx="438116" cy="339719"/>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參</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39" name="文字方塊 38"/>
              <p:cNvSpPr txBox="1"/>
              <p:nvPr/>
            </p:nvSpPr>
            <p:spPr>
              <a:xfrm>
                <a:off x="9212467" y="6410648"/>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會</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sp>
            <p:nvSpPr>
              <p:cNvPr id="40" name="文字方塊 39"/>
              <p:cNvSpPr txBox="1"/>
              <p:nvPr/>
            </p:nvSpPr>
            <p:spPr>
              <a:xfrm>
                <a:off x="8701332" y="6055054"/>
                <a:ext cx="438116" cy="338132"/>
              </a:xfrm>
              <a:prstGeom prst="rect">
                <a:avLst/>
              </a:prstGeom>
              <a:noFill/>
            </p:spPr>
            <p:txBody>
              <a:bodyPr>
                <a:spAutoFit/>
              </a:bodyPr>
              <a:lstStyle/>
              <a:p>
                <a:pPr algn="ctr" eaLnBrk="1" fontAlgn="auto" hangingPunct="1">
                  <a:spcBef>
                    <a:spcPts val="0"/>
                  </a:spcBef>
                  <a:spcAft>
                    <a:spcPts val="0"/>
                  </a:spcAft>
                  <a:defRPr/>
                </a:pPr>
                <a:r>
                  <a:rPr lang="zh-TW" altLang="en-US" sz="1600" b="1" dirty="0">
                    <a:solidFill>
                      <a:schemeClr val="bg1">
                        <a:lumMod val="50000"/>
                      </a:schemeClr>
                    </a:solidFill>
                    <a:latin typeface="微軟正黑體" panose="020B0604030504040204" pitchFamily="34" charset="-120"/>
                    <a:ea typeface="微軟正黑體" panose="020B0604030504040204" pitchFamily="34" charset="-120"/>
                  </a:rPr>
                  <a:t>社</a:t>
                </a:r>
                <a:endParaRPr lang="en-US" altLang="zh-TW" sz="1600" b="1" dirty="0">
                  <a:solidFill>
                    <a:schemeClr val="bg1">
                      <a:lumMod val="50000"/>
                    </a:schemeClr>
                  </a:solidFill>
                  <a:latin typeface="微軟正黑體" panose="020B0604030504040204" pitchFamily="34" charset="-120"/>
                  <a:ea typeface="微軟正黑體" panose="020B0604030504040204" pitchFamily="34" charset="-120"/>
                </a:endParaRPr>
              </a:p>
            </p:txBody>
          </p:sp>
        </p:grpSp>
        <p:grpSp>
          <p:nvGrpSpPr>
            <p:cNvPr id="26641" name="群組 45"/>
            <p:cNvGrpSpPr>
              <a:grpSpLocks/>
            </p:cNvGrpSpPr>
            <p:nvPr/>
          </p:nvGrpSpPr>
          <p:grpSpPr bwMode="auto">
            <a:xfrm>
              <a:off x="4652157" y="2648068"/>
              <a:ext cx="1601629" cy="1615694"/>
              <a:chOff x="3787999" y="2999760"/>
              <a:chExt cx="1601629" cy="1615694"/>
            </a:xfrm>
          </p:grpSpPr>
          <p:sp>
            <p:nvSpPr>
              <p:cNvPr id="44" name="橢圓 43"/>
              <p:cNvSpPr/>
              <p:nvPr/>
            </p:nvSpPr>
            <p:spPr>
              <a:xfrm>
                <a:off x="3788714" y="3000373"/>
                <a:ext cx="1601663" cy="1614458"/>
              </a:xfrm>
              <a:prstGeom prst="ellipse">
                <a:avLst/>
              </a:prstGeom>
              <a:solidFill>
                <a:schemeClr val="accent2">
                  <a:lumMod val="40000"/>
                  <a:lumOff val="6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45" name="文字方塊 44"/>
              <p:cNvSpPr txBox="1"/>
              <p:nvPr/>
            </p:nvSpPr>
            <p:spPr>
              <a:xfrm>
                <a:off x="3887131" y="3576625"/>
                <a:ext cx="1454037" cy="461955"/>
              </a:xfrm>
              <a:prstGeom prst="rect">
                <a:avLst/>
              </a:prstGeom>
              <a:noFill/>
            </p:spPr>
            <p:txBody>
              <a:bodyPr>
                <a:spAutoFit/>
              </a:bodyPr>
              <a:lstStyle/>
              <a:p>
                <a:pPr eaLnBrk="1" fontAlgn="auto" hangingPunct="1">
                  <a:spcBef>
                    <a:spcPts val="0"/>
                  </a:spcBef>
                  <a:spcAft>
                    <a:spcPts val="0"/>
                  </a:spcAft>
                  <a:defRPr/>
                </a:pPr>
                <a:r>
                  <a:rPr lang="zh-TW" altLang="en-US" sz="2400" b="1" dirty="0">
                    <a:solidFill>
                      <a:schemeClr val="accent1">
                        <a:lumMod val="50000"/>
                      </a:schemeClr>
                    </a:solidFill>
                    <a:latin typeface="微軟正黑體" panose="020B0604030504040204" pitchFamily="34" charset="-120"/>
                    <a:ea typeface="微軟正黑體" panose="020B0604030504040204" pitchFamily="34" charset="-120"/>
                  </a:rPr>
                  <a:t>終身學習</a:t>
                </a:r>
              </a:p>
            </p:txBody>
          </p:sp>
        </p:grpSp>
        <p:grpSp>
          <p:nvGrpSpPr>
            <p:cNvPr id="26642" name="群組 60"/>
            <p:cNvGrpSpPr>
              <a:grpSpLocks/>
            </p:cNvGrpSpPr>
            <p:nvPr/>
          </p:nvGrpSpPr>
          <p:grpSpPr bwMode="auto">
            <a:xfrm>
              <a:off x="3897198" y="229374"/>
              <a:ext cx="3293806" cy="964060"/>
              <a:chOff x="3756521" y="581066"/>
              <a:chExt cx="3293806" cy="964060"/>
            </a:xfrm>
          </p:grpSpPr>
          <p:sp>
            <p:nvSpPr>
              <p:cNvPr id="56" name="手繪多邊形 55"/>
              <p:cNvSpPr/>
              <p:nvPr/>
            </p:nvSpPr>
            <p:spPr>
              <a:xfrm>
                <a:off x="3756604" y="581066"/>
                <a:ext cx="3293805" cy="639751"/>
              </a:xfrm>
              <a:custGeom>
                <a:avLst/>
                <a:gdLst>
                  <a:gd name="connsiteX0" fmla="*/ 0 w 3293806"/>
                  <a:gd name="connsiteY0" fmla="*/ 610576 h 640073"/>
                  <a:gd name="connsiteX1" fmla="*/ 98322 w 3293806"/>
                  <a:gd name="connsiteY1" fmla="*/ 541750 h 640073"/>
                  <a:gd name="connsiteX2" fmla="*/ 304800 w 3293806"/>
                  <a:gd name="connsiteY2" fmla="*/ 384434 h 640073"/>
                  <a:gd name="connsiteX3" fmla="*/ 589935 w 3293806"/>
                  <a:gd name="connsiteY3" fmla="*/ 236950 h 640073"/>
                  <a:gd name="connsiteX4" fmla="*/ 806245 w 3293806"/>
                  <a:gd name="connsiteY4" fmla="*/ 158292 h 640073"/>
                  <a:gd name="connsiteX5" fmla="*/ 1140542 w 3293806"/>
                  <a:gd name="connsiteY5" fmla="*/ 50137 h 640073"/>
                  <a:gd name="connsiteX6" fmla="*/ 1553496 w 3293806"/>
                  <a:gd name="connsiteY6" fmla="*/ 976 h 640073"/>
                  <a:gd name="connsiteX7" fmla="*/ 1779638 w 3293806"/>
                  <a:gd name="connsiteY7" fmla="*/ 20641 h 640073"/>
                  <a:gd name="connsiteX8" fmla="*/ 2113935 w 3293806"/>
                  <a:gd name="connsiteY8" fmla="*/ 59970 h 640073"/>
                  <a:gd name="connsiteX9" fmla="*/ 2566219 w 3293806"/>
                  <a:gd name="connsiteY9" fmla="*/ 177957 h 640073"/>
                  <a:gd name="connsiteX10" fmla="*/ 2880851 w 3293806"/>
                  <a:gd name="connsiteY10" fmla="*/ 364770 h 640073"/>
                  <a:gd name="connsiteX11" fmla="*/ 3106993 w 3293806"/>
                  <a:gd name="connsiteY11" fmla="*/ 512253 h 640073"/>
                  <a:gd name="connsiteX12" fmla="*/ 3293806 w 3293806"/>
                  <a:gd name="connsiteY12" fmla="*/ 640073 h 640073"/>
                  <a:gd name="connsiteX13" fmla="*/ 3293806 w 3293806"/>
                  <a:gd name="connsiteY13" fmla="*/ 640073 h 64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3806" h="640073">
                    <a:moveTo>
                      <a:pt x="0" y="610576"/>
                    </a:moveTo>
                    <a:cubicBezTo>
                      <a:pt x="23761" y="595008"/>
                      <a:pt x="47522" y="579440"/>
                      <a:pt x="98322" y="541750"/>
                    </a:cubicBezTo>
                    <a:cubicBezTo>
                      <a:pt x="149122" y="504060"/>
                      <a:pt x="222865" y="435234"/>
                      <a:pt x="304800" y="384434"/>
                    </a:cubicBezTo>
                    <a:cubicBezTo>
                      <a:pt x="386735" y="333634"/>
                      <a:pt x="506361" y="274640"/>
                      <a:pt x="589935" y="236950"/>
                    </a:cubicBezTo>
                    <a:cubicBezTo>
                      <a:pt x="673509" y="199260"/>
                      <a:pt x="714477" y="189427"/>
                      <a:pt x="806245" y="158292"/>
                    </a:cubicBezTo>
                    <a:cubicBezTo>
                      <a:pt x="898013" y="127157"/>
                      <a:pt x="1016000" y="76356"/>
                      <a:pt x="1140542" y="50137"/>
                    </a:cubicBezTo>
                    <a:cubicBezTo>
                      <a:pt x="1265084" y="23918"/>
                      <a:pt x="1446980" y="5892"/>
                      <a:pt x="1553496" y="976"/>
                    </a:cubicBezTo>
                    <a:cubicBezTo>
                      <a:pt x="1660012" y="-3940"/>
                      <a:pt x="1686232" y="10809"/>
                      <a:pt x="1779638" y="20641"/>
                    </a:cubicBezTo>
                    <a:cubicBezTo>
                      <a:pt x="1873045" y="30473"/>
                      <a:pt x="1982838" y="33751"/>
                      <a:pt x="2113935" y="59970"/>
                    </a:cubicBezTo>
                    <a:cubicBezTo>
                      <a:pt x="2245032" y="86189"/>
                      <a:pt x="2438400" y="127157"/>
                      <a:pt x="2566219" y="177957"/>
                    </a:cubicBezTo>
                    <a:cubicBezTo>
                      <a:pt x="2694038" y="228757"/>
                      <a:pt x="2790722" y="309054"/>
                      <a:pt x="2880851" y="364770"/>
                    </a:cubicBezTo>
                    <a:cubicBezTo>
                      <a:pt x="2970980" y="420486"/>
                      <a:pt x="3038167" y="466369"/>
                      <a:pt x="3106993" y="512253"/>
                    </a:cubicBezTo>
                    <a:cubicBezTo>
                      <a:pt x="3175819" y="558137"/>
                      <a:pt x="3293806" y="640073"/>
                      <a:pt x="3293806" y="640073"/>
                    </a:cubicBezTo>
                    <a:lnTo>
                      <a:pt x="3293806" y="640073"/>
                    </a:lnTo>
                  </a:path>
                </a:pathLst>
              </a:custGeom>
              <a:noFill/>
              <a:ln w="76200">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58" name="文字方塊 57"/>
              <p:cNvSpPr txBox="1"/>
              <p:nvPr/>
            </p:nvSpPr>
            <p:spPr>
              <a:xfrm>
                <a:off x="3921691" y="1174781"/>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生 </a:t>
                </a:r>
              </a:p>
            </p:txBody>
          </p:sp>
          <p:sp>
            <p:nvSpPr>
              <p:cNvPr id="62" name="文字方塊 61"/>
              <p:cNvSpPr txBox="1"/>
              <p:nvPr/>
            </p:nvSpPr>
            <p:spPr>
              <a:xfrm>
                <a:off x="4728078" y="885861"/>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活 </a:t>
                </a:r>
              </a:p>
            </p:txBody>
          </p:sp>
          <p:sp>
            <p:nvSpPr>
              <p:cNvPr id="63" name="文字方塊 62"/>
              <p:cNvSpPr txBox="1"/>
              <p:nvPr/>
            </p:nvSpPr>
            <p:spPr>
              <a:xfrm>
                <a:off x="5524940" y="885861"/>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情 </a:t>
                </a:r>
              </a:p>
            </p:txBody>
          </p:sp>
          <p:sp>
            <p:nvSpPr>
              <p:cNvPr id="64" name="文字方塊 63"/>
              <p:cNvSpPr txBox="1"/>
              <p:nvPr/>
            </p:nvSpPr>
            <p:spPr>
              <a:xfrm>
                <a:off x="6317041" y="1173193"/>
                <a:ext cx="428591" cy="369881"/>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境 </a:t>
                </a:r>
              </a:p>
            </p:txBody>
          </p:sp>
        </p:grpSp>
        <p:grpSp>
          <p:nvGrpSpPr>
            <p:cNvPr id="26643" name="群組 73"/>
            <p:cNvGrpSpPr>
              <a:grpSpLocks/>
            </p:cNvGrpSpPr>
            <p:nvPr/>
          </p:nvGrpSpPr>
          <p:grpSpPr bwMode="auto">
            <a:xfrm>
              <a:off x="2427915" y="3194198"/>
              <a:ext cx="1580831" cy="3293806"/>
              <a:chOff x="2306546" y="3567189"/>
              <a:chExt cx="1580831" cy="3293806"/>
            </a:xfrm>
          </p:grpSpPr>
          <p:sp>
            <p:nvSpPr>
              <p:cNvPr id="57" name="手繪多邊形 56"/>
              <p:cNvSpPr/>
              <p:nvPr/>
            </p:nvSpPr>
            <p:spPr>
              <a:xfrm rot="14485936">
                <a:off x="1156644" y="4899669"/>
                <a:ext cx="3294003" cy="630188"/>
              </a:xfrm>
              <a:custGeom>
                <a:avLst/>
                <a:gdLst>
                  <a:gd name="connsiteX0" fmla="*/ 0 w 3293806"/>
                  <a:gd name="connsiteY0" fmla="*/ 610576 h 640073"/>
                  <a:gd name="connsiteX1" fmla="*/ 98322 w 3293806"/>
                  <a:gd name="connsiteY1" fmla="*/ 541750 h 640073"/>
                  <a:gd name="connsiteX2" fmla="*/ 304800 w 3293806"/>
                  <a:gd name="connsiteY2" fmla="*/ 384434 h 640073"/>
                  <a:gd name="connsiteX3" fmla="*/ 589935 w 3293806"/>
                  <a:gd name="connsiteY3" fmla="*/ 236950 h 640073"/>
                  <a:gd name="connsiteX4" fmla="*/ 806245 w 3293806"/>
                  <a:gd name="connsiteY4" fmla="*/ 158292 h 640073"/>
                  <a:gd name="connsiteX5" fmla="*/ 1140542 w 3293806"/>
                  <a:gd name="connsiteY5" fmla="*/ 50137 h 640073"/>
                  <a:gd name="connsiteX6" fmla="*/ 1553496 w 3293806"/>
                  <a:gd name="connsiteY6" fmla="*/ 976 h 640073"/>
                  <a:gd name="connsiteX7" fmla="*/ 1779638 w 3293806"/>
                  <a:gd name="connsiteY7" fmla="*/ 20641 h 640073"/>
                  <a:gd name="connsiteX8" fmla="*/ 2113935 w 3293806"/>
                  <a:gd name="connsiteY8" fmla="*/ 59970 h 640073"/>
                  <a:gd name="connsiteX9" fmla="*/ 2566219 w 3293806"/>
                  <a:gd name="connsiteY9" fmla="*/ 177957 h 640073"/>
                  <a:gd name="connsiteX10" fmla="*/ 2880851 w 3293806"/>
                  <a:gd name="connsiteY10" fmla="*/ 364770 h 640073"/>
                  <a:gd name="connsiteX11" fmla="*/ 3106993 w 3293806"/>
                  <a:gd name="connsiteY11" fmla="*/ 512253 h 640073"/>
                  <a:gd name="connsiteX12" fmla="*/ 3293806 w 3293806"/>
                  <a:gd name="connsiteY12" fmla="*/ 640073 h 640073"/>
                  <a:gd name="connsiteX13" fmla="*/ 3293806 w 3293806"/>
                  <a:gd name="connsiteY13" fmla="*/ 640073 h 64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3806" h="640073">
                    <a:moveTo>
                      <a:pt x="0" y="610576"/>
                    </a:moveTo>
                    <a:cubicBezTo>
                      <a:pt x="23761" y="595008"/>
                      <a:pt x="47522" y="579440"/>
                      <a:pt x="98322" y="541750"/>
                    </a:cubicBezTo>
                    <a:cubicBezTo>
                      <a:pt x="149122" y="504060"/>
                      <a:pt x="222865" y="435234"/>
                      <a:pt x="304800" y="384434"/>
                    </a:cubicBezTo>
                    <a:cubicBezTo>
                      <a:pt x="386735" y="333634"/>
                      <a:pt x="506361" y="274640"/>
                      <a:pt x="589935" y="236950"/>
                    </a:cubicBezTo>
                    <a:cubicBezTo>
                      <a:pt x="673509" y="199260"/>
                      <a:pt x="714477" y="189427"/>
                      <a:pt x="806245" y="158292"/>
                    </a:cubicBezTo>
                    <a:cubicBezTo>
                      <a:pt x="898013" y="127157"/>
                      <a:pt x="1016000" y="76356"/>
                      <a:pt x="1140542" y="50137"/>
                    </a:cubicBezTo>
                    <a:cubicBezTo>
                      <a:pt x="1265084" y="23918"/>
                      <a:pt x="1446980" y="5892"/>
                      <a:pt x="1553496" y="976"/>
                    </a:cubicBezTo>
                    <a:cubicBezTo>
                      <a:pt x="1660012" y="-3940"/>
                      <a:pt x="1686232" y="10809"/>
                      <a:pt x="1779638" y="20641"/>
                    </a:cubicBezTo>
                    <a:cubicBezTo>
                      <a:pt x="1873045" y="30473"/>
                      <a:pt x="1982838" y="33751"/>
                      <a:pt x="2113935" y="59970"/>
                    </a:cubicBezTo>
                    <a:cubicBezTo>
                      <a:pt x="2245032" y="86189"/>
                      <a:pt x="2438400" y="127157"/>
                      <a:pt x="2566219" y="177957"/>
                    </a:cubicBezTo>
                    <a:cubicBezTo>
                      <a:pt x="2694038" y="228757"/>
                      <a:pt x="2790722" y="309054"/>
                      <a:pt x="2880851" y="364770"/>
                    </a:cubicBezTo>
                    <a:cubicBezTo>
                      <a:pt x="2970980" y="420486"/>
                      <a:pt x="3038167" y="466369"/>
                      <a:pt x="3106993" y="512253"/>
                    </a:cubicBezTo>
                    <a:cubicBezTo>
                      <a:pt x="3175819" y="558137"/>
                      <a:pt x="3293806" y="640073"/>
                      <a:pt x="3293806" y="640073"/>
                    </a:cubicBezTo>
                    <a:lnTo>
                      <a:pt x="3293806" y="640073"/>
                    </a:lnTo>
                  </a:path>
                </a:pathLst>
              </a:custGeom>
              <a:noFill/>
              <a:ln w="76200">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65" name="文字方塊 64"/>
              <p:cNvSpPr txBox="1"/>
              <p:nvPr/>
            </p:nvSpPr>
            <p:spPr>
              <a:xfrm>
                <a:off x="2306002" y="3988441"/>
                <a:ext cx="428591" cy="36829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生 </a:t>
                </a:r>
              </a:p>
            </p:txBody>
          </p:sp>
          <p:sp>
            <p:nvSpPr>
              <p:cNvPr id="66" name="文字方塊 65"/>
              <p:cNvSpPr txBox="1"/>
              <p:nvPr/>
            </p:nvSpPr>
            <p:spPr>
              <a:xfrm>
                <a:off x="2445691" y="4726616"/>
                <a:ext cx="428591" cy="36829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活 </a:t>
                </a:r>
              </a:p>
            </p:txBody>
          </p:sp>
          <p:sp>
            <p:nvSpPr>
              <p:cNvPr id="67" name="文字方塊 66"/>
              <p:cNvSpPr txBox="1"/>
              <p:nvPr/>
            </p:nvSpPr>
            <p:spPr>
              <a:xfrm>
                <a:off x="2874282" y="5434629"/>
                <a:ext cx="428591" cy="36829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情 </a:t>
                </a:r>
              </a:p>
            </p:txBody>
          </p:sp>
          <p:sp>
            <p:nvSpPr>
              <p:cNvPr id="68" name="文字方塊 67"/>
              <p:cNvSpPr txBox="1"/>
              <p:nvPr/>
            </p:nvSpPr>
            <p:spPr>
              <a:xfrm>
                <a:off x="3458437" y="5934682"/>
                <a:ext cx="428591" cy="368293"/>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境 </a:t>
                </a:r>
              </a:p>
            </p:txBody>
          </p:sp>
        </p:grpSp>
        <p:grpSp>
          <p:nvGrpSpPr>
            <p:cNvPr id="26644" name="群組 72"/>
            <p:cNvGrpSpPr>
              <a:grpSpLocks/>
            </p:cNvGrpSpPr>
            <p:nvPr/>
          </p:nvGrpSpPr>
          <p:grpSpPr bwMode="auto">
            <a:xfrm>
              <a:off x="6976497" y="3275929"/>
              <a:ext cx="1541098" cy="3293806"/>
              <a:chOff x="6835820" y="3627621"/>
              <a:chExt cx="1541098" cy="3293806"/>
            </a:xfrm>
          </p:grpSpPr>
          <p:sp>
            <p:nvSpPr>
              <p:cNvPr id="54" name="手繪多邊形 53"/>
              <p:cNvSpPr/>
              <p:nvPr/>
            </p:nvSpPr>
            <p:spPr>
              <a:xfrm rot="6963265">
                <a:off x="6256621" y="4954570"/>
                <a:ext cx="3294004" cy="639712"/>
              </a:xfrm>
              <a:custGeom>
                <a:avLst/>
                <a:gdLst>
                  <a:gd name="connsiteX0" fmla="*/ 0 w 3293806"/>
                  <a:gd name="connsiteY0" fmla="*/ 610576 h 640073"/>
                  <a:gd name="connsiteX1" fmla="*/ 98322 w 3293806"/>
                  <a:gd name="connsiteY1" fmla="*/ 541750 h 640073"/>
                  <a:gd name="connsiteX2" fmla="*/ 304800 w 3293806"/>
                  <a:gd name="connsiteY2" fmla="*/ 384434 h 640073"/>
                  <a:gd name="connsiteX3" fmla="*/ 589935 w 3293806"/>
                  <a:gd name="connsiteY3" fmla="*/ 236950 h 640073"/>
                  <a:gd name="connsiteX4" fmla="*/ 806245 w 3293806"/>
                  <a:gd name="connsiteY4" fmla="*/ 158292 h 640073"/>
                  <a:gd name="connsiteX5" fmla="*/ 1140542 w 3293806"/>
                  <a:gd name="connsiteY5" fmla="*/ 50137 h 640073"/>
                  <a:gd name="connsiteX6" fmla="*/ 1553496 w 3293806"/>
                  <a:gd name="connsiteY6" fmla="*/ 976 h 640073"/>
                  <a:gd name="connsiteX7" fmla="*/ 1779638 w 3293806"/>
                  <a:gd name="connsiteY7" fmla="*/ 20641 h 640073"/>
                  <a:gd name="connsiteX8" fmla="*/ 2113935 w 3293806"/>
                  <a:gd name="connsiteY8" fmla="*/ 59970 h 640073"/>
                  <a:gd name="connsiteX9" fmla="*/ 2566219 w 3293806"/>
                  <a:gd name="connsiteY9" fmla="*/ 177957 h 640073"/>
                  <a:gd name="connsiteX10" fmla="*/ 2880851 w 3293806"/>
                  <a:gd name="connsiteY10" fmla="*/ 364770 h 640073"/>
                  <a:gd name="connsiteX11" fmla="*/ 3106993 w 3293806"/>
                  <a:gd name="connsiteY11" fmla="*/ 512253 h 640073"/>
                  <a:gd name="connsiteX12" fmla="*/ 3293806 w 3293806"/>
                  <a:gd name="connsiteY12" fmla="*/ 640073 h 640073"/>
                  <a:gd name="connsiteX13" fmla="*/ 3293806 w 3293806"/>
                  <a:gd name="connsiteY13" fmla="*/ 640073 h 64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3806" h="640073">
                    <a:moveTo>
                      <a:pt x="0" y="610576"/>
                    </a:moveTo>
                    <a:cubicBezTo>
                      <a:pt x="23761" y="595008"/>
                      <a:pt x="47522" y="579440"/>
                      <a:pt x="98322" y="541750"/>
                    </a:cubicBezTo>
                    <a:cubicBezTo>
                      <a:pt x="149122" y="504060"/>
                      <a:pt x="222865" y="435234"/>
                      <a:pt x="304800" y="384434"/>
                    </a:cubicBezTo>
                    <a:cubicBezTo>
                      <a:pt x="386735" y="333634"/>
                      <a:pt x="506361" y="274640"/>
                      <a:pt x="589935" y="236950"/>
                    </a:cubicBezTo>
                    <a:cubicBezTo>
                      <a:pt x="673509" y="199260"/>
                      <a:pt x="714477" y="189427"/>
                      <a:pt x="806245" y="158292"/>
                    </a:cubicBezTo>
                    <a:cubicBezTo>
                      <a:pt x="898013" y="127157"/>
                      <a:pt x="1016000" y="76356"/>
                      <a:pt x="1140542" y="50137"/>
                    </a:cubicBezTo>
                    <a:cubicBezTo>
                      <a:pt x="1265084" y="23918"/>
                      <a:pt x="1446980" y="5892"/>
                      <a:pt x="1553496" y="976"/>
                    </a:cubicBezTo>
                    <a:cubicBezTo>
                      <a:pt x="1660012" y="-3940"/>
                      <a:pt x="1686232" y="10809"/>
                      <a:pt x="1779638" y="20641"/>
                    </a:cubicBezTo>
                    <a:cubicBezTo>
                      <a:pt x="1873045" y="30473"/>
                      <a:pt x="1982838" y="33751"/>
                      <a:pt x="2113935" y="59970"/>
                    </a:cubicBezTo>
                    <a:cubicBezTo>
                      <a:pt x="2245032" y="86189"/>
                      <a:pt x="2438400" y="127157"/>
                      <a:pt x="2566219" y="177957"/>
                    </a:cubicBezTo>
                    <a:cubicBezTo>
                      <a:pt x="2694038" y="228757"/>
                      <a:pt x="2790722" y="309054"/>
                      <a:pt x="2880851" y="364770"/>
                    </a:cubicBezTo>
                    <a:cubicBezTo>
                      <a:pt x="2970980" y="420486"/>
                      <a:pt x="3038167" y="466369"/>
                      <a:pt x="3106993" y="512253"/>
                    </a:cubicBezTo>
                    <a:cubicBezTo>
                      <a:pt x="3175819" y="558137"/>
                      <a:pt x="3293806" y="640073"/>
                      <a:pt x="3293806" y="640073"/>
                    </a:cubicBezTo>
                    <a:lnTo>
                      <a:pt x="3293806" y="640073"/>
                    </a:lnTo>
                  </a:path>
                </a:pathLst>
              </a:custGeom>
              <a:noFill/>
              <a:ln w="76200">
                <a:prstDash val="solid"/>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69" name="文字方塊 68"/>
              <p:cNvSpPr txBox="1"/>
              <p:nvPr/>
            </p:nvSpPr>
            <p:spPr>
              <a:xfrm>
                <a:off x="7948864" y="3743309"/>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生 </a:t>
                </a:r>
              </a:p>
            </p:txBody>
          </p:sp>
          <p:sp>
            <p:nvSpPr>
              <p:cNvPr id="70" name="文字方塊 69"/>
              <p:cNvSpPr txBox="1"/>
              <p:nvPr/>
            </p:nvSpPr>
            <p:spPr>
              <a:xfrm>
                <a:off x="7806000" y="4444971"/>
                <a:ext cx="428591" cy="369880"/>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活 </a:t>
                </a:r>
              </a:p>
            </p:txBody>
          </p:sp>
          <p:sp>
            <p:nvSpPr>
              <p:cNvPr id="71" name="文字方塊 70"/>
              <p:cNvSpPr txBox="1"/>
              <p:nvPr/>
            </p:nvSpPr>
            <p:spPr>
              <a:xfrm>
                <a:off x="7380583" y="5310143"/>
                <a:ext cx="428591" cy="369881"/>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情 </a:t>
                </a:r>
              </a:p>
            </p:txBody>
          </p:sp>
          <p:sp>
            <p:nvSpPr>
              <p:cNvPr id="72" name="文字方塊 71"/>
              <p:cNvSpPr txBox="1"/>
              <p:nvPr/>
            </p:nvSpPr>
            <p:spPr>
              <a:xfrm>
                <a:off x="6836113" y="5894332"/>
                <a:ext cx="428591" cy="369881"/>
              </a:xfrm>
              <a:prstGeom prst="rect">
                <a:avLst/>
              </a:prstGeom>
              <a:noFill/>
            </p:spPr>
            <p:txBody>
              <a:bodyPr>
                <a:spAutoFit/>
              </a:bodyPr>
              <a:lstStyle/>
              <a:p>
                <a:pPr eaLnBrk="1" fontAlgn="auto" hangingPunct="1">
                  <a:spcBef>
                    <a:spcPts val="0"/>
                  </a:spcBef>
                  <a:spcAft>
                    <a:spcPts val="0"/>
                  </a:spcAft>
                  <a:defRPr/>
                </a:pPr>
                <a:r>
                  <a:rPr lang="zh-TW" altLang="en-US" b="1" dirty="0">
                    <a:solidFill>
                      <a:schemeClr val="bg1">
                        <a:lumMod val="50000"/>
                      </a:schemeClr>
                    </a:solidFill>
                    <a:latin typeface="微軟正黑體" panose="020B0604030504040204" pitchFamily="34" charset="-120"/>
                    <a:ea typeface="微軟正黑體" panose="020B0604030504040204" pitchFamily="34" charset="-120"/>
                  </a:rPr>
                  <a:t>境 </a:t>
                </a:r>
              </a:p>
            </p:txBody>
          </p:sp>
        </p:grpSp>
      </p:grpSp>
      <p:sp>
        <p:nvSpPr>
          <p:cNvPr id="26630" name="矩形 1"/>
          <p:cNvSpPr>
            <a:spLocks noChangeArrowheads="1"/>
          </p:cNvSpPr>
          <p:nvPr/>
        </p:nvSpPr>
        <p:spPr bwMode="auto">
          <a:xfrm>
            <a:off x="4349750" y="6013450"/>
            <a:ext cx="3262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zh-TW" sz="2000" b="1">
                <a:solidFill>
                  <a:srgbClr val="1F4E79"/>
                </a:solidFill>
                <a:ea typeface="微軟正黑體" panose="020B0604030504040204" pitchFamily="34" charset="-120"/>
              </a:rPr>
              <a:t>核心素養的滾動圓輪意象</a:t>
            </a:r>
            <a:r>
              <a:rPr lang="zh-TW" altLang="en-US" sz="2000" b="1">
                <a:solidFill>
                  <a:srgbClr val="1F4E79"/>
                </a:solidFill>
                <a:ea typeface="微軟正黑體" panose="020B0604030504040204" pitchFamily="34" charset="-120"/>
              </a:rPr>
              <a:t>圖</a:t>
            </a:r>
            <a:endParaRPr lang="zh-TW" altLang="en-US" sz="2000" b="1">
              <a:solidFill>
                <a:srgbClr val="1F4E79"/>
              </a:solidFill>
            </a:endParaRPr>
          </a:p>
        </p:txBody>
      </p:sp>
      <p:sp>
        <p:nvSpPr>
          <p:cNvPr id="26631" name="矩形 54"/>
          <p:cNvSpPr>
            <a:spLocks noChangeArrowheads="1"/>
          </p:cNvSpPr>
          <p:nvPr/>
        </p:nvSpPr>
        <p:spPr bwMode="auto">
          <a:xfrm>
            <a:off x="88900" y="1290638"/>
            <a:ext cx="2352675"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spcAft>
                <a:spcPts val="1200"/>
              </a:spcAft>
            </a:pPr>
            <a:r>
              <a:rPr lang="zh-TW" altLang="en-US" sz="3200">
                <a:latin typeface="微軟正黑體" panose="020B0604030504040204" pitchFamily="34" charset="-120"/>
                <a:ea typeface="微軟正黑體" panose="020B0604030504040204" pitchFamily="34" charset="-120"/>
              </a:rPr>
              <a:t>整全</a:t>
            </a:r>
            <a:endParaRPr lang="en-US" altLang="zh-TW" sz="3200">
              <a:latin typeface="微軟正黑體" panose="020B0604030504040204" pitchFamily="34" charset="-120"/>
              <a:ea typeface="微軟正黑體" panose="020B0604030504040204" pitchFamily="34" charset="-120"/>
            </a:endParaRPr>
          </a:p>
          <a:p>
            <a:pPr eaLnBrk="1" hangingPunct="1">
              <a:lnSpc>
                <a:spcPct val="100000"/>
              </a:lnSpc>
              <a:spcBef>
                <a:spcPct val="0"/>
              </a:spcBef>
              <a:spcAft>
                <a:spcPts val="1200"/>
              </a:spcAft>
            </a:pPr>
            <a:r>
              <a:rPr lang="zh-TW" altLang="en-US" sz="3200">
                <a:latin typeface="微軟正黑體" panose="020B0604030504040204" pitchFamily="34" charset="-120"/>
                <a:ea typeface="微軟正黑體" panose="020B0604030504040204" pitchFamily="34" charset="-120"/>
              </a:rPr>
              <a:t>動態</a:t>
            </a:r>
            <a:endParaRPr lang="en-US" altLang="zh-TW" sz="3200">
              <a:latin typeface="微軟正黑體" panose="020B0604030504040204" pitchFamily="34" charset="-120"/>
              <a:ea typeface="微軟正黑體" panose="020B0604030504040204" pitchFamily="34" charset="-120"/>
            </a:endParaRPr>
          </a:p>
          <a:p>
            <a:pPr eaLnBrk="1" hangingPunct="1">
              <a:lnSpc>
                <a:spcPct val="100000"/>
              </a:lnSpc>
              <a:spcBef>
                <a:spcPct val="0"/>
              </a:spcBef>
              <a:spcAft>
                <a:spcPts val="1200"/>
              </a:spcAft>
            </a:pPr>
            <a:r>
              <a:rPr lang="zh-TW" altLang="en-US" sz="3200">
                <a:latin typeface="微軟正黑體" panose="020B0604030504040204" pitchFamily="34" charset="-120"/>
                <a:ea typeface="微軟正黑體" panose="020B0604030504040204" pitchFamily="34" charset="-120"/>
              </a:rPr>
              <a:t>有機</a:t>
            </a:r>
            <a:endParaRPr lang="en-US" altLang="zh-TW" sz="3200">
              <a:latin typeface="微軟正黑體" panose="020B0604030504040204" pitchFamily="34" charset="-120"/>
              <a:ea typeface="微軟正黑體" panose="020B0604030504040204" pitchFamily="34" charset="-120"/>
            </a:endParaRPr>
          </a:p>
          <a:p>
            <a:pPr eaLnBrk="1" hangingPunct="1">
              <a:lnSpc>
                <a:spcPct val="100000"/>
              </a:lnSpc>
              <a:spcBef>
                <a:spcPct val="0"/>
              </a:spcBef>
              <a:spcAft>
                <a:spcPts val="1200"/>
              </a:spcAft>
            </a:pPr>
            <a:r>
              <a:rPr lang="zh-TW" altLang="en-US" sz="3200">
                <a:latin typeface="微軟正黑體" panose="020B0604030504040204" pitchFamily="34" charset="-120"/>
                <a:ea typeface="微軟正黑體" panose="020B0604030504040204" pitchFamily="34" charset="-120"/>
              </a:rPr>
              <a:t>相互連結</a:t>
            </a:r>
            <a:endParaRPr lang="en-US" altLang="zh-TW" sz="3200">
              <a:latin typeface="微軟正黑體" panose="020B0604030504040204" pitchFamily="34" charset="-120"/>
              <a:ea typeface="微軟正黑體" panose="020B0604030504040204" pitchFamily="34" charset="-120"/>
            </a:endParaRPr>
          </a:p>
          <a:p>
            <a:pPr eaLnBrk="1" hangingPunct="1">
              <a:lnSpc>
                <a:spcPct val="100000"/>
              </a:lnSpc>
              <a:spcBef>
                <a:spcPct val="0"/>
              </a:spcBef>
              <a:spcAft>
                <a:spcPts val="1200"/>
              </a:spcAft>
            </a:pPr>
            <a:r>
              <a:rPr lang="zh-TW" altLang="en-US" sz="3200">
                <a:latin typeface="微軟正黑體" panose="020B0604030504040204" pitchFamily="34" charset="-120"/>
                <a:ea typeface="微軟正黑體" panose="020B0604030504040204" pitchFamily="34" charset="-120"/>
              </a:rPr>
              <a:t>交互運用</a:t>
            </a:r>
            <a:endParaRPr lang="en-US" altLang="zh-TW" sz="3200">
              <a:latin typeface="微軟正黑體" panose="020B0604030504040204" pitchFamily="34" charset="-120"/>
              <a:ea typeface="微軟正黑體" panose="020B0604030504040204" pitchFamily="34" charset="-120"/>
            </a:endParaRPr>
          </a:p>
        </p:txBody>
      </p:sp>
      <p:sp>
        <p:nvSpPr>
          <p:cNvPr id="26632" name="矩形 8"/>
          <p:cNvSpPr>
            <a:spLocks noChangeArrowheads="1"/>
          </p:cNvSpPr>
          <p:nvPr/>
        </p:nvSpPr>
        <p:spPr bwMode="auto">
          <a:xfrm>
            <a:off x="-63500" y="5270500"/>
            <a:ext cx="45878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pPr>
            <a:r>
              <a:rPr lang="zh-TW" altLang="en-US" sz="3200">
                <a:latin typeface="微軟正黑體" panose="020B0604030504040204" pitchFamily="34" charset="-120"/>
                <a:ea typeface="微軟正黑體" panose="020B0604030504040204" pitchFamily="34" charset="-120"/>
              </a:rPr>
              <a:t>透過</a:t>
            </a:r>
            <a:r>
              <a:rPr lang="zh-TW" altLang="en-US" sz="3200" u="sng">
                <a:solidFill>
                  <a:srgbClr val="FF0000"/>
                </a:solidFill>
                <a:latin typeface="微軟正黑體" panose="020B0604030504040204" pitchFamily="34" charset="-120"/>
                <a:ea typeface="微軟正黑體" panose="020B0604030504040204" pitchFamily="34" charset="-120"/>
              </a:rPr>
              <a:t>生活情境</a:t>
            </a:r>
            <a:r>
              <a:rPr lang="zh-TW" altLang="en-US" sz="3200">
                <a:latin typeface="微軟正黑體" panose="020B0604030504040204" pitchFamily="34" charset="-120"/>
                <a:ea typeface="微軟正黑體" panose="020B0604030504040204" pitchFamily="34" charset="-120"/>
              </a:rPr>
              <a:t>涵育</a:t>
            </a:r>
            <a:endParaRPr lang="en-US" altLang="zh-TW" sz="3200">
              <a:latin typeface="微軟正黑體" panose="020B0604030504040204" pitchFamily="34" charset="-120"/>
              <a:ea typeface="微軟正黑體" panose="020B0604030504040204" pitchFamily="34" charset="-120"/>
            </a:endParaRPr>
          </a:p>
          <a:p>
            <a:pPr eaLnBrk="1" hangingPunct="1">
              <a:lnSpc>
                <a:spcPct val="150000"/>
              </a:lnSpc>
              <a:spcBef>
                <a:spcPct val="0"/>
              </a:spcBef>
            </a:pPr>
            <a:r>
              <a:rPr lang="zh-TW" altLang="en-US" sz="3200">
                <a:latin typeface="微軟正黑體" panose="020B0604030504040204" pitchFamily="34" charset="-120"/>
                <a:ea typeface="微軟正黑體" panose="020B0604030504040204" pitchFamily="34" charset="-120"/>
              </a:rPr>
              <a:t>在生活情境整合活用</a:t>
            </a:r>
          </a:p>
        </p:txBody>
      </p:sp>
      <p:sp>
        <p:nvSpPr>
          <p:cNvPr id="11" name="矩形 10"/>
          <p:cNvSpPr/>
          <p:nvPr/>
        </p:nvSpPr>
        <p:spPr>
          <a:xfrm flipH="1">
            <a:off x="5873750" y="1690688"/>
            <a:ext cx="22225" cy="84137"/>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59" name="矩形 58"/>
          <p:cNvSpPr/>
          <p:nvPr/>
        </p:nvSpPr>
        <p:spPr>
          <a:xfrm>
            <a:off x="5873750" y="1844675"/>
            <a:ext cx="22225" cy="85725"/>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60" name="矩形 59"/>
          <p:cNvSpPr/>
          <p:nvPr/>
        </p:nvSpPr>
        <p:spPr>
          <a:xfrm>
            <a:off x="5873750" y="1995488"/>
            <a:ext cx="22225" cy="84137"/>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75" name="矩形 74"/>
          <p:cNvSpPr/>
          <p:nvPr/>
        </p:nvSpPr>
        <p:spPr>
          <a:xfrm>
            <a:off x="5875338" y="2170113"/>
            <a:ext cx="20637" cy="84137"/>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76" name="矩形 75"/>
          <p:cNvSpPr/>
          <p:nvPr/>
        </p:nvSpPr>
        <p:spPr>
          <a:xfrm>
            <a:off x="5873750" y="2332038"/>
            <a:ext cx="22225" cy="84137"/>
          </a:xfrm>
          <a:prstGeom prst="rect">
            <a:avLst/>
          </a:prstGeom>
          <a:solidFill>
            <a:srgbClr val="FFE285"/>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6638" name="投影片編號版面配置區 11"/>
          <p:cNvSpPr>
            <a:spLocks noGrp="1"/>
          </p:cNvSpPr>
          <p:nvPr>
            <p:ph type="sldNum" sz="quarter" idx="12"/>
          </p:nvPr>
        </p:nvSpPr>
        <p:spPr bwMode="auto">
          <a:xfrm>
            <a:off x="7086600" y="6475413"/>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035C60C5-607A-45B9-8E43-D6F15840E77B}" type="slidenum">
              <a:rPr lang="zh-TW" altLang="en-US" sz="1200" smtClean="0">
                <a:solidFill>
                  <a:srgbClr val="898989"/>
                </a:solidFill>
              </a:rPr>
              <a:pPr>
                <a:lnSpc>
                  <a:spcPct val="100000"/>
                </a:lnSpc>
                <a:spcBef>
                  <a:spcPct val="0"/>
                </a:spcBef>
                <a:buFontTx/>
                <a:buNone/>
              </a:pPr>
              <a:t>8</a:t>
            </a:fld>
            <a:endParaRPr lang="zh-TW" altLang="en-US" sz="1200" smtClean="0">
              <a:solidFill>
                <a:srgbClr val="898989"/>
              </a:solidFill>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descr="「階梯」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8" y="131763"/>
            <a:ext cx="4619625"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矩形 3"/>
          <p:cNvSpPr>
            <a:spLocks noChangeArrowheads="1"/>
          </p:cNvSpPr>
          <p:nvPr/>
        </p:nvSpPr>
        <p:spPr bwMode="auto">
          <a:xfrm>
            <a:off x="3957638" y="3041650"/>
            <a:ext cx="4919662"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50000"/>
              </a:lnSpc>
              <a:spcBef>
                <a:spcPct val="0"/>
              </a:spcBef>
              <a:defRPr/>
            </a:pPr>
            <a:r>
              <a:rPr lang="zh-TW" altLang="en-US" sz="4000" dirty="0" smtClean="0">
                <a:latin typeface="微軟正黑體" panose="020B0604030504040204" pitchFamily="34" charset="-120"/>
                <a:ea typeface="微軟正黑體" panose="020B0604030504040204" pitchFamily="34" charset="-120"/>
              </a:rPr>
              <a:t>核心素養的培養是學習者在學習過程中</a:t>
            </a:r>
            <a:r>
              <a:rPr lang="zh-TW" altLang="en-US" sz="4000" b="1" u="sng"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不斷積累的歷程</a:t>
            </a:r>
            <a:endParaRPr lang="en-US" altLang="zh-TW" sz="4000" b="1" dirty="0" smtClean="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8676" name="投影片編號版面配置區 1"/>
          <p:cNvSpPr>
            <a:spLocks noGrp="1"/>
          </p:cNvSpPr>
          <p:nvPr>
            <p:ph type="sldNum" sz="quarter" idx="12"/>
          </p:nvPr>
        </p:nvSpPr>
        <p:spPr bwMode="auto">
          <a:xfrm>
            <a:off x="7086600" y="64928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ct val="0"/>
              </a:spcBef>
              <a:buFontTx/>
              <a:buNone/>
            </a:pPr>
            <a:fld id="{92D91C73-7D82-43D5-A661-123D10D86B4F}" type="slidenum">
              <a:rPr lang="zh-TW" altLang="en-US" sz="1200" smtClean="0">
                <a:solidFill>
                  <a:srgbClr val="898989"/>
                </a:solidFill>
              </a:rPr>
              <a:pPr>
                <a:lnSpc>
                  <a:spcPct val="100000"/>
                </a:lnSpc>
                <a:spcBef>
                  <a:spcPct val="0"/>
                </a:spcBef>
                <a:buFontTx/>
                <a:buNone/>
              </a:pPr>
              <a:t>9</a:t>
            </a:fld>
            <a:endParaRPr lang="zh-TW" altLang="en-US" sz="1200" smtClean="0">
              <a:solidFill>
                <a:srgbClr val="898989"/>
              </a:solidFill>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12685</TotalTime>
  <Words>3626</Words>
  <Application>Microsoft Office PowerPoint</Application>
  <PresentationFormat>如螢幕大小 (4:3)</PresentationFormat>
  <Paragraphs>601</Paragraphs>
  <Slides>41</Slides>
  <Notes>12</Notes>
  <HiddenSlides>0</HiddenSlides>
  <MMClips>0</MMClips>
  <ScaleCrop>false</ScaleCrop>
  <HeadingPairs>
    <vt:vector size="8" baseType="variant">
      <vt:variant>
        <vt:lpstr>使用字型</vt:lpstr>
      </vt:variant>
      <vt:variant>
        <vt:i4>13</vt:i4>
      </vt:variant>
      <vt:variant>
        <vt:lpstr>佈景主題</vt:lpstr>
      </vt:variant>
      <vt:variant>
        <vt:i4>2</vt:i4>
      </vt:variant>
      <vt:variant>
        <vt:lpstr>內嵌 OLE 伺服程式</vt:lpstr>
      </vt:variant>
      <vt:variant>
        <vt:i4>2</vt:i4>
      </vt:variant>
      <vt:variant>
        <vt:lpstr>投影片標題</vt:lpstr>
      </vt:variant>
      <vt:variant>
        <vt:i4>41</vt:i4>
      </vt:variant>
    </vt:vector>
  </HeadingPairs>
  <TitlesOfParts>
    <vt:vector size="58" baseType="lpstr">
      <vt:lpstr>Times New Roman</vt:lpstr>
      <vt:lpstr>Wingdings</vt:lpstr>
      <vt:lpstr>SimSun</vt:lpstr>
      <vt:lpstr>微軟正黑體</vt:lpstr>
      <vt:lpstr>新細明體</vt:lpstr>
      <vt:lpstr>Simple-Line-Icons</vt:lpstr>
      <vt:lpstr>Arial</vt:lpstr>
      <vt:lpstr>Microsoft YaHei</vt:lpstr>
      <vt:lpstr>Malgun Gothic</vt:lpstr>
      <vt:lpstr>Calibri</vt:lpstr>
      <vt:lpstr>Eraser</vt:lpstr>
      <vt:lpstr>標楷體</vt:lpstr>
      <vt:lpstr>Calibri Light</vt:lpstr>
      <vt:lpstr>Office 佈景主題</vt:lpstr>
      <vt:lpstr>2_Office 佈景主題</vt:lpstr>
      <vt:lpstr>圖表</vt:lpstr>
      <vt:lpstr>Ulead PhotoImpact Image</vt:lpstr>
      <vt:lpstr>協力同行 解析實踐        </vt:lpstr>
      <vt:lpstr>PowerPoint 簡報</vt:lpstr>
      <vt:lpstr>十二年國民基本教育課程綱要 總綱重要理念與內涵</vt:lpstr>
      <vt:lpstr>一、 十二年國民基本教育 課程綱要理念與特色</vt:lpstr>
      <vt:lpstr>總綱的理念與目標</vt:lpstr>
      <vt:lpstr>核心素養界定</vt:lpstr>
      <vt:lpstr>PowerPoint 簡報</vt:lpstr>
      <vt:lpstr>核心素養</vt:lpstr>
      <vt:lpstr>PowerPoint 簡報</vt:lpstr>
      <vt:lpstr>PowerPoint 簡報</vt:lpstr>
      <vt:lpstr>PowerPoint 簡報</vt:lpstr>
      <vt:lpstr>二、 十二年國民基本教育 課程綱要總綱課程架構</vt:lpstr>
      <vt:lpstr>PowerPoint 簡報</vt:lpstr>
      <vt:lpstr>PowerPoint 簡報</vt:lpstr>
      <vt:lpstr>PowerPoint 簡報</vt:lpstr>
      <vt:lpstr>十二年國教課綱強調學校本位課程發展</vt:lpstr>
      <vt:lpstr>國中暨普高科技領域課程綱要 重要理念與內涵</vt:lpstr>
      <vt:lpstr>PowerPoint 簡報</vt:lpstr>
      <vt:lpstr>PowerPoint 簡報</vt:lpstr>
      <vt:lpstr>PowerPoint 簡報</vt:lpstr>
      <vt:lpstr>一、素養導向的課綱</vt:lpstr>
      <vt:lpstr>核心素養舉隅</vt:lpstr>
      <vt:lpstr>學習重點架構</vt:lpstr>
      <vt:lpstr>必修課程與加深加廣選修學分的規劃 </vt:lpstr>
      <vt:lpstr>素養導向的課程設計</vt:lpstr>
      <vt:lpstr>核心素養與學習重點的呼應</vt:lpstr>
      <vt:lpstr>學習重點雙向細目表舉隅</vt:lpstr>
      <vt:lpstr>學習重點雙向細目表舉隅</vt:lpstr>
      <vt:lpstr>二、連貫統整的課綱</vt:lpstr>
      <vt:lpstr>學習表現舉隅</vt:lpstr>
      <vt:lpstr>學習內容舉隅</vt:lpstr>
      <vt:lpstr>三、多元適性的課綱</vt:lpstr>
      <vt:lpstr>加深加廣選修課程的實施建議</vt:lpstr>
      <vt:lpstr>實施要點</vt:lpstr>
      <vt:lpstr>議題融入說明</vt:lpstr>
      <vt:lpstr>議題融入示例舉隅</vt:lpstr>
      <vt:lpstr>歡迎下載    -十二年國教科技課程綱要-</vt:lpstr>
      <vt:lpstr>國教院研發 之課綱實施支持資源</vt:lpstr>
      <vt:lpstr>科技領域課綱實施相關資源-課程手冊</vt:lpstr>
      <vt:lpstr>更多的十二年國教課綱 實施的參考資源</vt:lpstr>
      <vt:lpstr>PowerPoint 簡報</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國家教育研究院簡報版型</dc:title>
  <dc:creator>國家教育研究院綜合規劃室</dc:creator>
  <cp:lastModifiedBy>ntpcmath</cp:lastModifiedBy>
  <cp:revision>943</cp:revision>
  <cp:lastPrinted>2018-11-23T02:45:51Z</cp:lastPrinted>
  <dcterms:created xsi:type="dcterms:W3CDTF">2015-05-12T09:09:43Z</dcterms:created>
  <dcterms:modified xsi:type="dcterms:W3CDTF">2018-12-28T04:10:43Z</dcterms:modified>
</cp:coreProperties>
</file>