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heme/themeOverride1.xml" ContentType="application/vnd.openxmlformats-officedocument.themeOverride+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1.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2.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73" r:id="rId2"/>
  </p:sldMasterIdLst>
  <p:notesMasterIdLst>
    <p:notesMasterId r:id="rId51"/>
  </p:notesMasterIdLst>
  <p:handoutMasterIdLst>
    <p:handoutMasterId r:id="rId52"/>
  </p:handoutMasterIdLst>
  <p:sldIdLst>
    <p:sldId id="696" r:id="rId3"/>
    <p:sldId id="517" r:id="rId4"/>
    <p:sldId id="697" r:id="rId5"/>
    <p:sldId id="719" r:id="rId6"/>
    <p:sldId id="611" r:id="rId7"/>
    <p:sldId id="713" r:id="rId8"/>
    <p:sldId id="637" r:id="rId9"/>
    <p:sldId id="638" r:id="rId10"/>
    <p:sldId id="639" r:id="rId11"/>
    <p:sldId id="640" r:id="rId12"/>
    <p:sldId id="641" r:id="rId13"/>
    <p:sldId id="739" r:id="rId14"/>
    <p:sldId id="721" r:id="rId15"/>
    <p:sldId id="724" r:id="rId16"/>
    <p:sldId id="725" r:id="rId17"/>
    <p:sldId id="726" r:id="rId18"/>
    <p:sldId id="689" r:id="rId19"/>
    <p:sldId id="722" r:id="rId20"/>
    <p:sldId id="688" r:id="rId21"/>
    <p:sldId id="728" r:id="rId22"/>
    <p:sldId id="720" r:id="rId23"/>
    <p:sldId id="703" r:id="rId24"/>
    <p:sldId id="673" r:id="rId25"/>
    <p:sldId id="674" r:id="rId26"/>
    <p:sldId id="675" r:id="rId27"/>
    <p:sldId id="676" r:id="rId28"/>
    <p:sldId id="678" r:id="rId29"/>
    <p:sldId id="729" r:id="rId30"/>
    <p:sldId id="614" r:id="rId31"/>
    <p:sldId id="701" r:id="rId32"/>
    <p:sldId id="705" r:id="rId33"/>
    <p:sldId id="730" r:id="rId34"/>
    <p:sldId id="707" r:id="rId35"/>
    <p:sldId id="709" r:id="rId36"/>
    <p:sldId id="718" r:id="rId37"/>
    <p:sldId id="731" r:id="rId38"/>
    <p:sldId id="741" r:id="rId39"/>
    <p:sldId id="685" r:id="rId40"/>
    <p:sldId id="743" r:id="rId41"/>
    <p:sldId id="736" r:id="rId42"/>
    <p:sldId id="607" r:id="rId43"/>
    <p:sldId id="664" r:id="rId44"/>
    <p:sldId id="670" r:id="rId45"/>
    <p:sldId id="738" r:id="rId46"/>
    <p:sldId id="737" r:id="rId47"/>
    <p:sldId id="690" r:id="rId48"/>
    <p:sldId id="668" r:id="rId49"/>
    <p:sldId id="623" r:id="rId50"/>
  </p:sldIdLst>
  <p:sldSz cx="9144000" cy="6858000" type="screen4x3"/>
  <p:notesSz cx="6735763" cy="9869488"/>
  <p:embeddedFontLst>
    <p:embeddedFont>
      <p:font typeface="微軟正黑體" panose="020B0604030504040204" pitchFamily="34" charset="-120"/>
      <p:regular r:id="rId53"/>
      <p:bold r:id="rId54"/>
    </p:embeddedFont>
    <p:embeddedFont>
      <p:font typeface="Calibri" panose="020F0502020204030204" pitchFamily="34" charset="0"/>
      <p:regular r:id="rId55"/>
      <p:bold r:id="rId56"/>
      <p:italic r:id="rId57"/>
      <p:boldItalic r:id="rId58"/>
    </p:embeddedFont>
    <p:embeddedFont>
      <p:font typeface="Calibri Light" panose="020F0302020204030204" pitchFamily="34" charset="0"/>
      <p:regular r:id="rId59"/>
      <p:italic r:id="rId60"/>
    </p:embeddedFont>
    <p:embeddedFont>
      <p:font typeface="SimSun" panose="02010600030101010101" pitchFamily="2" charset="-122"/>
      <p:regular r:id="rId61"/>
    </p:embeddedFont>
    <p:embeddedFont>
      <p:font typeface="標楷體" panose="03000509000000000000" pitchFamily="65" charset="-120"/>
      <p:regular r:id="rId62"/>
    </p:embeddedFont>
    <p:embeddedFont>
      <p:font typeface="Microsoft YaHei" panose="020B0503020204020204" pitchFamily="34" charset="-122"/>
      <p:regular r:id="rId63"/>
      <p:bold r:id="rId64"/>
    </p:embeddedFont>
  </p:embeddedFontLst>
  <p:defaultTextStyle>
    <a:defPPr>
      <a:defRPr lang="zh-TW"/>
    </a:defPPr>
    <a:lvl1pPr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5pPr>
    <a:lvl6pPr marL="22860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6pPr>
    <a:lvl7pPr marL="27432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7pPr>
    <a:lvl8pPr marL="32004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8pPr>
    <a:lvl9pPr marL="36576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a:srgbClr val="DDDDDD"/>
    <a:srgbClr val="C0C0C0"/>
    <a:srgbClr val="FFCCFF"/>
    <a:srgbClr val="FF33CC"/>
    <a:srgbClr val="FFFF99"/>
    <a:srgbClr val="CC99FF"/>
    <a:srgbClr val="FF99FF"/>
    <a:srgbClr val="FF99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淺色樣式 3 - 輔色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012ECD-51FC-41F1-AA8D-1B2483CD663E}" styleName="淺色樣式 2 - 輔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中等深淺樣式 3 - 輔色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5BE263C-DBD7-4A20-BB59-AAB30ACAA65A}" styleName="中等深淺樣式 3 - 輔色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DCAF9ED-07DC-4A11-8D7F-57B35C25682E}" styleName="中等深淺樣式 1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中等深淺樣式 1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47" autoAdjust="0"/>
    <p:restoredTop sz="90931" autoAdjust="0"/>
  </p:normalViewPr>
  <p:slideViewPr>
    <p:cSldViewPr snapToGrid="0">
      <p:cViewPr varScale="1">
        <p:scale>
          <a:sx n="98" d="100"/>
          <a:sy n="98" d="100"/>
        </p:scale>
        <p:origin x="1242" y="9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font" Target="fonts/font3.fntdata"/><Relationship Id="rId63" Type="http://schemas.openxmlformats.org/officeDocument/2006/relationships/font" Target="fonts/font11.fntdata"/><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1.fntdata"/><Relationship Id="rId58" Type="http://schemas.openxmlformats.org/officeDocument/2006/relationships/font" Target="fonts/font6.fntdata"/><Relationship Id="rId66"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font" Target="fonts/font9.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4.fntdata"/><Relationship Id="rId64" Type="http://schemas.openxmlformats.org/officeDocument/2006/relationships/font" Target="fonts/font12.fntdata"/><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7.fntdata"/><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2.fntdata"/><Relationship Id="rId62"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5.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 Id="rId60" Type="http://schemas.openxmlformats.org/officeDocument/2006/relationships/font" Target="fonts/font8.fntdata"/><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iagrams/_rels/data14.xml.rels><?xml version="1.0" encoding="UTF-8" standalone="yes"?>
<Relationships xmlns="http://schemas.openxmlformats.org/package/2006/relationships"><Relationship Id="rId1" Type="http://schemas.openxmlformats.org/officeDocument/2006/relationships/hyperlink" Target="https://www.naer.edu.tw/files/15-1000-14113,c639-1.php?Lang=zh-tw" TargetMode="External"/></Relationships>
</file>

<file path=ppt/diagrams/_rels/drawing14.xml.rels><?xml version="1.0" encoding="UTF-8" standalone="yes"?>
<Relationships xmlns="http://schemas.openxmlformats.org/package/2006/relationships"><Relationship Id="rId1" Type="http://schemas.openxmlformats.org/officeDocument/2006/relationships/hyperlink" Target="https://www.naer.edu.tw/files/15-1000-14113,c639-1.php?Lang=zh-tw"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4AA8E9-73F6-42EC-9E56-B62F2A0A4935}" type="doc">
      <dgm:prSet loTypeId="urn:microsoft.com/office/officeart/2005/8/layout/hierarchy4" loCatId="hierarchy" qsTypeId="urn:microsoft.com/office/officeart/2005/8/quickstyle/simple3" qsCatId="simple" csTypeId="urn:microsoft.com/office/officeart/2005/8/colors/colorful5" csCatId="colorful" phldr="1"/>
      <dgm:spPr/>
      <dgm:t>
        <a:bodyPr/>
        <a:lstStyle/>
        <a:p>
          <a:endParaRPr lang="zh-TW" altLang="en-US"/>
        </a:p>
      </dgm:t>
    </dgm:pt>
    <dgm:pt modelId="{A2ABD330-7A5C-4352-AD0A-611067BBC3E4}">
      <dgm:prSet phldrT="[文字]" custT="1"/>
      <dgm:spPr/>
      <dgm:t>
        <a:bodyPr/>
        <a:lstStyle/>
        <a:p>
          <a:pPr algn="l">
            <a:lnSpc>
              <a:spcPct val="90000"/>
            </a:lnSpc>
          </a:pPr>
          <a:r>
            <a:rPr lang="en-US" altLang="zh-TW" sz="2800" b="1" dirty="0" smtClean="0">
              <a:latin typeface="微軟正黑體" panose="020B0604030504040204" pitchFamily="34" charset="-120"/>
              <a:ea typeface="微軟正黑體" panose="020B0604030504040204" pitchFamily="34" charset="-120"/>
            </a:rPr>
            <a:t>     </a:t>
          </a:r>
          <a:r>
            <a:rPr lang="zh-TW" sz="2800" b="1" dirty="0" smtClean="0">
              <a:latin typeface="微軟正黑體" panose="020B0604030504040204" pitchFamily="34" charset="-120"/>
              <a:ea typeface="微軟正黑體" panose="020B0604030504040204" pitchFamily="34" charset="-120"/>
            </a:rPr>
            <a:t>「</a:t>
          </a:r>
          <a:r>
            <a:rPr lang="zh-TW" sz="2800" b="1" dirty="0">
              <a:latin typeface="微軟正黑體" panose="020B0604030504040204" pitchFamily="34" charset="-120"/>
              <a:ea typeface="微軟正黑體" panose="020B0604030504040204" pitchFamily="34" charset="-120"/>
            </a:rPr>
            <a:t>成就每一個孩子—適性揚才、終身學習</a:t>
          </a:r>
          <a:r>
            <a:rPr lang="zh-TW" sz="2800" b="1" dirty="0" smtClean="0">
              <a:latin typeface="微軟正黑體" panose="020B0604030504040204" pitchFamily="34" charset="-120"/>
              <a:ea typeface="微軟正黑體" panose="020B0604030504040204" pitchFamily="34" charset="-120"/>
            </a:rPr>
            <a:t>」</a:t>
          </a:r>
          <a:r>
            <a:rPr lang="en-US" altLang="zh-TW" sz="2800" b="1" dirty="0" smtClean="0">
              <a:latin typeface="微軟正黑體" panose="020B0604030504040204" pitchFamily="34" charset="-120"/>
              <a:ea typeface="微軟正黑體" panose="020B0604030504040204" pitchFamily="34" charset="-120"/>
            </a:rPr>
            <a:t/>
          </a:r>
          <a:br>
            <a:rPr lang="en-US" altLang="zh-TW" sz="2800" b="1" dirty="0" smtClean="0">
              <a:latin typeface="微軟正黑體" panose="020B0604030504040204" pitchFamily="34" charset="-120"/>
              <a:ea typeface="微軟正黑體" panose="020B0604030504040204" pitchFamily="34" charset="-120"/>
            </a:rPr>
          </a:br>
          <a:r>
            <a:rPr lang="zh-TW" sz="2400" dirty="0" smtClean="0">
              <a:latin typeface="微軟正黑體" panose="020B0604030504040204" pitchFamily="34" charset="-120"/>
              <a:ea typeface="微軟正黑體" panose="020B0604030504040204" pitchFamily="34" charset="-120"/>
            </a:rPr>
            <a:t>以</a:t>
          </a:r>
          <a:r>
            <a:rPr lang="zh-TW" sz="2400" dirty="0">
              <a:latin typeface="微軟正黑體" panose="020B0604030504040204" pitchFamily="34" charset="-120"/>
              <a:ea typeface="微軟正黑體" panose="020B0604030504040204" pitchFamily="34" charset="-120"/>
            </a:rPr>
            <a:t>尊重學生生命主體為起點，透過適性教育，激發學生生命的喜悅與生活的自信，提升學生學習的渴望與創新的勇氣，善盡國民責任並展現共生智慧，成為具有社會適應力與應變力的終身學習者</a:t>
          </a:r>
          <a:endParaRPr lang="zh-TW" altLang="en-US" sz="2400" dirty="0">
            <a:latin typeface="微軟正黑體" panose="020B0604030504040204" pitchFamily="34" charset="-120"/>
            <a:ea typeface="微軟正黑體" panose="020B0604030504040204" pitchFamily="34" charset="-120"/>
          </a:endParaRPr>
        </a:p>
      </dgm:t>
    </dgm:pt>
    <dgm:pt modelId="{A59EBCD0-57E8-4456-B224-61DB43AEEC87}" type="parTrans" cxnId="{165AC8CE-4FF8-485E-BEA0-18216D392B9B}">
      <dgm:prSet/>
      <dgm:spPr/>
      <dgm:t>
        <a:bodyPr/>
        <a:lstStyle/>
        <a:p>
          <a:endParaRPr lang="zh-TW" altLang="en-US">
            <a:latin typeface="微軟正黑體" panose="020B0604030504040204" pitchFamily="34" charset="-120"/>
            <a:ea typeface="微軟正黑體" panose="020B0604030504040204" pitchFamily="34" charset="-120"/>
          </a:endParaRPr>
        </a:p>
      </dgm:t>
    </dgm:pt>
    <dgm:pt modelId="{F25229B6-6453-4881-8845-FC53A68F8914}" type="sibTrans" cxnId="{165AC8CE-4FF8-485E-BEA0-18216D392B9B}">
      <dgm:prSet/>
      <dgm:spPr/>
      <dgm:t>
        <a:bodyPr/>
        <a:lstStyle/>
        <a:p>
          <a:endParaRPr lang="zh-TW" altLang="en-US">
            <a:latin typeface="微軟正黑體" panose="020B0604030504040204" pitchFamily="34" charset="-120"/>
            <a:ea typeface="微軟正黑體" panose="020B0604030504040204" pitchFamily="34" charset="-120"/>
          </a:endParaRPr>
        </a:p>
      </dgm:t>
    </dgm:pt>
    <dgm:pt modelId="{25B2FEA7-0A9E-4A59-9422-9552F3E5A09D}">
      <dgm:prSet phldrT="[文字]" custT="1"/>
      <dgm:spPr>
        <a:solidFill>
          <a:srgbClr val="FFC000"/>
        </a:solidFill>
      </dgm:spPr>
      <dgm:t>
        <a:bodyPr/>
        <a:lstStyle/>
        <a:p>
          <a:r>
            <a:rPr lang="zh-TW" altLang="en-US" sz="3200" b="1" dirty="0">
              <a:latin typeface="微軟正黑體" panose="020B0604030504040204" pitchFamily="34" charset="-120"/>
              <a:ea typeface="微軟正黑體" panose="020B0604030504040204" pitchFamily="34" charset="-120"/>
            </a:rPr>
            <a:t>互動</a:t>
          </a:r>
          <a:endParaRPr lang="en-US" altLang="zh-TW" sz="3200" b="1" dirty="0">
            <a:latin typeface="微軟正黑體" panose="020B0604030504040204" pitchFamily="34" charset="-120"/>
            <a:ea typeface="微軟正黑體" panose="020B0604030504040204" pitchFamily="34" charset="-120"/>
          </a:endParaRPr>
        </a:p>
      </dgm:t>
    </dgm:pt>
    <dgm:pt modelId="{4C930BF6-1E33-40AD-AE88-FDDBE489BDBD}" type="parTrans" cxnId="{C3FC4F13-89B5-4E2A-BE14-CEF0B1661518}">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54FBDCB-BC15-46AC-B041-A7C6C22FAEA1}" type="sibTrans" cxnId="{C3FC4F13-89B5-4E2A-BE14-CEF0B1661518}">
      <dgm:prSet/>
      <dgm:spPr/>
      <dgm:t>
        <a:bodyPr/>
        <a:lstStyle/>
        <a:p>
          <a:endParaRPr lang="zh-TW" altLang="en-US">
            <a:latin typeface="微軟正黑體" panose="020B0604030504040204" pitchFamily="34" charset="-120"/>
            <a:ea typeface="微軟正黑體" panose="020B0604030504040204" pitchFamily="34" charset="-120"/>
          </a:endParaRPr>
        </a:p>
      </dgm:t>
    </dgm:pt>
    <dgm:pt modelId="{5FDB27F6-DBEF-4102-B2CD-27988E7FF3AB}">
      <dgm:prSet phldrT="[文字]" custT="1"/>
      <dgm:spPr/>
      <dgm:t>
        <a:bodyPr/>
        <a:lstStyle/>
        <a:p>
          <a:r>
            <a:rPr lang="zh-TW" altLang="en-US" sz="3200" b="1" dirty="0">
              <a:latin typeface="微軟正黑體" panose="020B0604030504040204" pitchFamily="34" charset="-120"/>
              <a:ea typeface="微軟正黑體" panose="020B0604030504040204" pitchFamily="34" charset="-120"/>
            </a:rPr>
            <a:t>共好</a:t>
          </a:r>
          <a:endParaRPr lang="en-US" altLang="zh-TW" sz="3200" b="1" dirty="0">
            <a:latin typeface="微軟正黑體" panose="020B0604030504040204" pitchFamily="34" charset="-120"/>
            <a:ea typeface="微軟正黑體" panose="020B0604030504040204" pitchFamily="34" charset="-120"/>
          </a:endParaRPr>
        </a:p>
      </dgm:t>
    </dgm:pt>
    <dgm:pt modelId="{C6502067-9874-42FC-93DB-29D814FC9B9F}" type="sibTrans" cxnId="{703BD2E2-BFDF-4AC7-9A80-5E01BD1638A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3C2C16AF-5CBD-4F26-81A4-35C711118237}" type="parTrans" cxnId="{703BD2E2-BFDF-4AC7-9A80-5E01BD1638A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5F79AD74-B41F-440C-A7BC-50E206430FAA}">
      <dgm:prSet phldrT="[文字]" custT="1"/>
      <dgm:spPr/>
      <dgm:t>
        <a:bodyPr/>
        <a:lstStyle/>
        <a:p>
          <a:r>
            <a:rPr lang="zh-TW" altLang="en-US" sz="3200" b="1" dirty="0">
              <a:latin typeface="微軟正黑體" panose="020B0604030504040204" pitchFamily="34" charset="-120"/>
              <a:ea typeface="微軟正黑體" panose="020B0604030504040204" pitchFamily="34" charset="-120"/>
            </a:rPr>
            <a:t>自發</a:t>
          </a:r>
          <a:endParaRPr lang="en-US" altLang="zh-TW" sz="3200" b="1" dirty="0">
            <a:latin typeface="微軟正黑體" panose="020B0604030504040204" pitchFamily="34" charset="-120"/>
            <a:ea typeface="微軟正黑體" panose="020B0604030504040204" pitchFamily="34" charset="-120"/>
          </a:endParaRPr>
        </a:p>
      </dgm:t>
    </dgm:pt>
    <dgm:pt modelId="{13078DC5-2947-4556-9261-D084CCE8DD68}" type="sibTrans" cxnId="{3C8F1693-EC3A-4DC3-A686-70F01F33DFDF}">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3C654F4-D436-42DB-AC1D-6390DB4DA0E0}" type="parTrans" cxnId="{3C8F1693-EC3A-4DC3-A686-70F01F33DFDF}">
      <dgm:prSet/>
      <dgm:spPr/>
      <dgm:t>
        <a:bodyPr/>
        <a:lstStyle/>
        <a:p>
          <a:endParaRPr lang="zh-TW" altLang="en-US">
            <a:latin typeface="微軟正黑體" panose="020B0604030504040204" pitchFamily="34" charset="-120"/>
            <a:ea typeface="微軟正黑體" panose="020B0604030504040204" pitchFamily="34" charset="-120"/>
          </a:endParaRPr>
        </a:p>
      </dgm:t>
    </dgm:pt>
    <dgm:pt modelId="{3A9CEEBA-4B9D-4A5D-9F52-EED3C35E63C7}" type="pres">
      <dgm:prSet presAssocID="{6A4AA8E9-73F6-42EC-9E56-B62F2A0A4935}" presName="Name0" presStyleCnt="0">
        <dgm:presLayoutVars>
          <dgm:chPref val="1"/>
          <dgm:dir/>
          <dgm:animOne val="branch"/>
          <dgm:animLvl val="lvl"/>
          <dgm:resizeHandles/>
        </dgm:presLayoutVars>
      </dgm:prSet>
      <dgm:spPr/>
      <dgm:t>
        <a:bodyPr/>
        <a:lstStyle/>
        <a:p>
          <a:endParaRPr lang="zh-TW" altLang="en-US"/>
        </a:p>
      </dgm:t>
    </dgm:pt>
    <dgm:pt modelId="{FAED976B-1818-482F-8ABF-4EA433423C3F}" type="pres">
      <dgm:prSet presAssocID="{A2ABD330-7A5C-4352-AD0A-611067BBC3E4}" presName="vertOne" presStyleCnt="0"/>
      <dgm:spPr/>
    </dgm:pt>
    <dgm:pt modelId="{14327142-CA6F-47F8-A0AF-3A1C6094EB0E}" type="pres">
      <dgm:prSet presAssocID="{A2ABD330-7A5C-4352-AD0A-611067BBC3E4}" presName="txOne" presStyleLbl="node0" presStyleIdx="0" presStyleCnt="1" custScaleX="97130" custScaleY="2000000" custLinFactY="1149443" custLinFactNeighborX="709" custLinFactNeighborY="1200000">
        <dgm:presLayoutVars>
          <dgm:chPref val="3"/>
        </dgm:presLayoutVars>
      </dgm:prSet>
      <dgm:spPr/>
      <dgm:t>
        <a:bodyPr/>
        <a:lstStyle/>
        <a:p>
          <a:endParaRPr lang="zh-TW" altLang="en-US"/>
        </a:p>
      </dgm:t>
    </dgm:pt>
    <dgm:pt modelId="{09262C3D-7ABC-4EA8-800D-425DED7BFF74}" type="pres">
      <dgm:prSet presAssocID="{A2ABD330-7A5C-4352-AD0A-611067BBC3E4}" presName="parTransOne" presStyleCnt="0"/>
      <dgm:spPr/>
    </dgm:pt>
    <dgm:pt modelId="{8CD33B24-1370-4935-BF79-95DA8B2D2EE1}" type="pres">
      <dgm:prSet presAssocID="{A2ABD330-7A5C-4352-AD0A-611067BBC3E4}" presName="horzOne" presStyleCnt="0"/>
      <dgm:spPr/>
    </dgm:pt>
    <dgm:pt modelId="{ACFF57A6-3B58-43FF-9A20-23F3165618EE}" type="pres">
      <dgm:prSet presAssocID="{5F79AD74-B41F-440C-A7BC-50E206430FAA}" presName="vertTwo" presStyleCnt="0"/>
      <dgm:spPr/>
    </dgm:pt>
    <dgm:pt modelId="{B07CEB32-E64A-455C-9879-D89AAD088263}" type="pres">
      <dgm:prSet presAssocID="{5F79AD74-B41F-440C-A7BC-50E206430FAA}" presName="txTwo" presStyleLbl="node2" presStyleIdx="0" presStyleCnt="2" custScaleX="28053" custScaleY="939962" custLinFactY="-900000" custLinFactNeighborX="-13787" custLinFactNeighborY="-956607">
        <dgm:presLayoutVars>
          <dgm:chPref val="3"/>
        </dgm:presLayoutVars>
      </dgm:prSet>
      <dgm:spPr/>
      <dgm:t>
        <a:bodyPr/>
        <a:lstStyle/>
        <a:p>
          <a:endParaRPr lang="zh-TW" altLang="en-US"/>
        </a:p>
      </dgm:t>
    </dgm:pt>
    <dgm:pt modelId="{53C68292-17B5-4427-8FC3-A70EF64289C2}" type="pres">
      <dgm:prSet presAssocID="{5F79AD74-B41F-440C-A7BC-50E206430FAA}" presName="horzTwo" presStyleCnt="0"/>
      <dgm:spPr/>
    </dgm:pt>
    <dgm:pt modelId="{FD5A08D2-AABF-46BA-AD1F-779F24E39E63}" type="pres">
      <dgm:prSet presAssocID="{13078DC5-2947-4556-9261-D084CCE8DD68}" presName="sibSpaceTwo" presStyleCnt="0"/>
      <dgm:spPr/>
    </dgm:pt>
    <dgm:pt modelId="{78CDB0CD-9E21-4C0E-A642-979EF0A57785}" type="pres">
      <dgm:prSet presAssocID="{25B2FEA7-0A9E-4A59-9422-9552F3E5A09D}" presName="vertTwo" presStyleCnt="0"/>
      <dgm:spPr/>
    </dgm:pt>
    <dgm:pt modelId="{CF90D5DA-8C17-44FB-AF78-FCBF43B1E0EB}" type="pres">
      <dgm:prSet presAssocID="{25B2FEA7-0A9E-4A59-9422-9552F3E5A09D}" presName="txTwo" presStyleLbl="node2" presStyleIdx="1" presStyleCnt="2" custScaleX="30724" custScaleY="1002739" custLinFactY="-1708598" custLinFactNeighborX="-17938" custLinFactNeighborY="-1800000">
        <dgm:presLayoutVars>
          <dgm:chPref val="3"/>
        </dgm:presLayoutVars>
      </dgm:prSet>
      <dgm:spPr/>
      <dgm:t>
        <a:bodyPr/>
        <a:lstStyle/>
        <a:p>
          <a:endParaRPr lang="zh-TW" altLang="en-US"/>
        </a:p>
      </dgm:t>
    </dgm:pt>
    <dgm:pt modelId="{3F4AD737-5C29-4C48-B368-75910140274D}" type="pres">
      <dgm:prSet presAssocID="{25B2FEA7-0A9E-4A59-9422-9552F3E5A09D}" presName="parTransTwo" presStyleCnt="0"/>
      <dgm:spPr/>
    </dgm:pt>
    <dgm:pt modelId="{E1118B29-ABDB-4341-9B3C-3A80EBB33EBB}" type="pres">
      <dgm:prSet presAssocID="{25B2FEA7-0A9E-4A59-9422-9552F3E5A09D}" presName="horzTwo" presStyleCnt="0"/>
      <dgm:spPr/>
    </dgm:pt>
    <dgm:pt modelId="{46C496AA-C525-4F01-A03F-03F4A60D9FD7}" type="pres">
      <dgm:prSet presAssocID="{5FDB27F6-DBEF-4102-B2CD-27988E7FF3AB}" presName="vertThree" presStyleCnt="0"/>
      <dgm:spPr/>
    </dgm:pt>
    <dgm:pt modelId="{14611A2B-767B-4E4B-B9C1-A9DF36CD909B}" type="pres">
      <dgm:prSet presAssocID="{5FDB27F6-DBEF-4102-B2CD-27988E7FF3AB}" presName="txThree" presStyleLbl="node3" presStyleIdx="0" presStyleCnt="1" custScaleX="26902" custScaleY="1035011" custLinFactY="-1400000" custLinFactNeighborX="16477" custLinFactNeighborY="-1467569">
        <dgm:presLayoutVars>
          <dgm:chPref val="3"/>
        </dgm:presLayoutVars>
      </dgm:prSet>
      <dgm:spPr/>
      <dgm:t>
        <a:bodyPr/>
        <a:lstStyle/>
        <a:p>
          <a:endParaRPr lang="zh-TW" altLang="en-US"/>
        </a:p>
      </dgm:t>
    </dgm:pt>
    <dgm:pt modelId="{93BAA3A6-FB9C-4E62-B0C4-C32A4B4C31F9}" type="pres">
      <dgm:prSet presAssocID="{5FDB27F6-DBEF-4102-B2CD-27988E7FF3AB}" presName="horzThree" presStyleCnt="0"/>
      <dgm:spPr/>
    </dgm:pt>
  </dgm:ptLst>
  <dgm:cxnLst>
    <dgm:cxn modelId="{703BD2E2-BFDF-4AC7-9A80-5E01BD1638A3}" srcId="{25B2FEA7-0A9E-4A59-9422-9552F3E5A09D}" destId="{5FDB27F6-DBEF-4102-B2CD-27988E7FF3AB}" srcOrd="0" destOrd="0" parTransId="{3C2C16AF-5CBD-4F26-81A4-35C711118237}" sibTransId="{C6502067-9874-42FC-93DB-29D814FC9B9F}"/>
    <dgm:cxn modelId="{BA4F8371-5436-423F-BAF5-431F0190AE18}" type="presOf" srcId="{5FDB27F6-DBEF-4102-B2CD-27988E7FF3AB}" destId="{14611A2B-767B-4E4B-B9C1-A9DF36CD909B}" srcOrd="0" destOrd="0" presId="urn:microsoft.com/office/officeart/2005/8/layout/hierarchy4"/>
    <dgm:cxn modelId="{70FEFCE3-157D-419E-A6B3-4BDB33706B3D}" type="presOf" srcId="{A2ABD330-7A5C-4352-AD0A-611067BBC3E4}" destId="{14327142-CA6F-47F8-A0AF-3A1C6094EB0E}" srcOrd="0" destOrd="0" presId="urn:microsoft.com/office/officeart/2005/8/layout/hierarchy4"/>
    <dgm:cxn modelId="{3C8F1693-EC3A-4DC3-A686-70F01F33DFDF}" srcId="{A2ABD330-7A5C-4352-AD0A-611067BBC3E4}" destId="{5F79AD74-B41F-440C-A7BC-50E206430FAA}" srcOrd="0" destOrd="0" parTransId="{73C654F4-D436-42DB-AC1D-6390DB4DA0E0}" sibTransId="{13078DC5-2947-4556-9261-D084CCE8DD68}"/>
    <dgm:cxn modelId="{ED4C401B-BBB5-4497-A21C-CCF79503A036}" type="presOf" srcId="{25B2FEA7-0A9E-4A59-9422-9552F3E5A09D}" destId="{CF90D5DA-8C17-44FB-AF78-FCBF43B1E0EB}" srcOrd="0" destOrd="0" presId="urn:microsoft.com/office/officeart/2005/8/layout/hierarchy4"/>
    <dgm:cxn modelId="{165AC8CE-4FF8-485E-BEA0-18216D392B9B}" srcId="{6A4AA8E9-73F6-42EC-9E56-B62F2A0A4935}" destId="{A2ABD330-7A5C-4352-AD0A-611067BBC3E4}" srcOrd="0" destOrd="0" parTransId="{A59EBCD0-57E8-4456-B224-61DB43AEEC87}" sibTransId="{F25229B6-6453-4881-8845-FC53A68F8914}"/>
    <dgm:cxn modelId="{27217D27-8EE1-48B1-A53B-1F764B3B5724}" type="presOf" srcId="{5F79AD74-B41F-440C-A7BC-50E206430FAA}" destId="{B07CEB32-E64A-455C-9879-D89AAD088263}" srcOrd="0" destOrd="0" presId="urn:microsoft.com/office/officeart/2005/8/layout/hierarchy4"/>
    <dgm:cxn modelId="{C3FC4F13-89B5-4E2A-BE14-CEF0B1661518}" srcId="{A2ABD330-7A5C-4352-AD0A-611067BBC3E4}" destId="{25B2FEA7-0A9E-4A59-9422-9552F3E5A09D}" srcOrd="1" destOrd="0" parTransId="{4C930BF6-1E33-40AD-AE88-FDDBE489BDBD}" sibTransId="{654FBDCB-BC15-46AC-B041-A7C6C22FAEA1}"/>
    <dgm:cxn modelId="{619727A2-362C-4BED-BA7D-2EDF0BAF6F70}" type="presOf" srcId="{6A4AA8E9-73F6-42EC-9E56-B62F2A0A4935}" destId="{3A9CEEBA-4B9D-4A5D-9F52-EED3C35E63C7}" srcOrd="0" destOrd="0" presId="urn:microsoft.com/office/officeart/2005/8/layout/hierarchy4"/>
    <dgm:cxn modelId="{FEC5F0AB-4497-467C-A69F-9F59E1B4BF9D}" type="presParOf" srcId="{3A9CEEBA-4B9D-4A5D-9F52-EED3C35E63C7}" destId="{FAED976B-1818-482F-8ABF-4EA433423C3F}" srcOrd="0" destOrd="0" presId="urn:microsoft.com/office/officeart/2005/8/layout/hierarchy4"/>
    <dgm:cxn modelId="{DD227542-D8CF-4F97-ADA6-384FD6D44138}" type="presParOf" srcId="{FAED976B-1818-482F-8ABF-4EA433423C3F}" destId="{14327142-CA6F-47F8-A0AF-3A1C6094EB0E}" srcOrd="0" destOrd="0" presId="urn:microsoft.com/office/officeart/2005/8/layout/hierarchy4"/>
    <dgm:cxn modelId="{71A758BD-B50D-4FD9-9935-6A46268C1FBE}" type="presParOf" srcId="{FAED976B-1818-482F-8ABF-4EA433423C3F}" destId="{09262C3D-7ABC-4EA8-800D-425DED7BFF74}" srcOrd="1" destOrd="0" presId="urn:microsoft.com/office/officeart/2005/8/layout/hierarchy4"/>
    <dgm:cxn modelId="{CB6D53B1-8473-47A9-80DE-3CFF2E203DB5}" type="presParOf" srcId="{FAED976B-1818-482F-8ABF-4EA433423C3F}" destId="{8CD33B24-1370-4935-BF79-95DA8B2D2EE1}" srcOrd="2" destOrd="0" presId="urn:microsoft.com/office/officeart/2005/8/layout/hierarchy4"/>
    <dgm:cxn modelId="{A2D0479E-C1B4-410F-B661-84F10BBF6C38}" type="presParOf" srcId="{8CD33B24-1370-4935-BF79-95DA8B2D2EE1}" destId="{ACFF57A6-3B58-43FF-9A20-23F3165618EE}" srcOrd="0" destOrd="0" presId="urn:microsoft.com/office/officeart/2005/8/layout/hierarchy4"/>
    <dgm:cxn modelId="{9127CF73-2879-4F34-98E2-722A10E1038A}" type="presParOf" srcId="{ACFF57A6-3B58-43FF-9A20-23F3165618EE}" destId="{B07CEB32-E64A-455C-9879-D89AAD088263}" srcOrd="0" destOrd="0" presId="urn:microsoft.com/office/officeart/2005/8/layout/hierarchy4"/>
    <dgm:cxn modelId="{64AE108A-8244-4B82-9238-60B4FA35C70D}" type="presParOf" srcId="{ACFF57A6-3B58-43FF-9A20-23F3165618EE}" destId="{53C68292-17B5-4427-8FC3-A70EF64289C2}" srcOrd="1" destOrd="0" presId="urn:microsoft.com/office/officeart/2005/8/layout/hierarchy4"/>
    <dgm:cxn modelId="{997407D6-C8CC-471D-99CD-5925BA523408}" type="presParOf" srcId="{8CD33B24-1370-4935-BF79-95DA8B2D2EE1}" destId="{FD5A08D2-AABF-46BA-AD1F-779F24E39E63}" srcOrd="1" destOrd="0" presId="urn:microsoft.com/office/officeart/2005/8/layout/hierarchy4"/>
    <dgm:cxn modelId="{71C42B72-A153-4103-B05F-D43D02BCF9B5}" type="presParOf" srcId="{8CD33B24-1370-4935-BF79-95DA8B2D2EE1}" destId="{78CDB0CD-9E21-4C0E-A642-979EF0A57785}" srcOrd="2" destOrd="0" presId="urn:microsoft.com/office/officeart/2005/8/layout/hierarchy4"/>
    <dgm:cxn modelId="{55DFBCF5-6821-4B64-84CB-DEA9B0DD48AA}" type="presParOf" srcId="{78CDB0CD-9E21-4C0E-A642-979EF0A57785}" destId="{CF90D5DA-8C17-44FB-AF78-FCBF43B1E0EB}" srcOrd="0" destOrd="0" presId="urn:microsoft.com/office/officeart/2005/8/layout/hierarchy4"/>
    <dgm:cxn modelId="{12732B53-19D6-4DE3-A61B-477105BB0BA2}" type="presParOf" srcId="{78CDB0CD-9E21-4C0E-A642-979EF0A57785}" destId="{3F4AD737-5C29-4C48-B368-75910140274D}" srcOrd="1" destOrd="0" presId="urn:microsoft.com/office/officeart/2005/8/layout/hierarchy4"/>
    <dgm:cxn modelId="{9504EE62-86A7-4974-9F04-CAF5050D7190}" type="presParOf" srcId="{78CDB0CD-9E21-4C0E-A642-979EF0A57785}" destId="{E1118B29-ABDB-4341-9B3C-3A80EBB33EBB}" srcOrd="2" destOrd="0" presId="urn:microsoft.com/office/officeart/2005/8/layout/hierarchy4"/>
    <dgm:cxn modelId="{FDB1A114-5155-4AA1-983B-2E142E39CA80}" type="presParOf" srcId="{E1118B29-ABDB-4341-9B3C-3A80EBB33EBB}" destId="{46C496AA-C525-4F01-A03F-03F4A60D9FD7}" srcOrd="0" destOrd="0" presId="urn:microsoft.com/office/officeart/2005/8/layout/hierarchy4"/>
    <dgm:cxn modelId="{FA8CC672-33F5-48EC-A16F-A09CB82F02CB}" type="presParOf" srcId="{46C496AA-C525-4F01-A03F-03F4A60D9FD7}" destId="{14611A2B-767B-4E4B-B9C1-A9DF36CD909B}" srcOrd="0" destOrd="0" presId="urn:microsoft.com/office/officeart/2005/8/layout/hierarchy4"/>
    <dgm:cxn modelId="{34107ECA-D5DA-4411-A366-60A1963766F6}" type="presParOf" srcId="{46C496AA-C525-4F01-A03F-03F4A60D9FD7}" destId="{93BAA3A6-FB9C-4E62-B0C4-C32A4B4C31F9}"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B24C406-4151-4A54-B1B2-AEE57794376B}"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zh-TW" altLang="en-US"/>
        </a:p>
      </dgm:t>
    </dgm:pt>
    <dgm:pt modelId="{6B2903E0-9D53-4F59-A79F-FC73A9510878}">
      <dgm:prSet phldrT="[文字]" custT="1"/>
      <dgm:spPr>
        <a:solidFill>
          <a:schemeClr val="accent1">
            <a:lumMod val="50000"/>
          </a:schemeClr>
        </a:solidFill>
        <a:ln w="38100">
          <a:solidFill>
            <a:schemeClr val="accent5">
              <a:lumMod val="75000"/>
            </a:schemeClr>
          </a:solidFill>
        </a:ln>
      </dgm:spPr>
      <dgm:t>
        <a:bodyPr/>
        <a:lstStyle/>
        <a:p>
          <a:pPr>
            <a:lnSpc>
              <a:spcPts val="4600"/>
            </a:lnSpc>
          </a:pPr>
          <a:r>
            <a:rPr lang="zh-TW" altLang="en-US" sz="2800"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學習</a:t>
          </a:r>
          <a:r>
            <a:rPr lang="zh-TW" altLang="en-US" sz="2800" b="1" dirty="0" smtClean="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表現</a:t>
          </a:r>
          <a:r>
            <a:rPr lang="en-US" altLang="zh-TW" sz="2800" b="1" dirty="0" smtClean="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800" b="1" dirty="0" smtClean="0">
              <a:solidFill>
                <a:schemeClr val="accent1">
                  <a:lumMod val="40000"/>
                  <a:lumOff val="6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舉例說明</a:t>
          </a:r>
          <a:endParaRPr lang="zh-TW" altLang="en-US" sz="2800" b="1" dirty="0">
            <a:solidFill>
              <a:schemeClr val="accent1">
                <a:lumMod val="40000"/>
                <a:lumOff val="6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7AF578D6-7B51-4CB4-8675-310D8EDDA551}" type="parTrans" cxnId="{93E9FEF2-8552-463B-A244-C43C8EEE498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0FD347A-9044-4885-B6FA-9805938677A5}" type="sibTrans" cxnId="{93E9FEF2-8552-463B-A244-C43C8EEE498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9E768F7B-5059-4E2E-8176-FE0605D493FF}">
      <dgm:prSet phldrT="[文字]" custT="1"/>
      <dgm:spPr>
        <a:solidFill>
          <a:schemeClr val="accent2">
            <a:lumMod val="75000"/>
          </a:schemeClr>
        </a:solidFill>
        <a:ln w="38100">
          <a:solidFill>
            <a:srgbClr val="FF9900"/>
          </a:solidFill>
        </a:ln>
      </dgm:spPr>
      <dgm:t>
        <a:bodyPr/>
        <a:lstStyle/>
        <a:p>
          <a:r>
            <a:rPr lang="zh-TW" altLang="en-US" sz="2800"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學習</a:t>
          </a:r>
          <a:r>
            <a:rPr lang="zh-TW" altLang="en-US" sz="2800" b="1" dirty="0" smtClean="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內容</a:t>
          </a:r>
          <a:r>
            <a:rPr lang="en-US" altLang="zh-TW" sz="2800" b="1" dirty="0" smtClean="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800" b="1" dirty="0" smtClean="0">
              <a:solidFill>
                <a:schemeClr val="accent2">
                  <a:lumMod val="40000"/>
                  <a:lumOff val="6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舉例說明</a:t>
          </a:r>
          <a:r>
            <a:rPr lang="en-US" altLang="zh-TW" sz="2800" b="1" dirty="0" smtClean="0">
              <a:solidFill>
                <a:schemeClr val="accent2">
                  <a:lumMod val="40000"/>
                  <a:lumOff val="6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800" b="1" dirty="0" smtClean="0">
              <a:solidFill>
                <a:schemeClr val="accent2">
                  <a:lumMod val="40000"/>
                  <a:lumOff val="6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生物</a:t>
          </a:r>
          <a:r>
            <a:rPr lang="en-US" altLang="zh-TW" sz="2800" b="1" dirty="0" smtClean="0">
              <a:solidFill>
                <a:schemeClr val="accent2">
                  <a:lumMod val="40000"/>
                  <a:lumOff val="6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altLang="en-US" sz="2800" b="1" dirty="0">
            <a:solidFill>
              <a:schemeClr val="accent2">
                <a:lumMod val="40000"/>
                <a:lumOff val="6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AAD94D89-2B23-4F21-B8CE-CA4CC9615D4D}" type="parTrans" cxnId="{F5D0880D-460A-4252-BEE9-45CEB8B11620}">
      <dgm:prSet/>
      <dgm:spPr/>
      <dgm:t>
        <a:bodyPr/>
        <a:lstStyle/>
        <a:p>
          <a:endParaRPr lang="zh-TW" altLang="en-US">
            <a:latin typeface="微軟正黑體" panose="020B0604030504040204" pitchFamily="34" charset="-120"/>
            <a:ea typeface="微軟正黑體" panose="020B0604030504040204" pitchFamily="34" charset="-120"/>
          </a:endParaRPr>
        </a:p>
      </dgm:t>
    </dgm:pt>
    <dgm:pt modelId="{EB723A9E-970B-486A-A596-F05E9D742DF7}" type="sibTrans" cxnId="{F5D0880D-460A-4252-BEE9-45CEB8B11620}">
      <dgm:prSet/>
      <dgm:spPr/>
      <dgm:t>
        <a:bodyPr/>
        <a:lstStyle/>
        <a:p>
          <a:endParaRPr lang="zh-TW" altLang="en-US">
            <a:latin typeface="微軟正黑體" panose="020B0604030504040204" pitchFamily="34" charset="-120"/>
            <a:ea typeface="微軟正黑體" panose="020B0604030504040204" pitchFamily="34" charset="-120"/>
          </a:endParaRPr>
        </a:p>
      </dgm:t>
    </dgm:pt>
    <dgm:pt modelId="{22226DCE-5623-4385-8776-3B79C9F0A73E}" type="pres">
      <dgm:prSet presAssocID="{9B24C406-4151-4A54-B1B2-AEE57794376B}" presName="diagram" presStyleCnt="0">
        <dgm:presLayoutVars>
          <dgm:chPref val="1"/>
          <dgm:dir/>
          <dgm:animOne val="branch"/>
          <dgm:animLvl val="lvl"/>
          <dgm:resizeHandles/>
        </dgm:presLayoutVars>
      </dgm:prSet>
      <dgm:spPr/>
      <dgm:t>
        <a:bodyPr/>
        <a:lstStyle/>
        <a:p>
          <a:endParaRPr lang="zh-TW" altLang="en-US"/>
        </a:p>
      </dgm:t>
    </dgm:pt>
    <dgm:pt modelId="{F347AD6C-AD1A-4E71-BDA2-5DB602D9F33A}" type="pres">
      <dgm:prSet presAssocID="{6B2903E0-9D53-4F59-A79F-FC73A9510878}" presName="root" presStyleCnt="0"/>
      <dgm:spPr/>
    </dgm:pt>
    <dgm:pt modelId="{406273FA-7188-4EF2-9CE8-D0C0E4581089}" type="pres">
      <dgm:prSet presAssocID="{6B2903E0-9D53-4F59-A79F-FC73A9510878}" presName="rootComposite" presStyleCnt="0"/>
      <dgm:spPr/>
    </dgm:pt>
    <dgm:pt modelId="{AEF6D547-854A-4D17-8556-2D4D45983120}" type="pres">
      <dgm:prSet presAssocID="{6B2903E0-9D53-4F59-A79F-FC73A9510878}" presName="rootText" presStyleLbl="node1" presStyleIdx="0" presStyleCnt="2" custScaleX="59922" custScaleY="23253" custLinFactNeighborX="1534" custLinFactNeighborY="-64168"/>
      <dgm:spPr/>
      <dgm:t>
        <a:bodyPr/>
        <a:lstStyle/>
        <a:p>
          <a:endParaRPr lang="zh-TW" altLang="en-US"/>
        </a:p>
      </dgm:t>
    </dgm:pt>
    <dgm:pt modelId="{FB75E078-9172-4790-9117-38383528E6FB}" type="pres">
      <dgm:prSet presAssocID="{6B2903E0-9D53-4F59-A79F-FC73A9510878}" presName="rootConnector" presStyleLbl="node1" presStyleIdx="0" presStyleCnt="2"/>
      <dgm:spPr/>
      <dgm:t>
        <a:bodyPr/>
        <a:lstStyle/>
        <a:p>
          <a:endParaRPr lang="zh-TW" altLang="en-US"/>
        </a:p>
      </dgm:t>
    </dgm:pt>
    <dgm:pt modelId="{114FB1EB-5B28-455C-B10A-2F16FFE42CE6}" type="pres">
      <dgm:prSet presAssocID="{6B2903E0-9D53-4F59-A79F-FC73A9510878}" presName="childShape" presStyleCnt="0"/>
      <dgm:spPr/>
    </dgm:pt>
    <dgm:pt modelId="{A1ECA8E5-2B5A-463C-82D9-CD28CC8F4886}" type="pres">
      <dgm:prSet presAssocID="{9E768F7B-5059-4E2E-8176-FE0605D493FF}" presName="root" presStyleCnt="0"/>
      <dgm:spPr/>
    </dgm:pt>
    <dgm:pt modelId="{A5B6D7A5-CD69-4E2E-869A-DFE3B845A4BA}" type="pres">
      <dgm:prSet presAssocID="{9E768F7B-5059-4E2E-8176-FE0605D493FF}" presName="rootComposite" presStyleCnt="0"/>
      <dgm:spPr/>
    </dgm:pt>
    <dgm:pt modelId="{7D3CC69C-A65C-48B4-A3A1-CC9AFE2803B5}" type="pres">
      <dgm:prSet presAssocID="{9E768F7B-5059-4E2E-8176-FE0605D493FF}" presName="rootText" presStyleLbl="node1" presStyleIdx="1" presStyleCnt="2" custScaleX="77915" custScaleY="22308" custLinFactNeighborX="-7713" custLinFactNeighborY="-64616"/>
      <dgm:spPr/>
      <dgm:t>
        <a:bodyPr/>
        <a:lstStyle/>
        <a:p>
          <a:endParaRPr lang="zh-TW" altLang="en-US"/>
        </a:p>
      </dgm:t>
    </dgm:pt>
    <dgm:pt modelId="{16C7AFDD-A970-4A4F-A54A-B576701AB600}" type="pres">
      <dgm:prSet presAssocID="{9E768F7B-5059-4E2E-8176-FE0605D493FF}" presName="rootConnector" presStyleLbl="node1" presStyleIdx="1" presStyleCnt="2"/>
      <dgm:spPr/>
      <dgm:t>
        <a:bodyPr/>
        <a:lstStyle/>
        <a:p>
          <a:endParaRPr lang="zh-TW" altLang="en-US"/>
        </a:p>
      </dgm:t>
    </dgm:pt>
    <dgm:pt modelId="{37325C83-583C-4FCE-890F-F352F6581A6D}" type="pres">
      <dgm:prSet presAssocID="{9E768F7B-5059-4E2E-8176-FE0605D493FF}" presName="childShape" presStyleCnt="0"/>
      <dgm:spPr/>
    </dgm:pt>
  </dgm:ptLst>
  <dgm:cxnLst>
    <dgm:cxn modelId="{F5D0880D-460A-4252-BEE9-45CEB8B11620}" srcId="{9B24C406-4151-4A54-B1B2-AEE57794376B}" destId="{9E768F7B-5059-4E2E-8176-FE0605D493FF}" srcOrd="1" destOrd="0" parTransId="{AAD94D89-2B23-4F21-B8CE-CA4CC9615D4D}" sibTransId="{EB723A9E-970B-486A-A596-F05E9D742DF7}"/>
    <dgm:cxn modelId="{2AFA9A0A-6A81-44A0-B816-7ED85249F298}" type="presOf" srcId="{6B2903E0-9D53-4F59-A79F-FC73A9510878}" destId="{FB75E078-9172-4790-9117-38383528E6FB}" srcOrd="1" destOrd="0" presId="urn:microsoft.com/office/officeart/2005/8/layout/hierarchy3"/>
    <dgm:cxn modelId="{33E96F85-9CD0-436D-9DD1-BB3BD2842BBE}" type="presOf" srcId="{9E768F7B-5059-4E2E-8176-FE0605D493FF}" destId="{7D3CC69C-A65C-48B4-A3A1-CC9AFE2803B5}" srcOrd="0" destOrd="0" presId="urn:microsoft.com/office/officeart/2005/8/layout/hierarchy3"/>
    <dgm:cxn modelId="{93E9FEF2-8552-463B-A244-C43C8EEE4989}" srcId="{9B24C406-4151-4A54-B1B2-AEE57794376B}" destId="{6B2903E0-9D53-4F59-A79F-FC73A9510878}" srcOrd="0" destOrd="0" parTransId="{7AF578D6-7B51-4CB4-8675-310D8EDDA551}" sibTransId="{C0FD347A-9044-4885-B6FA-9805938677A5}"/>
    <dgm:cxn modelId="{2B5F010C-8B7D-4F55-8DBE-84306E870BC3}" type="presOf" srcId="{6B2903E0-9D53-4F59-A79F-FC73A9510878}" destId="{AEF6D547-854A-4D17-8556-2D4D45983120}" srcOrd="0" destOrd="0" presId="urn:microsoft.com/office/officeart/2005/8/layout/hierarchy3"/>
    <dgm:cxn modelId="{020ECD4E-5D6C-4BE9-9DC4-68F669EBEF71}" type="presOf" srcId="{9B24C406-4151-4A54-B1B2-AEE57794376B}" destId="{22226DCE-5623-4385-8776-3B79C9F0A73E}" srcOrd="0" destOrd="0" presId="urn:microsoft.com/office/officeart/2005/8/layout/hierarchy3"/>
    <dgm:cxn modelId="{6161D389-D1E5-4CA7-94D5-17EBF41E6D58}" type="presOf" srcId="{9E768F7B-5059-4E2E-8176-FE0605D493FF}" destId="{16C7AFDD-A970-4A4F-A54A-B576701AB600}" srcOrd="1" destOrd="0" presId="urn:microsoft.com/office/officeart/2005/8/layout/hierarchy3"/>
    <dgm:cxn modelId="{6FB08DD8-234A-4D41-B23B-51D02D0C69AB}" type="presParOf" srcId="{22226DCE-5623-4385-8776-3B79C9F0A73E}" destId="{F347AD6C-AD1A-4E71-BDA2-5DB602D9F33A}" srcOrd="0" destOrd="0" presId="urn:microsoft.com/office/officeart/2005/8/layout/hierarchy3"/>
    <dgm:cxn modelId="{0BDAE3C3-3CF7-4865-BED0-083B5B63A47F}" type="presParOf" srcId="{F347AD6C-AD1A-4E71-BDA2-5DB602D9F33A}" destId="{406273FA-7188-4EF2-9CE8-D0C0E4581089}" srcOrd="0" destOrd="0" presId="urn:microsoft.com/office/officeart/2005/8/layout/hierarchy3"/>
    <dgm:cxn modelId="{68B1FC84-D87A-404D-AA1A-CD289933F2A7}" type="presParOf" srcId="{406273FA-7188-4EF2-9CE8-D0C0E4581089}" destId="{AEF6D547-854A-4D17-8556-2D4D45983120}" srcOrd="0" destOrd="0" presId="urn:microsoft.com/office/officeart/2005/8/layout/hierarchy3"/>
    <dgm:cxn modelId="{328BED0A-9DBE-4F0D-AD08-09697CEAD5BF}" type="presParOf" srcId="{406273FA-7188-4EF2-9CE8-D0C0E4581089}" destId="{FB75E078-9172-4790-9117-38383528E6FB}" srcOrd="1" destOrd="0" presId="urn:microsoft.com/office/officeart/2005/8/layout/hierarchy3"/>
    <dgm:cxn modelId="{CE195A66-4E63-47C8-B980-824007601E55}" type="presParOf" srcId="{F347AD6C-AD1A-4E71-BDA2-5DB602D9F33A}" destId="{114FB1EB-5B28-455C-B10A-2F16FFE42CE6}" srcOrd="1" destOrd="0" presId="urn:microsoft.com/office/officeart/2005/8/layout/hierarchy3"/>
    <dgm:cxn modelId="{099A5A6E-CFD4-4978-A3F3-B507D1CD6959}" type="presParOf" srcId="{22226DCE-5623-4385-8776-3B79C9F0A73E}" destId="{A1ECA8E5-2B5A-463C-82D9-CD28CC8F4886}" srcOrd="1" destOrd="0" presId="urn:microsoft.com/office/officeart/2005/8/layout/hierarchy3"/>
    <dgm:cxn modelId="{F1853561-ED19-4EA9-9BB2-88A9A959D771}" type="presParOf" srcId="{A1ECA8E5-2B5A-463C-82D9-CD28CC8F4886}" destId="{A5B6D7A5-CD69-4E2E-869A-DFE3B845A4BA}" srcOrd="0" destOrd="0" presId="urn:microsoft.com/office/officeart/2005/8/layout/hierarchy3"/>
    <dgm:cxn modelId="{47FE718A-56AC-4EA2-B37A-1EB5DD12145B}" type="presParOf" srcId="{A5B6D7A5-CD69-4E2E-869A-DFE3B845A4BA}" destId="{7D3CC69C-A65C-48B4-A3A1-CC9AFE2803B5}" srcOrd="0" destOrd="0" presId="urn:microsoft.com/office/officeart/2005/8/layout/hierarchy3"/>
    <dgm:cxn modelId="{B1DAFE40-7F81-44B9-9ED9-443A82A84D5C}" type="presParOf" srcId="{A5B6D7A5-CD69-4E2E-869A-DFE3B845A4BA}" destId="{16C7AFDD-A970-4A4F-A54A-B576701AB600}" srcOrd="1" destOrd="0" presId="urn:microsoft.com/office/officeart/2005/8/layout/hierarchy3"/>
    <dgm:cxn modelId="{C29D00AA-1543-4B3A-86ED-CAA81FCB1CA6}" type="presParOf" srcId="{A1ECA8E5-2B5A-463C-82D9-CD28CC8F4886}" destId="{37325C83-583C-4FCE-890F-F352F6581A6D}"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5CE4506-3939-40AD-89A5-AF68080CFBC8}" type="doc">
      <dgm:prSet loTypeId="urn:microsoft.com/office/officeart/2005/8/layout/venn3" loCatId="relationship" qsTypeId="urn:microsoft.com/office/officeart/2005/8/quickstyle/simple1" qsCatId="simple" csTypeId="urn:microsoft.com/office/officeart/2005/8/colors/colorful1#1" csCatId="colorful" phldr="1"/>
      <dgm:spPr/>
      <dgm:t>
        <a:bodyPr/>
        <a:lstStyle/>
        <a:p>
          <a:endParaRPr lang="zh-TW" altLang="en-US"/>
        </a:p>
      </dgm:t>
    </dgm:pt>
    <dgm:pt modelId="{695A1B4D-CF13-4235-9DC7-C1864BA925FE}">
      <dgm:prSet phldrT="[文字]" custT="1"/>
      <dgm:spPr>
        <a:ln>
          <a:solidFill>
            <a:schemeClr val="accent4">
              <a:lumMod val="50000"/>
            </a:schemeClr>
          </a:solidFill>
        </a:ln>
      </dgm:spPr>
      <dgm:t>
        <a:bodyPr/>
        <a:lstStyle/>
        <a:p>
          <a:pPr algn="ctr"/>
          <a:r>
            <a:rPr lang="zh-TW" altLang="en-US" sz="1800" dirty="0" smtClean="0">
              <a:latin typeface="微軟正黑體" panose="020B0604030504040204" pitchFamily="34" charset="-120"/>
              <a:ea typeface="微軟正黑體" panose="020B0604030504040204" pitchFamily="34" charset="-120"/>
            </a:rPr>
            <a:t>重視科目間的統整，達到各教育階段間之縱向連貫。</a:t>
          </a:r>
          <a:endParaRPr lang="zh-TW" altLang="en-US" sz="1800" dirty="0">
            <a:latin typeface="微軟正黑體" panose="020B0604030504040204" pitchFamily="34" charset="-120"/>
            <a:ea typeface="微軟正黑體" panose="020B0604030504040204" pitchFamily="34" charset="-120"/>
          </a:endParaRPr>
        </a:p>
      </dgm:t>
    </dgm:pt>
    <dgm:pt modelId="{92036F15-D5FF-4792-9130-CBBA64A575EC}" type="parTrans" cxnId="{8B516D32-F694-480B-B111-94E62B8A3A3A}">
      <dgm:prSet/>
      <dgm:spPr/>
      <dgm:t>
        <a:bodyPr/>
        <a:lstStyle/>
        <a:p>
          <a:endParaRPr lang="zh-TW" altLang="en-US"/>
        </a:p>
      </dgm:t>
    </dgm:pt>
    <dgm:pt modelId="{A62C4192-8761-4034-8DF2-FDFA8C37A612}" type="sibTrans" cxnId="{8B516D32-F694-480B-B111-94E62B8A3A3A}">
      <dgm:prSet/>
      <dgm:spPr/>
      <dgm:t>
        <a:bodyPr/>
        <a:lstStyle/>
        <a:p>
          <a:endParaRPr lang="zh-TW" altLang="en-US"/>
        </a:p>
      </dgm:t>
    </dgm:pt>
    <dgm:pt modelId="{36079B1A-9ECA-4141-B929-2A48759B4557}">
      <dgm:prSet phldrT="[文字]" custT="1"/>
      <dgm:spPr>
        <a:ln>
          <a:solidFill>
            <a:schemeClr val="tx1">
              <a:lumMod val="75000"/>
              <a:lumOff val="25000"/>
            </a:schemeClr>
          </a:solidFill>
        </a:ln>
      </dgm:spPr>
      <dgm:t>
        <a:bodyPr/>
        <a:lstStyle/>
        <a:p>
          <a:pPr marL="0" indent="0"/>
          <a:r>
            <a:rPr lang="zh-TW" altLang="en-US" sz="1800" dirty="0" smtClean="0">
              <a:latin typeface="微軟正黑體" panose="020B0604030504040204" pitchFamily="34" charset="-120"/>
              <a:ea typeface="微軟正黑體" panose="020B0604030504040204" pitchFamily="34" charset="-120"/>
            </a:rPr>
            <a:t>透過運用學校、社區或校外自然環境，提供學生各種可供學習的資源。</a:t>
          </a:r>
          <a:endParaRPr lang="zh-TW" altLang="en-US" sz="1800" dirty="0">
            <a:latin typeface="微軟正黑體" panose="020B0604030504040204" pitchFamily="34" charset="-120"/>
            <a:ea typeface="微軟正黑體" panose="020B0604030504040204" pitchFamily="34" charset="-120"/>
          </a:endParaRPr>
        </a:p>
      </dgm:t>
    </dgm:pt>
    <dgm:pt modelId="{A633E81B-D05C-46A8-8B95-DB4D50161D7B}" type="parTrans" cxnId="{91FC727E-6606-4257-9DF5-5F32164ED0BA}">
      <dgm:prSet/>
      <dgm:spPr/>
      <dgm:t>
        <a:bodyPr/>
        <a:lstStyle/>
        <a:p>
          <a:endParaRPr lang="zh-TW" altLang="en-US"/>
        </a:p>
      </dgm:t>
    </dgm:pt>
    <dgm:pt modelId="{FEB51D9B-839E-4009-BCBD-68B939AB4839}" type="sibTrans" cxnId="{91FC727E-6606-4257-9DF5-5F32164ED0BA}">
      <dgm:prSet/>
      <dgm:spPr/>
      <dgm:t>
        <a:bodyPr/>
        <a:lstStyle/>
        <a:p>
          <a:endParaRPr lang="zh-TW" altLang="en-US"/>
        </a:p>
      </dgm:t>
    </dgm:pt>
    <dgm:pt modelId="{ED52FEB6-FD99-4108-A2A6-EB904A9DA24A}">
      <dgm:prSet phldrT="[文字]" custT="1"/>
      <dgm:spPr>
        <a:ln>
          <a:solidFill>
            <a:schemeClr val="accent2">
              <a:lumMod val="60000"/>
              <a:lumOff val="40000"/>
            </a:schemeClr>
          </a:solidFill>
        </a:ln>
      </dgm:spPr>
      <dgm:t>
        <a:bodyPr/>
        <a:lstStyle/>
        <a:p>
          <a:pPr algn="ctr"/>
          <a:r>
            <a:rPr lang="zh-TW" altLang="en-US" sz="1600" dirty="0" smtClean="0">
              <a:latin typeface="微軟正黑體" panose="020B0604030504040204" pitchFamily="34" charset="-120"/>
              <a:ea typeface="微軟正黑體" panose="020B0604030504040204" pitchFamily="34" charset="-120"/>
            </a:rPr>
            <a:t>安排足夠師資，視師生比例需求增加專長教師授課，依課程需要得由不同科目教師擔任。</a:t>
          </a:r>
        </a:p>
      </dgm:t>
    </dgm:pt>
    <dgm:pt modelId="{17F1C51E-E5F8-41CF-BB7C-ED9BD2188D9D}" type="parTrans" cxnId="{8EC37B30-8C10-4C9E-B612-A669C7B558FD}">
      <dgm:prSet/>
      <dgm:spPr/>
      <dgm:t>
        <a:bodyPr/>
        <a:lstStyle/>
        <a:p>
          <a:endParaRPr lang="zh-TW" altLang="en-US"/>
        </a:p>
      </dgm:t>
    </dgm:pt>
    <dgm:pt modelId="{75F71903-6502-4466-832D-E5E0F893DC4D}" type="sibTrans" cxnId="{8EC37B30-8C10-4C9E-B612-A669C7B558FD}">
      <dgm:prSet/>
      <dgm:spPr/>
      <dgm:t>
        <a:bodyPr/>
        <a:lstStyle/>
        <a:p>
          <a:endParaRPr lang="zh-TW" altLang="en-US"/>
        </a:p>
      </dgm:t>
    </dgm:pt>
    <dgm:pt modelId="{E1C2496E-0635-439D-A7DC-57D01ACDC57A}">
      <dgm:prSet phldrT="[文字]" custT="1"/>
      <dgm:spPr>
        <a:ln>
          <a:solidFill>
            <a:schemeClr val="accent1">
              <a:lumMod val="50000"/>
            </a:schemeClr>
          </a:solidFill>
        </a:ln>
      </dgm:spPr>
      <dgm:t>
        <a:bodyPr/>
        <a:lstStyle/>
        <a:p>
          <a:pPr marL="93663" marR="0" lvl="0" indent="0" algn="ctr" defTabSz="914400" eaLnBrk="1" fontAlgn="auto" latinLnBrk="0" hangingPunct="1">
            <a:lnSpc>
              <a:spcPct val="100000"/>
            </a:lnSpc>
            <a:spcBef>
              <a:spcPts val="0"/>
            </a:spcBef>
            <a:spcAft>
              <a:spcPts val="0"/>
            </a:spcAft>
            <a:buClrTx/>
            <a:buSzTx/>
            <a:buFontTx/>
            <a:buNone/>
            <a:tabLst/>
            <a:defRPr/>
          </a:pPr>
          <a:r>
            <a:rPr lang="zh-TW" altLang="en-US" sz="1800" dirty="0" smtClean="0">
              <a:latin typeface="微軟正黑體" panose="020B0604030504040204" pitchFamily="34" charset="-120"/>
              <a:ea typeface="微軟正黑體" panose="020B0604030504040204" pitchFamily="34" charset="-120"/>
            </a:rPr>
            <a:t>以實驗、實作或探究方式進行跨科主題之教學。</a:t>
          </a:r>
        </a:p>
      </dgm:t>
    </dgm:pt>
    <dgm:pt modelId="{8D162820-1871-4B98-B085-B89C7B152B8B}" type="parTrans" cxnId="{C64B8ECC-5A90-47E3-BAE9-AD11AE16B19F}">
      <dgm:prSet/>
      <dgm:spPr/>
      <dgm:t>
        <a:bodyPr/>
        <a:lstStyle/>
        <a:p>
          <a:endParaRPr lang="zh-TW" altLang="en-US"/>
        </a:p>
      </dgm:t>
    </dgm:pt>
    <dgm:pt modelId="{3EC173CB-31BE-4EBC-BA86-D6AD9AE8F2C0}" type="sibTrans" cxnId="{C64B8ECC-5A90-47E3-BAE9-AD11AE16B19F}">
      <dgm:prSet/>
      <dgm:spPr/>
      <dgm:t>
        <a:bodyPr/>
        <a:lstStyle/>
        <a:p>
          <a:endParaRPr lang="zh-TW" altLang="en-US"/>
        </a:p>
      </dgm:t>
    </dgm:pt>
    <dgm:pt modelId="{09F58AE0-607C-4A51-8D63-32895C4B08A6}">
      <dgm:prSet custT="1"/>
      <dgm:spPr>
        <a:ln>
          <a:solidFill>
            <a:schemeClr val="accent6">
              <a:lumMod val="50000"/>
            </a:schemeClr>
          </a:solidFill>
        </a:ln>
      </dgm:spPr>
      <dgm:t>
        <a:bodyPr/>
        <a:lstStyle/>
        <a:p>
          <a:pPr algn="ctr"/>
          <a:r>
            <a:rPr lang="zh-TW" altLang="en-US" sz="1800" dirty="0" smtClean="0">
              <a:latin typeface="微軟正黑體" panose="020B0604030504040204" pitchFamily="34" charset="-120"/>
              <a:ea typeface="微軟正黑體" panose="020B0604030504040204" pitchFamily="34" charset="-120"/>
            </a:rPr>
            <a:t>實施分科教學，鼓勵跨</a:t>
          </a:r>
          <a:r>
            <a:rPr lang="zh-TW" altLang="en-US" sz="1800" smtClean="0">
              <a:latin typeface="微軟正黑體" panose="020B0604030504040204" pitchFamily="34" charset="-120"/>
              <a:ea typeface="微軟正黑體" panose="020B0604030504040204" pitchFamily="34" charset="-120"/>
            </a:rPr>
            <a:t>科教學。</a:t>
          </a:r>
          <a:endParaRPr lang="zh-TW" altLang="en-US" sz="1800" dirty="0">
            <a:latin typeface="微軟正黑體" panose="020B0604030504040204" pitchFamily="34" charset="-120"/>
            <a:ea typeface="微軟正黑體" panose="020B0604030504040204" pitchFamily="34" charset="-120"/>
          </a:endParaRPr>
        </a:p>
      </dgm:t>
    </dgm:pt>
    <dgm:pt modelId="{F8A137F5-A68D-4D56-9B5A-D3A3448A171A}" type="parTrans" cxnId="{BBF372CE-241F-4A2E-AD3B-EB27B83C3BAD}">
      <dgm:prSet/>
      <dgm:spPr/>
      <dgm:t>
        <a:bodyPr/>
        <a:lstStyle/>
        <a:p>
          <a:endParaRPr lang="zh-TW" altLang="en-US"/>
        </a:p>
      </dgm:t>
    </dgm:pt>
    <dgm:pt modelId="{D11EE853-72CD-46B0-8407-33C62DE3903B}" type="sibTrans" cxnId="{BBF372CE-241F-4A2E-AD3B-EB27B83C3BAD}">
      <dgm:prSet/>
      <dgm:spPr/>
      <dgm:t>
        <a:bodyPr/>
        <a:lstStyle/>
        <a:p>
          <a:endParaRPr lang="zh-TW" altLang="en-US"/>
        </a:p>
      </dgm:t>
    </dgm:pt>
    <dgm:pt modelId="{89CA2C92-1C19-4274-AAA7-3D91B827B6CE}" type="pres">
      <dgm:prSet presAssocID="{05CE4506-3939-40AD-89A5-AF68080CFBC8}" presName="Name0" presStyleCnt="0">
        <dgm:presLayoutVars>
          <dgm:dir/>
          <dgm:resizeHandles val="exact"/>
        </dgm:presLayoutVars>
      </dgm:prSet>
      <dgm:spPr/>
      <dgm:t>
        <a:bodyPr/>
        <a:lstStyle/>
        <a:p>
          <a:endParaRPr lang="zh-TW" altLang="en-US"/>
        </a:p>
      </dgm:t>
    </dgm:pt>
    <dgm:pt modelId="{ED043B91-A83C-4D01-A798-B12100C215BE}" type="pres">
      <dgm:prSet presAssocID="{695A1B4D-CF13-4235-9DC7-C1864BA925FE}" presName="Name5" presStyleLbl="vennNode1" presStyleIdx="0" presStyleCnt="5" custLinFactNeighborX="20085" custLinFactNeighborY="-41112">
        <dgm:presLayoutVars>
          <dgm:bulletEnabled val="1"/>
        </dgm:presLayoutVars>
      </dgm:prSet>
      <dgm:spPr/>
      <dgm:t>
        <a:bodyPr/>
        <a:lstStyle/>
        <a:p>
          <a:endParaRPr lang="zh-TW" altLang="en-US"/>
        </a:p>
      </dgm:t>
    </dgm:pt>
    <dgm:pt modelId="{1A882255-9A32-4B90-92B0-C00B10C4CD4D}" type="pres">
      <dgm:prSet presAssocID="{A62C4192-8761-4034-8DF2-FDFA8C37A612}" presName="space" presStyleCnt="0"/>
      <dgm:spPr/>
    </dgm:pt>
    <dgm:pt modelId="{95915C4A-70EC-4FBE-B2CD-86B61962E913}" type="pres">
      <dgm:prSet presAssocID="{36079B1A-9ECA-4141-B929-2A48759B4557}" presName="Name5" presStyleLbl="vennNode1" presStyleIdx="1" presStyleCnt="5" custLinFactNeighborX="-57252" custLinFactNeighborY="61783">
        <dgm:presLayoutVars>
          <dgm:bulletEnabled val="1"/>
        </dgm:presLayoutVars>
      </dgm:prSet>
      <dgm:spPr/>
      <dgm:t>
        <a:bodyPr/>
        <a:lstStyle/>
        <a:p>
          <a:endParaRPr lang="zh-TW" altLang="en-US"/>
        </a:p>
      </dgm:t>
    </dgm:pt>
    <dgm:pt modelId="{F41309D2-7E0A-4E9E-BBFD-337B20DD16E7}" type="pres">
      <dgm:prSet presAssocID="{FEB51D9B-839E-4009-BCBD-68B939AB4839}" presName="space" presStyleCnt="0"/>
      <dgm:spPr/>
    </dgm:pt>
    <dgm:pt modelId="{5D35B74E-FA5E-4CBD-A81A-B9DA938CC41A}" type="pres">
      <dgm:prSet presAssocID="{ED52FEB6-FD99-4108-A2A6-EB904A9DA24A}" presName="Name5" presStyleLbl="vennNode1" presStyleIdx="2" presStyleCnt="5" custScaleX="103870" custLinFactNeighborX="-70982" custLinFactNeighborY="-36624">
        <dgm:presLayoutVars>
          <dgm:bulletEnabled val="1"/>
        </dgm:presLayoutVars>
      </dgm:prSet>
      <dgm:spPr/>
      <dgm:t>
        <a:bodyPr/>
        <a:lstStyle/>
        <a:p>
          <a:endParaRPr lang="zh-TW" altLang="en-US"/>
        </a:p>
      </dgm:t>
    </dgm:pt>
    <dgm:pt modelId="{F7BA8767-0BDB-4F49-90D1-66361B1F6A83}" type="pres">
      <dgm:prSet presAssocID="{75F71903-6502-4466-832D-E5E0F893DC4D}" presName="space" presStyleCnt="0"/>
      <dgm:spPr/>
    </dgm:pt>
    <dgm:pt modelId="{62C80D46-0835-4038-97A2-D68798CEC271}" type="pres">
      <dgm:prSet presAssocID="{E1C2496E-0635-439D-A7DC-57D01ACDC57A}" presName="Name5" presStyleLbl="vennNode1" presStyleIdx="3" presStyleCnt="5" custLinFactX="-10175" custLinFactNeighborX="-100000" custLinFactNeighborY="60443">
        <dgm:presLayoutVars>
          <dgm:bulletEnabled val="1"/>
        </dgm:presLayoutVars>
      </dgm:prSet>
      <dgm:spPr/>
      <dgm:t>
        <a:bodyPr/>
        <a:lstStyle/>
        <a:p>
          <a:endParaRPr lang="zh-TW" altLang="en-US"/>
        </a:p>
      </dgm:t>
    </dgm:pt>
    <dgm:pt modelId="{05BDE5DC-EFF9-4CCC-87F8-CB65887AFD74}" type="pres">
      <dgm:prSet presAssocID="{3EC173CB-31BE-4EBC-BA86-D6AD9AE8F2C0}" presName="space" presStyleCnt="0"/>
      <dgm:spPr/>
    </dgm:pt>
    <dgm:pt modelId="{E5B5C51B-C3AB-4A9F-A778-AFE1924EFE1C}" type="pres">
      <dgm:prSet presAssocID="{09F58AE0-607C-4A51-8D63-32895C4B08A6}" presName="Name5" presStyleLbl="vennNode1" presStyleIdx="4" presStyleCnt="5" custLinFactX="-17624" custLinFactNeighborX="-100000" custLinFactNeighborY="-30953">
        <dgm:presLayoutVars>
          <dgm:bulletEnabled val="1"/>
        </dgm:presLayoutVars>
      </dgm:prSet>
      <dgm:spPr/>
      <dgm:t>
        <a:bodyPr/>
        <a:lstStyle/>
        <a:p>
          <a:endParaRPr lang="zh-TW" altLang="en-US"/>
        </a:p>
      </dgm:t>
    </dgm:pt>
  </dgm:ptLst>
  <dgm:cxnLst>
    <dgm:cxn modelId="{91FC727E-6606-4257-9DF5-5F32164ED0BA}" srcId="{05CE4506-3939-40AD-89A5-AF68080CFBC8}" destId="{36079B1A-9ECA-4141-B929-2A48759B4557}" srcOrd="1" destOrd="0" parTransId="{A633E81B-D05C-46A8-8B95-DB4D50161D7B}" sibTransId="{FEB51D9B-839E-4009-BCBD-68B939AB4839}"/>
    <dgm:cxn modelId="{8EC37B30-8C10-4C9E-B612-A669C7B558FD}" srcId="{05CE4506-3939-40AD-89A5-AF68080CFBC8}" destId="{ED52FEB6-FD99-4108-A2A6-EB904A9DA24A}" srcOrd="2" destOrd="0" parTransId="{17F1C51E-E5F8-41CF-BB7C-ED9BD2188D9D}" sibTransId="{75F71903-6502-4466-832D-E5E0F893DC4D}"/>
    <dgm:cxn modelId="{C3BB3CA3-7766-4882-BDEC-BB7173FAD4A8}" type="presOf" srcId="{09F58AE0-607C-4A51-8D63-32895C4B08A6}" destId="{E5B5C51B-C3AB-4A9F-A778-AFE1924EFE1C}" srcOrd="0" destOrd="0" presId="urn:microsoft.com/office/officeart/2005/8/layout/venn3"/>
    <dgm:cxn modelId="{832F8D79-ECA6-4957-AC22-46A17892F5A7}" type="presOf" srcId="{05CE4506-3939-40AD-89A5-AF68080CFBC8}" destId="{89CA2C92-1C19-4274-AAA7-3D91B827B6CE}" srcOrd="0" destOrd="0" presId="urn:microsoft.com/office/officeart/2005/8/layout/venn3"/>
    <dgm:cxn modelId="{C64B8ECC-5A90-47E3-BAE9-AD11AE16B19F}" srcId="{05CE4506-3939-40AD-89A5-AF68080CFBC8}" destId="{E1C2496E-0635-439D-A7DC-57D01ACDC57A}" srcOrd="3" destOrd="0" parTransId="{8D162820-1871-4B98-B085-B89C7B152B8B}" sibTransId="{3EC173CB-31BE-4EBC-BA86-D6AD9AE8F2C0}"/>
    <dgm:cxn modelId="{BBF372CE-241F-4A2E-AD3B-EB27B83C3BAD}" srcId="{05CE4506-3939-40AD-89A5-AF68080CFBC8}" destId="{09F58AE0-607C-4A51-8D63-32895C4B08A6}" srcOrd="4" destOrd="0" parTransId="{F8A137F5-A68D-4D56-9B5A-D3A3448A171A}" sibTransId="{D11EE853-72CD-46B0-8407-33C62DE3903B}"/>
    <dgm:cxn modelId="{3A03D586-4CE0-46E0-90BB-3394D41E3736}" type="presOf" srcId="{E1C2496E-0635-439D-A7DC-57D01ACDC57A}" destId="{62C80D46-0835-4038-97A2-D68798CEC271}" srcOrd="0" destOrd="0" presId="urn:microsoft.com/office/officeart/2005/8/layout/venn3"/>
    <dgm:cxn modelId="{2C7A327D-77CB-410D-A916-E81F8D8A6E5B}" type="presOf" srcId="{ED52FEB6-FD99-4108-A2A6-EB904A9DA24A}" destId="{5D35B74E-FA5E-4CBD-A81A-B9DA938CC41A}" srcOrd="0" destOrd="0" presId="urn:microsoft.com/office/officeart/2005/8/layout/venn3"/>
    <dgm:cxn modelId="{8B516D32-F694-480B-B111-94E62B8A3A3A}" srcId="{05CE4506-3939-40AD-89A5-AF68080CFBC8}" destId="{695A1B4D-CF13-4235-9DC7-C1864BA925FE}" srcOrd="0" destOrd="0" parTransId="{92036F15-D5FF-4792-9130-CBBA64A575EC}" sibTransId="{A62C4192-8761-4034-8DF2-FDFA8C37A612}"/>
    <dgm:cxn modelId="{961DEAA7-9B5C-4DD9-B3C7-03F228AF1D53}" type="presOf" srcId="{695A1B4D-CF13-4235-9DC7-C1864BA925FE}" destId="{ED043B91-A83C-4D01-A798-B12100C215BE}" srcOrd="0" destOrd="0" presId="urn:microsoft.com/office/officeart/2005/8/layout/venn3"/>
    <dgm:cxn modelId="{5DFB31DF-03D5-40BB-A8C3-3C80CD69A7AA}" type="presOf" srcId="{36079B1A-9ECA-4141-B929-2A48759B4557}" destId="{95915C4A-70EC-4FBE-B2CD-86B61962E913}" srcOrd="0" destOrd="0" presId="urn:microsoft.com/office/officeart/2005/8/layout/venn3"/>
    <dgm:cxn modelId="{D547240E-865A-4140-9254-B62EEFBE4EA8}" type="presParOf" srcId="{89CA2C92-1C19-4274-AAA7-3D91B827B6CE}" destId="{ED043B91-A83C-4D01-A798-B12100C215BE}" srcOrd="0" destOrd="0" presId="urn:microsoft.com/office/officeart/2005/8/layout/venn3"/>
    <dgm:cxn modelId="{EAB55659-3F03-4545-A3E5-0491606993F1}" type="presParOf" srcId="{89CA2C92-1C19-4274-AAA7-3D91B827B6CE}" destId="{1A882255-9A32-4B90-92B0-C00B10C4CD4D}" srcOrd="1" destOrd="0" presId="urn:microsoft.com/office/officeart/2005/8/layout/venn3"/>
    <dgm:cxn modelId="{EDD4EBB0-C24D-4202-B886-321B2D2A1B99}" type="presParOf" srcId="{89CA2C92-1C19-4274-AAA7-3D91B827B6CE}" destId="{95915C4A-70EC-4FBE-B2CD-86B61962E913}" srcOrd="2" destOrd="0" presId="urn:microsoft.com/office/officeart/2005/8/layout/venn3"/>
    <dgm:cxn modelId="{C701D896-CB3C-4195-BBE5-F721B34FE84B}" type="presParOf" srcId="{89CA2C92-1C19-4274-AAA7-3D91B827B6CE}" destId="{F41309D2-7E0A-4E9E-BBFD-337B20DD16E7}" srcOrd="3" destOrd="0" presId="urn:microsoft.com/office/officeart/2005/8/layout/venn3"/>
    <dgm:cxn modelId="{00FE4B18-C1AD-4C31-AE10-145FF68D0E9B}" type="presParOf" srcId="{89CA2C92-1C19-4274-AAA7-3D91B827B6CE}" destId="{5D35B74E-FA5E-4CBD-A81A-B9DA938CC41A}" srcOrd="4" destOrd="0" presId="urn:microsoft.com/office/officeart/2005/8/layout/venn3"/>
    <dgm:cxn modelId="{524F450F-AA81-4A24-A354-F419286C0C60}" type="presParOf" srcId="{89CA2C92-1C19-4274-AAA7-3D91B827B6CE}" destId="{F7BA8767-0BDB-4F49-90D1-66361B1F6A83}" srcOrd="5" destOrd="0" presId="urn:microsoft.com/office/officeart/2005/8/layout/venn3"/>
    <dgm:cxn modelId="{643F9C6E-5494-438C-B110-AEC6419FED8F}" type="presParOf" srcId="{89CA2C92-1C19-4274-AAA7-3D91B827B6CE}" destId="{62C80D46-0835-4038-97A2-D68798CEC271}" srcOrd="6" destOrd="0" presId="urn:microsoft.com/office/officeart/2005/8/layout/venn3"/>
    <dgm:cxn modelId="{2A977B87-6763-4B23-8963-1087AD735D67}" type="presParOf" srcId="{89CA2C92-1C19-4274-AAA7-3D91B827B6CE}" destId="{05BDE5DC-EFF9-4CCC-87F8-CB65887AFD74}" srcOrd="7" destOrd="0" presId="urn:microsoft.com/office/officeart/2005/8/layout/venn3"/>
    <dgm:cxn modelId="{DF13EBED-86BE-41C8-917A-8932F6EA9F1D}" type="presParOf" srcId="{89CA2C92-1C19-4274-AAA7-3D91B827B6CE}" destId="{E5B5C51B-C3AB-4A9F-A778-AFE1924EFE1C}" srcOrd="8"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5CE4506-3939-40AD-89A5-AF68080CFBC8}" type="doc">
      <dgm:prSet loTypeId="urn:microsoft.com/office/officeart/2005/8/layout/venn3" loCatId="relationship" qsTypeId="urn:microsoft.com/office/officeart/2005/8/quickstyle/simple1" qsCatId="simple" csTypeId="urn:microsoft.com/office/officeart/2005/8/colors/colorful1#1" csCatId="colorful" phldr="1"/>
      <dgm:spPr/>
      <dgm:t>
        <a:bodyPr/>
        <a:lstStyle/>
        <a:p>
          <a:endParaRPr lang="zh-TW" altLang="en-US"/>
        </a:p>
      </dgm:t>
    </dgm:pt>
    <dgm:pt modelId="{695A1B4D-CF13-4235-9DC7-C1864BA925FE}">
      <dgm:prSet phldrT="[文字]" custT="1"/>
      <dgm:spPr>
        <a:solidFill>
          <a:srgbClr val="C00000">
            <a:alpha val="49804"/>
          </a:srgbClr>
        </a:solidFill>
      </dgm:spPr>
      <dgm:t>
        <a:bodyPr/>
        <a:lstStyle/>
        <a:p>
          <a:endParaRPr lang="zh-TW" altLang="en-US" sz="1600" dirty="0">
            <a:latin typeface="微軟正黑體" panose="020B0604030504040204" pitchFamily="34" charset="-120"/>
            <a:ea typeface="微軟正黑體" panose="020B0604030504040204" pitchFamily="34" charset="-120"/>
          </a:endParaRPr>
        </a:p>
      </dgm:t>
    </dgm:pt>
    <dgm:pt modelId="{92036F15-D5FF-4792-9130-CBBA64A575EC}" type="parTrans" cxnId="{8B516D32-F694-480B-B111-94E62B8A3A3A}">
      <dgm:prSet/>
      <dgm:spPr/>
      <dgm:t>
        <a:bodyPr/>
        <a:lstStyle/>
        <a:p>
          <a:endParaRPr lang="zh-TW" altLang="en-US"/>
        </a:p>
      </dgm:t>
    </dgm:pt>
    <dgm:pt modelId="{A62C4192-8761-4034-8DF2-FDFA8C37A612}" type="sibTrans" cxnId="{8B516D32-F694-480B-B111-94E62B8A3A3A}">
      <dgm:prSet/>
      <dgm:spPr/>
      <dgm:t>
        <a:bodyPr/>
        <a:lstStyle/>
        <a:p>
          <a:endParaRPr lang="zh-TW" altLang="en-US"/>
        </a:p>
      </dgm:t>
    </dgm:pt>
    <dgm:pt modelId="{36079B1A-9ECA-4141-B929-2A48759B4557}">
      <dgm:prSet phldrT="[文字]" custT="1"/>
      <dgm:spPr/>
      <dgm:t>
        <a:bodyPr/>
        <a:lstStyle/>
        <a:p>
          <a:endParaRPr lang="zh-TW" altLang="en-US" sz="1400" dirty="0">
            <a:latin typeface="微軟正黑體" panose="020B0604030504040204" pitchFamily="34" charset="-120"/>
            <a:ea typeface="微軟正黑體" panose="020B0604030504040204" pitchFamily="34" charset="-120"/>
          </a:endParaRPr>
        </a:p>
      </dgm:t>
    </dgm:pt>
    <dgm:pt modelId="{A633E81B-D05C-46A8-8B95-DB4D50161D7B}" type="parTrans" cxnId="{91FC727E-6606-4257-9DF5-5F32164ED0BA}">
      <dgm:prSet/>
      <dgm:spPr/>
      <dgm:t>
        <a:bodyPr/>
        <a:lstStyle/>
        <a:p>
          <a:endParaRPr lang="zh-TW" altLang="en-US"/>
        </a:p>
      </dgm:t>
    </dgm:pt>
    <dgm:pt modelId="{FEB51D9B-839E-4009-BCBD-68B939AB4839}" type="sibTrans" cxnId="{91FC727E-6606-4257-9DF5-5F32164ED0BA}">
      <dgm:prSet/>
      <dgm:spPr/>
      <dgm:t>
        <a:bodyPr/>
        <a:lstStyle/>
        <a:p>
          <a:endParaRPr lang="zh-TW" altLang="en-US"/>
        </a:p>
      </dgm:t>
    </dgm:pt>
    <dgm:pt modelId="{ED52FEB6-FD99-4108-A2A6-EB904A9DA24A}">
      <dgm:prSet phldrT="[文字]" custT="1"/>
      <dgm:spPr>
        <a:solidFill>
          <a:schemeClr val="bg2">
            <a:alpha val="50000"/>
          </a:schemeClr>
        </a:solidFill>
      </dgm:spPr>
      <dgm:t>
        <a:bodyPr/>
        <a:lstStyle/>
        <a:p>
          <a:pPr algn="ctr"/>
          <a:endParaRPr lang="zh-TW" altLang="en-US" sz="1200" dirty="0" smtClean="0">
            <a:latin typeface="微軟正黑體" panose="020B0604030504040204" pitchFamily="34" charset="-120"/>
            <a:ea typeface="微軟正黑體" panose="020B0604030504040204" pitchFamily="34" charset="-120"/>
          </a:endParaRPr>
        </a:p>
      </dgm:t>
    </dgm:pt>
    <dgm:pt modelId="{17F1C51E-E5F8-41CF-BB7C-ED9BD2188D9D}" type="parTrans" cxnId="{8EC37B30-8C10-4C9E-B612-A669C7B558FD}">
      <dgm:prSet/>
      <dgm:spPr/>
      <dgm:t>
        <a:bodyPr/>
        <a:lstStyle/>
        <a:p>
          <a:endParaRPr lang="zh-TW" altLang="en-US"/>
        </a:p>
      </dgm:t>
    </dgm:pt>
    <dgm:pt modelId="{75F71903-6502-4466-832D-E5E0F893DC4D}" type="sibTrans" cxnId="{8EC37B30-8C10-4C9E-B612-A669C7B558FD}">
      <dgm:prSet/>
      <dgm:spPr/>
      <dgm:t>
        <a:bodyPr/>
        <a:lstStyle/>
        <a:p>
          <a:endParaRPr lang="zh-TW" altLang="en-US"/>
        </a:p>
      </dgm:t>
    </dgm:pt>
    <dgm:pt modelId="{E1C2496E-0635-439D-A7DC-57D01ACDC57A}">
      <dgm:prSet phldrT="[文字]" custT="1"/>
      <dgm:spPr/>
      <dgm:t>
        <a:bodyPr/>
        <a:lstStyle/>
        <a:p>
          <a:pPr marL="93663" marR="0" lvl="0" indent="0" algn="ctr" defTabSz="914400" eaLnBrk="1" fontAlgn="auto" latinLnBrk="0" hangingPunct="1">
            <a:lnSpc>
              <a:spcPct val="100000"/>
            </a:lnSpc>
            <a:spcBef>
              <a:spcPts val="0"/>
            </a:spcBef>
            <a:spcAft>
              <a:spcPts val="0"/>
            </a:spcAft>
            <a:buClrTx/>
            <a:buSzTx/>
            <a:buFontTx/>
            <a:buNone/>
            <a:tabLst/>
            <a:defRPr/>
          </a:pPr>
          <a:endParaRPr lang="zh-TW" altLang="en-US" sz="1200" dirty="0">
            <a:latin typeface="標楷體" pitchFamily="65" charset="-120"/>
            <a:ea typeface="標楷體" pitchFamily="65" charset="-120"/>
          </a:endParaRPr>
        </a:p>
      </dgm:t>
    </dgm:pt>
    <dgm:pt modelId="{8D162820-1871-4B98-B085-B89C7B152B8B}" type="parTrans" cxnId="{C64B8ECC-5A90-47E3-BAE9-AD11AE16B19F}">
      <dgm:prSet/>
      <dgm:spPr/>
      <dgm:t>
        <a:bodyPr/>
        <a:lstStyle/>
        <a:p>
          <a:endParaRPr lang="zh-TW" altLang="en-US"/>
        </a:p>
      </dgm:t>
    </dgm:pt>
    <dgm:pt modelId="{3EC173CB-31BE-4EBC-BA86-D6AD9AE8F2C0}" type="sibTrans" cxnId="{C64B8ECC-5A90-47E3-BAE9-AD11AE16B19F}">
      <dgm:prSet/>
      <dgm:spPr/>
      <dgm:t>
        <a:bodyPr/>
        <a:lstStyle/>
        <a:p>
          <a:endParaRPr lang="zh-TW" altLang="en-US"/>
        </a:p>
      </dgm:t>
    </dgm:pt>
    <dgm:pt modelId="{09F58AE0-607C-4A51-8D63-32895C4B08A6}">
      <dgm:prSet custT="1"/>
      <dgm:spPr>
        <a:solidFill>
          <a:srgbClr val="FFCCFF">
            <a:alpha val="50000"/>
          </a:srgbClr>
        </a:solidFill>
      </dgm:spPr>
      <dgm:t>
        <a:bodyPr/>
        <a:lstStyle/>
        <a:p>
          <a:pPr algn="ctr"/>
          <a:endParaRPr lang="zh-TW" altLang="en-US" sz="1800" dirty="0">
            <a:latin typeface="微軟正黑體" panose="020B0604030504040204" pitchFamily="34" charset="-120"/>
            <a:ea typeface="微軟正黑體" panose="020B0604030504040204" pitchFamily="34" charset="-120"/>
          </a:endParaRPr>
        </a:p>
      </dgm:t>
    </dgm:pt>
    <dgm:pt modelId="{F8A137F5-A68D-4D56-9B5A-D3A3448A171A}" type="parTrans" cxnId="{BBF372CE-241F-4A2E-AD3B-EB27B83C3BAD}">
      <dgm:prSet/>
      <dgm:spPr/>
      <dgm:t>
        <a:bodyPr/>
        <a:lstStyle/>
        <a:p>
          <a:endParaRPr lang="zh-TW" altLang="en-US"/>
        </a:p>
      </dgm:t>
    </dgm:pt>
    <dgm:pt modelId="{D11EE853-72CD-46B0-8407-33C62DE3903B}" type="sibTrans" cxnId="{BBF372CE-241F-4A2E-AD3B-EB27B83C3BAD}">
      <dgm:prSet/>
      <dgm:spPr/>
      <dgm:t>
        <a:bodyPr/>
        <a:lstStyle/>
        <a:p>
          <a:endParaRPr lang="zh-TW" altLang="en-US"/>
        </a:p>
      </dgm:t>
    </dgm:pt>
    <dgm:pt modelId="{E969DCDB-86BD-4673-BB97-59D7CDF78606}">
      <dgm:prSet/>
      <dgm:spPr>
        <a:solidFill>
          <a:schemeClr val="accent6">
            <a:lumMod val="40000"/>
            <a:lumOff val="60000"/>
            <a:alpha val="50000"/>
          </a:schemeClr>
        </a:solidFill>
      </dgm:spPr>
      <dgm:t>
        <a:bodyPr/>
        <a:lstStyle/>
        <a:p>
          <a:endParaRPr lang="zh-TW" altLang="en-US" dirty="0"/>
        </a:p>
      </dgm:t>
    </dgm:pt>
    <dgm:pt modelId="{D622FDE4-165B-4782-B2CF-DA879549FC26}" type="parTrans" cxnId="{0EBEA96F-03BA-4795-A2A9-D6EF178E657C}">
      <dgm:prSet/>
      <dgm:spPr/>
      <dgm:t>
        <a:bodyPr/>
        <a:lstStyle/>
        <a:p>
          <a:endParaRPr lang="zh-TW" altLang="en-US"/>
        </a:p>
      </dgm:t>
    </dgm:pt>
    <dgm:pt modelId="{40F2BCF4-AB75-4207-A0DD-909E0590F109}" type="sibTrans" cxnId="{0EBEA96F-03BA-4795-A2A9-D6EF178E657C}">
      <dgm:prSet/>
      <dgm:spPr/>
      <dgm:t>
        <a:bodyPr/>
        <a:lstStyle/>
        <a:p>
          <a:endParaRPr lang="zh-TW" altLang="en-US"/>
        </a:p>
      </dgm:t>
    </dgm:pt>
    <dgm:pt modelId="{89CA2C92-1C19-4274-AAA7-3D91B827B6CE}" type="pres">
      <dgm:prSet presAssocID="{05CE4506-3939-40AD-89A5-AF68080CFBC8}" presName="Name0" presStyleCnt="0">
        <dgm:presLayoutVars>
          <dgm:dir/>
          <dgm:resizeHandles val="exact"/>
        </dgm:presLayoutVars>
      </dgm:prSet>
      <dgm:spPr/>
      <dgm:t>
        <a:bodyPr/>
        <a:lstStyle/>
        <a:p>
          <a:endParaRPr lang="zh-TW" altLang="en-US"/>
        </a:p>
      </dgm:t>
    </dgm:pt>
    <dgm:pt modelId="{ED043B91-A83C-4D01-A798-B12100C215BE}" type="pres">
      <dgm:prSet presAssocID="{695A1B4D-CF13-4235-9DC7-C1864BA925FE}" presName="Name5" presStyleLbl="vennNode1" presStyleIdx="0" presStyleCnt="6" custLinFactX="9106" custLinFactNeighborX="100000" custLinFactNeighborY="-46183">
        <dgm:presLayoutVars>
          <dgm:bulletEnabled val="1"/>
        </dgm:presLayoutVars>
      </dgm:prSet>
      <dgm:spPr/>
      <dgm:t>
        <a:bodyPr/>
        <a:lstStyle/>
        <a:p>
          <a:endParaRPr lang="zh-TW" altLang="en-US"/>
        </a:p>
      </dgm:t>
    </dgm:pt>
    <dgm:pt modelId="{1A882255-9A32-4B90-92B0-C00B10C4CD4D}" type="pres">
      <dgm:prSet presAssocID="{A62C4192-8761-4034-8DF2-FDFA8C37A612}" presName="space" presStyleCnt="0"/>
      <dgm:spPr/>
    </dgm:pt>
    <dgm:pt modelId="{95915C4A-70EC-4FBE-B2CD-86B61962E913}" type="pres">
      <dgm:prSet presAssocID="{36079B1A-9ECA-4141-B929-2A48759B4557}" presName="Name5" presStyleLbl="vennNode1" presStyleIdx="1" presStyleCnt="6" custLinFactX="-62831" custLinFactY="1225" custLinFactNeighborX="-100000" custLinFactNeighborY="100000">
        <dgm:presLayoutVars>
          <dgm:bulletEnabled val="1"/>
        </dgm:presLayoutVars>
      </dgm:prSet>
      <dgm:spPr/>
      <dgm:t>
        <a:bodyPr/>
        <a:lstStyle/>
        <a:p>
          <a:endParaRPr lang="zh-TW" altLang="en-US"/>
        </a:p>
      </dgm:t>
    </dgm:pt>
    <dgm:pt modelId="{F41309D2-7E0A-4E9E-BBFD-337B20DD16E7}" type="pres">
      <dgm:prSet presAssocID="{FEB51D9B-839E-4009-BCBD-68B939AB4839}" presName="space" presStyleCnt="0"/>
      <dgm:spPr/>
    </dgm:pt>
    <dgm:pt modelId="{5D35B74E-FA5E-4CBD-A81A-B9DA938CC41A}" type="pres">
      <dgm:prSet presAssocID="{ED52FEB6-FD99-4108-A2A6-EB904A9DA24A}" presName="Name5" presStyleLbl="vennNode1" presStyleIdx="2" presStyleCnt="6" custScaleX="103786" custLinFactX="7159" custLinFactNeighborX="100000" custLinFactNeighborY="-62845">
        <dgm:presLayoutVars>
          <dgm:bulletEnabled val="1"/>
        </dgm:presLayoutVars>
      </dgm:prSet>
      <dgm:spPr/>
      <dgm:t>
        <a:bodyPr/>
        <a:lstStyle/>
        <a:p>
          <a:endParaRPr lang="zh-TW" altLang="en-US"/>
        </a:p>
      </dgm:t>
    </dgm:pt>
    <dgm:pt modelId="{F7BA8767-0BDB-4F49-90D1-66361B1F6A83}" type="pres">
      <dgm:prSet presAssocID="{75F71903-6502-4466-832D-E5E0F893DC4D}" presName="space" presStyleCnt="0"/>
      <dgm:spPr/>
    </dgm:pt>
    <dgm:pt modelId="{62C80D46-0835-4038-97A2-D68798CEC271}" type="pres">
      <dgm:prSet presAssocID="{E1C2496E-0635-439D-A7DC-57D01ACDC57A}" presName="Name5" presStyleLbl="vennNode1" presStyleIdx="3" presStyleCnt="6" custLinFactX="-13539" custLinFactY="4587" custLinFactNeighborX="-100000" custLinFactNeighborY="100000">
        <dgm:presLayoutVars>
          <dgm:bulletEnabled val="1"/>
        </dgm:presLayoutVars>
      </dgm:prSet>
      <dgm:spPr/>
      <dgm:t>
        <a:bodyPr/>
        <a:lstStyle/>
        <a:p>
          <a:endParaRPr lang="zh-TW" altLang="en-US"/>
        </a:p>
      </dgm:t>
    </dgm:pt>
    <dgm:pt modelId="{05BDE5DC-EFF9-4CCC-87F8-CB65887AFD74}" type="pres">
      <dgm:prSet presAssocID="{3EC173CB-31BE-4EBC-BA86-D6AD9AE8F2C0}" presName="space" presStyleCnt="0"/>
      <dgm:spPr/>
    </dgm:pt>
    <dgm:pt modelId="{90394FC7-77B3-4F0F-B625-91C9BEEBD817}" type="pres">
      <dgm:prSet presAssocID="{E969DCDB-86BD-4673-BB97-59D7CDF78606}" presName="Name5" presStyleLbl="vennNode1" presStyleIdx="4" presStyleCnt="6" custLinFactX="43209" custLinFactNeighborX="100000" custLinFactNeighborY="-31647">
        <dgm:presLayoutVars>
          <dgm:bulletEnabled val="1"/>
        </dgm:presLayoutVars>
      </dgm:prSet>
      <dgm:spPr/>
      <dgm:t>
        <a:bodyPr/>
        <a:lstStyle/>
        <a:p>
          <a:endParaRPr lang="zh-TW" altLang="en-US"/>
        </a:p>
      </dgm:t>
    </dgm:pt>
    <dgm:pt modelId="{92DBAEE8-87E4-4109-8464-84599BE2205E}" type="pres">
      <dgm:prSet presAssocID="{40F2BCF4-AB75-4207-A0DD-909E0590F109}" presName="space" presStyleCnt="0"/>
      <dgm:spPr/>
    </dgm:pt>
    <dgm:pt modelId="{E5B5C51B-C3AB-4A9F-A778-AFE1924EFE1C}" type="pres">
      <dgm:prSet presAssocID="{09F58AE0-607C-4A51-8D63-32895C4B08A6}" presName="Name5" presStyleLbl="vennNode1" presStyleIdx="5" presStyleCnt="6" custLinFactY="12352" custLinFactNeighborX="20284" custLinFactNeighborY="100000">
        <dgm:presLayoutVars>
          <dgm:bulletEnabled val="1"/>
        </dgm:presLayoutVars>
      </dgm:prSet>
      <dgm:spPr/>
      <dgm:t>
        <a:bodyPr/>
        <a:lstStyle/>
        <a:p>
          <a:endParaRPr lang="zh-TW" altLang="en-US"/>
        </a:p>
      </dgm:t>
    </dgm:pt>
  </dgm:ptLst>
  <dgm:cxnLst>
    <dgm:cxn modelId="{0EBEA96F-03BA-4795-A2A9-D6EF178E657C}" srcId="{05CE4506-3939-40AD-89A5-AF68080CFBC8}" destId="{E969DCDB-86BD-4673-BB97-59D7CDF78606}" srcOrd="4" destOrd="0" parTransId="{D622FDE4-165B-4782-B2CF-DA879549FC26}" sibTransId="{40F2BCF4-AB75-4207-A0DD-909E0590F109}"/>
    <dgm:cxn modelId="{CAA84912-A2F5-466A-938E-60FBAFF103DC}" type="presOf" srcId="{36079B1A-9ECA-4141-B929-2A48759B4557}" destId="{95915C4A-70EC-4FBE-B2CD-86B61962E913}" srcOrd="0" destOrd="0" presId="urn:microsoft.com/office/officeart/2005/8/layout/venn3"/>
    <dgm:cxn modelId="{8EC37B30-8C10-4C9E-B612-A669C7B558FD}" srcId="{05CE4506-3939-40AD-89A5-AF68080CFBC8}" destId="{ED52FEB6-FD99-4108-A2A6-EB904A9DA24A}" srcOrd="2" destOrd="0" parTransId="{17F1C51E-E5F8-41CF-BB7C-ED9BD2188D9D}" sibTransId="{75F71903-6502-4466-832D-E5E0F893DC4D}"/>
    <dgm:cxn modelId="{D2E03D59-2288-4ACA-85FE-4D35A6B1A8A6}" type="presOf" srcId="{ED52FEB6-FD99-4108-A2A6-EB904A9DA24A}" destId="{5D35B74E-FA5E-4CBD-A81A-B9DA938CC41A}" srcOrd="0" destOrd="0" presId="urn:microsoft.com/office/officeart/2005/8/layout/venn3"/>
    <dgm:cxn modelId="{0223C229-C558-418F-8D8B-C439CA83CE15}" type="presOf" srcId="{E1C2496E-0635-439D-A7DC-57D01ACDC57A}" destId="{62C80D46-0835-4038-97A2-D68798CEC271}" srcOrd="0" destOrd="0" presId="urn:microsoft.com/office/officeart/2005/8/layout/venn3"/>
    <dgm:cxn modelId="{0BF72DE3-4917-4D9D-A1FB-15053581DB23}" type="presOf" srcId="{05CE4506-3939-40AD-89A5-AF68080CFBC8}" destId="{89CA2C92-1C19-4274-AAA7-3D91B827B6CE}" srcOrd="0" destOrd="0" presId="urn:microsoft.com/office/officeart/2005/8/layout/venn3"/>
    <dgm:cxn modelId="{8B516D32-F694-480B-B111-94E62B8A3A3A}" srcId="{05CE4506-3939-40AD-89A5-AF68080CFBC8}" destId="{695A1B4D-CF13-4235-9DC7-C1864BA925FE}" srcOrd="0" destOrd="0" parTransId="{92036F15-D5FF-4792-9130-CBBA64A575EC}" sibTransId="{A62C4192-8761-4034-8DF2-FDFA8C37A612}"/>
    <dgm:cxn modelId="{C64B8ECC-5A90-47E3-BAE9-AD11AE16B19F}" srcId="{05CE4506-3939-40AD-89A5-AF68080CFBC8}" destId="{E1C2496E-0635-439D-A7DC-57D01ACDC57A}" srcOrd="3" destOrd="0" parTransId="{8D162820-1871-4B98-B085-B89C7B152B8B}" sibTransId="{3EC173CB-31BE-4EBC-BA86-D6AD9AE8F2C0}"/>
    <dgm:cxn modelId="{0994C2DA-5AE5-4D83-897C-C24F641E3E06}" type="presOf" srcId="{E969DCDB-86BD-4673-BB97-59D7CDF78606}" destId="{90394FC7-77B3-4F0F-B625-91C9BEEBD817}" srcOrd="0" destOrd="0" presId="urn:microsoft.com/office/officeart/2005/8/layout/venn3"/>
    <dgm:cxn modelId="{343006C2-E405-4B14-B7FB-A3F86E11DB91}" type="presOf" srcId="{09F58AE0-607C-4A51-8D63-32895C4B08A6}" destId="{E5B5C51B-C3AB-4A9F-A778-AFE1924EFE1C}" srcOrd="0" destOrd="0" presId="urn:microsoft.com/office/officeart/2005/8/layout/venn3"/>
    <dgm:cxn modelId="{BBF372CE-241F-4A2E-AD3B-EB27B83C3BAD}" srcId="{05CE4506-3939-40AD-89A5-AF68080CFBC8}" destId="{09F58AE0-607C-4A51-8D63-32895C4B08A6}" srcOrd="5" destOrd="0" parTransId="{F8A137F5-A68D-4D56-9B5A-D3A3448A171A}" sibTransId="{D11EE853-72CD-46B0-8407-33C62DE3903B}"/>
    <dgm:cxn modelId="{8AC79537-AF0F-4B1C-99C3-83CC21B1BB78}" type="presOf" srcId="{695A1B4D-CF13-4235-9DC7-C1864BA925FE}" destId="{ED043B91-A83C-4D01-A798-B12100C215BE}" srcOrd="0" destOrd="0" presId="urn:microsoft.com/office/officeart/2005/8/layout/venn3"/>
    <dgm:cxn modelId="{91FC727E-6606-4257-9DF5-5F32164ED0BA}" srcId="{05CE4506-3939-40AD-89A5-AF68080CFBC8}" destId="{36079B1A-9ECA-4141-B929-2A48759B4557}" srcOrd="1" destOrd="0" parTransId="{A633E81B-D05C-46A8-8B95-DB4D50161D7B}" sibTransId="{FEB51D9B-839E-4009-BCBD-68B939AB4839}"/>
    <dgm:cxn modelId="{02EA19E8-8023-4837-84B4-8453BD9596CC}" type="presParOf" srcId="{89CA2C92-1C19-4274-AAA7-3D91B827B6CE}" destId="{ED043B91-A83C-4D01-A798-B12100C215BE}" srcOrd="0" destOrd="0" presId="urn:microsoft.com/office/officeart/2005/8/layout/venn3"/>
    <dgm:cxn modelId="{CACD1800-F25B-4A78-B1F9-C96FFC535CB9}" type="presParOf" srcId="{89CA2C92-1C19-4274-AAA7-3D91B827B6CE}" destId="{1A882255-9A32-4B90-92B0-C00B10C4CD4D}" srcOrd="1" destOrd="0" presId="urn:microsoft.com/office/officeart/2005/8/layout/venn3"/>
    <dgm:cxn modelId="{553F8326-31BA-442E-BD44-F2F88BBB6951}" type="presParOf" srcId="{89CA2C92-1C19-4274-AAA7-3D91B827B6CE}" destId="{95915C4A-70EC-4FBE-B2CD-86B61962E913}" srcOrd="2" destOrd="0" presId="urn:microsoft.com/office/officeart/2005/8/layout/venn3"/>
    <dgm:cxn modelId="{874C51BE-2616-43D7-928E-A6524A924B73}" type="presParOf" srcId="{89CA2C92-1C19-4274-AAA7-3D91B827B6CE}" destId="{F41309D2-7E0A-4E9E-BBFD-337B20DD16E7}" srcOrd="3" destOrd="0" presId="urn:microsoft.com/office/officeart/2005/8/layout/venn3"/>
    <dgm:cxn modelId="{803B9E23-00A8-40D9-BC6A-63EC3DDA4E29}" type="presParOf" srcId="{89CA2C92-1C19-4274-AAA7-3D91B827B6CE}" destId="{5D35B74E-FA5E-4CBD-A81A-B9DA938CC41A}" srcOrd="4" destOrd="0" presId="urn:microsoft.com/office/officeart/2005/8/layout/venn3"/>
    <dgm:cxn modelId="{6A63019A-BFAC-4CCF-A988-A30AF96E8720}" type="presParOf" srcId="{89CA2C92-1C19-4274-AAA7-3D91B827B6CE}" destId="{F7BA8767-0BDB-4F49-90D1-66361B1F6A83}" srcOrd="5" destOrd="0" presId="urn:microsoft.com/office/officeart/2005/8/layout/venn3"/>
    <dgm:cxn modelId="{EBD25391-7EB7-4F9D-8B56-DCD3C94FB746}" type="presParOf" srcId="{89CA2C92-1C19-4274-AAA7-3D91B827B6CE}" destId="{62C80D46-0835-4038-97A2-D68798CEC271}" srcOrd="6" destOrd="0" presId="urn:microsoft.com/office/officeart/2005/8/layout/venn3"/>
    <dgm:cxn modelId="{6811829D-39DB-4C1E-A29C-55E8BFB85D72}" type="presParOf" srcId="{89CA2C92-1C19-4274-AAA7-3D91B827B6CE}" destId="{05BDE5DC-EFF9-4CCC-87F8-CB65887AFD74}" srcOrd="7" destOrd="0" presId="urn:microsoft.com/office/officeart/2005/8/layout/venn3"/>
    <dgm:cxn modelId="{BF61E1D7-F625-42F1-93A2-F8A454D18154}" type="presParOf" srcId="{89CA2C92-1C19-4274-AAA7-3D91B827B6CE}" destId="{90394FC7-77B3-4F0F-B625-91C9BEEBD817}" srcOrd="8" destOrd="0" presId="urn:microsoft.com/office/officeart/2005/8/layout/venn3"/>
    <dgm:cxn modelId="{456E996D-3AB6-4B9F-9E78-77FFACB12620}" type="presParOf" srcId="{89CA2C92-1C19-4274-AAA7-3D91B827B6CE}" destId="{92DBAEE8-87E4-4109-8464-84599BE2205E}" srcOrd="9" destOrd="0" presId="urn:microsoft.com/office/officeart/2005/8/layout/venn3"/>
    <dgm:cxn modelId="{8C287A7E-E33C-466A-BCFD-9F7968087EEE}" type="presParOf" srcId="{89CA2C92-1C19-4274-AAA7-3D91B827B6CE}" destId="{E5B5C51B-C3AB-4A9F-A778-AFE1924EFE1C}" srcOrd="10"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E7A31D0-326B-47B5-8C63-BCB089DBED5C}"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zh-TW" altLang="en-US"/>
        </a:p>
      </dgm:t>
    </dgm:pt>
    <dgm:pt modelId="{9EDFB6B0-94FC-499B-B03D-942DAE329D5A}">
      <dgm:prSet phldrT="[文字]" custT="1"/>
      <dgm:spPr>
        <a:solidFill>
          <a:srgbClr val="FF99CC"/>
        </a:solidFill>
      </dgm:spPr>
      <dgm:t>
        <a:bodyPr/>
        <a:lstStyle/>
        <a:p>
          <a:r>
            <a:rPr lang="zh-TW" altLang="en-US" sz="2800" b="1" dirty="0" smtClean="0">
              <a:solidFill>
                <a:srgbClr val="7030A0"/>
              </a:solidFill>
              <a:latin typeface="微軟正黑體" panose="020B0604030504040204" pitchFamily="34" charset="-120"/>
              <a:ea typeface="微軟正黑體" panose="020B0604030504040204" pitchFamily="34" charset="-120"/>
            </a:rPr>
            <a:t>評     量</a:t>
          </a:r>
          <a:endParaRPr lang="zh-TW" altLang="en-US" sz="2800" b="1" dirty="0">
            <a:solidFill>
              <a:srgbClr val="7030A0"/>
            </a:solidFill>
            <a:latin typeface="微軟正黑體" panose="020B0604030504040204" pitchFamily="34" charset="-120"/>
            <a:ea typeface="微軟正黑體" panose="020B0604030504040204" pitchFamily="34" charset="-120"/>
          </a:endParaRPr>
        </a:p>
      </dgm:t>
    </dgm:pt>
    <dgm:pt modelId="{AFADA62A-BE90-4822-9711-E6DE6FBE5EDC}" type="parTrans" cxnId="{97422B7B-927C-42A5-8391-53CC9CE44760}">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9F0C722-5314-43C2-9376-82316EA5D02B}" type="sibTrans" cxnId="{97422B7B-927C-42A5-8391-53CC9CE44760}">
      <dgm:prSet/>
      <dgm:spPr/>
      <dgm:t>
        <a:bodyPr/>
        <a:lstStyle/>
        <a:p>
          <a:endParaRPr lang="zh-TW" altLang="en-US">
            <a:latin typeface="微軟正黑體" panose="020B0604030504040204" pitchFamily="34" charset="-120"/>
            <a:ea typeface="微軟正黑體" panose="020B0604030504040204" pitchFamily="34" charset="-120"/>
          </a:endParaRPr>
        </a:p>
      </dgm:t>
    </dgm:pt>
    <dgm:pt modelId="{18564968-6445-4283-B969-8D24FA3F1AF7}">
      <dgm:prSet phldrT="[文字]" custT="1"/>
      <dgm:spPr/>
      <dgm:t>
        <a:bodyPr/>
        <a:lstStyle/>
        <a:p>
          <a:pPr>
            <a:lnSpc>
              <a:spcPct val="100000"/>
            </a:lnSpc>
            <a:spcAft>
              <a:spcPts val="0"/>
            </a:spcAft>
          </a:pPr>
          <a:r>
            <a:rPr lang="zh-TW" altLang="en-US" sz="2600" kern="1200" dirty="0" smtClean="0">
              <a:solidFill>
                <a:schemeClr val="dk1"/>
              </a:solidFill>
              <a:latin typeface="微軟正黑體" panose="020B0604030504040204" pitchFamily="34" charset="-120"/>
              <a:ea typeface="微軟正黑體" panose="020B0604030504040204" pitchFamily="34" charset="-120"/>
              <a:cs typeface="+mn-cs"/>
            </a:rPr>
            <a:t>強調多元的評量方式。</a:t>
          </a:r>
          <a:endParaRPr lang="zh-TW" altLang="en-US" sz="2600" kern="1200" dirty="0">
            <a:solidFill>
              <a:schemeClr val="dk1"/>
            </a:solidFill>
            <a:latin typeface="微軟正黑體" panose="020B0604030504040204" pitchFamily="34" charset="-120"/>
            <a:ea typeface="微軟正黑體" panose="020B0604030504040204" pitchFamily="34" charset="-120"/>
            <a:cs typeface="+mn-cs"/>
          </a:endParaRPr>
        </a:p>
      </dgm:t>
    </dgm:pt>
    <dgm:pt modelId="{05E5B0BA-824A-4E31-A51F-0E5702FF3F3A}" type="parTrans" cxnId="{8C5CB4C1-C8D8-4D35-8777-BE618545F3B1}">
      <dgm:prSet/>
      <dgm:spPr/>
      <dgm:t>
        <a:bodyPr/>
        <a:lstStyle/>
        <a:p>
          <a:endParaRPr lang="zh-TW" altLang="en-US">
            <a:latin typeface="微軟正黑體" panose="020B0604030504040204" pitchFamily="34" charset="-120"/>
            <a:ea typeface="微軟正黑體" panose="020B0604030504040204" pitchFamily="34" charset="-120"/>
          </a:endParaRPr>
        </a:p>
      </dgm:t>
    </dgm:pt>
    <dgm:pt modelId="{1B4A9159-053C-4C5A-A24F-6B4C047F6A46}" type="sibTrans" cxnId="{8C5CB4C1-C8D8-4D35-8777-BE618545F3B1}">
      <dgm:prSet/>
      <dgm:spPr/>
      <dgm:t>
        <a:bodyPr/>
        <a:lstStyle/>
        <a:p>
          <a:endParaRPr lang="zh-TW" altLang="en-US">
            <a:latin typeface="微軟正黑體" panose="020B0604030504040204" pitchFamily="34" charset="-120"/>
            <a:ea typeface="微軟正黑體" panose="020B0604030504040204" pitchFamily="34" charset="-120"/>
          </a:endParaRPr>
        </a:p>
      </dgm:t>
    </dgm:pt>
    <dgm:pt modelId="{06463410-57B6-4E07-93EC-C4B18D5A4119}">
      <dgm:prSet phldrT="[文字]" custT="1"/>
      <dgm:spPr/>
      <dgm:t>
        <a:bodyPr/>
        <a:lstStyle/>
        <a:p>
          <a:pPr>
            <a:lnSpc>
              <a:spcPct val="100000"/>
            </a:lnSpc>
            <a:spcAft>
              <a:spcPts val="0"/>
            </a:spcAft>
          </a:pPr>
          <a:r>
            <a:rPr lang="zh-TW" altLang="en-US" sz="2600" kern="1200" dirty="0" smtClean="0">
              <a:solidFill>
                <a:schemeClr val="dk1"/>
              </a:solidFill>
              <a:latin typeface="微軟正黑體" panose="020B0604030504040204" pitchFamily="34" charset="-120"/>
              <a:ea typeface="微軟正黑體" panose="020B0604030504040204" pitchFamily="34" charset="-120"/>
              <a:cs typeface="+mn-cs"/>
            </a:rPr>
            <a:t>促進學生成為自發主動的學習者。</a:t>
          </a:r>
          <a:endParaRPr lang="zh-TW" altLang="en-US" sz="2600" kern="1200" dirty="0">
            <a:solidFill>
              <a:schemeClr val="dk1"/>
            </a:solidFill>
            <a:latin typeface="微軟正黑體" panose="020B0604030504040204" pitchFamily="34" charset="-120"/>
            <a:ea typeface="微軟正黑體" panose="020B0604030504040204" pitchFamily="34" charset="-120"/>
            <a:cs typeface="+mn-cs"/>
          </a:endParaRPr>
        </a:p>
      </dgm:t>
    </dgm:pt>
    <dgm:pt modelId="{AC0F7786-5EAF-4673-8B28-678D1A2EE485}" type="parTrans" cxnId="{69035A99-303F-4AFA-B04D-D3B94BEEFB38}">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E1CB500-788B-4B60-8AF8-064FE9617EA9}" type="sibTrans" cxnId="{69035A99-303F-4AFA-B04D-D3B94BEEFB38}">
      <dgm:prSet/>
      <dgm:spPr/>
      <dgm:t>
        <a:bodyPr/>
        <a:lstStyle/>
        <a:p>
          <a:endParaRPr lang="zh-TW" altLang="en-US">
            <a:latin typeface="微軟正黑體" panose="020B0604030504040204" pitchFamily="34" charset="-120"/>
            <a:ea typeface="微軟正黑體" panose="020B0604030504040204" pitchFamily="34" charset="-120"/>
          </a:endParaRPr>
        </a:p>
      </dgm:t>
    </dgm:pt>
    <dgm:pt modelId="{553994F6-A6AA-4EFB-A781-6241A598145A}">
      <dgm:prSet phldrT="[文字]" custT="1"/>
      <dgm:spPr/>
      <dgm:t>
        <a:bodyPr/>
        <a:lstStyle/>
        <a:p>
          <a:pPr>
            <a:lnSpc>
              <a:spcPct val="100000"/>
            </a:lnSpc>
            <a:spcAft>
              <a:spcPts val="0"/>
            </a:spcAft>
          </a:pPr>
          <a:endParaRPr lang="zh-TW" altLang="en-US" sz="2000" b="0" kern="1200" dirty="0">
            <a:latin typeface="微軟正黑體" panose="020B0604030504040204" pitchFamily="34" charset="-120"/>
            <a:ea typeface="微軟正黑體" panose="020B0604030504040204" pitchFamily="34" charset="-120"/>
          </a:endParaRPr>
        </a:p>
      </dgm:t>
    </dgm:pt>
    <dgm:pt modelId="{8B44FEE6-5AED-4D9B-8647-4D12410F8B91}" type="parTrans" cxnId="{646D47A9-8572-497A-80EA-6F4237676B73}">
      <dgm:prSet/>
      <dgm:spPr/>
      <dgm:t>
        <a:bodyPr/>
        <a:lstStyle/>
        <a:p>
          <a:endParaRPr lang="zh-TW" altLang="en-US"/>
        </a:p>
      </dgm:t>
    </dgm:pt>
    <dgm:pt modelId="{32DDE35F-F1C0-482D-9D18-0D2E4A504C73}" type="sibTrans" cxnId="{646D47A9-8572-497A-80EA-6F4237676B73}">
      <dgm:prSet/>
      <dgm:spPr/>
      <dgm:t>
        <a:bodyPr/>
        <a:lstStyle/>
        <a:p>
          <a:endParaRPr lang="zh-TW" altLang="en-US"/>
        </a:p>
      </dgm:t>
    </dgm:pt>
    <dgm:pt modelId="{6CAF6EE4-D3D2-419C-A56E-899BE7445F14}">
      <dgm:prSet phldrT="[文字]" custT="1"/>
      <dgm:spPr/>
      <dgm:t>
        <a:bodyPr/>
        <a:lstStyle/>
        <a:p>
          <a:pPr>
            <a:lnSpc>
              <a:spcPct val="100000"/>
            </a:lnSpc>
            <a:spcAft>
              <a:spcPts val="0"/>
            </a:spcAft>
          </a:pPr>
          <a:endParaRPr lang="zh-TW" altLang="en-US" sz="2000" b="0" kern="1200" dirty="0">
            <a:latin typeface="微軟正黑體" panose="020B0604030504040204" pitchFamily="34" charset="-120"/>
            <a:ea typeface="微軟正黑體" panose="020B0604030504040204" pitchFamily="34" charset="-120"/>
          </a:endParaRPr>
        </a:p>
      </dgm:t>
    </dgm:pt>
    <dgm:pt modelId="{2FC63601-E102-4E87-9CAD-FC5D914DABA2}" type="parTrans" cxnId="{A1542E27-F76F-4F38-8BCD-211038598389}">
      <dgm:prSet/>
      <dgm:spPr/>
      <dgm:t>
        <a:bodyPr/>
        <a:lstStyle/>
        <a:p>
          <a:endParaRPr lang="zh-TW" altLang="en-US"/>
        </a:p>
      </dgm:t>
    </dgm:pt>
    <dgm:pt modelId="{14869A2C-EB32-4857-AF17-A6306F0C350D}" type="sibTrans" cxnId="{A1542E27-F76F-4F38-8BCD-211038598389}">
      <dgm:prSet/>
      <dgm:spPr/>
      <dgm:t>
        <a:bodyPr/>
        <a:lstStyle/>
        <a:p>
          <a:endParaRPr lang="zh-TW" altLang="en-US"/>
        </a:p>
      </dgm:t>
    </dgm:pt>
    <dgm:pt modelId="{559E4CE5-D10C-4A98-8A41-30335C62337A}">
      <dgm:prSet phldrT="[文字]" custT="1"/>
      <dgm:spPr/>
      <dgm:t>
        <a:bodyPr/>
        <a:lstStyle/>
        <a:p>
          <a:pPr>
            <a:lnSpc>
              <a:spcPct val="100000"/>
            </a:lnSpc>
            <a:spcAft>
              <a:spcPts val="0"/>
            </a:spcAft>
          </a:pPr>
          <a:r>
            <a:rPr lang="zh-TW" altLang="en-US" sz="2600" kern="1200" dirty="0" smtClean="0">
              <a:solidFill>
                <a:schemeClr val="dk1"/>
              </a:solidFill>
              <a:latin typeface="微軟正黑體" panose="020B0604030504040204" pitchFamily="34" charset="-120"/>
              <a:ea typeface="微軟正黑體" panose="020B0604030504040204" pitchFamily="34" charset="-120"/>
              <a:cs typeface="+mn-cs"/>
            </a:rPr>
            <a:t>評估學生學習成就與教學成效，並加以補救及調整，俾達成預期的教學目標。</a:t>
          </a:r>
          <a:endParaRPr lang="zh-TW" altLang="en-US" sz="2600" kern="1200" dirty="0">
            <a:solidFill>
              <a:schemeClr val="dk1"/>
            </a:solidFill>
            <a:latin typeface="微軟正黑體" panose="020B0604030504040204" pitchFamily="34" charset="-120"/>
            <a:ea typeface="微軟正黑體" panose="020B0604030504040204" pitchFamily="34" charset="-120"/>
            <a:cs typeface="+mn-cs"/>
          </a:endParaRPr>
        </a:p>
      </dgm:t>
    </dgm:pt>
    <dgm:pt modelId="{186C5254-F9FC-4D5E-8BCC-3713AAE168B2}" type="parTrans" cxnId="{AC66268A-FE0C-4323-B8B4-D1CB8C4E0DC9}">
      <dgm:prSet/>
      <dgm:spPr/>
      <dgm:t>
        <a:bodyPr/>
        <a:lstStyle/>
        <a:p>
          <a:endParaRPr lang="zh-TW" altLang="en-US"/>
        </a:p>
      </dgm:t>
    </dgm:pt>
    <dgm:pt modelId="{67621AC0-4F72-491F-8638-15E8EB8AFB35}" type="sibTrans" cxnId="{AC66268A-FE0C-4323-B8B4-D1CB8C4E0DC9}">
      <dgm:prSet/>
      <dgm:spPr/>
      <dgm:t>
        <a:bodyPr/>
        <a:lstStyle/>
        <a:p>
          <a:endParaRPr lang="zh-TW" altLang="en-US"/>
        </a:p>
      </dgm:t>
    </dgm:pt>
    <dgm:pt modelId="{E07A9078-3E6D-45F4-8894-9E868F33A1D8}">
      <dgm:prSet phldrT="[文字]" custT="1"/>
      <dgm:spPr/>
      <dgm:t>
        <a:bodyPr/>
        <a:lstStyle/>
        <a:p>
          <a:pPr>
            <a:lnSpc>
              <a:spcPct val="100000"/>
            </a:lnSpc>
            <a:spcAft>
              <a:spcPts val="0"/>
            </a:spcAft>
          </a:pPr>
          <a:r>
            <a:rPr lang="zh-TW" altLang="en-US" sz="2600" kern="1200" dirty="0" smtClean="0">
              <a:solidFill>
                <a:schemeClr val="dk1"/>
              </a:solidFill>
              <a:latin typeface="微軟正黑體" panose="020B0604030504040204" pitchFamily="34" charset="-120"/>
              <a:ea typeface="微軟正黑體" panose="020B0604030504040204" pitchFamily="34" charset="-120"/>
              <a:cs typeface="+mn-cs"/>
            </a:rPr>
            <a:t>適時進行「形成性評量」和「總結性評量」。</a:t>
          </a:r>
          <a:endParaRPr lang="zh-TW" altLang="en-US" sz="2600" kern="1200" dirty="0">
            <a:solidFill>
              <a:schemeClr val="dk1"/>
            </a:solidFill>
            <a:latin typeface="微軟正黑體" panose="020B0604030504040204" pitchFamily="34" charset="-120"/>
            <a:ea typeface="微軟正黑體" panose="020B0604030504040204" pitchFamily="34" charset="-120"/>
            <a:cs typeface="+mn-cs"/>
          </a:endParaRPr>
        </a:p>
      </dgm:t>
    </dgm:pt>
    <dgm:pt modelId="{A3C4766B-FFCB-4525-88AF-A2307D8B08E1}" type="parTrans" cxnId="{D4B02A20-940E-4206-ABA6-9722CA9FFF60}">
      <dgm:prSet/>
      <dgm:spPr/>
      <dgm:t>
        <a:bodyPr/>
        <a:lstStyle/>
        <a:p>
          <a:endParaRPr lang="zh-TW" altLang="en-US"/>
        </a:p>
      </dgm:t>
    </dgm:pt>
    <dgm:pt modelId="{94828EB7-35D1-4C7C-9124-5734FE5AC75E}" type="sibTrans" cxnId="{D4B02A20-940E-4206-ABA6-9722CA9FFF60}">
      <dgm:prSet/>
      <dgm:spPr/>
      <dgm:t>
        <a:bodyPr/>
        <a:lstStyle/>
        <a:p>
          <a:endParaRPr lang="zh-TW" altLang="en-US"/>
        </a:p>
      </dgm:t>
    </dgm:pt>
    <dgm:pt modelId="{A7FD72F2-6D4E-4E82-88E9-C82D16CFFF20}">
      <dgm:prSet phldrT="[文字]" custT="1"/>
      <dgm:spPr/>
      <dgm:t>
        <a:bodyPr/>
        <a:lstStyle/>
        <a:p>
          <a:pPr>
            <a:lnSpc>
              <a:spcPct val="100000"/>
            </a:lnSpc>
            <a:spcAft>
              <a:spcPts val="0"/>
            </a:spcAft>
          </a:pPr>
          <a:r>
            <a:rPr lang="zh-TW" altLang="en-US" sz="2600" kern="1200" dirty="0" smtClean="0">
              <a:solidFill>
                <a:schemeClr val="dk1"/>
              </a:solidFill>
              <a:latin typeface="微軟正黑體" panose="020B0604030504040204" pitchFamily="34" charset="-120"/>
              <a:ea typeface="微軟正黑體" panose="020B0604030504040204" pitchFamily="34" charset="-120"/>
              <a:cs typeface="+mn-cs"/>
            </a:rPr>
            <a:t>專題報告、成品展示、紙筆測驗、口頭報告、實驗設計，以及學習歷程檔案等多種實作與討論等活動之觀察。</a:t>
          </a:r>
          <a:endParaRPr lang="zh-TW" altLang="en-US" sz="2600" kern="1200" dirty="0">
            <a:solidFill>
              <a:schemeClr val="dk1"/>
            </a:solidFill>
            <a:latin typeface="微軟正黑體" panose="020B0604030504040204" pitchFamily="34" charset="-120"/>
            <a:ea typeface="微軟正黑體" panose="020B0604030504040204" pitchFamily="34" charset="-120"/>
            <a:cs typeface="+mn-cs"/>
          </a:endParaRPr>
        </a:p>
      </dgm:t>
    </dgm:pt>
    <dgm:pt modelId="{B6D816D9-CA6D-4AC8-9C23-D591FDD7C852}" type="parTrans" cxnId="{8BE4E677-E1B6-4FAD-B860-0BAD7FF7C456}">
      <dgm:prSet/>
      <dgm:spPr/>
      <dgm:t>
        <a:bodyPr/>
        <a:lstStyle/>
        <a:p>
          <a:endParaRPr lang="zh-TW" altLang="en-US"/>
        </a:p>
      </dgm:t>
    </dgm:pt>
    <dgm:pt modelId="{35F437BB-5591-420D-867F-4FD75B59FE75}" type="sibTrans" cxnId="{8BE4E677-E1B6-4FAD-B860-0BAD7FF7C456}">
      <dgm:prSet/>
      <dgm:spPr/>
      <dgm:t>
        <a:bodyPr/>
        <a:lstStyle/>
        <a:p>
          <a:endParaRPr lang="zh-TW" altLang="en-US"/>
        </a:p>
      </dgm:t>
    </dgm:pt>
    <dgm:pt modelId="{616D7308-0869-4404-B157-D7379128FC96}">
      <dgm:prSet phldrT="[文字]" custT="1"/>
      <dgm:spPr/>
      <dgm:t>
        <a:bodyPr/>
        <a:lstStyle/>
        <a:p>
          <a:pPr>
            <a:lnSpc>
              <a:spcPct val="100000"/>
            </a:lnSpc>
            <a:spcAft>
              <a:spcPts val="0"/>
            </a:spcAft>
          </a:pPr>
          <a:endParaRPr lang="zh-TW" altLang="en-US" sz="2000" b="0" kern="1200" dirty="0">
            <a:latin typeface="微軟正黑體" panose="020B0604030504040204" pitchFamily="34" charset="-120"/>
            <a:ea typeface="微軟正黑體" panose="020B0604030504040204" pitchFamily="34" charset="-120"/>
          </a:endParaRPr>
        </a:p>
      </dgm:t>
    </dgm:pt>
    <dgm:pt modelId="{38BC8103-FA03-432C-8497-A5019460A388}" type="parTrans" cxnId="{C072ECAD-79B4-43B8-B818-D9B4A698A534}">
      <dgm:prSet/>
      <dgm:spPr/>
      <dgm:t>
        <a:bodyPr/>
        <a:lstStyle/>
        <a:p>
          <a:endParaRPr lang="zh-TW" altLang="en-US"/>
        </a:p>
      </dgm:t>
    </dgm:pt>
    <dgm:pt modelId="{682BEE2B-C762-45D3-886C-5E5178CE91F8}" type="sibTrans" cxnId="{C072ECAD-79B4-43B8-B818-D9B4A698A534}">
      <dgm:prSet/>
      <dgm:spPr/>
      <dgm:t>
        <a:bodyPr/>
        <a:lstStyle/>
        <a:p>
          <a:endParaRPr lang="zh-TW" altLang="en-US"/>
        </a:p>
      </dgm:t>
    </dgm:pt>
    <dgm:pt modelId="{E3B8C6F3-1FC8-44C4-80FB-0FEA59D35754}">
      <dgm:prSet phldrT="[文字]" custT="1"/>
      <dgm:spPr/>
      <dgm:t>
        <a:bodyPr/>
        <a:lstStyle/>
        <a:p>
          <a:pPr>
            <a:lnSpc>
              <a:spcPct val="100000"/>
            </a:lnSpc>
            <a:spcAft>
              <a:spcPts val="0"/>
            </a:spcAft>
          </a:pPr>
          <a:endParaRPr lang="zh-TW" altLang="en-US" sz="2000" b="0" kern="1200" dirty="0">
            <a:latin typeface="微軟正黑體" panose="020B0604030504040204" pitchFamily="34" charset="-120"/>
            <a:ea typeface="微軟正黑體" panose="020B0604030504040204" pitchFamily="34" charset="-120"/>
          </a:endParaRPr>
        </a:p>
      </dgm:t>
    </dgm:pt>
    <dgm:pt modelId="{DF27961A-5312-4136-B795-C26CFB3B06D9}" type="parTrans" cxnId="{5FF6E037-7E3B-49AB-8D7C-2C68FEF91805}">
      <dgm:prSet/>
      <dgm:spPr/>
      <dgm:t>
        <a:bodyPr/>
        <a:lstStyle/>
        <a:p>
          <a:endParaRPr lang="zh-TW" altLang="en-US"/>
        </a:p>
      </dgm:t>
    </dgm:pt>
    <dgm:pt modelId="{ACAEA5F2-E082-41E8-8A41-24DDBCBD2454}" type="sibTrans" cxnId="{5FF6E037-7E3B-49AB-8D7C-2C68FEF91805}">
      <dgm:prSet/>
      <dgm:spPr/>
      <dgm:t>
        <a:bodyPr/>
        <a:lstStyle/>
        <a:p>
          <a:endParaRPr lang="zh-TW" altLang="en-US"/>
        </a:p>
      </dgm:t>
    </dgm:pt>
    <dgm:pt modelId="{77A17CC3-E90B-4C6A-9F2A-6D83542F5E28}" type="pres">
      <dgm:prSet presAssocID="{EE7A31D0-326B-47B5-8C63-BCB089DBED5C}" presName="linearFlow" presStyleCnt="0">
        <dgm:presLayoutVars>
          <dgm:dir/>
          <dgm:animLvl val="lvl"/>
          <dgm:resizeHandles val="exact"/>
        </dgm:presLayoutVars>
      </dgm:prSet>
      <dgm:spPr/>
      <dgm:t>
        <a:bodyPr/>
        <a:lstStyle/>
        <a:p>
          <a:endParaRPr lang="zh-TW" altLang="en-US"/>
        </a:p>
      </dgm:t>
    </dgm:pt>
    <dgm:pt modelId="{10EB9E42-34C1-4BFB-A241-8951131B3BCF}" type="pres">
      <dgm:prSet presAssocID="{9EDFB6B0-94FC-499B-B03D-942DAE329D5A}" presName="composite" presStyleCnt="0"/>
      <dgm:spPr/>
      <dgm:t>
        <a:bodyPr/>
        <a:lstStyle/>
        <a:p>
          <a:endParaRPr lang="zh-TW" altLang="en-US"/>
        </a:p>
      </dgm:t>
    </dgm:pt>
    <dgm:pt modelId="{1B34710F-4DA4-4B7B-BAD3-187BBD7A562C}" type="pres">
      <dgm:prSet presAssocID="{9EDFB6B0-94FC-499B-B03D-942DAE329D5A}" presName="parentText" presStyleLbl="alignNode1" presStyleIdx="0" presStyleCnt="1" custScaleX="54373" custLinFactNeighborX="-9782" custLinFactNeighborY="98">
        <dgm:presLayoutVars>
          <dgm:chMax val="1"/>
          <dgm:bulletEnabled val="1"/>
        </dgm:presLayoutVars>
      </dgm:prSet>
      <dgm:spPr/>
      <dgm:t>
        <a:bodyPr/>
        <a:lstStyle/>
        <a:p>
          <a:endParaRPr lang="zh-TW" altLang="en-US"/>
        </a:p>
      </dgm:t>
    </dgm:pt>
    <dgm:pt modelId="{24752F99-AC72-49A9-AC95-78FE36ECDB38}" type="pres">
      <dgm:prSet presAssocID="{9EDFB6B0-94FC-499B-B03D-942DAE329D5A}" presName="descendantText" presStyleLbl="alignAcc1" presStyleIdx="0" presStyleCnt="1" custScaleX="108016" custScaleY="119494" custLinFactNeighborX="-3771" custLinFactNeighborY="9862">
        <dgm:presLayoutVars>
          <dgm:bulletEnabled val="1"/>
        </dgm:presLayoutVars>
      </dgm:prSet>
      <dgm:spPr/>
      <dgm:t>
        <a:bodyPr/>
        <a:lstStyle/>
        <a:p>
          <a:endParaRPr lang="zh-TW" altLang="en-US"/>
        </a:p>
      </dgm:t>
    </dgm:pt>
  </dgm:ptLst>
  <dgm:cxnLst>
    <dgm:cxn modelId="{9B9C3CB1-9589-43C7-9A53-4B15030EBB86}" type="presOf" srcId="{553994F6-A6AA-4EFB-A781-6241A598145A}" destId="{24752F99-AC72-49A9-AC95-78FE36ECDB38}" srcOrd="0" destOrd="7" presId="urn:microsoft.com/office/officeart/2005/8/layout/chevron2"/>
    <dgm:cxn modelId="{3EB7AB16-E96D-49DD-BE9C-4EE079C74132}" type="presOf" srcId="{06463410-57B6-4E07-93EC-C4B18D5A4119}" destId="{24752F99-AC72-49A9-AC95-78FE36ECDB38}" srcOrd="0" destOrd="3" presId="urn:microsoft.com/office/officeart/2005/8/layout/chevron2"/>
    <dgm:cxn modelId="{5FF6E037-7E3B-49AB-8D7C-2C68FEF91805}" srcId="{9EDFB6B0-94FC-499B-B03D-942DAE329D5A}" destId="{E3B8C6F3-1FC8-44C4-80FB-0FEA59D35754}" srcOrd="1" destOrd="0" parTransId="{DF27961A-5312-4136-B795-C26CFB3B06D9}" sibTransId="{ACAEA5F2-E082-41E8-8A41-24DDBCBD2454}"/>
    <dgm:cxn modelId="{69035A99-303F-4AFA-B04D-D3B94BEEFB38}" srcId="{9EDFB6B0-94FC-499B-B03D-942DAE329D5A}" destId="{06463410-57B6-4E07-93EC-C4B18D5A4119}" srcOrd="3" destOrd="0" parTransId="{AC0F7786-5EAF-4673-8B28-678D1A2EE485}" sibTransId="{6E1CB500-788B-4B60-8AF8-064FE9617EA9}"/>
    <dgm:cxn modelId="{646D47A9-8572-497A-80EA-6F4237676B73}" srcId="{9EDFB6B0-94FC-499B-B03D-942DAE329D5A}" destId="{553994F6-A6AA-4EFB-A781-6241A598145A}" srcOrd="7" destOrd="0" parTransId="{8B44FEE6-5AED-4D9B-8647-4D12410F8B91}" sibTransId="{32DDE35F-F1C0-482D-9D18-0D2E4A504C73}"/>
    <dgm:cxn modelId="{5307B9F0-9A1C-4BC6-B90B-E982E5E9BD36}" type="presOf" srcId="{EE7A31D0-326B-47B5-8C63-BCB089DBED5C}" destId="{77A17CC3-E90B-4C6A-9F2A-6D83542F5E28}" srcOrd="0" destOrd="0" presId="urn:microsoft.com/office/officeart/2005/8/layout/chevron2"/>
    <dgm:cxn modelId="{5EAF7E10-B583-4892-8E41-744407ABFF11}" type="presOf" srcId="{E07A9078-3E6D-45F4-8894-9E868F33A1D8}" destId="{24752F99-AC72-49A9-AC95-78FE36ECDB38}" srcOrd="0" destOrd="4" presId="urn:microsoft.com/office/officeart/2005/8/layout/chevron2"/>
    <dgm:cxn modelId="{D0095A11-AB7F-47B0-B294-B2B2184FBD3A}" type="presOf" srcId="{E3B8C6F3-1FC8-44C4-80FB-0FEA59D35754}" destId="{24752F99-AC72-49A9-AC95-78FE36ECDB38}" srcOrd="0" destOrd="1" presId="urn:microsoft.com/office/officeart/2005/8/layout/chevron2"/>
    <dgm:cxn modelId="{2D7A14E7-2517-4378-8171-E39FB98960EA}" type="presOf" srcId="{559E4CE5-D10C-4A98-8A41-30335C62337A}" destId="{24752F99-AC72-49A9-AC95-78FE36ECDB38}" srcOrd="0" destOrd="5" presId="urn:microsoft.com/office/officeart/2005/8/layout/chevron2"/>
    <dgm:cxn modelId="{8BE4E677-E1B6-4FAD-B860-0BAD7FF7C456}" srcId="{9EDFB6B0-94FC-499B-B03D-942DAE329D5A}" destId="{A7FD72F2-6D4E-4E82-88E9-C82D16CFFF20}" srcOrd="6" destOrd="0" parTransId="{B6D816D9-CA6D-4AC8-9C23-D591FDD7C852}" sibTransId="{35F437BB-5591-420D-867F-4FD75B59FE75}"/>
    <dgm:cxn modelId="{AE95D6D9-64C9-40A7-86D4-13D71F00C800}" type="presOf" srcId="{18564968-6445-4283-B969-8D24FA3F1AF7}" destId="{24752F99-AC72-49A9-AC95-78FE36ECDB38}" srcOrd="0" destOrd="2" presId="urn:microsoft.com/office/officeart/2005/8/layout/chevron2"/>
    <dgm:cxn modelId="{75A4A4F6-0170-4F9F-BD19-C3E67F6A2940}" type="presOf" srcId="{A7FD72F2-6D4E-4E82-88E9-C82D16CFFF20}" destId="{24752F99-AC72-49A9-AC95-78FE36ECDB38}" srcOrd="0" destOrd="6" presId="urn:microsoft.com/office/officeart/2005/8/layout/chevron2"/>
    <dgm:cxn modelId="{8C5CB4C1-C8D8-4D35-8777-BE618545F3B1}" srcId="{9EDFB6B0-94FC-499B-B03D-942DAE329D5A}" destId="{18564968-6445-4283-B969-8D24FA3F1AF7}" srcOrd="2" destOrd="0" parTransId="{05E5B0BA-824A-4E31-A51F-0E5702FF3F3A}" sibTransId="{1B4A9159-053C-4C5A-A24F-6B4C047F6A46}"/>
    <dgm:cxn modelId="{A1542E27-F76F-4F38-8BCD-211038598389}" srcId="{9EDFB6B0-94FC-499B-B03D-942DAE329D5A}" destId="{6CAF6EE4-D3D2-419C-A56E-899BE7445F14}" srcOrd="8" destOrd="0" parTransId="{2FC63601-E102-4E87-9CAD-FC5D914DABA2}" sibTransId="{14869A2C-EB32-4857-AF17-A6306F0C350D}"/>
    <dgm:cxn modelId="{2CD27348-66E2-450B-9487-4E42023E802E}" type="presOf" srcId="{616D7308-0869-4404-B157-D7379128FC96}" destId="{24752F99-AC72-49A9-AC95-78FE36ECDB38}" srcOrd="0" destOrd="0" presId="urn:microsoft.com/office/officeart/2005/8/layout/chevron2"/>
    <dgm:cxn modelId="{C765CEA7-8E29-410A-A7FE-8F59B304707E}" type="presOf" srcId="{9EDFB6B0-94FC-499B-B03D-942DAE329D5A}" destId="{1B34710F-4DA4-4B7B-BAD3-187BBD7A562C}" srcOrd="0" destOrd="0" presId="urn:microsoft.com/office/officeart/2005/8/layout/chevron2"/>
    <dgm:cxn modelId="{D4B02A20-940E-4206-ABA6-9722CA9FFF60}" srcId="{9EDFB6B0-94FC-499B-B03D-942DAE329D5A}" destId="{E07A9078-3E6D-45F4-8894-9E868F33A1D8}" srcOrd="4" destOrd="0" parTransId="{A3C4766B-FFCB-4525-88AF-A2307D8B08E1}" sibTransId="{94828EB7-35D1-4C7C-9124-5734FE5AC75E}"/>
    <dgm:cxn modelId="{1A34FC17-2DC4-4F8B-8500-A26B42A9B77D}" type="presOf" srcId="{6CAF6EE4-D3D2-419C-A56E-899BE7445F14}" destId="{24752F99-AC72-49A9-AC95-78FE36ECDB38}" srcOrd="0" destOrd="8" presId="urn:microsoft.com/office/officeart/2005/8/layout/chevron2"/>
    <dgm:cxn modelId="{97422B7B-927C-42A5-8391-53CC9CE44760}" srcId="{EE7A31D0-326B-47B5-8C63-BCB089DBED5C}" destId="{9EDFB6B0-94FC-499B-B03D-942DAE329D5A}" srcOrd="0" destOrd="0" parTransId="{AFADA62A-BE90-4822-9711-E6DE6FBE5EDC}" sibTransId="{A9F0C722-5314-43C2-9376-82316EA5D02B}"/>
    <dgm:cxn modelId="{AC66268A-FE0C-4323-B8B4-D1CB8C4E0DC9}" srcId="{9EDFB6B0-94FC-499B-B03D-942DAE329D5A}" destId="{559E4CE5-D10C-4A98-8A41-30335C62337A}" srcOrd="5" destOrd="0" parTransId="{186C5254-F9FC-4D5E-8BCC-3713AAE168B2}" sibTransId="{67621AC0-4F72-491F-8638-15E8EB8AFB35}"/>
    <dgm:cxn modelId="{C072ECAD-79B4-43B8-B818-D9B4A698A534}" srcId="{9EDFB6B0-94FC-499B-B03D-942DAE329D5A}" destId="{616D7308-0869-4404-B157-D7379128FC96}" srcOrd="0" destOrd="0" parTransId="{38BC8103-FA03-432C-8497-A5019460A388}" sibTransId="{682BEE2B-C762-45D3-886C-5E5178CE91F8}"/>
    <dgm:cxn modelId="{9B524DFF-B4A3-4F93-82CE-E29D2CC31AE3}" type="presParOf" srcId="{77A17CC3-E90B-4C6A-9F2A-6D83542F5E28}" destId="{10EB9E42-34C1-4BFB-A241-8951131B3BCF}" srcOrd="0" destOrd="0" presId="urn:microsoft.com/office/officeart/2005/8/layout/chevron2"/>
    <dgm:cxn modelId="{F5CC76E9-7B71-420A-B767-42C6640E057C}" type="presParOf" srcId="{10EB9E42-34C1-4BFB-A241-8951131B3BCF}" destId="{1B34710F-4DA4-4B7B-BAD3-187BBD7A562C}" srcOrd="0" destOrd="0" presId="urn:microsoft.com/office/officeart/2005/8/layout/chevron2"/>
    <dgm:cxn modelId="{EB617C1E-1633-49F4-BF44-45B9E88224DE}" type="presParOf" srcId="{10EB9E42-34C1-4BFB-A241-8951131B3BCF}" destId="{24752F99-AC72-49A9-AC95-78FE36ECDB38}"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E85B550-3702-40D9-A427-07AF6FCFAC24}" type="doc">
      <dgm:prSet loTypeId="urn:microsoft.com/office/officeart/2005/8/layout/bList2#1" loCatId="list" qsTypeId="urn:microsoft.com/office/officeart/2005/8/quickstyle/simple1" qsCatId="simple" csTypeId="urn:microsoft.com/office/officeart/2005/8/colors/accent1_2" csCatId="accent1" phldr="1"/>
      <dgm:spPr/>
    </dgm:pt>
    <dgm:pt modelId="{3CF7EB20-C397-4A88-880D-3F215D7F9EEF}">
      <dgm:prSet phldrT="[文字]" custT="1"/>
      <dgm:spPr/>
      <dgm:t>
        <a:bodyPr/>
        <a:lstStyle/>
        <a:p>
          <a:pPr>
            <a:spcAft>
              <a:spcPts val="0"/>
            </a:spcAft>
          </a:pPr>
          <a:r>
            <a:rPr lang="zh-TW" altLang="en-US" sz="1800" dirty="0">
              <a:latin typeface="微軟正黑體" panose="020B0604030504040204" pitchFamily="34" charset="-120"/>
              <a:ea typeface="微軟正黑體" panose="020B0604030504040204" pitchFamily="34" charset="-120"/>
            </a:rPr>
            <a:t>．</a:t>
          </a:r>
          <a:r>
            <a:rPr lang="zh-TW" altLang="en-US" sz="1800" b="1" u="sng" dirty="0">
              <a:solidFill>
                <a:schemeClr val="bg1"/>
              </a:solidFill>
              <a:latin typeface="微軟正黑體" panose="020B0604030504040204" pitchFamily="34" charset="-120"/>
              <a:ea typeface="微軟正黑體" panose="020B0604030504040204" pitchFamily="34" charset="-120"/>
              <a:hlinkClick xmlns:r="http://schemas.openxmlformats.org/officeDocument/2006/relationships" r:id="rId1"/>
            </a:rPr>
            <a:t>課程綱要</a:t>
          </a:r>
          <a:endParaRPr lang="zh-TW" altLang="en-US" sz="1800" b="1" u="sng" dirty="0">
            <a:solidFill>
              <a:schemeClr val="bg1"/>
            </a:solidFill>
            <a:latin typeface="微軟正黑體" panose="020B0604030504040204" pitchFamily="34" charset="-120"/>
            <a:ea typeface="微軟正黑體" panose="020B0604030504040204" pitchFamily="34" charset="-120"/>
          </a:endParaRPr>
        </a:p>
      </dgm:t>
    </dgm:pt>
    <dgm:pt modelId="{CADC29C4-BF0A-4296-90DB-0D034898095D}" type="parTrans" cxnId="{444B5B6C-CA21-4355-93C9-C2FC617A39E1}">
      <dgm:prSet/>
      <dgm:spPr/>
      <dgm:t>
        <a:bodyPr/>
        <a:lstStyle/>
        <a:p>
          <a:endParaRPr lang="zh-TW" altLang="en-US"/>
        </a:p>
      </dgm:t>
    </dgm:pt>
    <dgm:pt modelId="{3D746652-0E0E-4525-B0FD-7820FB83578D}" type="sibTrans" cxnId="{444B5B6C-CA21-4355-93C9-C2FC617A39E1}">
      <dgm:prSet/>
      <dgm:spPr/>
      <dgm:t>
        <a:bodyPr/>
        <a:lstStyle/>
        <a:p>
          <a:endParaRPr lang="zh-TW" altLang="en-US"/>
        </a:p>
      </dgm:t>
    </dgm:pt>
    <dgm:pt modelId="{A35310C1-D341-4080-BAC2-F1991AC5AD34}" type="pres">
      <dgm:prSet presAssocID="{8E85B550-3702-40D9-A427-07AF6FCFAC24}" presName="diagram" presStyleCnt="0">
        <dgm:presLayoutVars>
          <dgm:dir/>
          <dgm:animLvl val="lvl"/>
          <dgm:resizeHandles val="exact"/>
        </dgm:presLayoutVars>
      </dgm:prSet>
      <dgm:spPr/>
    </dgm:pt>
    <dgm:pt modelId="{91B1B8B2-4071-4BB8-B7DA-3D6A1216383E}" type="pres">
      <dgm:prSet presAssocID="{3CF7EB20-C397-4A88-880D-3F215D7F9EEF}" presName="compNode" presStyleCnt="0"/>
      <dgm:spPr/>
    </dgm:pt>
    <dgm:pt modelId="{B848A202-CF9D-4C10-8601-0750009DA951}" type="pres">
      <dgm:prSet presAssocID="{3CF7EB20-C397-4A88-880D-3F215D7F9EEF}" presName="childRect" presStyleLbl="bgAcc1" presStyleIdx="0" presStyleCnt="1" custLinFactNeighborX="434" custLinFactNeighborY="309">
        <dgm:presLayoutVars>
          <dgm:bulletEnabled val="1"/>
        </dgm:presLayoutVars>
      </dgm:prSet>
      <dgm:spPr/>
      <dgm:t>
        <a:bodyPr/>
        <a:lstStyle/>
        <a:p>
          <a:endParaRPr lang="zh-TW" altLang="en-US"/>
        </a:p>
      </dgm:t>
    </dgm:pt>
    <dgm:pt modelId="{1B837A30-6E8B-43DE-867C-3442812939C1}" type="pres">
      <dgm:prSet presAssocID="{3CF7EB20-C397-4A88-880D-3F215D7F9EEF}" presName="parentText" presStyleLbl="node1" presStyleIdx="0" presStyleCnt="0">
        <dgm:presLayoutVars>
          <dgm:chMax val="0"/>
          <dgm:bulletEnabled val="1"/>
        </dgm:presLayoutVars>
      </dgm:prSet>
      <dgm:spPr/>
      <dgm:t>
        <a:bodyPr/>
        <a:lstStyle/>
        <a:p>
          <a:endParaRPr lang="zh-TW" altLang="en-US"/>
        </a:p>
      </dgm:t>
    </dgm:pt>
    <dgm:pt modelId="{E9A83FCE-84E4-48F4-9525-F9B997E206DE}" type="pres">
      <dgm:prSet presAssocID="{3CF7EB20-C397-4A88-880D-3F215D7F9EEF}" presName="parentRect" presStyleLbl="alignNode1" presStyleIdx="0" presStyleCnt="1" custScaleY="112306" custLinFactNeighborX="522" custLinFactNeighborY="8231"/>
      <dgm:spPr/>
      <dgm:t>
        <a:bodyPr/>
        <a:lstStyle/>
        <a:p>
          <a:endParaRPr lang="zh-TW" altLang="en-US"/>
        </a:p>
      </dgm:t>
    </dgm:pt>
    <dgm:pt modelId="{5346BA52-849F-4A7D-8B52-170149EAECD6}" type="pres">
      <dgm:prSet presAssocID="{3CF7EB20-C397-4A88-880D-3F215D7F9EEF}" presName="adorn" presStyleLbl="fgAccFollowNode1" presStyleIdx="0" presStyleCnt="1" custFlipVert="1" custFlipHor="1" custScaleX="3992" custScaleY="3992" custLinFactX="100000" custLinFactY="-100000" custLinFactNeighborX="191203" custLinFactNeighborY="-167775"/>
      <dgm:spPr/>
    </dgm:pt>
  </dgm:ptLst>
  <dgm:cxnLst>
    <dgm:cxn modelId="{B59FD22F-3373-4839-8FDB-10CE4FB9D0E8}" type="presOf" srcId="{3CF7EB20-C397-4A88-880D-3F215D7F9EEF}" destId="{1B837A30-6E8B-43DE-867C-3442812939C1}" srcOrd="0" destOrd="0" presId="urn:microsoft.com/office/officeart/2005/8/layout/bList2#1"/>
    <dgm:cxn modelId="{444B5B6C-CA21-4355-93C9-C2FC617A39E1}" srcId="{8E85B550-3702-40D9-A427-07AF6FCFAC24}" destId="{3CF7EB20-C397-4A88-880D-3F215D7F9EEF}" srcOrd="0" destOrd="0" parTransId="{CADC29C4-BF0A-4296-90DB-0D034898095D}" sibTransId="{3D746652-0E0E-4525-B0FD-7820FB83578D}"/>
    <dgm:cxn modelId="{EC176DAF-BCDA-4BA3-A74B-2A7D93828BF7}" type="presOf" srcId="{8E85B550-3702-40D9-A427-07AF6FCFAC24}" destId="{A35310C1-D341-4080-BAC2-F1991AC5AD34}" srcOrd="0" destOrd="0" presId="urn:microsoft.com/office/officeart/2005/8/layout/bList2#1"/>
    <dgm:cxn modelId="{5F4C3A9D-204A-40E5-B96A-48FC83526BE4}" type="presOf" srcId="{3CF7EB20-C397-4A88-880D-3F215D7F9EEF}" destId="{E9A83FCE-84E4-48F4-9525-F9B997E206DE}" srcOrd="1" destOrd="0" presId="urn:microsoft.com/office/officeart/2005/8/layout/bList2#1"/>
    <dgm:cxn modelId="{3ABA81F1-C364-4A69-B3C5-7DA52D84B3AA}" type="presParOf" srcId="{A35310C1-D341-4080-BAC2-F1991AC5AD34}" destId="{91B1B8B2-4071-4BB8-B7DA-3D6A1216383E}" srcOrd="0" destOrd="0" presId="urn:microsoft.com/office/officeart/2005/8/layout/bList2#1"/>
    <dgm:cxn modelId="{65BEC0C1-2916-47AA-AA06-90805F1C8431}" type="presParOf" srcId="{91B1B8B2-4071-4BB8-B7DA-3D6A1216383E}" destId="{B848A202-CF9D-4C10-8601-0750009DA951}" srcOrd="0" destOrd="0" presId="urn:microsoft.com/office/officeart/2005/8/layout/bList2#1"/>
    <dgm:cxn modelId="{73F5CB05-C757-4677-B20F-8E06771C0ED9}" type="presParOf" srcId="{91B1B8B2-4071-4BB8-B7DA-3D6A1216383E}" destId="{1B837A30-6E8B-43DE-867C-3442812939C1}" srcOrd="1" destOrd="0" presId="urn:microsoft.com/office/officeart/2005/8/layout/bList2#1"/>
    <dgm:cxn modelId="{894BDD49-86C9-4EBD-B1E5-CC71F41CF967}" type="presParOf" srcId="{91B1B8B2-4071-4BB8-B7DA-3D6A1216383E}" destId="{E9A83FCE-84E4-48F4-9525-F9B997E206DE}" srcOrd="2" destOrd="0" presId="urn:microsoft.com/office/officeart/2005/8/layout/bList2#1"/>
    <dgm:cxn modelId="{5F11CC5A-F990-439E-B9B3-1F61318A5AD6}" type="presParOf" srcId="{91B1B8B2-4071-4BB8-B7DA-3D6A1216383E}" destId="{5346BA52-849F-4A7D-8B52-170149EAECD6}" srcOrd="3" destOrd="0" presId="urn:microsoft.com/office/officeart/2005/8/layout/b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E85B550-3702-40D9-A427-07AF6FCFAC24}" type="doc">
      <dgm:prSet loTypeId="urn:microsoft.com/office/officeart/2005/8/layout/bList2" loCatId="list" qsTypeId="urn:microsoft.com/office/officeart/2005/8/quickstyle/simple1" qsCatId="simple" csTypeId="urn:microsoft.com/office/officeart/2005/8/colors/accent1_2" csCatId="accent1" phldr="1"/>
      <dgm:spPr/>
    </dgm:pt>
    <dgm:pt modelId="{3CF7EB20-C397-4A88-880D-3F215D7F9EEF}">
      <dgm:prSet phldrT="[文字]" custT="1"/>
      <dgm:spPr/>
      <dgm:t>
        <a:bodyPr/>
        <a:lstStyle/>
        <a:p>
          <a:pPr>
            <a:spcAft>
              <a:spcPts val="0"/>
            </a:spcAft>
          </a:pPr>
          <a:r>
            <a:rPr lang="zh-TW" altLang="en-US" sz="1800" dirty="0" smtClean="0">
              <a:latin typeface="微軟正黑體" panose="020B0604030504040204" pitchFamily="34" charset="-120"/>
              <a:ea typeface="微軟正黑體" panose="020B0604030504040204" pitchFamily="34" charset="-120"/>
            </a:rPr>
            <a:t>．課程手冊、</a:t>
          </a:r>
          <a:endParaRPr lang="en-US" altLang="zh-TW" sz="1800" dirty="0" smtClean="0">
            <a:latin typeface="微軟正黑體" panose="020B0604030504040204" pitchFamily="34" charset="-120"/>
            <a:ea typeface="微軟正黑體" panose="020B0604030504040204" pitchFamily="34" charset="-120"/>
          </a:endParaRPr>
        </a:p>
        <a:p>
          <a:pPr>
            <a:spcAft>
              <a:spcPts val="0"/>
            </a:spcAft>
          </a:pPr>
          <a:r>
            <a:rPr lang="zh-TW" altLang="en-US" sz="1800" dirty="0" smtClean="0">
              <a:latin typeface="微軟正黑體" panose="020B0604030504040204" pitchFamily="34" charset="-120"/>
              <a:ea typeface="微軟正黑體" panose="020B0604030504040204" pitchFamily="34" charset="-120"/>
            </a:rPr>
            <a:t>．教學模組示例、</a:t>
          </a:r>
          <a:endParaRPr lang="en-US" altLang="zh-TW" sz="1800" dirty="0" smtClean="0">
            <a:latin typeface="微軟正黑體" panose="020B0604030504040204" pitchFamily="34" charset="-120"/>
            <a:ea typeface="微軟正黑體" panose="020B0604030504040204" pitchFamily="34" charset="-120"/>
          </a:endParaRPr>
        </a:p>
        <a:p>
          <a:pPr>
            <a:spcAft>
              <a:spcPts val="0"/>
            </a:spcAft>
          </a:pPr>
          <a:r>
            <a:rPr lang="zh-TW" altLang="en-US" sz="1800" dirty="0" smtClean="0">
              <a:latin typeface="微軟正黑體" panose="020B0604030504040204" pitchFamily="34" charset="-120"/>
              <a:ea typeface="微軟正黑體" panose="020B0604030504040204" pitchFamily="34" charset="-120"/>
            </a:rPr>
            <a:t>．素養導向紙筆  </a:t>
          </a:r>
          <a:endParaRPr lang="en-US" altLang="zh-TW" sz="1800" dirty="0" smtClean="0">
            <a:latin typeface="微軟正黑體" panose="020B0604030504040204" pitchFamily="34" charset="-120"/>
            <a:ea typeface="微軟正黑體" panose="020B0604030504040204" pitchFamily="34" charset="-120"/>
          </a:endParaRPr>
        </a:p>
        <a:p>
          <a:pPr>
            <a:spcAft>
              <a:spcPts val="0"/>
            </a:spcAft>
          </a:pPr>
          <a:r>
            <a:rPr lang="en-US" altLang="zh-TW" sz="1800" dirty="0" smtClean="0">
              <a:latin typeface="微軟正黑體" panose="020B0604030504040204" pitchFamily="34" charset="-120"/>
              <a:ea typeface="微軟正黑體" panose="020B0604030504040204" pitchFamily="34" charset="-120"/>
            </a:rPr>
            <a:t>    </a:t>
          </a:r>
          <a:r>
            <a:rPr lang="zh-TW" altLang="en-US" sz="1800" dirty="0" smtClean="0">
              <a:latin typeface="微軟正黑體" panose="020B0604030504040204" pitchFamily="34" charset="-120"/>
              <a:ea typeface="微軟正黑體" panose="020B0604030504040204" pitchFamily="34" charset="-120"/>
            </a:rPr>
            <a:t>測驗範例試題</a:t>
          </a:r>
          <a:endParaRPr lang="zh-TW" altLang="en-US" sz="1800" dirty="0">
            <a:latin typeface="微軟正黑體" panose="020B0604030504040204" pitchFamily="34" charset="-120"/>
            <a:ea typeface="微軟正黑體" panose="020B0604030504040204" pitchFamily="34" charset="-120"/>
          </a:endParaRPr>
        </a:p>
      </dgm:t>
    </dgm:pt>
    <dgm:pt modelId="{CADC29C4-BF0A-4296-90DB-0D034898095D}" type="parTrans" cxnId="{444B5B6C-CA21-4355-93C9-C2FC617A39E1}">
      <dgm:prSet/>
      <dgm:spPr/>
      <dgm:t>
        <a:bodyPr/>
        <a:lstStyle/>
        <a:p>
          <a:endParaRPr lang="zh-TW" altLang="en-US"/>
        </a:p>
      </dgm:t>
    </dgm:pt>
    <dgm:pt modelId="{3D746652-0E0E-4525-B0FD-7820FB83578D}" type="sibTrans" cxnId="{444B5B6C-CA21-4355-93C9-C2FC617A39E1}">
      <dgm:prSet/>
      <dgm:spPr/>
      <dgm:t>
        <a:bodyPr/>
        <a:lstStyle/>
        <a:p>
          <a:endParaRPr lang="zh-TW" altLang="en-US"/>
        </a:p>
      </dgm:t>
    </dgm:pt>
    <dgm:pt modelId="{66BBF1D2-84F6-44F8-9777-F53353C6BF60}">
      <dgm:prSet phldrT="[文字]" custT="1"/>
      <dgm:spPr/>
      <dgm:t>
        <a:bodyPr/>
        <a:lstStyle/>
        <a:p>
          <a:r>
            <a:rPr lang="zh-TW" altLang="en-US" sz="2100" dirty="0" smtClean="0">
              <a:latin typeface="微軟正黑體" panose="020B0604030504040204" pitchFamily="34" charset="-120"/>
              <a:ea typeface="微軟正黑體" panose="020B0604030504040204" pitchFamily="34" charset="-120"/>
            </a:rPr>
            <a:t>．</a:t>
          </a:r>
          <a:r>
            <a:rPr lang="zh-TW" altLang="en-US" sz="1800" dirty="0" smtClean="0">
              <a:latin typeface="微軟正黑體" panose="020B0604030504040204" pitchFamily="34" charset="-120"/>
              <a:ea typeface="微軟正黑體" panose="020B0604030504040204" pitchFamily="34" charset="-120"/>
            </a:rPr>
            <a:t>教學影片示例</a:t>
          </a:r>
          <a:endParaRPr lang="zh-TW" altLang="en-US" sz="1800" dirty="0">
            <a:latin typeface="微軟正黑體" panose="020B0604030504040204" pitchFamily="34" charset="-120"/>
            <a:ea typeface="微軟正黑體" panose="020B0604030504040204" pitchFamily="34" charset="-120"/>
          </a:endParaRPr>
        </a:p>
      </dgm:t>
    </dgm:pt>
    <dgm:pt modelId="{EA6430B0-C4F3-4FAC-9870-6EEB4A5B9B1F}" type="parTrans" cxnId="{7F612183-A326-469C-BFC9-6DE28F274552}">
      <dgm:prSet/>
      <dgm:spPr/>
      <dgm:t>
        <a:bodyPr/>
        <a:lstStyle/>
        <a:p>
          <a:endParaRPr lang="zh-TW" altLang="en-US"/>
        </a:p>
      </dgm:t>
    </dgm:pt>
    <dgm:pt modelId="{51745C13-A3F6-4CA9-98F8-23F42CA15025}" type="sibTrans" cxnId="{7F612183-A326-469C-BFC9-6DE28F274552}">
      <dgm:prSet/>
      <dgm:spPr/>
      <dgm:t>
        <a:bodyPr/>
        <a:lstStyle/>
        <a:p>
          <a:endParaRPr lang="zh-TW" altLang="en-US"/>
        </a:p>
      </dgm:t>
    </dgm:pt>
    <dgm:pt modelId="{A35310C1-D341-4080-BAC2-F1991AC5AD34}" type="pres">
      <dgm:prSet presAssocID="{8E85B550-3702-40D9-A427-07AF6FCFAC24}" presName="diagram" presStyleCnt="0">
        <dgm:presLayoutVars>
          <dgm:dir/>
          <dgm:animLvl val="lvl"/>
          <dgm:resizeHandles val="exact"/>
        </dgm:presLayoutVars>
      </dgm:prSet>
      <dgm:spPr/>
    </dgm:pt>
    <dgm:pt modelId="{91B1B8B2-4071-4BB8-B7DA-3D6A1216383E}" type="pres">
      <dgm:prSet presAssocID="{3CF7EB20-C397-4A88-880D-3F215D7F9EEF}" presName="compNode" presStyleCnt="0"/>
      <dgm:spPr/>
    </dgm:pt>
    <dgm:pt modelId="{B848A202-CF9D-4C10-8601-0750009DA951}" type="pres">
      <dgm:prSet presAssocID="{3CF7EB20-C397-4A88-880D-3F215D7F9EEF}" presName="childRect" presStyleLbl="bgAcc1" presStyleIdx="0" presStyleCnt="2">
        <dgm:presLayoutVars>
          <dgm:bulletEnabled val="1"/>
        </dgm:presLayoutVars>
      </dgm:prSet>
      <dgm:spPr/>
    </dgm:pt>
    <dgm:pt modelId="{1B837A30-6E8B-43DE-867C-3442812939C1}" type="pres">
      <dgm:prSet presAssocID="{3CF7EB20-C397-4A88-880D-3F215D7F9EEF}" presName="parentText" presStyleLbl="node1" presStyleIdx="0" presStyleCnt="0">
        <dgm:presLayoutVars>
          <dgm:chMax val="0"/>
          <dgm:bulletEnabled val="1"/>
        </dgm:presLayoutVars>
      </dgm:prSet>
      <dgm:spPr/>
      <dgm:t>
        <a:bodyPr/>
        <a:lstStyle/>
        <a:p>
          <a:endParaRPr lang="zh-TW" altLang="en-US"/>
        </a:p>
      </dgm:t>
    </dgm:pt>
    <dgm:pt modelId="{E9A83FCE-84E4-48F4-9525-F9B997E206DE}" type="pres">
      <dgm:prSet presAssocID="{3CF7EB20-C397-4A88-880D-3F215D7F9EEF}" presName="parentRect" presStyleLbl="alignNode1" presStyleIdx="0" presStyleCnt="2" custScaleY="196910" custLinFactNeighborX="156" custLinFactNeighborY="35089"/>
      <dgm:spPr/>
      <dgm:t>
        <a:bodyPr/>
        <a:lstStyle/>
        <a:p>
          <a:endParaRPr lang="zh-TW" altLang="en-US"/>
        </a:p>
      </dgm:t>
    </dgm:pt>
    <dgm:pt modelId="{5346BA52-849F-4A7D-8B52-170149EAECD6}" type="pres">
      <dgm:prSet presAssocID="{3CF7EB20-C397-4A88-880D-3F215D7F9EEF}" presName="adorn" presStyleLbl="fgAccFollowNode1" presStyleIdx="0" presStyleCnt="2" custScaleX="187415" custScaleY="124924" custLinFactX="100000" custLinFactNeighborX="146937" custLinFactNeighborY="-46254"/>
      <dgm:spPr/>
      <dgm:t>
        <a:bodyPr/>
        <a:lstStyle/>
        <a:p>
          <a:endParaRPr lang="zh-TW" altLang="en-US"/>
        </a:p>
      </dgm:t>
    </dgm:pt>
    <dgm:pt modelId="{52C4C641-DD25-48CD-9649-E28D1E84228A}" type="pres">
      <dgm:prSet presAssocID="{3D746652-0E0E-4525-B0FD-7820FB83578D}" presName="sibTrans" presStyleLbl="sibTrans2D1" presStyleIdx="0" presStyleCnt="0"/>
      <dgm:spPr/>
      <dgm:t>
        <a:bodyPr/>
        <a:lstStyle/>
        <a:p>
          <a:endParaRPr lang="zh-TW" altLang="en-US"/>
        </a:p>
      </dgm:t>
    </dgm:pt>
    <dgm:pt modelId="{852974FD-0080-4E47-8F68-74AC35EBB8DA}" type="pres">
      <dgm:prSet presAssocID="{66BBF1D2-84F6-44F8-9777-F53353C6BF60}" presName="compNode" presStyleCnt="0"/>
      <dgm:spPr/>
    </dgm:pt>
    <dgm:pt modelId="{54B1779A-C27B-4C8B-A005-94F961E1E877}" type="pres">
      <dgm:prSet presAssocID="{66BBF1D2-84F6-44F8-9777-F53353C6BF60}" presName="childRect" presStyleLbl="bgAcc1" presStyleIdx="1" presStyleCnt="2" custLinFactNeighborY="-4742">
        <dgm:presLayoutVars>
          <dgm:bulletEnabled val="1"/>
        </dgm:presLayoutVars>
      </dgm:prSet>
      <dgm:spPr/>
    </dgm:pt>
    <dgm:pt modelId="{950ABF11-01C1-42D3-B24F-FD2512D0F430}" type="pres">
      <dgm:prSet presAssocID="{66BBF1D2-84F6-44F8-9777-F53353C6BF60}" presName="parentText" presStyleLbl="node1" presStyleIdx="0" presStyleCnt="0">
        <dgm:presLayoutVars>
          <dgm:chMax val="0"/>
          <dgm:bulletEnabled val="1"/>
        </dgm:presLayoutVars>
      </dgm:prSet>
      <dgm:spPr/>
      <dgm:t>
        <a:bodyPr/>
        <a:lstStyle/>
        <a:p>
          <a:endParaRPr lang="zh-TW" altLang="en-US"/>
        </a:p>
      </dgm:t>
    </dgm:pt>
    <dgm:pt modelId="{F128F23E-61BE-47FC-B571-6E6471E84B7A}" type="pres">
      <dgm:prSet presAssocID="{66BBF1D2-84F6-44F8-9777-F53353C6BF60}" presName="parentRect" presStyleLbl="alignNode1" presStyleIdx="1" presStyleCnt="2" custLinFactNeighborX="-226" custLinFactNeighborY="-17383"/>
      <dgm:spPr/>
      <dgm:t>
        <a:bodyPr/>
        <a:lstStyle/>
        <a:p>
          <a:endParaRPr lang="zh-TW" altLang="en-US"/>
        </a:p>
      </dgm:t>
    </dgm:pt>
    <dgm:pt modelId="{3A6E1B93-5CED-4903-82BF-34402A594524}" type="pres">
      <dgm:prSet presAssocID="{66BBF1D2-84F6-44F8-9777-F53353C6BF60}" presName="adorn" presStyleLbl="fgAccFollowNode1" presStyleIdx="1" presStyleCnt="2" custLinFactX="-11697" custLinFactY="-57044" custLinFactNeighborX="-100000" custLinFactNeighborY="-100000"/>
      <dgm:spPr/>
      <dgm:t>
        <a:bodyPr/>
        <a:lstStyle/>
        <a:p>
          <a:endParaRPr lang="zh-TW" altLang="en-US"/>
        </a:p>
      </dgm:t>
    </dgm:pt>
  </dgm:ptLst>
  <dgm:cxnLst>
    <dgm:cxn modelId="{6176CCA2-1A98-4AB3-9DE4-4136C6647940}" type="presOf" srcId="{3CF7EB20-C397-4A88-880D-3F215D7F9EEF}" destId="{E9A83FCE-84E4-48F4-9525-F9B997E206DE}" srcOrd="1" destOrd="0" presId="urn:microsoft.com/office/officeart/2005/8/layout/bList2"/>
    <dgm:cxn modelId="{7F612183-A326-469C-BFC9-6DE28F274552}" srcId="{8E85B550-3702-40D9-A427-07AF6FCFAC24}" destId="{66BBF1D2-84F6-44F8-9777-F53353C6BF60}" srcOrd="1" destOrd="0" parTransId="{EA6430B0-C4F3-4FAC-9870-6EEB4A5B9B1F}" sibTransId="{51745C13-A3F6-4CA9-98F8-23F42CA15025}"/>
    <dgm:cxn modelId="{EAD8CC8B-208F-4EF4-B8E2-ACDD5F313C40}" type="presOf" srcId="{3CF7EB20-C397-4A88-880D-3F215D7F9EEF}" destId="{1B837A30-6E8B-43DE-867C-3442812939C1}" srcOrd="0" destOrd="0" presId="urn:microsoft.com/office/officeart/2005/8/layout/bList2"/>
    <dgm:cxn modelId="{CA501DAC-9AA8-406F-918C-F5D0A7064605}" type="presOf" srcId="{8E85B550-3702-40D9-A427-07AF6FCFAC24}" destId="{A35310C1-D341-4080-BAC2-F1991AC5AD34}" srcOrd="0" destOrd="0" presId="urn:microsoft.com/office/officeart/2005/8/layout/bList2"/>
    <dgm:cxn modelId="{A2376134-3A1D-4AC3-801F-FCD801A348A9}" type="presOf" srcId="{66BBF1D2-84F6-44F8-9777-F53353C6BF60}" destId="{F128F23E-61BE-47FC-B571-6E6471E84B7A}" srcOrd="1" destOrd="0" presId="urn:microsoft.com/office/officeart/2005/8/layout/bList2"/>
    <dgm:cxn modelId="{E86A7816-EA9E-488A-A2AF-364D7D4A91A1}" type="presOf" srcId="{66BBF1D2-84F6-44F8-9777-F53353C6BF60}" destId="{950ABF11-01C1-42D3-B24F-FD2512D0F430}" srcOrd="0" destOrd="0" presId="urn:microsoft.com/office/officeart/2005/8/layout/bList2"/>
    <dgm:cxn modelId="{444B5B6C-CA21-4355-93C9-C2FC617A39E1}" srcId="{8E85B550-3702-40D9-A427-07AF6FCFAC24}" destId="{3CF7EB20-C397-4A88-880D-3F215D7F9EEF}" srcOrd="0" destOrd="0" parTransId="{CADC29C4-BF0A-4296-90DB-0D034898095D}" sibTransId="{3D746652-0E0E-4525-B0FD-7820FB83578D}"/>
    <dgm:cxn modelId="{B2CA458D-D3E5-446B-8F61-F7EF901CE085}" type="presOf" srcId="{3D746652-0E0E-4525-B0FD-7820FB83578D}" destId="{52C4C641-DD25-48CD-9649-E28D1E84228A}" srcOrd="0" destOrd="0" presId="urn:microsoft.com/office/officeart/2005/8/layout/bList2"/>
    <dgm:cxn modelId="{843291DE-8423-42EB-A82E-234E595AD02B}" type="presParOf" srcId="{A35310C1-D341-4080-BAC2-F1991AC5AD34}" destId="{91B1B8B2-4071-4BB8-B7DA-3D6A1216383E}" srcOrd="0" destOrd="0" presId="urn:microsoft.com/office/officeart/2005/8/layout/bList2"/>
    <dgm:cxn modelId="{3D274455-28E5-4AF9-8F39-1970B848C3FC}" type="presParOf" srcId="{91B1B8B2-4071-4BB8-B7DA-3D6A1216383E}" destId="{B848A202-CF9D-4C10-8601-0750009DA951}" srcOrd="0" destOrd="0" presId="urn:microsoft.com/office/officeart/2005/8/layout/bList2"/>
    <dgm:cxn modelId="{A01D2C2C-5DAC-4492-8316-A06A648ADE94}" type="presParOf" srcId="{91B1B8B2-4071-4BB8-B7DA-3D6A1216383E}" destId="{1B837A30-6E8B-43DE-867C-3442812939C1}" srcOrd="1" destOrd="0" presId="urn:microsoft.com/office/officeart/2005/8/layout/bList2"/>
    <dgm:cxn modelId="{0E93B75F-2AAC-4A41-94CA-36247EAE10BE}" type="presParOf" srcId="{91B1B8B2-4071-4BB8-B7DA-3D6A1216383E}" destId="{E9A83FCE-84E4-48F4-9525-F9B997E206DE}" srcOrd="2" destOrd="0" presId="urn:microsoft.com/office/officeart/2005/8/layout/bList2"/>
    <dgm:cxn modelId="{2C4DD582-A279-4CF2-8AE8-9AAD7C321F56}" type="presParOf" srcId="{91B1B8B2-4071-4BB8-B7DA-3D6A1216383E}" destId="{5346BA52-849F-4A7D-8B52-170149EAECD6}" srcOrd="3" destOrd="0" presId="urn:microsoft.com/office/officeart/2005/8/layout/bList2"/>
    <dgm:cxn modelId="{49D94422-751A-4936-BA49-B6A901E9E15F}" type="presParOf" srcId="{A35310C1-D341-4080-BAC2-F1991AC5AD34}" destId="{52C4C641-DD25-48CD-9649-E28D1E84228A}" srcOrd="1" destOrd="0" presId="urn:microsoft.com/office/officeart/2005/8/layout/bList2"/>
    <dgm:cxn modelId="{BC0FC3A2-AC2D-425F-9D81-2A76DE987295}" type="presParOf" srcId="{A35310C1-D341-4080-BAC2-F1991AC5AD34}" destId="{852974FD-0080-4E47-8F68-74AC35EBB8DA}" srcOrd="2" destOrd="0" presId="urn:microsoft.com/office/officeart/2005/8/layout/bList2"/>
    <dgm:cxn modelId="{ABE5E034-1CE4-45B3-9BAA-70CECF5B98BD}" type="presParOf" srcId="{852974FD-0080-4E47-8F68-74AC35EBB8DA}" destId="{54B1779A-C27B-4C8B-A005-94F961E1E877}" srcOrd="0" destOrd="0" presId="urn:microsoft.com/office/officeart/2005/8/layout/bList2"/>
    <dgm:cxn modelId="{70D7DCDA-9353-4AD5-98E0-F46553BD31A0}" type="presParOf" srcId="{852974FD-0080-4E47-8F68-74AC35EBB8DA}" destId="{950ABF11-01C1-42D3-B24F-FD2512D0F430}" srcOrd="1" destOrd="0" presId="urn:microsoft.com/office/officeart/2005/8/layout/bList2"/>
    <dgm:cxn modelId="{EC6DCBE5-4530-4F58-A017-013C73BF631F}" type="presParOf" srcId="{852974FD-0080-4E47-8F68-74AC35EBB8DA}" destId="{F128F23E-61BE-47FC-B571-6E6471E84B7A}" srcOrd="2" destOrd="0" presId="urn:microsoft.com/office/officeart/2005/8/layout/bList2"/>
    <dgm:cxn modelId="{D70E46FD-B0CB-465C-BB19-0BA207AFC960}" type="presParOf" srcId="{852974FD-0080-4E47-8F68-74AC35EBB8DA}" destId="{3A6E1B93-5CED-4903-82BF-34402A594524}"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B37A15-FF9C-472E-B65C-3BA5B39DEC1A}" type="doc">
      <dgm:prSet loTypeId="urn:microsoft.com/office/officeart/2005/8/layout/funnel1" loCatId="process" qsTypeId="urn:microsoft.com/office/officeart/2005/8/quickstyle/simple1#4" qsCatId="simple" csTypeId="urn:microsoft.com/office/officeart/2005/8/colors/colorful2" csCatId="colorful" phldr="1"/>
      <dgm:spPr/>
      <dgm:t>
        <a:bodyPr/>
        <a:lstStyle/>
        <a:p>
          <a:endParaRPr lang="zh-TW" altLang="en-US"/>
        </a:p>
      </dgm:t>
    </dgm:pt>
    <dgm:pt modelId="{202A4D2C-FC54-4F4D-945A-76BC718CEECA}">
      <dgm:prSet phldrT="[文字]" custT="1"/>
      <dgm:spPr>
        <a:solidFill>
          <a:srgbClr val="008A00"/>
        </a:solidFill>
      </dgm:spPr>
      <dgm:t>
        <a:bodyPr/>
        <a:lstStyle/>
        <a:p>
          <a:r>
            <a:rPr lang="zh-TW" altLang="en-US" sz="3400" b="1" dirty="0" smtClean="0">
              <a:latin typeface="微軟正黑體" panose="020B0604030504040204" pitchFamily="34" charset="-120"/>
              <a:ea typeface="微軟正黑體" panose="020B0604030504040204" pitchFamily="34" charset="-120"/>
            </a:rPr>
            <a:t>自主行動</a:t>
          </a:r>
          <a:endParaRPr lang="zh-TW" altLang="en-US" sz="3400" b="1" dirty="0">
            <a:latin typeface="微軟正黑體" panose="020B0604030504040204" pitchFamily="34" charset="-120"/>
            <a:ea typeface="微軟正黑體" panose="020B0604030504040204" pitchFamily="34" charset="-120"/>
          </a:endParaRPr>
        </a:p>
      </dgm:t>
    </dgm:pt>
    <dgm:pt modelId="{322F3F4F-3738-4360-B11C-B8A0143CAD84}" type="parTrans" cxnId="{A03D0225-F24F-43EA-BA09-F847806C69AC}">
      <dgm:prSet/>
      <dgm:spPr/>
      <dgm:t>
        <a:bodyPr/>
        <a:lstStyle/>
        <a:p>
          <a:endParaRPr lang="zh-TW" altLang="en-US"/>
        </a:p>
      </dgm:t>
    </dgm:pt>
    <dgm:pt modelId="{69935A19-BD00-47A8-A193-D1DB4742BEA2}" type="sibTrans" cxnId="{A03D0225-F24F-43EA-BA09-F847806C69AC}">
      <dgm:prSet/>
      <dgm:spPr/>
      <dgm:t>
        <a:bodyPr/>
        <a:lstStyle/>
        <a:p>
          <a:endParaRPr lang="zh-TW" altLang="en-US"/>
        </a:p>
      </dgm:t>
    </dgm:pt>
    <dgm:pt modelId="{E85CB8E3-4BEB-4B6F-A52E-1BA0EBF2B935}">
      <dgm:prSet phldrT="[文字]" custT="1"/>
      <dgm:spPr>
        <a:solidFill>
          <a:srgbClr val="F67B00"/>
        </a:solidFill>
      </dgm:spPr>
      <dgm:t>
        <a:bodyPr/>
        <a:lstStyle/>
        <a:p>
          <a:r>
            <a:rPr lang="zh-TW" altLang="en-US" sz="3400" b="1" dirty="0" smtClean="0">
              <a:latin typeface="微軟正黑體" panose="020B0604030504040204" pitchFamily="34" charset="-120"/>
              <a:ea typeface="微軟正黑體" panose="020B0604030504040204" pitchFamily="34" charset="-120"/>
            </a:rPr>
            <a:t>溝通互動</a:t>
          </a:r>
          <a:endParaRPr lang="zh-TW" altLang="en-US" sz="3400" b="1" dirty="0">
            <a:latin typeface="微軟正黑體" panose="020B0604030504040204" pitchFamily="34" charset="-120"/>
            <a:ea typeface="微軟正黑體" panose="020B0604030504040204" pitchFamily="34" charset="-120"/>
          </a:endParaRPr>
        </a:p>
      </dgm:t>
    </dgm:pt>
    <dgm:pt modelId="{29951DBA-C144-4094-A6EF-8B1700A2D0D4}" type="parTrans" cxnId="{6A4D02E6-DBBE-4FE3-9AE0-ECF031FF9629}">
      <dgm:prSet/>
      <dgm:spPr/>
      <dgm:t>
        <a:bodyPr/>
        <a:lstStyle/>
        <a:p>
          <a:endParaRPr lang="zh-TW" altLang="en-US"/>
        </a:p>
      </dgm:t>
    </dgm:pt>
    <dgm:pt modelId="{4294175F-4C8C-4F43-B098-848A855BF7E5}" type="sibTrans" cxnId="{6A4D02E6-DBBE-4FE3-9AE0-ECF031FF9629}">
      <dgm:prSet/>
      <dgm:spPr/>
      <dgm:t>
        <a:bodyPr/>
        <a:lstStyle/>
        <a:p>
          <a:endParaRPr lang="zh-TW" altLang="en-US"/>
        </a:p>
      </dgm:t>
    </dgm:pt>
    <dgm:pt modelId="{747D940A-943C-4A52-B054-FDC54F4AC9FD}">
      <dgm:prSet phldrT="[文字]" custT="1"/>
      <dgm:spPr/>
      <dgm:t>
        <a:bodyPr/>
        <a:lstStyle/>
        <a:p>
          <a:r>
            <a:rPr lang="zh-TW" altLang="en-US" sz="3200" b="1" dirty="0" smtClean="0">
              <a:latin typeface="微軟正黑體" panose="020B0604030504040204" pitchFamily="34" charset="-120"/>
              <a:ea typeface="微軟正黑體" panose="020B0604030504040204" pitchFamily="34" charset="-120"/>
            </a:rPr>
            <a:t>社會參與</a:t>
          </a:r>
          <a:endParaRPr lang="zh-TW" altLang="en-US" sz="3200" b="1" dirty="0">
            <a:latin typeface="微軟正黑體" panose="020B0604030504040204" pitchFamily="34" charset="-120"/>
            <a:ea typeface="微軟正黑體" panose="020B0604030504040204" pitchFamily="34" charset="-120"/>
          </a:endParaRPr>
        </a:p>
      </dgm:t>
    </dgm:pt>
    <dgm:pt modelId="{1B1F4191-90F7-484B-A7FA-DAB2BB0A0CCF}" type="parTrans" cxnId="{691F45AD-FDAF-4F1D-8396-98E76E87FAB7}">
      <dgm:prSet/>
      <dgm:spPr/>
      <dgm:t>
        <a:bodyPr/>
        <a:lstStyle/>
        <a:p>
          <a:endParaRPr lang="zh-TW" altLang="en-US"/>
        </a:p>
      </dgm:t>
    </dgm:pt>
    <dgm:pt modelId="{6D161602-C259-4032-9EBC-A4E40CF144FE}" type="sibTrans" cxnId="{691F45AD-FDAF-4F1D-8396-98E76E87FAB7}">
      <dgm:prSet/>
      <dgm:spPr/>
      <dgm:t>
        <a:bodyPr/>
        <a:lstStyle/>
        <a:p>
          <a:endParaRPr lang="zh-TW" altLang="en-US"/>
        </a:p>
      </dgm:t>
    </dgm:pt>
    <dgm:pt modelId="{6048DC29-DAD1-4A4B-9266-4EC1EB93FFBA}">
      <dgm:prSet phldrT="[文字]" custT="1"/>
      <dgm:spPr/>
      <dgm:t>
        <a:bodyPr/>
        <a:lstStyle/>
        <a:p>
          <a:r>
            <a:rPr lang="zh-TW" altLang="en-US" sz="3600" dirty="0" smtClean="0">
              <a:solidFill>
                <a:srgbClr val="0000FF"/>
              </a:solidFill>
              <a:latin typeface="微軟正黑體" panose="020B0604030504040204" pitchFamily="34" charset="-120"/>
              <a:ea typeface="微軟正黑體" panose="020B0604030504040204" pitchFamily="34" charset="-120"/>
            </a:rPr>
            <a:t>終身學習者</a:t>
          </a:r>
          <a:endParaRPr lang="zh-TW" altLang="en-US" sz="3600" dirty="0">
            <a:solidFill>
              <a:srgbClr val="0000FF"/>
            </a:solidFill>
            <a:latin typeface="微軟正黑體" panose="020B0604030504040204" pitchFamily="34" charset="-120"/>
            <a:ea typeface="微軟正黑體" panose="020B0604030504040204" pitchFamily="34" charset="-120"/>
          </a:endParaRPr>
        </a:p>
      </dgm:t>
    </dgm:pt>
    <dgm:pt modelId="{9205CFD0-A942-48F8-BE10-56DCEB225C19}" type="parTrans" cxnId="{5A51AAEA-75C0-44C4-92C1-37E9DBCEE42F}">
      <dgm:prSet/>
      <dgm:spPr/>
      <dgm:t>
        <a:bodyPr/>
        <a:lstStyle/>
        <a:p>
          <a:endParaRPr lang="zh-TW" altLang="en-US"/>
        </a:p>
      </dgm:t>
    </dgm:pt>
    <dgm:pt modelId="{F487B861-77FE-4909-8A27-9BB14A5B5B30}" type="sibTrans" cxnId="{5A51AAEA-75C0-44C4-92C1-37E9DBCEE42F}">
      <dgm:prSet/>
      <dgm:spPr/>
      <dgm:t>
        <a:bodyPr/>
        <a:lstStyle/>
        <a:p>
          <a:endParaRPr lang="zh-TW" altLang="en-US"/>
        </a:p>
      </dgm:t>
    </dgm:pt>
    <dgm:pt modelId="{702F35DD-3A37-4E72-84C4-64C4557D7877}" type="pres">
      <dgm:prSet presAssocID="{87B37A15-FF9C-472E-B65C-3BA5B39DEC1A}" presName="Name0" presStyleCnt="0">
        <dgm:presLayoutVars>
          <dgm:chMax val="4"/>
          <dgm:resizeHandles val="exact"/>
        </dgm:presLayoutVars>
      </dgm:prSet>
      <dgm:spPr/>
      <dgm:t>
        <a:bodyPr/>
        <a:lstStyle/>
        <a:p>
          <a:endParaRPr lang="zh-TW" altLang="en-US"/>
        </a:p>
      </dgm:t>
    </dgm:pt>
    <dgm:pt modelId="{4F999980-735B-4303-ADC3-855D9B7ED578}" type="pres">
      <dgm:prSet presAssocID="{87B37A15-FF9C-472E-B65C-3BA5B39DEC1A}" presName="ellipse" presStyleLbl="trBgShp" presStyleIdx="0" presStyleCnt="1" custScaleX="130147"/>
      <dgm:spPr/>
    </dgm:pt>
    <dgm:pt modelId="{DFBFE8D9-AA29-4FEF-8645-E607DD98A56D}" type="pres">
      <dgm:prSet presAssocID="{87B37A15-FF9C-472E-B65C-3BA5B39DEC1A}" presName="arrow1" presStyleLbl="fgShp" presStyleIdx="0" presStyleCnt="1"/>
      <dgm:spPr>
        <a:solidFill>
          <a:srgbClr val="A793BF"/>
        </a:solidFill>
      </dgm:spPr>
      <dgm:t>
        <a:bodyPr/>
        <a:lstStyle/>
        <a:p>
          <a:endParaRPr lang="zh-TW" altLang="en-US"/>
        </a:p>
      </dgm:t>
    </dgm:pt>
    <dgm:pt modelId="{33EE4B17-326E-4515-B97B-8F644A40736E}" type="pres">
      <dgm:prSet presAssocID="{87B37A15-FF9C-472E-B65C-3BA5B39DEC1A}" presName="rectangle" presStyleLbl="revTx" presStyleIdx="0" presStyleCnt="1" custLinFactNeighborY="19233">
        <dgm:presLayoutVars>
          <dgm:bulletEnabled val="1"/>
        </dgm:presLayoutVars>
      </dgm:prSet>
      <dgm:spPr/>
      <dgm:t>
        <a:bodyPr/>
        <a:lstStyle/>
        <a:p>
          <a:endParaRPr lang="zh-TW" altLang="en-US"/>
        </a:p>
      </dgm:t>
    </dgm:pt>
    <dgm:pt modelId="{BF6F0BE4-956A-42E9-9095-BCD2D745D55B}" type="pres">
      <dgm:prSet presAssocID="{E85CB8E3-4BEB-4B6F-A52E-1BA0EBF2B935}" presName="item1" presStyleLbl="node1" presStyleIdx="0" presStyleCnt="3" custScaleX="128386" custScaleY="127593" custLinFactNeighborX="4426" custLinFactNeighborY="1705">
        <dgm:presLayoutVars>
          <dgm:bulletEnabled val="1"/>
        </dgm:presLayoutVars>
      </dgm:prSet>
      <dgm:spPr/>
      <dgm:t>
        <a:bodyPr/>
        <a:lstStyle/>
        <a:p>
          <a:endParaRPr lang="zh-TW" altLang="en-US"/>
        </a:p>
      </dgm:t>
    </dgm:pt>
    <dgm:pt modelId="{C068540A-E7CA-4E37-835C-2D973CE29091}" type="pres">
      <dgm:prSet presAssocID="{747D940A-943C-4A52-B054-FDC54F4AC9FD}" presName="item2" presStyleLbl="node1" presStyleIdx="1" presStyleCnt="3" custScaleX="137484" custScaleY="120648" custLinFactNeighborX="0" custLinFactNeighborY="-10388">
        <dgm:presLayoutVars>
          <dgm:bulletEnabled val="1"/>
        </dgm:presLayoutVars>
      </dgm:prSet>
      <dgm:spPr/>
      <dgm:t>
        <a:bodyPr/>
        <a:lstStyle/>
        <a:p>
          <a:endParaRPr lang="zh-TW" altLang="en-US"/>
        </a:p>
      </dgm:t>
    </dgm:pt>
    <dgm:pt modelId="{A2D3D208-B410-4548-9346-0E459574D922}" type="pres">
      <dgm:prSet presAssocID="{6048DC29-DAD1-4A4B-9266-4EC1EB93FFBA}" presName="item3" presStyleLbl="node1" presStyleIdx="2" presStyleCnt="3" custScaleX="135931" custScaleY="124233" custLinFactNeighborX="11272" custLinFactNeighborY="0">
        <dgm:presLayoutVars>
          <dgm:bulletEnabled val="1"/>
        </dgm:presLayoutVars>
      </dgm:prSet>
      <dgm:spPr/>
      <dgm:t>
        <a:bodyPr/>
        <a:lstStyle/>
        <a:p>
          <a:endParaRPr lang="zh-TW" altLang="en-US"/>
        </a:p>
      </dgm:t>
    </dgm:pt>
    <dgm:pt modelId="{239179EF-53EB-4A74-9BDE-8A7108752AAF}" type="pres">
      <dgm:prSet presAssocID="{87B37A15-FF9C-472E-B65C-3BA5B39DEC1A}" presName="funnel" presStyleLbl="trAlignAcc1" presStyleIdx="0" presStyleCnt="1" custScaleX="150259" custLinFactNeighborY="-519"/>
      <dgm:spPr/>
    </dgm:pt>
  </dgm:ptLst>
  <dgm:cxnLst>
    <dgm:cxn modelId="{C1588313-4B10-4587-A2CE-34F19B36B1F3}" type="presOf" srcId="{87B37A15-FF9C-472E-B65C-3BA5B39DEC1A}" destId="{702F35DD-3A37-4E72-84C4-64C4557D7877}" srcOrd="0" destOrd="0" presId="urn:microsoft.com/office/officeart/2005/8/layout/funnel1"/>
    <dgm:cxn modelId="{261B8D36-5392-44C8-B736-258BD711FF6E}" type="presOf" srcId="{E85CB8E3-4BEB-4B6F-A52E-1BA0EBF2B935}" destId="{C068540A-E7CA-4E37-835C-2D973CE29091}" srcOrd="0" destOrd="0" presId="urn:microsoft.com/office/officeart/2005/8/layout/funnel1"/>
    <dgm:cxn modelId="{6A4D02E6-DBBE-4FE3-9AE0-ECF031FF9629}" srcId="{87B37A15-FF9C-472E-B65C-3BA5B39DEC1A}" destId="{E85CB8E3-4BEB-4B6F-A52E-1BA0EBF2B935}" srcOrd="1" destOrd="0" parTransId="{29951DBA-C144-4094-A6EF-8B1700A2D0D4}" sibTransId="{4294175F-4C8C-4F43-B098-848A855BF7E5}"/>
    <dgm:cxn modelId="{691F45AD-FDAF-4F1D-8396-98E76E87FAB7}" srcId="{87B37A15-FF9C-472E-B65C-3BA5B39DEC1A}" destId="{747D940A-943C-4A52-B054-FDC54F4AC9FD}" srcOrd="2" destOrd="0" parTransId="{1B1F4191-90F7-484B-A7FA-DAB2BB0A0CCF}" sibTransId="{6D161602-C259-4032-9EBC-A4E40CF144FE}"/>
    <dgm:cxn modelId="{CF96CDA6-0584-46DC-A328-3B9EEE4E87F3}" type="presOf" srcId="{6048DC29-DAD1-4A4B-9266-4EC1EB93FFBA}" destId="{33EE4B17-326E-4515-B97B-8F644A40736E}" srcOrd="0" destOrd="0" presId="urn:microsoft.com/office/officeart/2005/8/layout/funnel1"/>
    <dgm:cxn modelId="{2F41E0FE-A92A-4D27-A5B8-00663FD4F038}" type="presOf" srcId="{747D940A-943C-4A52-B054-FDC54F4AC9FD}" destId="{BF6F0BE4-956A-42E9-9095-BCD2D745D55B}" srcOrd="0" destOrd="0" presId="urn:microsoft.com/office/officeart/2005/8/layout/funnel1"/>
    <dgm:cxn modelId="{5A51AAEA-75C0-44C4-92C1-37E9DBCEE42F}" srcId="{87B37A15-FF9C-472E-B65C-3BA5B39DEC1A}" destId="{6048DC29-DAD1-4A4B-9266-4EC1EB93FFBA}" srcOrd="3" destOrd="0" parTransId="{9205CFD0-A942-48F8-BE10-56DCEB225C19}" sibTransId="{F487B861-77FE-4909-8A27-9BB14A5B5B30}"/>
    <dgm:cxn modelId="{A03D0225-F24F-43EA-BA09-F847806C69AC}" srcId="{87B37A15-FF9C-472E-B65C-3BA5B39DEC1A}" destId="{202A4D2C-FC54-4F4D-945A-76BC718CEECA}" srcOrd="0" destOrd="0" parTransId="{322F3F4F-3738-4360-B11C-B8A0143CAD84}" sibTransId="{69935A19-BD00-47A8-A193-D1DB4742BEA2}"/>
    <dgm:cxn modelId="{69CF3371-ECCC-4E2C-B571-1A2D4AE2FF00}" type="presOf" srcId="{202A4D2C-FC54-4F4D-945A-76BC718CEECA}" destId="{A2D3D208-B410-4548-9346-0E459574D922}" srcOrd="0" destOrd="0" presId="urn:microsoft.com/office/officeart/2005/8/layout/funnel1"/>
    <dgm:cxn modelId="{0589BC39-16E3-4975-BB7C-31C33AA24F36}" type="presParOf" srcId="{702F35DD-3A37-4E72-84C4-64C4557D7877}" destId="{4F999980-735B-4303-ADC3-855D9B7ED578}" srcOrd="0" destOrd="0" presId="urn:microsoft.com/office/officeart/2005/8/layout/funnel1"/>
    <dgm:cxn modelId="{4BED7CFC-8C5A-4595-967F-27C9134CA7D4}" type="presParOf" srcId="{702F35DD-3A37-4E72-84C4-64C4557D7877}" destId="{DFBFE8D9-AA29-4FEF-8645-E607DD98A56D}" srcOrd="1" destOrd="0" presId="urn:microsoft.com/office/officeart/2005/8/layout/funnel1"/>
    <dgm:cxn modelId="{90EC3C1A-D391-450C-8A48-FD1F797AD09B}" type="presParOf" srcId="{702F35DD-3A37-4E72-84C4-64C4557D7877}" destId="{33EE4B17-326E-4515-B97B-8F644A40736E}" srcOrd="2" destOrd="0" presId="urn:microsoft.com/office/officeart/2005/8/layout/funnel1"/>
    <dgm:cxn modelId="{D2462EA4-43C1-42E7-8BB8-07DDA825BCCA}" type="presParOf" srcId="{702F35DD-3A37-4E72-84C4-64C4557D7877}" destId="{BF6F0BE4-956A-42E9-9095-BCD2D745D55B}" srcOrd="3" destOrd="0" presId="urn:microsoft.com/office/officeart/2005/8/layout/funnel1"/>
    <dgm:cxn modelId="{F0A1AB0E-FDB8-4181-BD86-439A385CD6C8}" type="presParOf" srcId="{702F35DD-3A37-4E72-84C4-64C4557D7877}" destId="{C068540A-E7CA-4E37-835C-2D973CE29091}" srcOrd="4" destOrd="0" presId="urn:microsoft.com/office/officeart/2005/8/layout/funnel1"/>
    <dgm:cxn modelId="{5BF406E0-9540-477B-B08D-B1F76E7E6F58}" type="presParOf" srcId="{702F35DD-3A37-4E72-84C4-64C4557D7877}" destId="{A2D3D208-B410-4548-9346-0E459574D922}" srcOrd="5" destOrd="0" presId="urn:microsoft.com/office/officeart/2005/8/layout/funnel1"/>
    <dgm:cxn modelId="{C50C606B-7171-4648-A923-929753C8E91F}" type="presParOf" srcId="{702F35DD-3A37-4E72-84C4-64C4557D7877}" destId="{239179EF-53EB-4A74-9BDE-8A7108752AAF}"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45F1EA8-9680-437A-BE6B-3E5BD055DA41}" type="doc">
      <dgm:prSet loTypeId="urn:microsoft.com/office/officeart/2005/8/layout/hierarchy6" loCatId="hierarchy" qsTypeId="urn:microsoft.com/office/officeart/2005/8/quickstyle/simple4" qsCatId="simple" csTypeId="urn:microsoft.com/office/officeart/2005/8/colors/colorful5" csCatId="colorful" phldr="1"/>
      <dgm:spPr/>
      <dgm:t>
        <a:bodyPr/>
        <a:lstStyle/>
        <a:p>
          <a:endParaRPr lang="zh-TW" altLang="en-US"/>
        </a:p>
      </dgm:t>
    </dgm:pt>
    <dgm:pt modelId="{A8500810-9EE8-49EF-9AA5-344A75E210B5}">
      <dgm:prSet phldrT="[文字]" custT="1"/>
      <dgm:spPr>
        <a:solidFill>
          <a:schemeClr val="accent4">
            <a:lumMod val="60000"/>
            <a:lumOff val="40000"/>
          </a:schemeClr>
        </a:solidFill>
      </dgm:spPr>
      <dgm:t>
        <a:bodyPr/>
        <a:lstStyle/>
        <a:p>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cs typeface="Times New Roman" pitchFamily="18" charset="0"/>
            </a:rPr>
            <a:t>國民中小學</a:t>
          </a:r>
          <a:endPar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dgm:t>
    </dgm:pt>
    <dgm:pt modelId="{563116AA-08B1-4676-97E1-625BD9D2512C}" type="parTrans" cxnId="{4C8AEBF6-E637-4EF6-AD5B-F299999EAEA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F5233B3E-CCBB-4909-AE8A-C26654693FA9}" type="sibTrans" cxnId="{4C8AEBF6-E637-4EF6-AD5B-F299999EAEA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2DC16F9-C6EC-480A-B686-BC25AD0E0940}">
      <dgm:prSet phldrT="[文字]" custT="1"/>
      <dgm:spPr>
        <a:solidFill>
          <a:schemeClr val="accent6">
            <a:lumMod val="60000"/>
            <a:lumOff val="40000"/>
          </a:schemeClr>
        </a:solidFill>
      </dgm:spPr>
      <dgm:t>
        <a:bodyPr/>
        <a:lstStyle/>
        <a:p>
          <a:pPr>
            <a:spcAft>
              <a:spcPts val="0"/>
            </a:spcAft>
          </a:pPr>
          <a:r>
            <a:rPr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rPr>
            <a:t>領域學習課程</a:t>
          </a:r>
        </a:p>
      </dgm:t>
    </dgm:pt>
    <dgm:pt modelId="{0F715909-E436-46F5-BB8E-3D36CCA5A091}" type="parTrans" cxnId="{87EB0CA6-6A6A-49C9-93BA-9C6B60CA990F}">
      <dgm:prSet/>
      <dgm:spPr/>
      <dgm:t>
        <a:bodyPr/>
        <a:lstStyle/>
        <a:p>
          <a:endParaRPr lang="zh-TW" altLang="en-US">
            <a:latin typeface="微軟正黑體" panose="020B0604030504040204" pitchFamily="34" charset="-120"/>
            <a:ea typeface="微軟正黑體" panose="020B0604030504040204" pitchFamily="34" charset="-120"/>
          </a:endParaRPr>
        </a:p>
      </dgm:t>
    </dgm:pt>
    <dgm:pt modelId="{EEC23AB4-9184-415B-ACDE-1D1B2744BFFB}" type="sibTrans" cxnId="{87EB0CA6-6A6A-49C9-93BA-9C6B60CA990F}">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C8AEDC3-014C-4961-945C-F635A541BE21}">
      <dgm:prSet phldrT="[文字]" custT="1"/>
      <dgm:spPr>
        <a:solidFill>
          <a:schemeClr val="accent2">
            <a:lumMod val="40000"/>
            <a:lumOff val="60000"/>
          </a:schemeClr>
        </a:solidFill>
        <a:ln>
          <a:noFill/>
        </a:ln>
      </dgm:spPr>
      <dgm:t>
        <a:bodyPr/>
        <a:lstStyle/>
        <a:p>
          <a:r>
            <a:rPr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rPr>
            <a:t>八大領域</a:t>
          </a:r>
        </a:p>
      </dgm:t>
    </dgm:pt>
    <dgm:pt modelId="{A6719D78-B3F8-47B1-A613-12AC3E245E83}" type="parTrans" cxnId="{C105895A-3973-4966-9823-BAC29C9D937D}">
      <dgm:prSet/>
      <dgm:spPr/>
      <dgm:t>
        <a:bodyPr/>
        <a:lstStyle/>
        <a:p>
          <a:endParaRPr lang="zh-TW" altLang="en-US">
            <a:latin typeface="微軟正黑體" panose="020B0604030504040204" pitchFamily="34" charset="-120"/>
            <a:ea typeface="微軟正黑體" panose="020B0604030504040204" pitchFamily="34" charset="-120"/>
          </a:endParaRPr>
        </a:p>
      </dgm:t>
    </dgm:pt>
    <dgm:pt modelId="{2E7FBDE3-D9AA-4AF6-9FBE-A19AA6C6CE0B}" type="sibTrans" cxnId="{C105895A-3973-4966-9823-BAC29C9D937D}">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0DAD31E-E446-41ED-8DAE-192D1B67D357}">
      <dgm:prSet phldrT="[文字]" custT="1"/>
      <dgm:spPr>
        <a:solidFill>
          <a:schemeClr val="accent6">
            <a:lumMod val="60000"/>
            <a:lumOff val="40000"/>
          </a:schemeClr>
        </a:solidFill>
      </dgm:spPr>
      <dgm:t>
        <a:bodyPr/>
        <a:lstStyle/>
        <a:p>
          <a:pPr>
            <a:spcAft>
              <a:spcPts val="0"/>
            </a:spcAft>
          </a:pPr>
          <a:r>
            <a:rPr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rPr>
            <a:t>彈性學習課程</a:t>
          </a:r>
        </a:p>
      </dgm:t>
    </dgm:pt>
    <dgm:pt modelId="{4DD9C845-7120-4FB1-A592-04B0EFD25256}" type="parTrans" cxnId="{ADA3C104-BA42-443D-A3B2-8297296DDA86}">
      <dgm:prSet/>
      <dgm:spPr/>
      <dgm:t>
        <a:bodyPr/>
        <a:lstStyle/>
        <a:p>
          <a:endParaRPr lang="zh-TW" altLang="en-US">
            <a:latin typeface="微軟正黑體" panose="020B0604030504040204" pitchFamily="34" charset="-120"/>
            <a:ea typeface="微軟正黑體" panose="020B0604030504040204" pitchFamily="34" charset="-120"/>
          </a:endParaRPr>
        </a:p>
      </dgm:t>
    </dgm:pt>
    <dgm:pt modelId="{5253E514-87A1-42E9-B9BD-097A12C92386}" type="sibTrans" cxnId="{ADA3C104-BA42-443D-A3B2-8297296DDA86}">
      <dgm:prSet/>
      <dgm:spPr/>
      <dgm:t>
        <a:bodyPr/>
        <a:lstStyle/>
        <a:p>
          <a:endParaRPr lang="zh-TW" altLang="en-US">
            <a:latin typeface="微軟正黑體" panose="020B0604030504040204" pitchFamily="34" charset="-120"/>
            <a:ea typeface="微軟正黑體" panose="020B0604030504040204" pitchFamily="34" charset="-120"/>
          </a:endParaRPr>
        </a:p>
      </dgm:t>
    </dgm:pt>
    <dgm:pt modelId="{4B870C06-61C0-4FA7-9A80-CF74F1E7AF9F}">
      <dgm:prSet phldrT="[文字]" custT="1"/>
      <dgm:spPr>
        <a:solidFill>
          <a:schemeClr val="accent2">
            <a:lumMod val="40000"/>
            <a:lumOff val="60000"/>
          </a:schemeClr>
        </a:solidFill>
      </dgm:spPr>
      <dgm:t>
        <a:bodyPr/>
        <a:lstStyle/>
        <a:p>
          <a:pPr marL="180975" indent="-180975" algn="l">
            <a:spcAft>
              <a:spcPts val="0"/>
            </a:spcAft>
          </a:pPr>
          <a:r>
            <a:rPr lang="en-US" altLang="zh-TW" sz="1800" b="1" dirty="0">
              <a:solidFill>
                <a:schemeClr val="tx1">
                  <a:lumMod val="75000"/>
                  <a:lumOff val="25000"/>
                </a:schemeClr>
              </a:solidFill>
              <a:latin typeface="微軟正黑體" panose="020B0604030504040204" pitchFamily="34" charset="-120"/>
              <a:ea typeface="微軟正黑體" panose="020B0604030504040204" pitchFamily="34" charset="-120"/>
            </a:rPr>
            <a:t>1</a:t>
          </a:r>
          <a:r>
            <a:rPr lang="en-US" altLang="zh-TW" sz="1800" b="1" dirty="0" smtClean="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sz="1800" b="1" dirty="0" smtClean="0">
              <a:solidFill>
                <a:schemeClr val="tx1">
                  <a:lumMod val="75000"/>
                  <a:lumOff val="25000"/>
                </a:schemeClr>
              </a:solidFill>
              <a:latin typeface="微軟正黑體" panose="020B0604030504040204" pitchFamily="34" charset="-120"/>
              <a:ea typeface="微軟正黑體" panose="020B0604030504040204" pitchFamily="34" charset="-120"/>
            </a:rPr>
            <a:t>統</a:t>
          </a:r>
          <a:r>
            <a:rPr lang="zh-TW" sz="1800" b="1" dirty="0">
              <a:solidFill>
                <a:schemeClr val="tx1">
                  <a:lumMod val="75000"/>
                  <a:lumOff val="25000"/>
                </a:schemeClr>
              </a:solidFill>
              <a:latin typeface="微軟正黑體" panose="020B0604030504040204" pitchFamily="34" charset="-120"/>
              <a:ea typeface="微軟正黑體" panose="020B0604030504040204" pitchFamily="34" charset="-120"/>
            </a:rPr>
            <a:t>整性主題</a:t>
          </a:r>
          <a:r>
            <a:rPr lang="en-US" sz="1800" b="1" dirty="0" smtClean="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sz="1800" b="1" dirty="0" smtClean="0">
              <a:solidFill>
                <a:schemeClr val="tx1">
                  <a:lumMod val="75000"/>
                  <a:lumOff val="25000"/>
                </a:schemeClr>
              </a:solidFill>
              <a:latin typeface="微軟正黑體" panose="020B0604030504040204" pitchFamily="34" charset="-120"/>
              <a:ea typeface="微軟正黑體" panose="020B0604030504040204" pitchFamily="34" charset="-120"/>
            </a:rPr>
            <a:t>專題</a:t>
          </a:r>
          <a:r>
            <a:rPr lang="en-US" sz="1800"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sz="1800" b="1" dirty="0">
              <a:solidFill>
                <a:schemeClr val="tx1">
                  <a:lumMod val="75000"/>
                  <a:lumOff val="25000"/>
                </a:schemeClr>
              </a:solidFill>
              <a:latin typeface="微軟正黑體" panose="020B0604030504040204" pitchFamily="34" charset="-120"/>
              <a:ea typeface="微軟正黑體" panose="020B0604030504040204" pitchFamily="34" charset="-120"/>
            </a:rPr>
            <a:t>議題探究課程</a:t>
          </a:r>
          <a:endParaRPr lang="en-US" altLang="zh-TW" sz="1800" b="1" dirty="0">
            <a:solidFill>
              <a:schemeClr val="tx1">
                <a:lumMod val="75000"/>
                <a:lumOff val="25000"/>
              </a:schemeClr>
            </a:solidFill>
            <a:latin typeface="微軟正黑體" panose="020B0604030504040204" pitchFamily="34" charset="-120"/>
            <a:ea typeface="微軟正黑體" panose="020B0604030504040204" pitchFamily="34" charset="-120"/>
          </a:endParaRPr>
        </a:p>
        <a:p>
          <a:pPr algn="l">
            <a:spcAft>
              <a:spcPts val="0"/>
            </a:spcAft>
          </a:pPr>
          <a:r>
            <a:rPr lang="en-US" altLang="zh-TW" sz="1800" b="1" dirty="0">
              <a:solidFill>
                <a:schemeClr val="tx1">
                  <a:lumMod val="75000"/>
                  <a:lumOff val="25000"/>
                </a:schemeClr>
              </a:solidFill>
              <a:latin typeface="微軟正黑體" panose="020B0604030504040204" pitchFamily="34" charset="-120"/>
              <a:ea typeface="微軟正黑體" panose="020B0604030504040204" pitchFamily="34" charset="-120"/>
            </a:rPr>
            <a:t>2.</a:t>
          </a:r>
          <a:r>
            <a:rPr lang="zh-TW" sz="1800" b="1" dirty="0">
              <a:solidFill>
                <a:schemeClr val="tx1">
                  <a:lumMod val="75000"/>
                  <a:lumOff val="25000"/>
                </a:schemeClr>
              </a:solidFill>
              <a:latin typeface="微軟正黑體" panose="020B0604030504040204" pitchFamily="34" charset="-120"/>
              <a:ea typeface="微軟正黑體" panose="020B0604030504040204" pitchFamily="34" charset="-120"/>
            </a:rPr>
            <a:t>社團活動與技藝課程</a:t>
          </a:r>
          <a:endParaRPr lang="en-US" altLang="zh-TW" sz="1800" b="1" dirty="0">
            <a:solidFill>
              <a:schemeClr val="tx1">
                <a:lumMod val="75000"/>
                <a:lumOff val="25000"/>
              </a:schemeClr>
            </a:solidFill>
            <a:latin typeface="微軟正黑體" panose="020B0604030504040204" pitchFamily="34" charset="-120"/>
            <a:ea typeface="微軟正黑體" panose="020B0604030504040204" pitchFamily="34" charset="-120"/>
          </a:endParaRPr>
        </a:p>
        <a:p>
          <a:pPr algn="l">
            <a:spcAft>
              <a:spcPts val="0"/>
            </a:spcAft>
          </a:pPr>
          <a:r>
            <a:rPr lang="en-US" altLang="zh-TW" sz="1800" b="1" dirty="0">
              <a:solidFill>
                <a:schemeClr val="tx1">
                  <a:lumMod val="75000"/>
                  <a:lumOff val="25000"/>
                </a:schemeClr>
              </a:solidFill>
              <a:latin typeface="微軟正黑體" panose="020B0604030504040204" pitchFamily="34" charset="-120"/>
              <a:ea typeface="微軟正黑體" panose="020B0604030504040204" pitchFamily="34" charset="-120"/>
            </a:rPr>
            <a:t>3.</a:t>
          </a:r>
          <a:r>
            <a:rPr lang="zh-TW" sz="1800" b="1" dirty="0">
              <a:solidFill>
                <a:schemeClr val="tx1">
                  <a:lumMod val="75000"/>
                  <a:lumOff val="25000"/>
                </a:schemeClr>
              </a:solidFill>
              <a:latin typeface="微軟正黑體" panose="020B0604030504040204" pitchFamily="34" charset="-120"/>
              <a:ea typeface="微軟正黑體" panose="020B0604030504040204" pitchFamily="34" charset="-120"/>
            </a:rPr>
            <a:t>特殊需求領域課程</a:t>
          </a:r>
          <a:endParaRPr lang="en-US" altLang="zh-TW" sz="1800" b="1" dirty="0">
            <a:solidFill>
              <a:schemeClr val="tx1">
                <a:lumMod val="75000"/>
                <a:lumOff val="25000"/>
              </a:schemeClr>
            </a:solidFill>
            <a:latin typeface="微軟正黑體" panose="020B0604030504040204" pitchFamily="34" charset="-120"/>
            <a:ea typeface="微軟正黑體" panose="020B0604030504040204" pitchFamily="34" charset="-120"/>
          </a:endParaRPr>
        </a:p>
        <a:p>
          <a:pPr algn="l">
            <a:spcAft>
              <a:spcPts val="0"/>
            </a:spcAft>
          </a:pPr>
          <a:r>
            <a:rPr lang="en-US" altLang="zh-TW" sz="1800" b="1" dirty="0">
              <a:solidFill>
                <a:schemeClr val="tx1">
                  <a:lumMod val="75000"/>
                  <a:lumOff val="25000"/>
                </a:schemeClr>
              </a:solidFill>
              <a:latin typeface="微軟正黑體" panose="020B0604030504040204" pitchFamily="34" charset="-120"/>
              <a:ea typeface="微軟正黑體" panose="020B0604030504040204" pitchFamily="34" charset="-120"/>
            </a:rPr>
            <a:t>4.</a:t>
          </a:r>
          <a:r>
            <a:rPr lang="zh-TW" sz="1800" b="1" dirty="0">
              <a:solidFill>
                <a:schemeClr val="tx1">
                  <a:lumMod val="75000"/>
                  <a:lumOff val="25000"/>
                </a:schemeClr>
              </a:solidFill>
              <a:latin typeface="微軟正黑體" panose="020B0604030504040204" pitchFamily="34" charset="-120"/>
              <a:ea typeface="微軟正黑體" panose="020B0604030504040204" pitchFamily="34" charset="-120"/>
            </a:rPr>
            <a:t>其他類課程</a:t>
          </a:r>
          <a:endParaRPr lang="zh-TW" altLang="en-US" sz="1800" b="1" dirty="0">
            <a:solidFill>
              <a:schemeClr val="tx1">
                <a:lumMod val="75000"/>
                <a:lumOff val="25000"/>
              </a:schemeClr>
            </a:solidFill>
            <a:latin typeface="微軟正黑體" panose="020B0604030504040204" pitchFamily="34" charset="-120"/>
            <a:ea typeface="微軟正黑體" panose="020B0604030504040204" pitchFamily="34" charset="-120"/>
          </a:endParaRPr>
        </a:p>
      </dgm:t>
    </dgm:pt>
    <dgm:pt modelId="{E06363B4-1CBD-408D-90DC-065778E5FCB5}" type="parTrans" cxnId="{BE674D09-F005-4415-B0FB-3E2B178566CB}">
      <dgm:prSet/>
      <dgm:spPr/>
      <dgm:t>
        <a:bodyPr/>
        <a:lstStyle/>
        <a:p>
          <a:endParaRPr lang="zh-TW" altLang="en-US">
            <a:latin typeface="微軟正黑體" panose="020B0604030504040204" pitchFamily="34" charset="-120"/>
            <a:ea typeface="微軟正黑體" panose="020B0604030504040204" pitchFamily="34" charset="-120"/>
          </a:endParaRPr>
        </a:p>
      </dgm:t>
    </dgm:pt>
    <dgm:pt modelId="{D664696F-3D9D-4376-9946-62E94D6AC791}" type="sibTrans" cxnId="{BE674D09-F005-4415-B0FB-3E2B178566CB}">
      <dgm:prSet/>
      <dgm:spPr/>
      <dgm:t>
        <a:bodyPr/>
        <a:lstStyle/>
        <a:p>
          <a:endParaRPr lang="zh-TW" altLang="en-US">
            <a:latin typeface="微軟正黑體" panose="020B0604030504040204" pitchFamily="34" charset="-120"/>
            <a:ea typeface="微軟正黑體" panose="020B0604030504040204" pitchFamily="34" charset="-120"/>
          </a:endParaRPr>
        </a:p>
      </dgm:t>
    </dgm:pt>
    <dgm:pt modelId="{4EA1F9BC-3330-4079-A901-0C4B0B1A4A20}">
      <dgm:prSet phldrT="[文字]" custT="1"/>
      <dgm:spPr>
        <a:solidFill>
          <a:schemeClr val="bg1">
            <a:lumMod val="95000"/>
          </a:schemeClr>
        </a:solidFill>
      </dgm:spPr>
      <dgm:t>
        <a:bodyPr/>
        <a:lstStyle/>
        <a:p>
          <a:r>
            <a:rPr lang="zh-TW" altLang="en-US" sz="3200" b="1" dirty="0">
              <a:solidFill>
                <a:schemeClr val="accent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教育階段</a:t>
          </a:r>
        </a:p>
      </dgm:t>
    </dgm:pt>
    <dgm:pt modelId="{5E2347F0-E3E3-436E-B79A-EDD91562C780}" type="parTrans" cxnId="{0A3E2D3F-85A5-4A41-A09E-C553A68FCBD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5FDCF4EC-E099-4953-8900-79C2F1480ABA}" type="sibTrans" cxnId="{0A3E2D3F-85A5-4A41-A09E-C553A68FCBD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0685B2A-A6EE-4817-9F7E-8B3CB3D3F296}">
      <dgm:prSet phldrT="[文字]" custT="1"/>
      <dgm:spPr>
        <a:solidFill>
          <a:schemeClr val="bg1">
            <a:lumMod val="95000"/>
          </a:schemeClr>
        </a:solidFill>
      </dgm:spPr>
      <dgm:t>
        <a:bodyPr/>
        <a:lstStyle/>
        <a:p>
          <a:r>
            <a:rPr lang="zh-TW" altLang="en-US" sz="3200" b="1" dirty="0">
              <a:solidFill>
                <a:schemeClr val="accent6">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課程類型</a:t>
          </a:r>
        </a:p>
      </dgm:t>
    </dgm:pt>
    <dgm:pt modelId="{5807539C-3C7F-4069-A54B-E06BD60F236B}" type="parTrans" cxnId="{742AB0FF-2214-4B2A-AE50-FC4A1A32849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4214C0C2-9E2B-4FFB-B80C-6C78DA585CE0}" type="sibTrans" cxnId="{742AB0FF-2214-4B2A-AE50-FC4A1A32849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043BDE1D-B32D-453E-9C46-1E356110C225}">
      <dgm:prSet phldrT="[文字]" custT="1"/>
      <dgm:spPr>
        <a:solidFill>
          <a:schemeClr val="bg1">
            <a:lumMod val="95000"/>
          </a:schemeClr>
        </a:solidFill>
      </dgm:spPr>
      <dgm:t>
        <a:bodyPr/>
        <a:lstStyle/>
        <a:p>
          <a:r>
            <a:rPr lang="zh-TW" altLang="en-US" sz="3200" b="1" dirty="0">
              <a:solidFill>
                <a:srgbClr val="FF9966"/>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課程內容</a:t>
          </a:r>
        </a:p>
      </dgm:t>
    </dgm:pt>
    <dgm:pt modelId="{0A7F3AD5-C34F-40E1-8840-44C8F4150C9A}" type="parTrans" cxnId="{B42EA97C-FA61-44CE-99FD-DEE055B30B1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8C7B4839-13E1-4DD7-967C-A377FDEAB78C}" type="sibTrans" cxnId="{B42EA97C-FA61-44CE-99FD-DEE055B30B1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EEC44ECE-8FDE-46BF-B68D-B5449B1D2F08}" type="pres">
      <dgm:prSet presAssocID="{F45F1EA8-9680-437A-BE6B-3E5BD055DA41}" presName="mainComposite" presStyleCnt="0">
        <dgm:presLayoutVars>
          <dgm:chPref val="1"/>
          <dgm:dir/>
          <dgm:animOne val="branch"/>
          <dgm:animLvl val="lvl"/>
          <dgm:resizeHandles val="exact"/>
        </dgm:presLayoutVars>
      </dgm:prSet>
      <dgm:spPr/>
      <dgm:t>
        <a:bodyPr/>
        <a:lstStyle/>
        <a:p>
          <a:endParaRPr lang="zh-TW" altLang="en-US"/>
        </a:p>
      </dgm:t>
    </dgm:pt>
    <dgm:pt modelId="{B2DFB700-B75B-4020-9DE6-4D0252D4B179}" type="pres">
      <dgm:prSet presAssocID="{F45F1EA8-9680-437A-BE6B-3E5BD055DA41}" presName="hierFlow" presStyleCnt="0"/>
      <dgm:spPr/>
    </dgm:pt>
    <dgm:pt modelId="{5887F630-8F8A-42CB-A9CD-0A1399F1F83C}" type="pres">
      <dgm:prSet presAssocID="{F45F1EA8-9680-437A-BE6B-3E5BD055DA41}" presName="firstBuf" presStyleCnt="0"/>
      <dgm:spPr/>
    </dgm:pt>
    <dgm:pt modelId="{4123304E-ADDE-4C96-B4F5-2139CE420F6A}" type="pres">
      <dgm:prSet presAssocID="{F45F1EA8-9680-437A-BE6B-3E5BD055DA41}" presName="hierChild1" presStyleCnt="0">
        <dgm:presLayoutVars>
          <dgm:chPref val="1"/>
          <dgm:animOne val="branch"/>
          <dgm:animLvl val="lvl"/>
        </dgm:presLayoutVars>
      </dgm:prSet>
      <dgm:spPr/>
    </dgm:pt>
    <dgm:pt modelId="{BD3ACFCE-1A6C-454F-A290-159EE5DE3409}" type="pres">
      <dgm:prSet presAssocID="{A8500810-9EE8-49EF-9AA5-344A75E210B5}" presName="Name14" presStyleCnt="0"/>
      <dgm:spPr/>
    </dgm:pt>
    <dgm:pt modelId="{A0834E09-F94E-4A0B-A9B9-3540E594EA10}" type="pres">
      <dgm:prSet presAssocID="{A8500810-9EE8-49EF-9AA5-344A75E210B5}" presName="level1Shape" presStyleLbl="node0" presStyleIdx="0" presStyleCnt="1" custScaleX="164085" custScaleY="76208" custLinFactNeighborX="-1400" custLinFactNeighborY="8189">
        <dgm:presLayoutVars>
          <dgm:chPref val="3"/>
        </dgm:presLayoutVars>
      </dgm:prSet>
      <dgm:spPr/>
      <dgm:t>
        <a:bodyPr/>
        <a:lstStyle/>
        <a:p>
          <a:endParaRPr lang="zh-TW" altLang="en-US"/>
        </a:p>
      </dgm:t>
    </dgm:pt>
    <dgm:pt modelId="{C228B206-5930-4712-8FA5-62F2FCDE4B20}" type="pres">
      <dgm:prSet presAssocID="{A8500810-9EE8-49EF-9AA5-344A75E210B5}" presName="hierChild2" presStyleCnt="0"/>
      <dgm:spPr/>
    </dgm:pt>
    <dgm:pt modelId="{45C0E22E-070B-413E-B4BE-73A740661682}" type="pres">
      <dgm:prSet presAssocID="{0F715909-E436-46F5-BB8E-3D36CCA5A091}" presName="Name19" presStyleLbl="parChTrans1D2" presStyleIdx="0" presStyleCnt="2"/>
      <dgm:spPr/>
      <dgm:t>
        <a:bodyPr/>
        <a:lstStyle/>
        <a:p>
          <a:endParaRPr lang="zh-TW" altLang="en-US"/>
        </a:p>
      </dgm:t>
    </dgm:pt>
    <dgm:pt modelId="{02CF7F1C-D0ED-4A09-8880-D9D8C9B4C6D8}" type="pres">
      <dgm:prSet presAssocID="{C2DC16F9-C6EC-480A-B686-BC25AD0E0940}" presName="Name21" presStyleCnt="0"/>
      <dgm:spPr/>
    </dgm:pt>
    <dgm:pt modelId="{EDA7E8EE-D5C7-461C-8367-580082AAB01D}" type="pres">
      <dgm:prSet presAssocID="{C2DC16F9-C6EC-480A-B686-BC25AD0E0940}" presName="level2Shape" presStyleLbl="node2" presStyleIdx="0" presStyleCnt="2" custScaleX="146157" custScaleY="55959" custLinFactNeighborX="-1005" custLinFactNeighborY="47832"/>
      <dgm:spPr/>
      <dgm:t>
        <a:bodyPr/>
        <a:lstStyle/>
        <a:p>
          <a:endParaRPr lang="zh-TW" altLang="en-US"/>
        </a:p>
      </dgm:t>
    </dgm:pt>
    <dgm:pt modelId="{8B6FA77D-A3E0-4FAB-9BE1-0B7F79A36F62}" type="pres">
      <dgm:prSet presAssocID="{C2DC16F9-C6EC-480A-B686-BC25AD0E0940}" presName="hierChild3" presStyleCnt="0"/>
      <dgm:spPr/>
    </dgm:pt>
    <dgm:pt modelId="{DFBB11B0-F92D-4C99-9AD7-598E4D51462A}" type="pres">
      <dgm:prSet presAssocID="{A6719D78-B3F8-47B1-A613-12AC3E245E83}" presName="Name19" presStyleLbl="parChTrans1D3" presStyleIdx="0" presStyleCnt="2"/>
      <dgm:spPr/>
      <dgm:t>
        <a:bodyPr/>
        <a:lstStyle/>
        <a:p>
          <a:endParaRPr lang="zh-TW" altLang="en-US"/>
        </a:p>
      </dgm:t>
    </dgm:pt>
    <dgm:pt modelId="{3EB831D3-7437-4EA8-9DC7-D0FD3DA8A511}" type="pres">
      <dgm:prSet presAssocID="{7C8AEDC3-014C-4961-945C-F635A541BE21}" presName="Name21" presStyleCnt="0"/>
      <dgm:spPr/>
    </dgm:pt>
    <dgm:pt modelId="{78A7D40E-02E8-486D-B3CD-A273D4A75CB0}" type="pres">
      <dgm:prSet presAssocID="{7C8AEDC3-014C-4961-945C-F635A541BE21}" presName="level2Shape" presStyleLbl="node3" presStyleIdx="0" presStyleCnt="2" custScaleX="137961" custScaleY="67313" custLinFactNeighborX="-583" custLinFactNeighborY="79063"/>
      <dgm:spPr/>
      <dgm:t>
        <a:bodyPr/>
        <a:lstStyle/>
        <a:p>
          <a:endParaRPr lang="zh-TW" altLang="en-US"/>
        </a:p>
      </dgm:t>
    </dgm:pt>
    <dgm:pt modelId="{82EFB24E-74E7-4E4B-B830-F9E84F0AD40A}" type="pres">
      <dgm:prSet presAssocID="{7C8AEDC3-014C-4961-945C-F635A541BE21}" presName="hierChild3" presStyleCnt="0"/>
      <dgm:spPr/>
    </dgm:pt>
    <dgm:pt modelId="{B480F158-E0B1-4D38-8C83-70B0AFBC669B}" type="pres">
      <dgm:prSet presAssocID="{4DD9C845-7120-4FB1-A592-04B0EFD25256}" presName="Name19" presStyleLbl="parChTrans1D2" presStyleIdx="1" presStyleCnt="2"/>
      <dgm:spPr/>
      <dgm:t>
        <a:bodyPr/>
        <a:lstStyle/>
        <a:p>
          <a:endParaRPr lang="zh-TW" altLang="en-US"/>
        </a:p>
      </dgm:t>
    </dgm:pt>
    <dgm:pt modelId="{592412B3-0FE0-4930-800C-3C134195774D}" type="pres">
      <dgm:prSet presAssocID="{60DAD31E-E446-41ED-8DAE-192D1B67D357}" presName="Name21" presStyleCnt="0"/>
      <dgm:spPr/>
    </dgm:pt>
    <dgm:pt modelId="{100EB76B-CDFE-41EE-A7A2-296328D4BCD6}" type="pres">
      <dgm:prSet presAssocID="{60DAD31E-E446-41ED-8DAE-192D1B67D357}" presName="level2Shape" presStyleLbl="node2" presStyleIdx="1" presStyleCnt="2" custScaleX="143240" custScaleY="50884" custLinFactNeighborX="140" custLinFactNeighborY="47369"/>
      <dgm:spPr/>
      <dgm:t>
        <a:bodyPr/>
        <a:lstStyle/>
        <a:p>
          <a:endParaRPr lang="zh-TW" altLang="en-US"/>
        </a:p>
      </dgm:t>
    </dgm:pt>
    <dgm:pt modelId="{9177FD59-1EFF-4469-A50B-94774B847190}" type="pres">
      <dgm:prSet presAssocID="{60DAD31E-E446-41ED-8DAE-192D1B67D357}" presName="hierChild3" presStyleCnt="0"/>
      <dgm:spPr/>
    </dgm:pt>
    <dgm:pt modelId="{467385A6-D0D7-431A-99D3-AF86122EE20D}" type="pres">
      <dgm:prSet presAssocID="{E06363B4-1CBD-408D-90DC-065778E5FCB5}" presName="Name19" presStyleLbl="parChTrans1D3" presStyleIdx="1" presStyleCnt="2"/>
      <dgm:spPr/>
      <dgm:t>
        <a:bodyPr/>
        <a:lstStyle/>
        <a:p>
          <a:endParaRPr lang="zh-TW" altLang="en-US"/>
        </a:p>
      </dgm:t>
    </dgm:pt>
    <dgm:pt modelId="{DCB0EFAF-8B30-4D77-AA2F-DD06E43F7660}" type="pres">
      <dgm:prSet presAssocID="{4B870C06-61C0-4FA7-9A80-CF74F1E7AF9F}" presName="Name21" presStyleCnt="0"/>
      <dgm:spPr/>
    </dgm:pt>
    <dgm:pt modelId="{E35E7626-07BD-4A70-998E-9EBFAC04375E}" type="pres">
      <dgm:prSet presAssocID="{4B870C06-61C0-4FA7-9A80-CF74F1E7AF9F}" presName="level2Shape" presStyleLbl="node3" presStyleIdx="1" presStyleCnt="2" custScaleX="175337" custScaleY="216353" custLinFactNeighborX="801" custLinFactNeighborY="25940"/>
      <dgm:spPr/>
      <dgm:t>
        <a:bodyPr/>
        <a:lstStyle/>
        <a:p>
          <a:endParaRPr lang="zh-TW" altLang="en-US"/>
        </a:p>
      </dgm:t>
    </dgm:pt>
    <dgm:pt modelId="{BEDE0F7E-6249-4716-B2A1-F80AC27E4514}" type="pres">
      <dgm:prSet presAssocID="{4B870C06-61C0-4FA7-9A80-CF74F1E7AF9F}" presName="hierChild3" presStyleCnt="0"/>
      <dgm:spPr/>
    </dgm:pt>
    <dgm:pt modelId="{C449178C-DF01-425E-802C-034F8B4B1EDA}" type="pres">
      <dgm:prSet presAssocID="{F45F1EA8-9680-437A-BE6B-3E5BD055DA41}" presName="bgShapesFlow" presStyleCnt="0"/>
      <dgm:spPr/>
    </dgm:pt>
    <dgm:pt modelId="{457E34B3-51DC-4635-9F0B-78AFB321BB50}" type="pres">
      <dgm:prSet presAssocID="{4EA1F9BC-3330-4079-A901-0C4B0B1A4A20}" presName="rectComp" presStyleCnt="0"/>
      <dgm:spPr/>
    </dgm:pt>
    <dgm:pt modelId="{9CC68027-AD3E-4C14-BBB5-64BDC8B6ADD5}" type="pres">
      <dgm:prSet presAssocID="{4EA1F9BC-3330-4079-A901-0C4B0B1A4A20}" presName="bgRect" presStyleLbl="bgShp" presStyleIdx="0" presStyleCnt="3" custLinFactNeighborX="-1183" custLinFactNeighborY="-382"/>
      <dgm:spPr/>
      <dgm:t>
        <a:bodyPr/>
        <a:lstStyle/>
        <a:p>
          <a:endParaRPr lang="zh-TW" altLang="en-US"/>
        </a:p>
      </dgm:t>
    </dgm:pt>
    <dgm:pt modelId="{949DF0EB-3749-40CC-84CC-2F32917930F8}" type="pres">
      <dgm:prSet presAssocID="{4EA1F9BC-3330-4079-A901-0C4B0B1A4A20}" presName="bgRectTx" presStyleLbl="bgShp" presStyleIdx="0" presStyleCnt="3">
        <dgm:presLayoutVars>
          <dgm:bulletEnabled val="1"/>
        </dgm:presLayoutVars>
      </dgm:prSet>
      <dgm:spPr/>
      <dgm:t>
        <a:bodyPr/>
        <a:lstStyle/>
        <a:p>
          <a:endParaRPr lang="zh-TW" altLang="en-US"/>
        </a:p>
      </dgm:t>
    </dgm:pt>
    <dgm:pt modelId="{4FDC3252-B561-4667-9FE6-346371AF3A9C}" type="pres">
      <dgm:prSet presAssocID="{4EA1F9BC-3330-4079-A901-0C4B0B1A4A20}" presName="spComp" presStyleCnt="0"/>
      <dgm:spPr/>
    </dgm:pt>
    <dgm:pt modelId="{1B944955-F001-421E-AF57-45062DD9D4EB}" type="pres">
      <dgm:prSet presAssocID="{4EA1F9BC-3330-4079-A901-0C4B0B1A4A20}" presName="vSp" presStyleCnt="0"/>
      <dgm:spPr/>
    </dgm:pt>
    <dgm:pt modelId="{7FBCAF02-FCF3-4EC0-B567-5B9E0FD04D09}" type="pres">
      <dgm:prSet presAssocID="{A0685B2A-A6EE-4817-9F7E-8B3CB3D3F296}" presName="rectComp" presStyleCnt="0"/>
      <dgm:spPr/>
    </dgm:pt>
    <dgm:pt modelId="{58E55AAA-DE08-4607-8F5B-A298F20DA1DD}" type="pres">
      <dgm:prSet presAssocID="{A0685B2A-A6EE-4817-9F7E-8B3CB3D3F296}" presName="bgRect" presStyleLbl="bgShp" presStyleIdx="1" presStyleCnt="3" custLinFactNeighborX="-205" custLinFactNeighborY="1683"/>
      <dgm:spPr/>
      <dgm:t>
        <a:bodyPr/>
        <a:lstStyle/>
        <a:p>
          <a:endParaRPr lang="zh-TW" altLang="en-US"/>
        </a:p>
      </dgm:t>
    </dgm:pt>
    <dgm:pt modelId="{2CE8E76B-7525-471E-BFB7-BED784677E90}" type="pres">
      <dgm:prSet presAssocID="{A0685B2A-A6EE-4817-9F7E-8B3CB3D3F296}" presName="bgRectTx" presStyleLbl="bgShp" presStyleIdx="1" presStyleCnt="3">
        <dgm:presLayoutVars>
          <dgm:bulletEnabled val="1"/>
        </dgm:presLayoutVars>
      </dgm:prSet>
      <dgm:spPr/>
      <dgm:t>
        <a:bodyPr/>
        <a:lstStyle/>
        <a:p>
          <a:endParaRPr lang="zh-TW" altLang="en-US"/>
        </a:p>
      </dgm:t>
    </dgm:pt>
    <dgm:pt modelId="{70AD92CC-7523-4F1B-87E1-90BA8649894F}" type="pres">
      <dgm:prSet presAssocID="{A0685B2A-A6EE-4817-9F7E-8B3CB3D3F296}" presName="spComp" presStyleCnt="0"/>
      <dgm:spPr/>
    </dgm:pt>
    <dgm:pt modelId="{12CE4879-7062-48D9-B0FF-31899C3BF317}" type="pres">
      <dgm:prSet presAssocID="{A0685B2A-A6EE-4817-9F7E-8B3CB3D3F296}" presName="vSp" presStyleCnt="0"/>
      <dgm:spPr/>
    </dgm:pt>
    <dgm:pt modelId="{072FAC22-63EB-40A9-84E3-40B3CB809933}" type="pres">
      <dgm:prSet presAssocID="{043BDE1D-B32D-453E-9C46-1E356110C225}" presName="rectComp" presStyleCnt="0"/>
      <dgm:spPr/>
    </dgm:pt>
    <dgm:pt modelId="{889D6E4C-FA87-4C38-B0E2-EC17F927D833}" type="pres">
      <dgm:prSet presAssocID="{043BDE1D-B32D-453E-9C46-1E356110C225}" presName="bgRect" presStyleLbl="bgShp" presStyleIdx="2" presStyleCnt="3"/>
      <dgm:spPr/>
      <dgm:t>
        <a:bodyPr/>
        <a:lstStyle/>
        <a:p>
          <a:endParaRPr lang="zh-TW" altLang="en-US"/>
        </a:p>
      </dgm:t>
    </dgm:pt>
    <dgm:pt modelId="{D3C8D2B9-864A-409B-A4A0-20D1FF4F5E5F}" type="pres">
      <dgm:prSet presAssocID="{043BDE1D-B32D-453E-9C46-1E356110C225}" presName="bgRectTx" presStyleLbl="bgShp" presStyleIdx="2" presStyleCnt="3">
        <dgm:presLayoutVars>
          <dgm:bulletEnabled val="1"/>
        </dgm:presLayoutVars>
      </dgm:prSet>
      <dgm:spPr/>
      <dgm:t>
        <a:bodyPr/>
        <a:lstStyle/>
        <a:p>
          <a:endParaRPr lang="zh-TW" altLang="en-US"/>
        </a:p>
      </dgm:t>
    </dgm:pt>
  </dgm:ptLst>
  <dgm:cxnLst>
    <dgm:cxn modelId="{6B1865F7-4F3A-4A4B-8A20-A8AB55DA556E}" type="presOf" srcId="{C2DC16F9-C6EC-480A-B686-BC25AD0E0940}" destId="{EDA7E8EE-D5C7-461C-8367-580082AAB01D}" srcOrd="0" destOrd="0" presId="urn:microsoft.com/office/officeart/2005/8/layout/hierarchy6"/>
    <dgm:cxn modelId="{B4EA64FE-3A37-4D0D-B568-D7F92873B8E7}" type="presOf" srcId="{7C8AEDC3-014C-4961-945C-F635A541BE21}" destId="{78A7D40E-02E8-486D-B3CD-A273D4A75CB0}" srcOrd="0" destOrd="0" presId="urn:microsoft.com/office/officeart/2005/8/layout/hierarchy6"/>
    <dgm:cxn modelId="{955EB19B-117E-46ED-8039-0B6E45A8055A}" type="presOf" srcId="{0F715909-E436-46F5-BB8E-3D36CCA5A091}" destId="{45C0E22E-070B-413E-B4BE-73A740661682}" srcOrd="0" destOrd="0" presId="urn:microsoft.com/office/officeart/2005/8/layout/hierarchy6"/>
    <dgm:cxn modelId="{B42EA97C-FA61-44CE-99FD-DEE055B30B15}" srcId="{F45F1EA8-9680-437A-BE6B-3E5BD055DA41}" destId="{043BDE1D-B32D-453E-9C46-1E356110C225}" srcOrd="3" destOrd="0" parTransId="{0A7F3AD5-C34F-40E1-8840-44C8F4150C9A}" sibTransId="{8C7B4839-13E1-4DD7-967C-A377FDEAB78C}"/>
    <dgm:cxn modelId="{C105895A-3973-4966-9823-BAC29C9D937D}" srcId="{C2DC16F9-C6EC-480A-B686-BC25AD0E0940}" destId="{7C8AEDC3-014C-4961-945C-F635A541BE21}" srcOrd="0" destOrd="0" parTransId="{A6719D78-B3F8-47B1-A613-12AC3E245E83}" sibTransId="{2E7FBDE3-D9AA-4AF6-9FBE-A19AA6C6CE0B}"/>
    <dgm:cxn modelId="{D2502462-9D8E-4D60-8E1F-A2156C2D3AC2}" type="presOf" srcId="{E06363B4-1CBD-408D-90DC-065778E5FCB5}" destId="{467385A6-D0D7-431A-99D3-AF86122EE20D}" srcOrd="0" destOrd="0" presId="urn:microsoft.com/office/officeart/2005/8/layout/hierarchy6"/>
    <dgm:cxn modelId="{ADA3C104-BA42-443D-A3B2-8297296DDA86}" srcId="{A8500810-9EE8-49EF-9AA5-344A75E210B5}" destId="{60DAD31E-E446-41ED-8DAE-192D1B67D357}" srcOrd="1" destOrd="0" parTransId="{4DD9C845-7120-4FB1-A592-04B0EFD25256}" sibTransId="{5253E514-87A1-42E9-B9BD-097A12C92386}"/>
    <dgm:cxn modelId="{06A28613-A3C0-43DD-9E96-9CD52254D4D0}" type="presOf" srcId="{60DAD31E-E446-41ED-8DAE-192D1B67D357}" destId="{100EB76B-CDFE-41EE-A7A2-296328D4BCD6}" srcOrd="0" destOrd="0" presId="urn:microsoft.com/office/officeart/2005/8/layout/hierarchy6"/>
    <dgm:cxn modelId="{A6B012E7-799F-4C91-8CE3-8F6991F8705A}" type="presOf" srcId="{4DD9C845-7120-4FB1-A592-04B0EFD25256}" destId="{B480F158-E0B1-4D38-8C83-70B0AFBC669B}" srcOrd="0" destOrd="0" presId="urn:microsoft.com/office/officeart/2005/8/layout/hierarchy6"/>
    <dgm:cxn modelId="{FF9BE33D-1D44-4C12-8E3A-72A212F7113B}" type="presOf" srcId="{A0685B2A-A6EE-4817-9F7E-8B3CB3D3F296}" destId="{2CE8E76B-7525-471E-BFB7-BED784677E90}" srcOrd="1" destOrd="0" presId="urn:microsoft.com/office/officeart/2005/8/layout/hierarchy6"/>
    <dgm:cxn modelId="{2A98F244-943A-45FB-BFBA-18957BD9675A}" type="presOf" srcId="{4EA1F9BC-3330-4079-A901-0C4B0B1A4A20}" destId="{949DF0EB-3749-40CC-84CC-2F32917930F8}" srcOrd="1" destOrd="0" presId="urn:microsoft.com/office/officeart/2005/8/layout/hierarchy6"/>
    <dgm:cxn modelId="{BE674D09-F005-4415-B0FB-3E2B178566CB}" srcId="{60DAD31E-E446-41ED-8DAE-192D1B67D357}" destId="{4B870C06-61C0-4FA7-9A80-CF74F1E7AF9F}" srcOrd="0" destOrd="0" parTransId="{E06363B4-1CBD-408D-90DC-065778E5FCB5}" sibTransId="{D664696F-3D9D-4376-9946-62E94D6AC791}"/>
    <dgm:cxn modelId="{13470611-37C2-4C12-B3E1-2DB41B7A8244}" type="presOf" srcId="{F45F1EA8-9680-437A-BE6B-3E5BD055DA41}" destId="{EEC44ECE-8FDE-46BF-B68D-B5449B1D2F08}" srcOrd="0" destOrd="0" presId="urn:microsoft.com/office/officeart/2005/8/layout/hierarchy6"/>
    <dgm:cxn modelId="{2B28F81E-6A63-4BA6-8610-80CEF5B7CAEB}" type="presOf" srcId="{A0685B2A-A6EE-4817-9F7E-8B3CB3D3F296}" destId="{58E55AAA-DE08-4607-8F5B-A298F20DA1DD}" srcOrd="0" destOrd="0" presId="urn:microsoft.com/office/officeart/2005/8/layout/hierarchy6"/>
    <dgm:cxn modelId="{873F932F-9383-47B3-A73A-DF0DE573EF0E}" type="presOf" srcId="{043BDE1D-B32D-453E-9C46-1E356110C225}" destId="{D3C8D2B9-864A-409B-A4A0-20D1FF4F5E5F}" srcOrd="1" destOrd="0" presId="urn:microsoft.com/office/officeart/2005/8/layout/hierarchy6"/>
    <dgm:cxn modelId="{4C8AEBF6-E637-4EF6-AD5B-F299999EAEA4}" srcId="{F45F1EA8-9680-437A-BE6B-3E5BD055DA41}" destId="{A8500810-9EE8-49EF-9AA5-344A75E210B5}" srcOrd="0" destOrd="0" parTransId="{563116AA-08B1-4676-97E1-625BD9D2512C}" sibTransId="{F5233B3E-CCBB-4909-AE8A-C26654693FA9}"/>
    <dgm:cxn modelId="{742AB0FF-2214-4B2A-AE50-FC4A1A328495}" srcId="{F45F1EA8-9680-437A-BE6B-3E5BD055DA41}" destId="{A0685B2A-A6EE-4817-9F7E-8B3CB3D3F296}" srcOrd="2" destOrd="0" parTransId="{5807539C-3C7F-4069-A54B-E06BD60F236B}" sibTransId="{4214C0C2-9E2B-4FFB-B80C-6C78DA585CE0}"/>
    <dgm:cxn modelId="{6F81DD80-D06C-4129-A08C-A6ED3C7D4285}" type="presOf" srcId="{4EA1F9BC-3330-4079-A901-0C4B0B1A4A20}" destId="{9CC68027-AD3E-4C14-BBB5-64BDC8B6ADD5}" srcOrd="0" destOrd="0" presId="urn:microsoft.com/office/officeart/2005/8/layout/hierarchy6"/>
    <dgm:cxn modelId="{87EB0CA6-6A6A-49C9-93BA-9C6B60CA990F}" srcId="{A8500810-9EE8-49EF-9AA5-344A75E210B5}" destId="{C2DC16F9-C6EC-480A-B686-BC25AD0E0940}" srcOrd="0" destOrd="0" parTransId="{0F715909-E436-46F5-BB8E-3D36CCA5A091}" sibTransId="{EEC23AB4-9184-415B-ACDE-1D1B2744BFFB}"/>
    <dgm:cxn modelId="{68A57811-8F4D-4E8E-A525-AE08BA6DC8C3}" type="presOf" srcId="{A8500810-9EE8-49EF-9AA5-344A75E210B5}" destId="{A0834E09-F94E-4A0B-A9B9-3540E594EA10}" srcOrd="0" destOrd="0" presId="urn:microsoft.com/office/officeart/2005/8/layout/hierarchy6"/>
    <dgm:cxn modelId="{DB02ABEC-6750-4C0D-BFB6-71608006211C}" type="presOf" srcId="{4B870C06-61C0-4FA7-9A80-CF74F1E7AF9F}" destId="{E35E7626-07BD-4A70-998E-9EBFAC04375E}" srcOrd="0" destOrd="0" presId="urn:microsoft.com/office/officeart/2005/8/layout/hierarchy6"/>
    <dgm:cxn modelId="{8618BFC2-839D-40DD-954D-620C09A07F12}" type="presOf" srcId="{A6719D78-B3F8-47B1-A613-12AC3E245E83}" destId="{DFBB11B0-F92D-4C99-9AD7-598E4D51462A}" srcOrd="0" destOrd="0" presId="urn:microsoft.com/office/officeart/2005/8/layout/hierarchy6"/>
    <dgm:cxn modelId="{5A3471C4-3356-4655-879E-163DD66B6769}" type="presOf" srcId="{043BDE1D-B32D-453E-9C46-1E356110C225}" destId="{889D6E4C-FA87-4C38-B0E2-EC17F927D833}" srcOrd="0" destOrd="0" presId="urn:microsoft.com/office/officeart/2005/8/layout/hierarchy6"/>
    <dgm:cxn modelId="{0A3E2D3F-85A5-4A41-A09E-C553A68FCBD4}" srcId="{F45F1EA8-9680-437A-BE6B-3E5BD055DA41}" destId="{4EA1F9BC-3330-4079-A901-0C4B0B1A4A20}" srcOrd="1" destOrd="0" parTransId="{5E2347F0-E3E3-436E-B79A-EDD91562C780}" sibTransId="{5FDCF4EC-E099-4953-8900-79C2F1480ABA}"/>
    <dgm:cxn modelId="{CEA39AA4-9533-4E4C-95F8-4EE464F08DD3}" type="presParOf" srcId="{EEC44ECE-8FDE-46BF-B68D-B5449B1D2F08}" destId="{B2DFB700-B75B-4020-9DE6-4D0252D4B179}" srcOrd="0" destOrd="0" presId="urn:microsoft.com/office/officeart/2005/8/layout/hierarchy6"/>
    <dgm:cxn modelId="{29CA211E-67C8-48F9-9208-BA3FCCE35673}" type="presParOf" srcId="{B2DFB700-B75B-4020-9DE6-4D0252D4B179}" destId="{5887F630-8F8A-42CB-A9CD-0A1399F1F83C}" srcOrd="0" destOrd="0" presId="urn:microsoft.com/office/officeart/2005/8/layout/hierarchy6"/>
    <dgm:cxn modelId="{C274F127-9356-4DAA-AF98-522A6204C333}" type="presParOf" srcId="{B2DFB700-B75B-4020-9DE6-4D0252D4B179}" destId="{4123304E-ADDE-4C96-B4F5-2139CE420F6A}" srcOrd="1" destOrd="0" presId="urn:microsoft.com/office/officeart/2005/8/layout/hierarchy6"/>
    <dgm:cxn modelId="{CFCE1580-3287-493C-9589-CE011CEBDD8A}" type="presParOf" srcId="{4123304E-ADDE-4C96-B4F5-2139CE420F6A}" destId="{BD3ACFCE-1A6C-454F-A290-159EE5DE3409}" srcOrd="0" destOrd="0" presId="urn:microsoft.com/office/officeart/2005/8/layout/hierarchy6"/>
    <dgm:cxn modelId="{26E686DD-A166-4FA3-B24B-80E8C8B001B7}" type="presParOf" srcId="{BD3ACFCE-1A6C-454F-A290-159EE5DE3409}" destId="{A0834E09-F94E-4A0B-A9B9-3540E594EA10}" srcOrd="0" destOrd="0" presId="urn:microsoft.com/office/officeart/2005/8/layout/hierarchy6"/>
    <dgm:cxn modelId="{769F94FD-DD90-40A6-AD31-3C81DB98EAF4}" type="presParOf" srcId="{BD3ACFCE-1A6C-454F-A290-159EE5DE3409}" destId="{C228B206-5930-4712-8FA5-62F2FCDE4B20}" srcOrd="1" destOrd="0" presId="urn:microsoft.com/office/officeart/2005/8/layout/hierarchy6"/>
    <dgm:cxn modelId="{F85AD75A-DB60-43FF-A30F-E93A7E6E6C4B}" type="presParOf" srcId="{C228B206-5930-4712-8FA5-62F2FCDE4B20}" destId="{45C0E22E-070B-413E-B4BE-73A740661682}" srcOrd="0" destOrd="0" presId="urn:microsoft.com/office/officeart/2005/8/layout/hierarchy6"/>
    <dgm:cxn modelId="{D4A67132-ED1C-4260-9DF9-123B57AFA931}" type="presParOf" srcId="{C228B206-5930-4712-8FA5-62F2FCDE4B20}" destId="{02CF7F1C-D0ED-4A09-8880-D9D8C9B4C6D8}" srcOrd="1" destOrd="0" presId="urn:microsoft.com/office/officeart/2005/8/layout/hierarchy6"/>
    <dgm:cxn modelId="{DD778025-76EE-4271-BA33-D63BA5E234A3}" type="presParOf" srcId="{02CF7F1C-D0ED-4A09-8880-D9D8C9B4C6D8}" destId="{EDA7E8EE-D5C7-461C-8367-580082AAB01D}" srcOrd="0" destOrd="0" presId="urn:microsoft.com/office/officeart/2005/8/layout/hierarchy6"/>
    <dgm:cxn modelId="{111AA3FD-3118-4BC5-A88F-3748A52A8BC0}" type="presParOf" srcId="{02CF7F1C-D0ED-4A09-8880-D9D8C9B4C6D8}" destId="{8B6FA77D-A3E0-4FAB-9BE1-0B7F79A36F62}" srcOrd="1" destOrd="0" presId="urn:microsoft.com/office/officeart/2005/8/layout/hierarchy6"/>
    <dgm:cxn modelId="{685B75C3-A6B7-4203-BD91-7E5A13DBE569}" type="presParOf" srcId="{8B6FA77D-A3E0-4FAB-9BE1-0B7F79A36F62}" destId="{DFBB11B0-F92D-4C99-9AD7-598E4D51462A}" srcOrd="0" destOrd="0" presId="urn:microsoft.com/office/officeart/2005/8/layout/hierarchy6"/>
    <dgm:cxn modelId="{3CEB9C0F-F922-41E6-B8EC-C425D3501A21}" type="presParOf" srcId="{8B6FA77D-A3E0-4FAB-9BE1-0B7F79A36F62}" destId="{3EB831D3-7437-4EA8-9DC7-D0FD3DA8A511}" srcOrd="1" destOrd="0" presId="urn:microsoft.com/office/officeart/2005/8/layout/hierarchy6"/>
    <dgm:cxn modelId="{553B9D06-0BBF-44CE-A4B1-9432F038D467}" type="presParOf" srcId="{3EB831D3-7437-4EA8-9DC7-D0FD3DA8A511}" destId="{78A7D40E-02E8-486D-B3CD-A273D4A75CB0}" srcOrd="0" destOrd="0" presId="urn:microsoft.com/office/officeart/2005/8/layout/hierarchy6"/>
    <dgm:cxn modelId="{5203E7F9-EE21-42FF-88C1-8AB881F3BD52}" type="presParOf" srcId="{3EB831D3-7437-4EA8-9DC7-D0FD3DA8A511}" destId="{82EFB24E-74E7-4E4B-B830-F9E84F0AD40A}" srcOrd="1" destOrd="0" presId="urn:microsoft.com/office/officeart/2005/8/layout/hierarchy6"/>
    <dgm:cxn modelId="{139DE9CB-46B6-4F7A-B97E-046653C554C0}" type="presParOf" srcId="{C228B206-5930-4712-8FA5-62F2FCDE4B20}" destId="{B480F158-E0B1-4D38-8C83-70B0AFBC669B}" srcOrd="2" destOrd="0" presId="urn:microsoft.com/office/officeart/2005/8/layout/hierarchy6"/>
    <dgm:cxn modelId="{EF85713E-6818-4591-A166-0CAA7E6C37C4}" type="presParOf" srcId="{C228B206-5930-4712-8FA5-62F2FCDE4B20}" destId="{592412B3-0FE0-4930-800C-3C134195774D}" srcOrd="3" destOrd="0" presId="urn:microsoft.com/office/officeart/2005/8/layout/hierarchy6"/>
    <dgm:cxn modelId="{87EC3300-3579-42AA-9C07-E39751D707DA}" type="presParOf" srcId="{592412B3-0FE0-4930-800C-3C134195774D}" destId="{100EB76B-CDFE-41EE-A7A2-296328D4BCD6}" srcOrd="0" destOrd="0" presId="urn:microsoft.com/office/officeart/2005/8/layout/hierarchy6"/>
    <dgm:cxn modelId="{409DBDE4-88B1-4D07-8CC5-5FBF31E8CAF8}" type="presParOf" srcId="{592412B3-0FE0-4930-800C-3C134195774D}" destId="{9177FD59-1EFF-4469-A50B-94774B847190}" srcOrd="1" destOrd="0" presId="urn:microsoft.com/office/officeart/2005/8/layout/hierarchy6"/>
    <dgm:cxn modelId="{4CA23B0F-5761-4AE1-804E-6462C8F0617B}" type="presParOf" srcId="{9177FD59-1EFF-4469-A50B-94774B847190}" destId="{467385A6-D0D7-431A-99D3-AF86122EE20D}" srcOrd="0" destOrd="0" presId="urn:microsoft.com/office/officeart/2005/8/layout/hierarchy6"/>
    <dgm:cxn modelId="{D0097E43-DABB-48DC-89A1-0391277AB442}" type="presParOf" srcId="{9177FD59-1EFF-4469-A50B-94774B847190}" destId="{DCB0EFAF-8B30-4D77-AA2F-DD06E43F7660}" srcOrd="1" destOrd="0" presId="urn:microsoft.com/office/officeart/2005/8/layout/hierarchy6"/>
    <dgm:cxn modelId="{D81FE84F-2D57-4D8F-8FFF-1DDAC2B3B2EF}" type="presParOf" srcId="{DCB0EFAF-8B30-4D77-AA2F-DD06E43F7660}" destId="{E35E7626-07BD-4A70-998E-9EBFAC04375E}" srcOrd="0" destOrd="0" presId="urn:microsoft.com/office/officeart/2005/8/layout/hierarchy6"/>
    <dgm:cxn modelId="{E07C3862-C93B-4BCB-B2E2-E4D9717E41C2}" type="presParOf" srcId="{DCB0EFAF-8B30-4D77-AA2F-DD06E43F7660}" destId="{BEDE0F7E-6249-4716-B2A1-F80AC27E4514}" srcOrd="1" destOrd="0" presId="urn:microsoft.com/office/officeart/2005/8/layout/hierarchy6"/>
    <dgm:cxn modelId="{7E290856-CAFC-45BB-A645-4A69A60D2E18}" type="presParOf" srcId="{EEC44ECE-8FDE-46BF-B68D-B5449B1D2F08}" destId="{C449178C-DF01-425E-802C-034F8B4B1EDA}" srcOrd="1" destOrd="0" presId="urn:microsoft.com/office/officeart/2005/8/layout/hierarchy6"/>
    <dgm:cxn modelId="{8EE264F2-700B-42C8-8F63-2BB86205D820}" type="presParOf" srcId="{C449178C-DF01-425E-802C-034F8B4B1EDA}" destId="{457E34B3-51DC-4635-9F0B-78AFB321BB50}" srcOrd="0" destOrd="0" presId="urn:microsoft.com/office/officeart/2005/8/layout/hierarchy6"/>
    <dgm:cxn modelId="{5286C1E6-7DDC-4D0E-991B-BAA7E1EC0607}" type="presParOf" srcId="{457E34B3-51DC-4635-9F0B-78AFB321BB50}" destId="{9CC68027-AD3E-4C14-BBB5-64BDC8B6ADD5}" srcOrd="0" destOrd="0" presId="urn:microsoft.com/office/officeart/2005/8/layout/hierarchy6"/>
    <dgm:cxn modelId="{7DDC6E4C-A63A-4EAC-ACF5-27074B0F21F7}" type="presParOf" srcId="{457E34B3-51DC-4635-9F0B-78AFB321BB50}" destId="{949DF0EB-3749-40CC-84CC-2F32917930F8}" srcOrd="1" destOrd="0" presId="urn:microsoft.com/office/officeart/2005/8/layout/hierarchy6"/>
    <dgm:cxn modelId="{A904B732-6A78-4FBB-9A7C-85A2E7639505}" type="presParOf" srcId="{C449178C-DF01-425E-802C-034F8B4B1EDA}" destId="{4FDC3252-B561-4667-9FE6-346371AF3A9C}" srcOrd="1" destOrd="0" presId="urn:microsoft.com/office/officeart/2005/8/layout/hierarchy6"/>
    <dgm:cxn modelId="{90971F39-779B-4ACE-A944-F2FD4E581791}" type="presParOf" srcId="{4FDC3252-B561-4667-9FE6-346371AF3A9C}" destId="{1B944955-F001-421E-AF57-45062DD9D4EB}" srcOrd="0" destOrd="0" presId="urn:microsoft.com/office/officeart/2005/8/layout/hierarchy6"/>
    <dgm:cxn modelId="{02C07ABE-ADD9-415E-B5A8-11E1263D522B}" type="presParOf" srcId="{C449178C-DF01-425E-802C-034F8B4B1EDA}" destId="{7FBCAF02-FCF3-4EC0-B567-5B9E0FD04D09}" srcOrd="2" destOrd="0" presId="urn:microsoft.com/office/officeart/2005/8/layout/hierarchy6"/>
    <dgm:cxn modelId="{2B648C2E-BD55-45F7-B65C-EC35E1A77248}" type="presParOf" srcId="{7FBCAF02-FCF3-4EC0-B567-5B9E0FD04D09}" destId="{58E55AAA-DE08-4607-8F5B-A298F20DA1DD}" srcOrd="0" destOrd="0" presId="urn:microsoft.com/office/officeart/2005/8/layout/hierarchy6"/>
    <dgm:cxn modelId="{EA457BD7-60B3-4C86-9CAE-F130EBCBC230}" type="presParOf" srcId="{7FBCAF02-FCF3-4EC0-B567-5B9E0FD04D09}" destId="{2CE8E76B-7525-471E-BFB7-BED784677E90}" srcOrd="1" destOrd="0" presId="urn:microsoft.com/office/officeart/2005/8/layout/hierarchy6"/>
    <dgm:cxn modelId="{6034BA84-566D-4664-BE76-33880181755D}" type="presParOf" srcId="{C449178C-DF01-425E-802C-034F8B4B1EDA}" destId="{70AD92CC-7523-4F1B-87E1-90BA8649894F}" srcOrd="3" destOrd="0" presId="urn:microsoft.com/office/officeart/2005/8/layout/hierarchy6"/>
    <dgm:cxn modelId="{6F52C09C-5C09-4E97-972F-16339A91178F}" type="presParOf" srcId="{70AD92CC-7523-4F1B-87E1-90BA8649894F}" destId="{12CE4879-7062-48D9-B0FF-31899C3BF317}" srcOrd="0" destOrd="0" presId="urn:microsoft.com/office/officeart/2005/8/layout/hierarchy6"/>
    <dgm:cxn modelId="{7EBF72AC-8BE4-444C-9BC9-CE11BB7601F8}" type="presParOf" srcId="{C449178C-DF01-425E-802C-034F8B4B1EDA}" destId="{072FAC22-63EB-40A9-84E3-40B3CB809933}" srcOrd="4" destOrd="0" presId="urn:microsoft.com/office/officeart/2005/8/layout/hierarchy6"/>
    <dgm:cxn modelId="{E7CB9936-1AF0-410D-93CB-1AA181F8C90D}" type="presParOf" srcId="{072FAC22-63EB-40A9-84E3-40B3CB809933}" destId="{889D6E4C-FA87-4C38-B0E2-EC17F927D833}" srcOrd="0" destOrd="0" presId="urn:microsoft.com/office/officeart/2005/8/layout/hierarchy6"/>
    <dgm:cxn modelId="{B3B5937A-38C9-4C3F-BE32-8FEA2EF3062D}" type="presParOf" srcId="{072FAC22-63EB-40A9-84E3-40B3CB809933}" destId="{D3C8D2B9-864A-409B-A4A0-20D1FF4F5E5F}"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4F76185-7AB5-46E9-9C8A-62CF2C136D02}" type="doc">
      <dgm:prSet loTypeId="urn:microsoft.com/office/officeart/2005/8/layout/vList6" loCatId="process" qsTypeId="urn:microsoft.com/office/officeart/2005/8/quickstyle/simple1" qsCatId="simple" csTypeId="urn:microsoft.com/office/officeart/2005/8/colors/colorful4" csCatId="colorful" phldr="1"/>
      <dgm:spPr/>
      <dgm:t>
        <a:bodyPr/>
        <a:lstStyle/>
        <a:p>
          <a:endParaRPr lang="zh-TW" altLang="en-US"/>
        </a:p>
      </dgm:t>
    </dgm:pt>
    <dgm:pt modelId="{571B79F9-22CE-4BCF-B3E4-DCCB2711C635}">
      <dgm:prSet phldrT="[文字]" custT="1"/>
      <dgm:spPr>
        <a:solidFill>
          <a:schemeClr val="accent6">
            <a:lumMod val="60000"/>
            <a:lumOff val="40000"/>
          </a:schemeClr>
        </a:solidFill>
        <a:ln>
          <a:solidFill>
            <a:schemeClr val="accent6">
              <a:lumMod val="50000"/>
            </a:schemeClr>
          </a:solidFill>
        </a:ln>
      </dgm:spPr>
      <dgm:t>
        <a:bodyPr/>
        <a:lstStyle/>
        <a:p>
          <a:r>
            <a:rPr lang="zh-TW" altLang="en-US" sz="36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展望未來</a:t>
          </a:r>
          <a:endParaRPr lang="zh-TW" altLang="en-US" sz="3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4A01C014-C3A2-472B-99E6-D371E3EB5574}" type="parTrans" cxnId="{6BAE399C-2893-4867-9359-D9EC56FDCF57}">
      <dgm:prSet/>
      <dgm:spPr/>
      <dgm:t>
        <a:bodyPr/>
        <a:lstStyle/>
        <a:p>
          <a:endParaRPr lang="zh-TW" altLang="en-US"/>
        </a:p>
      </dgm:t>
    </dgm:pt>
    <dgm:pt modelId="{F5D3DACD-AE43-4FED-96DD-8063C808400A}" type="sibTrans" cxnId="{6BAE399C-2893-4867-9359-D9EC56FDCF57}">
      <dgm:prSet/>
      <dgm:spPr/>
      <dgm:t>
        <a:bodyPr/>
        <a:lstStyle/>
        <a:p>
          <a:endParaRPr lang="zh-TW" altLang="en-US"/>
        </a:p>
      </dgm:t>
    </dgm:pt>
    <dgm:pt modelId="{6444BB72-3AB7-4C7B-839B-FB12307A7000}">
      <dgm:prSet custT="1"/>
      <dgm:spPr>
        <a:noFill/>
        <a:ln w="38100">
          <a:solidFill>
            <a:schemeClr val="accent4">
              <a:lumMod val="75000"/>
              <a:alpha val="90000"/>
            </a:schemeClr>
          </a:solidFill>
        </a:ln>
      </dgm:spPr>
      <dgm:t>
        <a:bodyPr/>
        <a:lstStyle/>
        <a:p>
          <a:pPr>
            <a:lnSpc>
              <a:spcPts val="4500"/>
            </a:lnSpc>
            <a:spcBef>
              <a:spcPts val="5000"/>
            </a:spcBef>
          </a:pPr>
          <a:r>
            <a:rPr lang="zh-TW" altLang="en-US" sz="2000" dirty="0" smtClean="0">
              <a:latin typeface="微軟正黑體" panose="020B0604030504040204" pitchFamily="34" charset="-120"/>
              <a:ea typeface="微軟正黑體" panose="020B0604030504040204" pitchFamily="34" charset="-120"/>
            </a:rPr>
            <a:t>培養活用、善用科學知識與方       法的公民，奠基科學相關人才                培育 。</a:t>
          </a:r>
          <a:endParaRPr lang="zh-TW" altLang="en-US" sz="2000" dirty="0">
            <a:latin typeface="微軟正黑體" panose="020B0604030504040204" pitchFamily="34" charset="-120"/>
            <a:ea typeface="微軟正黑體" panose="020B0604030504040204" pitchFamily="34" charset="-120"/>
          </a:endParaRPr>
        </a:p>
      </dgm:t>
    </dgm:pt>
    <dgm:pt modelId="{2631AF48-913F-4C73-9888-B548BF841679}" type="parTrans" cxnId="{B82DD7FB-D075-46BA-A93F-8BC89C8167C6}">
      <dgm:prSet/>
      <dgm:spPr/>
      <dgm:t>
        <a:bodyPr/>
        <a:lstStyle/>
        <a:p>
          <a:endParaRPr lang="zh-TW" altLang="en-US"/>
        </a:p>
      </dgm:t>
    </dgm:pt>
    <dgm:pt modelId="{34201A53-70D6-449D-A32D-34DDD30CC54F}" type="sibTrans" cxnId="{B82DD7FB-D075-46BA-A93F-8BC89C8167C6}">
      <dgm:prSet/>
      <dgm:spPr/>
      <dgm:t>
        <a:bodyPr/>
        <a:lstStyle/>
        <a:p>
          <a:endParaRPr lang="zh-TW" altLang="en-US"/>
        </a:p>
      </dgm:t>
    </dgm:pt>
    <dgm:pt modelId="{565FAF34-BF8C-481F-9B4E-D4D673EE154C}">
      <dgm:prSet phldrT="[文字]" custT="1"/>
      <dgm:spPr>
        <a:solidFill>
          <a:srgbClr val="CC99FF"/>
        </a:solidFill>
        <a:ln>
          <a:solidFill>
            <a:srgbClr val="7030A0"/>
          </a:solidFill>
        </a:ln>
      </dgm:spPr>
      <dgm:t>
        <a:bodyPr/>
        <a:lstStyle/>
        <a:p>
          <a:r>
            <a:rPr lang="zh-TW" altLang="en-US" sz="36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立基現在</a:t>
          </a:r>
          <a:endParaRPr lang="zh-TW" altLang="en-US" sz="3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B54A34BE-6025-47CB-9E7F-A0E07B4F1F5A}" type="sibTrans" cxnId="{DB9121A6-29DE-4667-B3D1-313E2ABA8096}">
      <dgm:prSet/>
      <dgm:spPr/>
      <dgm:t>
        <a:bodyPr/>
        <a:lstStyle/>
        <a:p>
          <a:endParaRPr lang="zh-TW" altLang="en-US"/>
        </a:p>
      </dgm:t>
    </dgm:pt>
    <dgm:pt modelId="{4648E70B-E7CE-4CB1-9AF0-E0EC856BB6DC}" type="parTrans" cxnId="{DB9121A6-29DE-4667-B3D1-313E2ABA8096}">
      <dgm:prSet/>
      <dgm:spPr/>
      <dgm:t>
        <a:bodyPr/>
        <a:lstStyle/>
        <a:p>
          <a:endParaRPr lang="zh-TW" altLang="en-US"/>
        </a:p>
      </dgm:t>
    </dgm:pt>
    <dgm:pt modelId="{170439AA-F281-4C63-A640-928A27750EDA}">
      <dgm:prSet custT="1"/>
      <dgm:spPr>
        <a:noFill/>
        <a:ln w="38100">
          <a:solidFill>
            <a:srgbClr val="FF33CC">
              <a:alpha val="90000"/>
            </a:srgbClr>
          </a:solidFill>
        </a:ln>
      </dgm:spPr>
      <dgm:t>
        <a:bodyPr/>
        <a:lstStyle/>
        <a:p>
          <a:pPr>
            <a:lnSpc>
              <a:spcPts val="4500"/>
            </a:lnSpc>
          </a:pPr>
          <a:r>
            <a:rPr lang="zh-TW" altLang="en-US" sz="2000" dirty="0" smtClean="0">
              <a:latin typeface="微軟正黑體" panose="020B0604030504040204" pitchFamily="34" charset="-120"/>
              <a:ea typeface="微軟正黑體" panose="020B0604030504040204" pitchFamily="34" charset="-120"/>
            </a:rPr>
            <a:t>以核心概念、跨科整合、探究實作做為課程發展主軸建立以學生為主體的教學。    </a:t>
          </a:r>
          <a:endParaRPr lang="zh-TW" altLang="en-US" sz="2000" dirty="0">
            <a:latin typeface="微軟正黑體" panose="020B0604030504040204" pitchFamily="34" charset="-120"/>
            <a:ea typeface="微軟正黑體" panose="020B0604030504040204" pitchFamily="34" charset="-120"/>
          </a:endParaRPr>
        </a:p>
      </dgm:t>
    </dgm:pt>
    <dgm:pt modelId="{957CC053-E689-42B4-BE3F-8F6C3BD7282F}" type="parTrans" cxnId="{A3B389B1-32EA-4007-9513-3C58EC852059}">
      <dgm:prSet/>
      <dgm:spPr/>
      <dgm:t>
        <a:bodyPr/>
        <a:lstStyle/>
        <a:p>
          <a:endParaRPr lang="zh-TW" altLang="en-US"/>
        </a:p>
      </dgm:t>
    </dgm:pt>
    <dgm:pt modelId="{06B6E6B1-AEC3-4BD7-A227-E76AC2F9D9EC}" type="sibTrans" cxnId="{A3B389B1-32EA-4007-9513-3C58EC852059}">
      <dgm:prSet/>
      <dgm:spPr/>
      <dgm:t>
        <a:bodyPr/>
        <a:lstStyle/>
        <a:p>
          <a:endParaRPr lang="zh-TW" altLang="en-US"/>
        </a:p>
      </dgm:t>
    </dgm:pt>
    <dgm:pt modelId="{FAB129EF-45A5-4C5A-B113-1223D9D1579D}" type="pres">
      <dgm:prSet presAssocID="{14F76185-7AB5-46E9-9C8A-62CF2C136D02}" presName="Name0" presStyleCnt="0">
        <dgm:presLayoutVars>
          <dgm:dir/>
          <dgm:animLvl val="lvl"/>
          <dgm:resizeHandles/>
        </dgm:presLayoutVars>
      </dgm:prSet>
      <dgm:spPr/>
      <dgm:t>
        <a:bodyPr/>
        <a:lstStyle/>
        <a:p>
          <a:endParaRPr lang="zh-TW" altLang="en-US"/>
        </a:p>
      </dgm:t>
    </dgm:pt>
    <dgm:pt modelId="{9D616E94-0005-40F8-A36F-C62FAE5DF49F}" type="pres">
      <dgm:prSet presAssocID="{565FAF34-BF8C-481F-9B4E-D4D673EE154C}" presName="linNode" presStyleCnt="0"/>
      <dgm:spPr/>
      <dgm:t>
        <a:bodyPr/>
        <a:lstStyle/>
        <a:p>
          <a:endParaRPr lang="zh-TW" altLang="en-US"/>
        </a:p>
      </dgm:t>
    </dgm:pt>
    <dgm:pt modelId="{2CB5F0A6-FEAF-4CDC-9494-9705B8448794}" type="pres">
      <dgm:prSet presAssocID="{565FAF34-BF8C-481F-9B4E-D4D673EE154C}" presName="parentShp" presStyleLbl="node1" presStyleIdx="0" presStyleCnt="2" custScaleX="75090" custScaleY="62670" custLinFactNeighborX="-4782" custLinFactNeighborY="-31">
        <dgm:presLayoutVars>
          <dgm:bulletEnabled val="1"/>
        </dgm:presLayoutVars>
      </dgm:prSet>
      <dgm:spPr/>
      <dgm:t>
        <a:bodyPr/>
        <a:lstStyle/>
        <a:p>
          <a:endParaRPr lang="zh-TW" altLang="en-US"/>
        </a:p>
      </dgm:t>
    </dgm:pt>
    <dgm:pt modelId="{77E6BA97-39DF-4F4E-A175-4D17A253BD25}" type="pres">
      <dgm:prSet presAssocID="{565FAF34-BF8C-481F-9B4E-D4D673EE154C}" presName="childShp" presStyleLbl="bgAccFollowNode1" presStyleIdx="0" presStyleCnt="2" custScaleY="90794" custLinFactNeighborX="-2732" custLinFactNeighborY="-407">
        <dgm:presLayoutVars>
          <dgm:bulletEnabled val="1"/>
        </dgm:presLayoutVars>
      </dgm:prSet>
      <dgm:spPr/>
      <dgm:t>
        <a:bodyPr/>
        <a:lstStyle/>
        <a:p>
          <a:endParaRPr lang="zh-TW" altLang="en-US"/>
        </a:p>
      </dgm:t>
    </dgm:pt>
    <dgm:pt modelId="{678834A7-E0AF-483A-964B-92FC98C888B6}" type="pres">
      <dgm:prSet presAssocID="{B54A34BE-6025-47CB-9E7F-A0E07B4F1F5A}" presName="spacing" presStyleCnt="0"/>
      <dgm:spPr/>
      <dgm:t>
        <a:bodyPr/>
        <a:lstStyle/>
        <a:p>
          <a:endParaRPr lang="zh-TW" altLang="en-US"/>
        </a:p>
      </dgm:t>
    </dgm:pt>
    <dgm:pt modelId="{DDE71D74-26D6-433D-912D-AED68929E8DE}" type="pres">
      <dgm:prSet presAssocID="{571B79F9-22CE-4BCF-B3E4-DCCB2711C635}" presName="linNode" presStyleCnt="0"/>
      <dgm:spPr/>
      <dgm:t>
        <a:bodyPr/>
        <a:lstStyle/>
        <a:p>
          <a:endParaRPr lang="zh-TW" altLang="en-US"/>
        </a:p>
      </dgm:t>
    </dgm:pt>
    <dgm:pt modelId="{0C768078-C5F3-4244-B551-EBA97A49AD13}" type="pres">
      <dgm:prSet presAssocID="{571B79F9-22CE-4BCF-B3E4-DCCB2711C635}" presName="parentShp" presStyleLbl="node1" presStyleIdx="1" presStyleCnt="2" custScaleX="76063" custScaleY="68798" custLinFactNeighborX="-3819" custLinFactNeighborY="-2523">
        <dgm:presLayoutVars>
          <dgm:bulletEnabled val="1"/>
        </dgm:presLayoutVars>
      </dgm:prSet>
      <dgm:spPr/>
      <dgm:t>
        <a:bodyPr/>
        <a:lstStyle/>
        <a:p>
          <a:endParaRPr lang="zh-TW" altLang="en-US"/>
        </a:p>
      </dgm:t>
    </dgm:pt>
    <dgm:pt modelId="{B80303D5-5406-448C-91BC-551963E19710}" type="pres">
      <dgm:prSet presAssocID="{571B79F9-22CE-4BCF-B3E4-DCCB2711C635}" presName="childShp" presStyleLbl="bgAccFollowNode1" presStyleIdx="1" presStyleCnt="2" custScaleY="99225" custLinFactNeighborX="-820" custLinFactNeighborY="-341">
        <dgm:presLayoutVars>
          <dgm:bulletEnabled val="1"/>
        </dgm:presLayoutVars>
      </dgm:prSet>
      <dgm:spPr/>
      <dgm:t>
        <a:bodyPr/>
        <a:lstStyle/>
        <a:p>
          <a:endParaRPr lang="zh-TW" altLang="en-US"/>
        </a:p>
      </dgm:t>
    </dgm:pt>
  </dgm:ptLst>
  <dgm:cxnLst>
    <dgm:cxn modelId="{DB9121A6-29DE-4667-B3D1-313E2ABA8096}" srcId="{14F76185-7AB5-46E9-9C8A-62CF2C136D02}" destId="{565FAF34-BF8C-481F-9B4E-D4D673EE154C}" srcOrd="0" destOrd="0" parTransId="{4648E70B-E7CE-4CB1-9AF0-E0EC856BB6DC}" sibTransId="{B54A34BE-6025-47CB-9E7F-A0E07B4F1F5A}"/>
    <dgm:cxn modelId="{9266524C-E308-4C19-8186-A061999257B3}" type="presOf" srcId="{170439AA-F281-4C63-A640-928A27750EDA}" destId="{77E6BA97-39DF-4F4E-A175-4D17A253BD25}" srcOrd="0" destOrd="0" presId="urn:microsoft.com/office/officeart/2005/8/layout/vList6"/>
    <dgm:cxn modelId="{A3B389B1-32EA-4007-9513-3C58EC852059}" srcId="{565FAF34-BF8C-481F-9B4E-D4D673EE154C}" destId="{170439AA-F281-4C63-A640-928A27750EDA}" srcOrd="0" destOrd="0" parTransId="{957CC053-E689-42B4-BE3F-8F6C3BD7282F}" sibTransId="{06B6E6B1-AEC3-4BD7-A227-E76AC2F9D9EC}"/>
    <dgm:cxn modelId="{B82DD7FB-D075-46BA-A93F-8BC89C8167C6}" srcId="{571B79F9-22CE-4BCF-B3E4-DCCB2711C635}" destId="{6444BB72-3AB7-4C7B-839B-FB12307A7000}" srcOrd="0" destOrd="0" parTransId="{2631AF48-913F-4C73-9888-B548BF841679}" sibTransId="{34201A53-70D6-449D-A32D-34DDD30CC54F}"/>
    <dgm:cxn modelId="{6BAE399C-2893-4867-9359-D9EC56FDCF57}" srcId="{14F76185-7AB5-46E9-9C8A-62CF2C136D02}" destId="{571B79F9-22CE-4BCF-B3E4-DCCB2711C635}" srcOrd="1" destOrd="0" parTransId="{4A01C014-C3A2-472B-99E6-D371E3EB5574}" sibTransId="{F5D3DACD-AE43-4FED-96DD-8063C808400A}"/>
    <dgm:cxn modelId="{05EF78DC-2DAB-4D85-A371-164EEE67C234}" type="presOf" srcId="{565FAF34-BF8C-481F-9B4E-D4D673EE154C}" destId="{2CB5F0A6-FEAF-4CDC-9494-9705B8448794}" srcOrd="0" destOrd="0" presId="urn:microsoft.com/office/officeart/2005/8/layout/vList6"/>
    <dgm:cxn modelId="{8448D38D-1DB5-4892-82E2-36A1C3DEA385}" type="presOf" srcId="{6444BB72-3AB7-4C7B-839B-FB12307A7000}" destId="{B80303D5-5406-448C-91BC-551963E19710}" srcOrd="0" destOrd="0" presId="urn:microsoft.com/office/officeart/2005/8/layout/vList6"/>
    <dgm:cxn modelId="{CD19F84C-9AC2-4006-93BC-80DD596E727B}" type="presOf" srcId="{14F76185-7AB5-46E9-9C8A-62CF2C136D02}" destId="{FAB129EF-45A5-4C5A-B113-1223D9D1579D}" srcOrd="0" destOrd="0" presId="urn:microsoft.com/office/officeart/2005/8/layout/vList6"/>
    <dgm:cxn modelId="{A44C4B95-D8F1-477B-9B5E-D74A37D36047}" type="presOf" srcId="{571B79F9-22CE-4BCF-B3E4-DCCB2711C635}" destId="{0C768078-C5F3-4244-B551-EBA97A49AD13}" srcOrd="0" destOrd="0" presId="urn:microsoft.com/office/officeart/2005/8/layout/vList6"/>
    <dgm:cxn modelId="{AE31A7E5-ABE8-4EE8-AC4D-67A1E4D95F5D}" type="presParOf" srcId="{FAB129EF-45A5-4C5A-B113-1223D9D1579D}" destId="{9D616E94-0005-40F8-A36F-C62FAE5DF49F}" srcOrd="0" destOrd="0" presId="urn:microsoft.com/office/officeart/2005/8/layout/vList6"/>
    <dgm:cxn modelId="{2980A20B-201F-43F1-9557-BCFB50659442}" type="presParOf" srcId="{9D616E94-0005-40F8-A36F-C62FAE5DF49F}" destId="{2CB5F0A6-FEAF-4CDC-9494-9705B8448794}" srcOrd="0" destOrd="0" presId="urn:microsoft.com/office/officeart/2005/8/layout/vList6"/>
    <dgm:cxn modelId="{6950181D-C5E0-4987-BD91-8F05D475C06D}" type="presParOf" srcId="{9D616E94-0005-40F8-A36F-C62FAE5DF49F}" destId="{77E6BA97-39DF-4F4E-A175-4D17A253BD25}" srcOrd="1" destOrd="0" presId="urn:microsoft.com/office/officeart/2005/8/layout/vList6"/>
    <dgm:cxn modelId="{DFF3CA54-6886-447B-A827-2218853CC515}" type="presParOf" srcId="{FAB129EF-45A5-4C5A-B113-1223D9D1579D}" destId="{678834A7-E0AF-483A-964B-92FC98C888B6}" srcOrd="1" destOrd="0" presId="urn:microsoft.com/office/officeart/2005/8/layout/vList6"/>
    <dgm:cxn modelId="{56046B30-7EE2-46BF-90EB-DEA0AF689D79}" type="presParOf" srcId="{FAB129EF-45A5-4C5A-B113-1223D9D1579D}" destId="{DDE71D74-26D6-433D-912D-AED68929E8DE}" srcOrd="2" destOrd="0" presId="urn:microsoft.com/office/officeart/2005/8/layout/vList6"/>
    <dgm:cxn modelId="{6B819579-6EBE-400E-96A4-960D45EBBF76}" type="presParOf" srcId="{DDE71D74-26D6-433D-912D-AED68929E8DE}" destId="{0C768078-C5F3-4244-B551-EBA97A49AD13}" srcOrd="0" destOrd="0" presId="urn:microsoft.com/office/officeart/2005/8/layout/vList6"/>
    <dgm:cxn modelId="{ED76B41E-1393-4FF7-A0E4-CEADB8E03FFE}" type="presParOf" srcId="{DDE71D74-26D6-433D-912D-AED68929E8DE}" destId="{B80303D5-5406-448C-91BC-551963E19710}"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127CC13-62D1-4AD3-A902-5062B9BB82FB}"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zh-TW" altLang="en-US"/>
        </a:p>
      </dgm:t>
    </dgm:pt>
    <dgm:pt modelId="{20578531-53F2-47EF-A35A-B07349A02005}">
      <dgm:prSet phldrT="[文字]" custT="1"/>
      <dgm:spPr>
        <a:solidFill>
          <a:srgbClr val="FFFF00"/>
        </a:solidFill>
        <a:ln>
          <a:solidFill>
            <a:schemeClr val="tx1"/>
          </a:solidFill>
        </a:ln>
      </dgm:spPr>
      <dgm:t>
        <a:bodyPr/>
        <a:lstStyle/>
        <a:p>
          <a:pPr>
            <a:lnSpc>
              <a:spcPts val="2800"/>
            </a:lnSpc>
          </a:pPr>
          <a:r>
            <a:rPr lang="zh-TW" altLang="en-US" sz="2800" b="1" dirty="0" smtClean="0">
              <a:solidFill>
                <a:schemeClr val="tx1"/>
              </a:solidFill>
              <a:latin typeface="微軟正黑體" panose="020B0604030504040204" pitchFamily="34" charset="-120"/>
              <a:ea typeface="微軟正黑體" panose="020B0604030504040204" pitchFamily="34" charset="-120"/>
            </a:rPr>
            <a:t>學習主題</a:t>
          </a:r>
          <a:endParaRPr lang="en-US" altLang="zh-TW" sz="2800" b="1" dirty="0" smtClean="0">
            <a:solidFill>
              <a:schemeClr val="tx1"/>
            </a:solidFill>
            <a:latin typeface="微軟正黑體" panose="020B0604030504040204" pitchFamily="34" charset="-120"/>
            <a:ea typeface="微軟正黑體" panose="020B0604030504040204" pitchFamily="34" charset="-120"/>
          </a:endParaRPr>
        </a:p>
        <a:p>
          <a:pPr>
            <a:lnSpc>
              <a:spcPts val="2800"/>
            </a:lnSpc>
          </a:pPr>
          <a:r>
            <a:rPr lang="zh-TW" altLang="en-US" sz="2800" b="1" dirty="0" smtClean="0">
              <a:solidFill>
                <a:schemeClr val="tx1"/>
              </a:solidFill>
              <a:latin typeface="微軟正黑體" panose="020B0604030504040204" pitchFamily="34" charset="-120"/>
              <a:ea typeface="微軟正黑體" panose="020B0604030504040204" pitchFamily="34" charset="-120"/>
            </a:rPr>
            <a:t>的統整性</a:t>
          </a:r>
          <a:endParaRPr lang="zh-TW" altLang="en-US" sz="2800" b="1" dirty="0">
            <a:solidFill>
              <a:schemeClr val="tx1"/>
            </a:solidFill>
            <a:latin typeface="微軟正黑體" panose="020B0604030504040204" pitchFamily="34" charset="-120"/>
            <a:ea typeface="微軟正黑體" panose="020B0604030504040204" pitchFamily="34" charset="-120"/>
          </a:endParaRPr>
        </a:p>
      </dgm:t>
    </dgm:pt>
    <dgm:pt modelId="{59140820-C592-4B02-B7C3-D09188213647}" type="parTrans" cxnId="{568B69F6-4A92-4FBA-8693-DC8B85E19CEB}">
      <dgm:prSet/>
      <dgm:spPr/>
      <dgm:t>
        <a:bodyPr/>
        <a:lstStyle/>
        <a:p>
          <a:endParaRPr lang="zh-TW" altLang="en-US"/>
        </a:p>
      </dgm:t>
    </dgm:pt>
    <dgm:pt modelId="{6E20C122-151D-4627-A832-49B7D817663F}" type="sibTrans" cxnId="{568B69F6-4A92-4FBA-8693-DC8B85E19CEB}">
      <dgm:prSet/>
      <dgm:spPr/>
      <dgm:t>
        <a:bodyPr/>
        <a:lstStyle/>
        <a:p>
          <a:endParaRPr lang="zh-TW" altLang="en-US"/>
        </a:p>
      </dgm:t>
    </dgm:pt>
    <dgm:pt modelId="{86258C1E-CCFB-4CCD-92F1-6360B904C15B}">
      <dgm:prSet phldrT="[文字]" custT="1"/>
      <dgm:spPr>
        <a:solidFill>
          <a:srgbClr val="FF99FF"/>
        </a:solidFill>
        <a:ln>
          <a:solidFill>
            <a:srgbClr val="FF0000"/>
          </a:solidFill>
        </a:ln>
      </dgm:spPr>
      <dgm:t>
        <a:bodyPr/>
        <a:lstStyle/>
        <a:p>
          <a:pPr>
            <a:lnSpc>
              <a:spcPts val="2800"/>
            </a:lnSpc>
          </a:pPr>
          <a:r>
            <a:rPr lang="zh-TW" altLang="en-US" sz="2800" b="1" dirty="0" smtClean="0">
              <a:solidFill>
                <a:schemeClr val="tx1"/>
              </a:solidFill>
              <a:latin typeface="微軟正黑體" panose="020B0604030504040204" pitchFamily="34" charset="-120"/>
              <a:ea typeface="微軟正黑體" panose="020B0604030504040204" pitchFamily="34" charset="-120"/>
            </a:rPr>
            <a:t>學習階段</a:t>
          </a:r>
          <a:endParaRPr lang="en-US" altLang="zh-TW" sz="2800" b="1" dirty="0" smtClean="0">
            <a:solidFill>
              <a:schemeClr val="tx1"/>
            </a:solidFill>
            <a:latin typeface="微軟正黑體" panose="020B0604030504040204" pitchFamily="34" charset="-120"/>
            <a:ea typeface="微軟正黑體" panose="020B0604030504040204" pitchFamily="34" charset="-120"/>
          </a:endParaRPr>
        </a:p>
        <a:p>
          <a:pPr>
            <a:lnSpc>
              <a:spcPts val="2800"/>
            </a:lnSpc>
          </a:pPr>
          <a:r>
            <a:rPr lang="zh-TW" altLang="en-US" sz="2800" b="1" dirty="0" smtClean="0">
              <a:solidFill>
                <a:schemeClr val="tx1"/>
              </a:solidFill>
              <a:latin typeface="微軟正黑體" panose="020B0604030504040204" pitchFamily="34" charset="-120"/>
              <a:ea typeface="微軟正黑體" panose="020B0604030504040204" pitchFamily="34" charset="-120"/>
            </a:rPr>
            <a:t>的連貫性</a:t>
          </a:r>
          <a:endParaRPr lang="zh-TW" altLang="en-US" sz="2800" b="1" dirty="0">
            <a:solidFill>
              <a:schemeClr val="tx1"/>
            </a:solidFill>
            <a:latin typeface="微軟正黑體" panose="020B0604030504040204" pitchFamily="34" charset="-120"/>
            <a:ea typeface="微軟正黑體" panose="020B0604030504040204" pitchFamily="34" charset="-120"/>
          </a:endParaRPr>
        </a:p>
      </dgm:t>
    </dgm:pt>
    <dgm:pt modelId="{4040BC8E-04BD-4FA7-B864-5E81E8326805}" type="parTrans" cxnId="{7DA0870E-095F-4CFA-AA85-99DCFE661A30}">
      <dgm:prSet/>
      <dgm:spPr/>
      <dgm:t>
        <a:bodyPr/>
        <a:lstStyle/>
        <a:p>
          <a:endParaRPr lang="zh-TW" altLang="en-US"/>
        </a:p>
      </dgm:t>
    </dgm:pt>
    <dgm:pt modelId="{4902E645-DA2C-4FF2-B631-AE05D70BBF51}" type="sibTrans" cxnId="{7DA0870E-095F-4CFA-AA85-99DCFE661A30}">
      <dgm:prSet/>
      <dgm:spPr/>
      <dgm:t>
        <a:bodyPr/>
        <a:lstStyle/>
        <a:p>
          <a:endParaRPr lang="zh-TW" altLang="en-US"/>
        </a:p>
      </dgm:t>
    </dgm:pt>
    <dgm:pt modelId="{998292DD-60DD-4505-ACF3-B6092503159D}">
      <dgm:prSet phldrT="[文字]" custT="1"/>
      <dgm:spPr>
        <a:solidFill>
          <a:schemeClr val="accent6">
            <a:lumMod val="60000"/>
            <a:lumOff val="40000"/>
          </a:schemeClr>
        </a:solidFill>
        <a:ln>
          <a:solidFill>
            <a:schemeClr val="accent6">
              <a:lumMod val="50000"/>
            </a:schemeClr>
          </a:solidFill>
        </a:ln>
      </dgm:spPr>
      <dgm:t>
        <a:bodyPr/>
        <a:lstStyle/>
        <a:p>
          <a:pPr>
            <a:lnSpc>
              <a:spcPts val="2800"/>
            </a:lnSpc>
          </a:pPr>
          <a:r>
            <a:rPr lang="zh-TW" altLang="en-US" sz="2800" b="1" dirty="0" smtClean="0">
              <a:solidFill>
                <a:schemeClr val="tx1"/>
              </a:solidFill>
              <a:latin typeface="微軟正黑體" panose="020B0604030504040204" pitchFamily="34" charset="-120"/>
              <a:ea typeface="微軟正黑體" panose="020B0604030504040204" pitchFamily="34" charset="-120"/>
            </a:rPr>
            <a:t>課程內容</a:t>
          </a:r>
          <a:endParaRPr lang="en-US" altLang="zh-TW" sz="2800" b="1" dirty="0" smtClean="0">
            <a:solidFill>
              <a:schemeClr val="tx1"/>
            </a:solidFill>
            <a:latin typeface="微軟正黑體" panose="020B0604030504040204" pitchFamily="34" charset="-120"/>
            <a:ea typeface="微軟正黑體" panose="020B0604030504040204" pitchFamily="34" charset="-120"/>
          </a:endParaRPr>
        </a:p>
        <a:p>
          <a:pPr>
            <a:lnSpc>
              <a:spcPts val="2800"/>
            </a:lnSpc>
          </a:pPr>
          <a:r>
            <a:rPr lang="zh-TW" altLang="en-US" sz="2800" b="1" dirty="0" smtClean="0">
              <a:solidFill>
                <a:schemeClr val="tx1"/>
              </a:solidFill>
              <a:latin typeface="微軟正黑體" panose="020B0604030504040204" pitchFamily="34" charset="-120"/>
              <a:ea typeface="微軟正黑體" panose="020B0604030504040204" pitchFamily="34" charset="-120"/>
            </a:rPr>
            <a:t>的差異性</a:t>
          </a:r>
          <a:endParaRPr lang="zh-TW" altLang="en-US" sz="2800" b="1" dirty="0">
            <a:solidFill>
              <a:schemeClr val="tx1"/>
            </a:solidFill>
            <a:latin typeface="微軟正黑體" panose="020B0604030504040204" pitchFamily="34" charset="-120"/>
            <a:ea typeface="微軟正黑體" panose="020B0604030504040204" pitchFamily="34" charset="-120"/>
          </a:endParaRPr>
        </a:p>
      </dgm:t>
    </dgm:pt>
    <dgm:pt modelId="{83629755-B2C3-4856-B3BF-B6CEF7813118}" type="parTrans" cxnId="{BF029565-8814-4516-B1CB-F1EF390D1EA8}">
      <dgm:prSet/>
      <dgm:spPr/>
      <dgm:t>
        <a:bodyPr/>
        <a:lstStyle/>
        <a:p>
          <a:endParaRPr lang="zh-TW" altLang="en-US"/>
        </a:p>
      </dgm:t>
    </dgm:pt>
    <dgm:pt modelId="{BD70E62E-DEAA-4B6B-B85F-0E525B24A83B}" type="sibTrans" cxnId="{BF029565-8814-4516-B1CB-F1EF390D1EA8}">
      <dgm:prSet/>
      <dgm:spPr/>
      <dgm:t>
        <a:bodyPr/>
        <a:lstStyle/>
        <a:p>
          <a:endParaRPr lang="zh-TW" altLang="en-US"/>
        </a:p>
      </dgm:t>
    </dgm:pt>
    <dgm:pt modelId="{E874ACF4-9AE9-43F8-B5FD-943C93EBEF55}">
      <dgm:prSet phldrT="[文字]" custT="1"/>
      <dgm:spPr>
        <a:solidFill>
          <a:schemeClr val="accent2">
            <a:lumMod val="60000"/>
            <a:lumOff val="40000"/>
          </a:schemeClr>
        </a:solidFill>
        <a:ln>
          <a:solidFill>
            <a:schemeClr val="accent4">
              <a:lumMod val="50000"/>
            </a:schemeClr>
          </a:solidFill>
        </a:ln>
      </dgm:spPr>
      <dgm:t>
        <a:bodyPr/>
        <a:lstStyle/>
        <a:p>
          <a:pPr>
            <a:lnSpc>
              <a:spcPts val="2800"/>
            </a:lnSpc>
          </a:pPr>
          <a:r>
            <a:rPr lang="zh-TW" altLang="en-US" sz="2800" b="1" dirty="0" smtClean="0">
              <a:solidFill>
                <a:schemeClr val="tx1"/>
              </a:solidFill>
              <a:latin typeface="微軟正黑體" panose="020B0604030504040204" pitchFamily="34" charset="-120"/>
              <a:ea typeface="微軟正黑體" panose="020B0604030504040204" pitchFamily="34" charset="-120"/>
            </a:rPr>
            <a:t>學習經驗</a:t>
          </a:r>
          <a:endParaRPr lang="en-US" altLang="zh-TW" sz="2800" b="1" dirty="0" smtClean="0">
            <a:solidFill>
              <a:schemeClr val="tx1"/>
            </a:solidFill>
            <a:latin typeface="微軟正黑體" panose="020B0604030504040204" pitchFamily="34" charset="-120"/>
            <a:ea typeface="微軟正黑體" panose="020B0604030504040204" pitchFamily="34" charset="-120"/>
          </a:endParaRPr>
        </a:p>
        <a:p>
          <a:pPr>
            <a:lnSpc>
              <a:spcPts val="2800"/>
            </a:lnSpc>
          </a:pPr>
          <a:r>
            <a:rPr lang="zh-TW" altLang="en-US" sz="2800" b="1" dirty="0" smtClean="0">
              <a:solidFill>
                <a:schemeClr val="tx1"/>
              </a:solidFill>
              <a:latin typeface="微軟正黑體" panose="020B0604030504040204" pitchFamily="34" charset="-120"/>
              <a:ea typeface="微軟正黑體" panose="020B0604030504040204" pitchFamily="34" charset="-120"/>
            </a:rPr>
            <a:t>的實用性</a:t>
          </a:r>
          <a:endParaRPr lang="zh-TW" altLang="en-US" sz="2800" b="1" dirty="0">
            <a:solidFill>
              <a:schemeClr val="tx1"/>
            </a:solidFill>
            <a:latin typeface="微軟正黑體" panose="020B0604030504040204" pitchFamily="34" charset="-120"/>
            <a:ea typeface="微軟正黑體" panose="020B0604030504040204" pitchFamily="34" charset="-120"/>
          </a:endParaRPr>
        </a:p>
      </dgm:t>
    </dgm:pt>
    <dgm:pt modelId="{24719C81-5298-4983-AFB7-FFC79888F3FC}" type="parTrans" cxnId="{F2A82438-5517-41C2-AAF0-C717334F6A3D}">
      <dgm:prSet/>
      <dgm:spPr/>
      <dgm:t>
        <a:bodyPr/>
        <a:lstStyle/>
        <a:p>
          <a:endParaRPr lang="zh-TW" altLang="en-US"/>
        </a:p>
      </dgm:t>
    </dgm:pt>
    <dgm:pt modelId="{0DFB3FD5-B217-447D-BC1E-CB45E8503E97}" type="sibTrans" cxnId="{F2A82438-5517-41C2-AAF0-C717334F6A3D}">
      <dgm:prSet/>
      <dgm:spPr/>
      <dgm:t>
        <a:bodyPr/>
        <a:lstStyle/>
        <a:p>
          <a:endParaRPr lang="zh-TW" altLang="en-US"/>
        </a:p>
      </dgm:t>
    </dgm:pt>
    <dgm:pt modelId="{54ECAC65-8B85-414B-BA04-8048C635AFF1}">
      <dgm:prSet phldrT="[文字]" custT="1"/>
      <dgm:spPr>
        <a:solidFill>
          <a:schemeClr val="accent1">
            <a:lumMod val="60000"/>
            <a:lumOff val="40000"/>
          </a:schemeClr>
        </a:solidFill>
        <a:ln>
          <a:solidFill>
            <a:srgbClr val="002060"/>
          </a:solidFill>
        </a:ln>
      </dgm:spPr>
      <dgm:t>
        <a:bodyPr/>
        <a:lstStyle/>
        <a:p>
          <a:pPr>
            <a:lnSpc>
              <a:spcPts val="2800"/>
            </a:lnSpc>
          </a:pPr>
          <a:r>
            <a:rPr lang="zh-TW" altLang="en-US" sz="2800" b="1" dirty="0" smtClean="0">
              <a:solidFill>
                <a:schemeClr val="tx1"/>
              </a:solidFill>
              <a:latin typeface="微軟正黑體" panose="020B0604030504040204" pitchFamily="34" charset="-120"/>
              <a:ea typeface="微軟正黑體" panose="020B0604030504040204" pitchFamily="34" charset="-120"/>
            </a:rPr>
            <a:t>課程觀點</a:t>
          </a:r>
          <a:endParaRPr lang="en-US" altLang="zh-TW" sz="2800" b="1" dirty="0" smtClean="0">
            <a:solidFill>
              <a:schemeClr val="tx1"/>
            </a:solidFill>
            <a:latin typeface="微軟正黑體" panose="020B0604030504040204" pitchFamily="34" charset="-120"/>
            <a:ea typeface="微軟正黑體" panose="020B0604030504040204" pitchFamily="34" charset="-120"/>
          </a:endParaRPr>
        </a:p>
        <a:p>
          <a:pPr>
            <a:lnSpc>
              <a:spcPts val="2800"/>
            </a:lnSpc>
          </a:pPr>
          <a:r>
            <a:rPr lang="zh-TW" altLang="en-US" sz="2800" b="1" dirty="0" smtClean="0">
              <a:solidFill>
                <a:schemeClr val="tx1"/>
              </a:solidFill>
              <a:latin typeface="微軟正黑體" panose="020B0604030504040204" pitchFamily="34" charset="-120"/>
              <a:ea typeface="微軟正黑體" panose="020B0604030504040204" pitchFamily="34" charset="-120"/>
            </a:rPr>
            <a:t>的多元性</a:t>
          </a:r>
          <a:endParaRPr lang="en-US" altLang="zh-TW" sz="2800" b="1" dirty="0" smtClean="0">
            <a:solidFill>
              <a:schemeClr val="tx1"/>
            </a:solidFill>
            <a:latin typeface="微軟正黑體" panose="020B0604030504040204" pitchFamily="34" charset="-120"/>
            <a:ea typeface="微軟正黑體" panose="020B0604030504040204" pitchFamily="34" charset="-120"/>
          </a:endParaRPr>
        </a:p>
      </dgm:t>
    </dgm:pt>
    <dgm:pt modelId="{900F863D-69B3-4541-87C5-0B4E5137DE86}" type="parTrans" cxnId="{430F705F-4677-4FD6-A091-54FF9A565295}">
      <dgm:prSet/>
      <dgm:spPr/>
      <dgm:t>
        <a:bodyPr/>
        <a:lstStyle/>
        <a:p>
          <a:endParaRPr lang="zh-TW" altLang="en-US"/>
        </a:p>
      </dgm:t>
    </dgm:pt>
    <dgm:pt modelId="{B91F7C28-09FE-4B8E-989E-38A7B47971EA}" type="sibTrans" cxnId="{430F705F-4677-4FD6-A091-54FF9A565295}">
      <dgm:prSet/>
      <dgm:spPr/>
      <dgm:t>
        <a:bodyPr/>
        <a:lstStyle/>
        <a:p>
          <a:endParaRPr lang="zh-TW" altLang="en-US"/>
        </a:p>
      </dgm:t>
    </dgm:pt>
    <dgm:pt modelId="{F91DF9A6-0913-4181-B970-FBD42CF60BE7}" type="pres">
      <dgm:prSet presAssocID="{0127CC13-62D1-4AD3-A902-5062B9BB82FB}" presName="cycle" presStyleCnt="0">
        <dgm:presLayoutVars>
          <dgm:dir/>
          <dgm:resizeHandles val="exact"/>
        </dgm:presLayoutVars>
      </dgm:prSet>
      <dgm:spPr/>
      <dgm:t>
        <a:bodyPr/>
        <a:lstStyle/>
        <a:p>
          <a:endParaRPr lang="zh-TW" altLang="en-US"/>
        </a:p>
      </dgm:t>
    </dgm:pt>
    <dgm:pt modelId="{7105605C-2326-4DC7-A4C0-63D6C5EBD851}" type="pres">
      <dgm:prSet presAssocID="{20578531-53F2-47EF-A35A-B07349A02005}" presName="node" presStyleLbl="node1" presStyleIdx="0" presStyleCnt="5" custScaleX="133809" custRadScaleRad="99400">
        <dgm:presLayoutVars>
          <dgm:bulletEnabled val="1"/>
        </dgm:presLayoutVars>
      </dgm:prSet>
      <dgm:spPr/>
      <dgm:t>
        <a:bodyPr/>
        <a:lstStyle/>
        <a:p>
          <a:endParaRPr lang="zh-TW" altLang="en-US"/>
        </a:p>
      </dgm:t>
    </dgm:pt>
    <dgm:pt modelId="{B4366B2B-75DE-4A97-A682-B60AA0E6613C}" type="pres">
      <dgm:prSet presAssocID="{20578531-53F2-47EF-A35A-B07349A02005}" presName="spNode" presStyleCnt="0"/>
      <dgm:spPr/>
    </dgm:pt>
    <dgm:pt modelId="{08E563F3-E8B8-408D-80BA-7405441C0C42}" type="pres">
      <dgm:prSet presAssocID="{6E20C122-151D-4627-A832-49B7D817663F}" presName="sibTrans" presStyleLbl="sibTrans1D1" presStyleIdx="0" presStyleCnt="5"/>
      <dgm:spPr/>
      <dgm:t>
        <a:bodyPr/>
        <a:lstStyle/>
        <a:p>
          <a:endParaRPr lang="zh-TW" altLang="en-US"/>
        </a:p>
      </dgm:t>
    </dgm:pt>
    <dgm:pt modelId="{1FAD8DA0-5B1C-4D53-B095-8C02E787CCE4}" type="pres">
      <dgm:prSet presAssocID="{86258C1E-CCFB-4CCD-92F1-6360B904C15B}" presName="node" presStyleLbl="node1" presStyleIdx="1" presStyleCnt="5" custScaleX="146620" custScaleY="139055" custRadScaleRad="103203" custRadScaleInc="26784">
        <dgm:presLayoutVars>
          <dgm:bulletEnabled val="1"/>
        </dgm:presLayoutVars>
      </dgm:prSet>
      <dgm:spPr/>
      <dgm:t>
        <a:bodyPr/>
        <a:lstStyle/>
        <a:p>
          <a:endParaRPr lang="zh-TW" altLang="en-US"/>
        </a:p>
      </dgm:t>
    </dgm:pt>
    <dgm:pt modelId="{1758ED03-86B3-48FF-98AB-A38BE7185697}" type="pres">
      <dgm:prSet presAssocID="{86258C1E-CCFB-4CCD-92F1-6360B904C15B}" presName="spNode" presStyleCnt="0"/>
      <dgm:spPr/>
    </dgm:pt>
    <dgm:pt modelId="{BE6A22DD-B2DC-4C6C-B2EA-4A332FB7EC04}" type="pres">
      <dgm:prSet presAssocID="{4902E645-DA2C-4FF2-B631-AE05D70BBF51}" presName="sibTrans" presStyleLbl="sibTrans1D1" presStyleIdx="1" presStyleCnt="5"/>
      <dgm:spPr/>
      <dgm:t>
        <a:bodyPr/>
        <a:lstStyle/>
        <a:p>
          <a:endParaRPr lang="zh-TW" altLang="en-US"/>
        </a:p>
      </dgm:t>
    </dgm:pt>
    <dgm:pt modelId="{E3B800BB-6B24-4C7A-9913-75CEA2937691}" type="pres">
      <dgm:prSet presAssocID="{998292DD-60DD-4505-ACF3-B6092503159D}" presName="node" presStyleLbl="node1" presStyleIdx="2" presStyleCnt="5" custScaleX="132333" custScaleY="124361" custRadScaleRad="107011" custRadScaleInc="-37673">
        <dgm:presLayoutVars>
          <dgm:bulletEnabled val="1"/>
        </dgm:presLayoutVars>
      </dgm:prSet>
      <dgm:spPr/>
      <dgm:t>
        <a:bodyPr/>
        <a:lstStyle/>
        <a:p>
          <a:endParaRPr lang="zh-TW" altLang="en-US"/>
        </a:p>
      </dgm:t>
    </dgm:pt>
    <dgm:pt modelId="{C02B2747-40B4-4B19-B75F-CE4D69B9857F}" type="pres">
      <dgm:prSet presAssocID="{998292DD-60DD-4505-ACF3-B6092503159D}" presName="spNode" presStyleCnt="0"/>
      <dgm:spPr/>
    </dgm:pt>
    <dgm:pt modelId="{1523A9C2-41BD-4252-ABAD-041B87AC16ED}" type="pres">
      <dgm:prSet presAssocID="{BD70E62E-DEAA-4B6B-B85F-0E525B24A83B}" presName="sibTrans" presStyleLbl="sibTrans1D1" presStyleIdx="2" presStyleCnt="5"/>
      <dgm:spPr/>
      <dgm:t>
        <a:bodyPr/>
        <a:lstStyle/>
        <a:p>
          <a:endParaRPr lang="zh-TW" altLang="en-US"/>
        </a:p>
      </dgm:t>
    </dgm:pt>
    <dgm:pt modelId="{8E87BE37-EC42-4A6F-8FF9-74DFF78DDC56}" type="pres">
      <dgm:prSet presAssocID="{E874ACF4-9AE9-43F8-B5FD-943C93EBEF55}" presName="node" presStyleLbl="node1" presStyleIdx="3" presStyleCnt="5" custScaleX="132915" custScaleY="121978" custRadScaleRad="106882" custRadScaleInc="32678">
        <dgm:presLayoutVars>
          <dgm:bulletEnabled val="1"/>
        </dgm:presLayoutVars>
      </dgm:prSet>
      <dgm:spPr/>
      <dgm:t>
        <a:bodyPr/>
        <a:lstStyle/>
        <a:p>
          <a:endParaRPr lang="zh-TW" altLang="en-US"/>
        </a:p>
      </dgm:t>
    </dgm:pt>
    <dgm:pt modelId="{2E36C332-3A96-4A9C-B07E-26784F4E5B82}" type="pres">
      <dgm:prSet presAssocID="{E874ACF4-9AE9-43F8-B5FD-943C93EBEF55}" presName="spNode" presStyleCnt="0"/>
      <dgm:spPr/>
    </dgm:pt>
    <dgm:pt modelId="{245F512D-6339-4761-BD2D-731FF627EB9C}" type="pres">
      <dgm:prSet presAssocID="{0DFB3FD5-B217-447D-BC1E-CB45E8503E97}" presName="sibTrans" presStyleLbl="sibTrans1D1" presStyleIdx="3" presStyleCnt="5"/>
      <dgm:spPr/>
      <dgm:t>
        <a:bodyPr/>
        <a:lstStyle/>
        <a:p>
          <a:endParaRPr lang="zh-TW" altLang="en-US"/>
        </a:p>
      </dgm:t>
    </dgm:pt>
    <dgm:pt modelId="{768208EB-BE8B-4CB8-A53B-1B4410C471D1}" type="pres">
      <dgm:prSet presAssocID="{54ECAC65-8B85-414B-BA04-8048C635AFF1}" presName="node" presStyleLbl="node1" presStyleIdx="4" presStyleCnt="5" custScaleX="149028" custScaleY="134577" custRadScaleRad="98900" custRadScaleInc="-20203">
        <dgm:presLayoutVars>
          <dgm:bulletEnabled val="1"/>
        </dgm:presLayoutVars>
      </dgm:prSet>
      <dgm:spPr/>
      <dgm:t>
        <a:bodyPr/>
        <a:lstStyle/>
        <a:p>
          <a:endParaRPr lang="zh-TW" altLang="en-US"/>
        </a:p>
      </dgm:t>
    </dgm:pt>
    <dgm:pt modelId="{33C86D6E-3FD0-4224-8A9C-6FC9F16EEA94}" type="pres">
      <dgm:prSet presAssocID="{54ECAC65-8B85-414B-BA04-8048C635AFF1}" presName="spNode" presStyleCnt="0"/>
      <dgm:spPr/>
    </dgm:pt>
    <dgm:pt modelId="{EA1B7865-DFAC-4B9F-84B2-A3BE0E06B31B}" type="pres">
      <dgm:prSet presAssocID="{B91F7C28-09FE-4B8E-989E-38A7B47971EA}" presName="sibTrans" presStyleLbl="sibTrans1D1" presStyleIdx="4" presStyleCnt="5"/>
      <dgm:spPr/>
      <dgm:t>
        <a:bodyPr/>
        <a:lstStyle/>
        <a:p>
          <a:endParaRPr lang="zh-TW" altLang="en-US"/>
        </a:p>
      </dgm:t>
    </dgm:pt>
  </dgm:ptLst>
  <dgm:cxnLst>
    <dgm:cxn modelId="{0CEDA21F-CB2C-4BC6-B38B-623171BA174B}" type="presOf" srcId="{0127CC13-62D1-4AD3-A902-5062B9BB82FB}" destId="{F91DF9A6-0913-4181-B970-FBD42CF60BE7}" srcOrd="0" destOrd="0" presId="urn:microsoft.com/office/officeart/2005/8/layout/cycle5"/>
    <dgm:cxn modelId="{BF029565-8814-4516-B1CB-F1EF390D1EA8}" srcId="{0127CC13-62D1-4AD3-A902-5062B9BB82FB}" destId="{998292DD-60DD-4505-ACF3-B6092503159D}" srcOrd="2" destOrd="0" parTransId="{83629755-B2C3-4856-B3BF-B6CEF7813118}" sibTransId="{BD70E62E-DEAA-4B6B-B85F-0E525B24A83B}"/>
    <dgm:cxn modelId="{024D3C33-D200-4CCC-BF27-CEEE96D128B9}" type="presOf" srcId="{54ECAC65-8B85-414B-BA04-8048C635AFF1}" destId="{768208EB-BE8B-4CB8-A53B-1B4410C471D1}" srcOrd="0" destOrd="0" presId="urn:microsoft.com/office/officeart/2005/8/layout/cycle5"/>
    <dgm:cxn modelId="{F2A82438-5517-41C2-AAF0-C717334F6A3D}" srcId="{0127CC13-62D1-4AD3-A902-5062B9BB82FB}" destId="{E874ACF4-9AE9-43F8-B5FD-943C93EBEF55}" srcOrd="3" destOrd="0" parTransId="{24719C81-5298-4983-AFB7-FFC79888F3FC}" sibTransId="{0DFB3FD5-B217-447D-BC1E-CB45E8503E97}"/>
    <dgm:cxn modelId="{504F14A2-A902-47EA-A93C-5EA5E81DEA0E}" type="presOf" srcId="{20578531-53F2-47EF-A35A-B07349A02005}" destId="{7105605C-2326-4DC7-A4C0-63D6C5EBD851}" srcOrd="0" destOrd="0" presId="urn:microsoft.com/office/officeart/2005/8/layout/cycle5"/>
    <dgm:cxn modelId="{25FC2DFE-A29E-430A-BEC3-BC4577FD99C0}" type="presOf" srcId="{B91F7C28-09FE-4B8E-989E-38A7B47971EA}" destId="{EA1B7865-DFAC-4B9F-84B2-A3BE0E06B31B}" srcOrd="0" destOrd="0" presId="urn:microsoft.com/office/officeart/2005/8/layout/cycle5"/>
    <dgm:cxn modelId="{299AE63E-D16C-48AA-A4D7-05CC53CB1BC4}" type="presOf" srcId="{4902E645-DA2C-4FF2-B631-AE05D70BBF51}" destId="{BE6A22DD-B2DC-4C6C-B2EA-4A332FB7EC04}" srcOrd="0" destOrd="0" presId="urn:microsoft.com/office/officeart/2005/8/layout/cycle5"/>
    <dgm:cxn modelId="{35A9B455-2B07-4BD0-A881-DA6686BB117A}" type="presOf" srcId="{BD70E62E-DEAA-4B6B-B85F-0E525B24A83B}" destId="{1523A9C2-41BD-4252-ABAD-041B87AC16ED}" srcOrd="0" destOrd="0" presId="urn:microsoft.com/office/officeart/2005/8/layout/cycle5"/>
    <dgm:cxn modelId="{D3A09BDB-6ABD-4880-846A-23F508B690A4}" type="presOf" srcId="{6E20C122-151D-4627-A832-49B7D817663F}" destId="{08E563F3-E8B8-408D-80BA-7405441C0C42}" srcOrd="0" destOrd="0" presId="urn:microsoft.com/office/officeart/2005/8/layout/cycle5"/>
    <dgm:cxn modelId="{413636DD-3F3F-4100-8121-BB6B7E64FFAD}" type="presOf" srcId="{86258C1E-CCFB-4CCD-92F1-6360B904C15B}" destId="{1FAD8DA0-5B1C-4D53-B095-8C02E787CCE4}" srcOrd="0" destOrd="0" presId="urn:microsoft.com/office/officeart/2005/8/layout/cycle5"/>
    <dgm:cxn modelId="{7DA0870E-095F-4CFA-AA85-99DCFE661A30}" srcId="{0127CC13-62D1-4AD3-A902-5062B9BB82FB}" destId="{86258C1E-CCFB-4CCD-92F1-6360B904C15B}" srcOrd="1" destOrd="0" parTransId="{4040BC8E-04BD-4FA7-B864-5E81E8326805}" sibTransId="{4902E645-DA2C-4FF2-B631-AE05D70BBF51}"/>
    <dgm:cxn modelId="{EA4E2E32-4BE4-4712-9605-1BC3039F2B23}" type="presOf" srcId="{E874ACF4-9AE9-43F8-B5FD-943C93EBEF55}" destId="{8E87BE37-EC42-4A6F-8FF9-74DFF78DDC56}" srcOrd="0" destOrd="0" presId="urn:microsoft.com/office/officeart/2005/8/layout/cycle5"/>
    <dgm:cxn modelId="{BE0BBD26-82A2-43CE-A272-0D3A68A08486}" type="presOf" srcId="{998292DD-60DD-4505-ACF3-B6092503159D}" destId="{E3B800BB-6B24-4C7A-9913-75CEA2937691}" srcOrd="0" destOrd="0" presId="urn:microsoft.com/office/officeart/2005/8/layout/cycle5"/>
    <dgm:cxn modelId="{568B69F6-4A92-4FBA-8693-DC8B85E19CEB}" srcId="{0127CC13-62D1-4AD3-A902-5062B9BB82FB}" destId="{20578531-53F2-47EF-A35A-B07349A02005}" srcOrd="0" destOrd="0" parTransId="{59140820-C592-4B02-B7C3-D09188213647}" sibTransId="{6E20C122-151D-4627-A832-49B7D817663F}"/>
    <dgm:cxn modelId="{AE42E0ED-9C31-4FC0-94BB-7CB2AD17D5DD}" type="presOf" srcId="{0DFB3FD5-B217-447D-BC1E-CB45E8503E97}" destId="{245F512D-6339-4761-BD2D-731FF627EB9C}" srcOrd="0" destOrd="0" presId="urn:microsoft.com/office/officeart/2005/8/layout/cycle5"/>
    <dgm:cxn modelId="{430F705F-4677-4FD6-A091-54FF9A565295}" srcId="{0127CC13-62D1-4AD3-A902-5062B9BB82FB}" destId="{54ECAC65-8B85-414B-BA04-8048C635AFF1}" srcOrd="4" destOrd="0" parTransId="{900F863D-69B3-4541-87C5-0B4E5137DE86}" sibTransId="{B91F7C28-09FE-4B8E-989E-38A7B47971EA}"/>
    <dgm:cxn modelId="{8DED162E-7CDC-4965-BD4F-99A382D94C51}" type="presParOf" srcId="{F91DF9A6-0913-4181-B970-FBD42CF60BE7}" destId="{7105605C-2326-4DC7-A4C0-63D6C5EBD851}" srcOrd="0" destOrd="0" presId="urn:microsoft.com/office/officeart/2005/8/layout/cycle5"/>
    <dgm:cxn modelId="{7D927070-8E43-4F3C-9AA6-B1FCB6DDA236}" type="presParOf" srcId="{F91DF9A6-0913-4181-B970-FBD42CF60BE7}" destId="{B4366B2B-75DE-4A97-A682-B60AA0E6613C}" srcOrd="1" destOrd="0" presId="urn:microsoft.com/office/officeart/2005/8/layout/cycle5"/>
    <dgm:cxn modelId="{CDE44160-C12C-4186-8971-5222F3E973E5}" type="presParOf" srcId="{F91DF9A6-0913-4181-B970-FBD42CF60BE7}" destId="{08E563F3-E8B8-408D-80BA-7405441C0C42}" srcOrd="2" destOrd="0" presId="urn:microsoft.com/office/officeart/2005/8/layout/cycle5"/>
    <dgm:cxn modelId="{CEFD6B65-9AA2-4064-8169-1F3611B58CB8}" type="presParOf" srcId="{F91DF9A6-0913-4181-B970-FBD42CF60BE7}" destId="{1FAD8DA0-5B1C-4D53-B095-8C02E787CCE4}" srcOrd="3" destOrd="0" presId="urn:microsoft.com/office/officeart/2005/8/layout/cycle5"/>
    <dgm:cxn modelId="{70918C1E-C419-400A-9D73-4E51E431A30C}" type="presParOf" srcId="{F91DF9A6-0913-4181-B970-FBD42CF60BE7}" destId="{1758ED03-86B3-48FF-98AB-A38BE7185697}" srcOrd="4" destOrd="0" presId="urn:microsoft.com/office/officeart/2005/8/layout/cycle5"/>
    <dgm:cxn modelId="{3194B5EC-A9C5-4CFE-A174-0BBECF938214}" type="presParOf" srcId="{F91DF9A6-0913-4181-B970-FBD42CF60BE7}" destId="{BE6A22DD-B2DC-4C6C-B2EA-4A332FB7EC04}" srcOrd="5" destOrd="0" presId="urn:microsoft.com/office/officeart/2005/8/layout/cycle5"/>
    <dgm:cxn modelId="{0001E096-ECC8-451E-96DF-736B0D491A2C}" type="presParOf" srcId="{F91DF9A6-0913-4181-B970-FBD42CF60BE7}" destId="{E3B800BB-6B24-4C7A-9913-75CEA2937691}" srcOrd="6" destOrd="0" presId="urn:microsoft.com/office/officeart/2005/8/layout/cycle5"/>
    <dgm:cxn modelId="{23D97534-AC74-430B-A1BB-C1D58CA6D2BB}" type="presParOf" srcId="{F91DF9A6-0913-4181-B970-FBD42CF60BE7}" destId="{C02B2747-40B4-4B19-B75F-CE4D69B9857F}" srcOrd="7" destOrd="0" presId="urn:microsoft.com/office/officeart/2005/8/layout/cycle5"/>
    <dgm:cxn modelId="{1F0FFF7B-3A13-46DF-861B-36478E5FEDEA}" type="presParOf" srcId="{F91DF9A6-0913-4181-B970-FBD42CF60BE7}" destId="{1523A9C2-41BD-4252-ABAD-041B87AC16ED}" srcOrd="8" destOrd="0" presId="urn:microsoft.com/office/officeart/2005/8/layout/cycle5"/>
    <dgm:cxn modelId="{F230BB6E-39E9-48FC-85F3-6EB236B6ECB6}" type="presParOf" srcId="{F91DF9A6-0913-4181-B970-FBD42CF60BE7}" destId="{8E87BE37-EC42-4A6F-8FF9-74DFF78DDC56}" srcOrd="9" destOrd="0" presId="urn:microsoft.com/office/officeart/2005/8/layout/cycle5"/>
    <dgm:cxn modelId="{EA5BC352-6BFD-4F72-AD2A-AC77BA340FF8}" type="presParOf" srcId="{F91DF9A6-0913-4181-B970-FBD42CF60BE7}" destId="{2E36C332-3A96-4A9C-B07E-26784F4E5B82}" srcOrd="10" destOrd="0" presId="urn:microsoft.com/office/officeart/2005/8/layout/cycle5"/>
    <dgm:cxn modelId="{CC81F0E2-203C-4C5A-9894-60F343785214}" type="presParOf" srcId="{F91DF9A6-0913-4181-B970-FBD42CF60BE7}" destId="{245F512D-6339-4761-BD2D-731FF627EB9C}" srcOrd="11" destOrd="0" presId="urn:microsoft.com/office/officeart/2005/8/layout/cycle5"/>
    <dgm:cxn modelId="{1D2A8034-7792-475F-8012-B66383E36A18}" type="presParOf" srcId="{F91DF9A6-0913-4181-B970-FBD42CF60BE7}" destId="{768208EB-BE8B-4CB8-A53B-1B4410C471D1}" srcOrd="12" destOrd="0" presId="urn:microsoft.com/office/officeart/2005/8/layout/cycle5"/>
    <dgm:cxn modelId="{82149245-A699-407C-927A-9749BA82BCAF}" type="presParOf" srcId="{F91DF9A6-0913-4181-B970-FBD42CF60BE7}" destId="{33C86D6E-3FD0-4224-8A9C-6FC9F16EEA94}" srcOrd="13" destOrd="0" presId="urn:microsoft.com/office/officeart/2005/8/layout/cycle5"/>
    <dgm:cxn modelId="{7A9EB57F-5AAD-47FF-AAA1-C3785EB0ABF0}" type="presParOf" srcId="{F91DF9A6-0913-4181-B970-FBD42CF60BE7}" destId="{EA1B7865-DFAC-4B9F-84B2-A3BE0E06B31B}"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C11BE9E-F1C3-42D4-A4A1-9AC0E9F28772}" type="doc">
      <dgm:prSet loTypeId="urn:microsoft.com/office/officeart/2005/8/layout/matrix2" loCatId="matrix" qsTypeId="urn:microsoft.com/office/officeart/2005/8/quickstyle/simple1" qsCatId="simple" csTypeId="urn:microsoft.com/office/officeart/2005/8/colors/colorful3" csCatId="colorful" phldr="1"/>
      <dgm:spPr/>
      <dgm:t>
        <a:bodyPr/>
        <a:lstStyle/>
        <a:p>
          <a:endParaRPr lang="zh-TW" altLang="en-US"/>
        </a:p>
      </dgm:t>
    </dgm:pt>
    <dgm:pt modelId="{06096428-E25F-4BDF-8931-20C7ADB0ACCF}">
      <dgm:prSet phldrT="[文字]" custT="1"/>
      <dgm:spPr>
        <a:solidFill>
          <a:srgbClr val="FF99FF"/>
        </a:solidFill>
      </dgm:spPr>
      <dgm:t>
        <a:bodyPr/>
        <a:lstStyle/>
        <a:p>
          <a:pPr algn="l">
            <a:lnSpc>
              <a:spcPts val="2000"/>
            </a:lnSpc>
          </a:pPr>
          <a:r>
            <a:rPr lang="zh-TW" altLang="zh-TW" sz="1600" dirty="0" smtClean="0">
              <a:latin typeface="微軟正黑體" panose="020B0604030504040204" pitchFamily="34" charset="-120"/>
              <a:ea typeface="微軟正黑體" panose="020B0604030504040204" pitchFamily="34" charset="-120"/>
            </a:rPr>
            <a:t>透過素養導向課程與教學的實踐，藉由活力彈性的學校本位課程發展</a:t>
          </a:r>
          <a:r>
            <a:rPr lang="zh-TW" altLang="en-US" sz="1600" dirty="0" smtClean="0">
              <a:solidFill>
                <a:schemeClr val="bg1"/>
              </a:solidFill>
              <a:latin typeface="微軟正黑體" panose="020B0604030504040204" pitchFamily="34" charset="-120"/>
              <a:ea typeface="微軟正黑體" panose="020B0604030504040204" pitchFamily="34" charset="-120"/>
            </a:rPr>
            <a:t>。</a:t>
          </a:r>
          <a:endParaRPr lang="zh-TW" altLang="en-US" sz="1600" dirty="0">
            <a:solidFill>
              <a:schemeClr val="bg1"/>
            </a:solidFill>
            <a:latin typeface="微軟正黑體" panose="020B0604030504040204" pitchFamily="34" charset="-120"/>
            <a:ea typeface="微軟正黑體" panose="020B0604030504040204" pitchFamily="34" charset="-120"/>
          </a:endParaRPr>
        </a:p>
      </dgm:t>
    </dgm:pt>
    <dgm:pt modelId="{64D28ED1-BE2C-4E1B-B6D9-EE6B5DEAC7B7}" type="parTrans" cxnId="{C5E7367C-7033-4523-88AC-1E1A18240A7A}">
      <dgm:prSet/>
      <dgm:spPr/>
      <dgm:t>
        <a:bodyPr/>
        <a:lstStyle/>
        <a:p>
          <a:endParaRPr lang="zh-TW" altLang="en-US"/>
        </a:p>
      </dgm:t>
    </dgm:pt>
    <dgm:pt modelId="{D43F15D5-F00C-49A4-A605-5A149B0CD2D4}" type="sibTrans" cxnId="{C5E7367C-7033-4523-88AC-1E1A18240A7A}">
      <dgm:prSet/>
      <dgm:spPr/>
      <dgm:t>
        <a:bodyPr/>
        <a:lstStyle/>
        <a:p>
          <a:endParaRPr lang="zh-TW" altLang="en-US"/>
        </a:p>
      </dgm:t>
    </dgm:pt>
    <dgm:pt modelId="{F86CFD23-9263-4C9F-8E71-09A8692BC735}">
      <dgm:prSet phldrT="[文字]" custT="1"/>
      <dgm:spPr>
        <a:solidFill>
          <a:schemeClr val="accent1">
            <a:lumMod val="75000"/>
          </a:schemeClr>
        </a:solidFill>
      </dgm:spPr>
      <dgm:t>
        <a:bodyPr/>
        <a:lstStyle/>
        <a:p>
          <a:pPr algn="l">
            <a:lnSpc>
              <a:spcPts val="2000"/>
            </a:lnSpc>
          </a:pPr>
          <a:r>
            <a:rPr lang="zh-TW" altLang="zh-TW" sz="1600" dirty="0" smtClean="0">
              <a:latin typeface="微軟正黑體" panose="020B0604030504040204" pitchFamily="34" charset="-120"/>
              <a:ea typeface="微軟正黑體" panose="020B0604030504040204" pitchFamily="34" charset="-120"/>
            </a:rPr>
            <a:t>規劃多元適性的學習，激發學生生命的喜悅與生活的自信，提升學生學習的渴望與創新的勇氣</a:t>
          </a:r>
          <a:r>
            <a:rPr lang="zh-TW" altLang="en-US" sz="1600" dirty="0" smtClean="0">
              <a:latin typeface="微軟正黑體" panose="020B0604030504040204" pitchFamily="34" charset="-120"/>
              <a:ea typeface="微軟正黑體" panose="020B0604030504040204" pitchFamily="34" charset="-120"/>
            </a:rPr>
            <a:t>。</a:t>
          </a:r>
          <a:endParaRPr lang="zh-TW" altLang="en-US" sz="1600" dirty="0">
            <a:latin typeface="微軟正黑體" panose="020B0604030504040204" pitchFamily="34" charset="-120"/>
            <a:ea typeface="微軟正黑體" panose="020B0604030504040204" pitchFamily="34" charset="-120"/>
          </a:endParaRPr>
        </a:p>
      </dgm:t>
    </dgm:pt>
    <dgm:pt modelId="{E37D22C7-3243-40E2-9FDB-C2AEE0CEDCDB}" type="parTrans" cxnId="{2553CC9E-35A4-4A5B-A510-5818A350D995}">
      <dgm:prSet/>
      <dgm:spPr/>
      <dgm:t>
        <a:bodyPr/>
        <a:lstStyle/>
        <a:p>
          <a:endParaRPr lang="zh-TW" altLang="en-US"/>
        </a:p>
      </dgm:t>
    </dgm:pt>
    <dgm:pt modelId="{DEC5AC83-2329-4D1D-8082-8807B3D0E7BE}" type="sibTrans" cxnId="{2553CC9E-35A4-4A5B-A510-5818A350D995}">
      <dgm:prSet/>
      <dgm:spPr/>
      <dgm:t>
        <a:bodyPr/>
        <a:lstStyle/>
        <a:p>
          <a:endParaRPr lang="zh-TW" altLang="en-US"/>
        </a:p>
      </dgm:t>
    </dgm:pt>
    <dgm:pt modelId="{E279ADAE-9F27-4895-AE56-52C1BE2A126C}">
      <dgm:prSet phldrT="[文字]" custT="1"/>
      <dgm:spPr>
        <a:solidFill>
          <a:schemeClr val="accent6">
            <a:lumMod val="75000"/>
          </a:schemeClr>
        </a:solidFill>
      </dgm:spPr>
      <dgm:t>
        <a:bodyPr/>
        <a:lstStyle/>
        <a:p>
          <a:pPr algn="l">
            <a:lnSpc>
              <a:spcPts val="2000"/>
            </a:lnSpc>
          </a:pPr>
          <a:r>
            <a:rPr lang="zh-TW" altLang="zh-TW" sz="1600" dirty="0" smtClean="0">
              <a:latin typeface="微軟正黑體" panose="020B0604030504040204" pitchFamily="34" charset="-120"/>
              <a:ea typeface="微軟正黑體" panose="020B0604030504040204" pitchFamily="34" charset="-120"/>
            </a:rPr>
            <a:t>培養具有自主行動、溝通互動與社會參與的終身學習力、社會關懷心及國際視野的現代優質國民</a:t>
          </a:r>
          <a:r>
            <a:rPr lang="zh-TW" altLang="en-US" sz="1400" dirty="0" smtClean="0">
              <a:latin typeface="微軟正黑體" panose="020B0604030504040204" pitchFamily="34" charset="-120"/>
              <a:ea typeface="微軟正黑體" panose="020B0604030504040204" pitchFamily="34" charset="-120"/>
            </a:rPr>
            <a:t>。</a:t>
          </a:r>
          <a:endParaRPr lang="zh-TW" altLang="en-US" sz="1400" dirty="0"/>
        </a:p>
      </dgm:t>
    </dgm:pt>
    <dgm:pt modelId="{9FFDF808-DEB2-4096-9274-EE31C37427F3}" type="parTrans" cxnId="{62E5F4E6-FD6B-46EA-8491-0278389B53FD}">
      <dgm:prSet/>
      <dgm:spPr/>
      <dgm:t>
        <a:bodyPr/>
        <a:lstStyle/>
        <a:p>
          <a:endParaRPr lang="zh-TW" altLang="en-US"/>
        </a:p>
      </dgm:t>
    </dgm:pt>
    <dgm:pt modelId="{0F9099FE-D998-4E65-A1A3-9706EB20C7E7}" type="sibTrans" cxnId="{62E5F4E6-FD6B-46EA-8491-0278389B53FD}">
      <dgm:prSet/>
      <dgm:spPr/>
      <dgm:t>
        <a:bodyPr/>
        <a:lstStyle/>
        <a:p>
          <a:endParaRPr lang="zh-TW" altLang="en-US"/>
        </a:p>
      </dgm:t>
    </dgm:pt>
    <dgm:pt modelId="{108F1668-17B6-4333-BE48-78F108C061B2}">
      <dgm:prSet phldrT="[文字]" custT="1"/>
      <dgm:spPr>
        <a:solidFill>
          <a:schemeClr val="accent4">
            <a:lumMod val="75000"/>
          </a:schemeClr>
        </a:solidFill>
      </dgm:spPr>
      <dgm:t>
        <a:bodyPr/>
        <a:lstStyle/>
        <a:p>
          <a:pPr algn="l">
            <a:lnSpc>
              <a:spcPts val="2000"/>
            </a:lnSpc>
          </a:pPr>
          <a:r>
            <a:rPr lang="zh-TW" altLang="en-US" sz="1600" dirty="0" smtClean="0">
              <a:latin typeface="微軟正黑體" panose="020B0604030504040204" pitchFamily="34" charset="-120"/>
              <a:ea typeface="微軟正黑體" panose="020B0604030504040204" pitchFamily="34" charset="-120"/>
            </a:rPr>
            <a:t>不再拘泥特定文本、單一形式的評量。</a:t>
          </a:r>
          <a:endParaRPr lang="zh-TW" altLang="en-US" sz="1600" dirty="0">
            <a:latin typeface="微軟正黑體" panose="020B0604030504040204" pitchFamily="34" charset="-120"/>
            <a:ea typeface="微軟正黑體" panose="020B0604030504040204" pitchFamily="34" charset="-120"/>
          </a:endParaRPr>
        </a:p>
      </dgm:t>
    </dgm:pt>
    <dgm:pt modelId="{3AB98BDA-86A4-4B2E-85DE-09BBA1C0DA31}" type="parTrans" cxnId="{53F3C3BE-51D7-4734-81A5-0BB7323ECC51}">
      <dgm:prSet/>
      <dgm:spPr/>
      <dgm:t>
        <a:bodyPr/>
        <a:lstStyle/>
        <a:p>
          <a:endParaRPr lang="zh-TW" altLang="en-US"/>
        </a:p>
      </dgm:t>
    </dgm:pt>
    <dgm:pt modelId="{29F46108-F7DE-41FE-9192-76523A53EC2D}" type="sibTrans" cxnId="{53F3C3BE-51D7-4734-81A5-0BB7323ECC51}">
      <dgm:prSet/>
      <dgm:spPr/>
      <dgm:t>
        <a:bodyPr/>
        <a:lstStyle/>
        <a:p>
          <a:endParaRPr lang="zh-TW" altLang="en-US"/>
        </a:p>
      </dgm:t>
    </dgm:pt>
    <dgm:pt modelId="{40F848E6-9D8E-41AF-94DB-6B522D95D13E}" type="pres">
      <dgm:prSet presAssocID="{4C11BE9E-F1C3-42D4-A4A1-9AC0E9F28772}" presName="matrix" presStyleCnt="0">
        <dgm:presLayoutVars>
          <dgm:chMax val="1"/>
          <dgm:dir/>
          <dgm:resizeHandles val="exact"/>
        </dgm:presLayoutVars>
      </dgm:prSet>
      <dgm:spPr/>
      <dgm:t>
        <a:bodyPr/>
        <a:lstStyle/>
        <a:p>
          <a:endParaRPr lang="zh-TW" altLang="en-US"/>
        </a:p>
      </dgm:t>
    </dgm:pt>
    <dgm:pt modelId="{5AE2E8FC-5BC0-4E85-B88F-BEDA5CB751EC}" type="pres">
      <dgm:prSet presAssocID="{4C11BE9E-F1C3-42D4-A4A1-9AC0E9F28772}" presName="axisShape" presStyleLbl="bgShp" presStyleIdx="0" presStyleCnt="1"/>
      <dgm:spPr/>
    </dgm:pt>
    <dgm:pt modelId="{64D398DC-7ED7-4A5F-9E8C-97625429D767}" type="pres">
      <dgm:prSet presAssocID="{4C11BE9E-F1C3-42D4-A4A1-9AC0E9F28772}" presName="rect1" presStyleLbl="node1" presStyleIdx="0" presStyleCnt="4" custScaleX="97516" custScaleY="100185">
        <dgm:presLayoutVars>
          <dgm:chMax val="0"/>
          <dgm:chPref val="0"/>
          <dgm:bulletEnabled val="1"/>
        </dgm:presLayoutVars>
      </dgm:prSet>
      <dgm:spPr/>
      <dgm:t>
        <a:bodyPr/>
        <a:lstStyle/>
        <a:p>
          <a:endParaRPr lang="zh-TW" altLang="en-US"/>
        </a:p>
      </dgm:t>
    </dgm:pt>
    <dgm:pt modelId="{3E1C0797-91FC-42EF-9A95-307E7E9D6AC3}" type="pres">
      <dgm:prSet presAssocID="{4C11BE9E-F1C3-42D4-A4A1-9AC0E9F28772}" presName="rect2" presStyleLbl="node1" presStyleIdx="1" presStyleCnt="4" custScaleX="102328" custScaleY="102328">
        <dgm:presLayoutVars>
          <dgm:chMax val="0"/>
          <dgm:chPref val="0"/>
          <dgm:bulletEnabled val="1"/>
        </dgm:presLayoutVars>
      </dgm:prSet>
      <dgm:spPr/>
      <dgm:t>
        <a:bodyPr/>
        <a:lstStyle/>
        <a:p>
          <a:endParaRPr lang="zh-TW" altLang="en-US"/>
        </a:p>
      </dgm:t>
    </dgm:pt>
    <dgm:pt modelId="{4D8234F9-9F73-4724-BB7F-C32516A26E00}" type="pres">
      <dgm:prSet presAssocID="{4C11BE9E-F1C3-42D4-A4A1-9AC0E9F28772}" presName="rect3" presStyleLbl="node1" presStyleIdx="2" presStyleCnt="4">
        <dgm:presLayoutVars>
          <dgm:chMax val="0"/>
          <dgm:chPref val="0"/>
          <dgm:bulletEnabled val="1"/>
        </dgm:presLayoutVars>
      </dgm:prSet>
      <dgm:spPr/>
      <dgm:t>
        <a:bodyPr/>
        <a:lstStyle/>
        <a:p>
          <a:endParaRPr lang="zh-TW" altLang="en-US"/>
        </a:p>
      </dgm:t>
    </dgm:pt>
    <dgm:pt modelId="{50476FD2-D7F2-42B7-83AF-240D9104DA9F}" type="pres">
      <dgm:prSet presAssocID="{4C11BE9E-F1C3-42D4-A4A1-9AC0E9F28772}" presName="rect4" presStyleLbl="node1" presStyleIdx="3" presStyleCnt="4">
        <dgm:presLayoutVars>
          <dgm:chMax val="0"/>
          <dgm:chPref val="0"/>
          <dgm:bulletEnabled val="1"/>
        </dgm:presLayoutVars>
      </dgm:prSet>
      <dgm:spPr/>
      <dgm:t>
        <a:bodyPr/>
        <a:lstStyle/>
        <a:p>
          <a:endParaRPr lang="zh-TW" altLang="en-US"/>
        </a:p>
      </dgm:t>
    </dgm:pt>
  </dgm:ptLst>
  <dgm:cxnLst>
    <dgm:cxn modelId="{2553CC9E-35A4-4A5B-A510-5818A350D995}" srcId="{4C11BE9E-F1C3-42D4-A4A1-9AC0E9F28772}" destId="{F86CFD23-9263-4C9F-8E71-09A8692BC735}" srcOrd="1" destOrd="0" parTransId="{E37D22C7-3243-40E2-9FDB-C2AEE0CEDCDB}" sibTransId="{DEC5AC83-2329-4D1D-8082-8807B3D0E7BE}"/>
    <dgm:cxn modelId="{62E5F4E6-FD6B-46EA-8491-0278389B53FD}" srcId="{4C11BE9E-F1C3-42D4-A4A1-9AC0E9F28772}" destId="{E279ADAE-9F27-4895-AE56-52C1BE2A126C}" srcOrd="2" destOrd="0" parTransId="{9FFDF808-DEB2-4096-9274-EE31C37427F3}" sibTransId="{0F9099FE-D998-4E65-A1A3-9706EB20C7E7}"/>
    <dgm:cxn modelId="{9A6BBA97-1A7B-48B3-90FE-FD3A481E18B6}" type="presOf" srcId="{108F1668-17B6-4333-BE48-78F108C061B2}" destId="{50476FD2-D7F2-42B7-83AF-240D9104DA9F}" srcOrd="0" destOrd="0" presId="urn:microsoft.com/office/officeart/2005/8/layout/matrix2"/>
    <dgm:cxn modelId="{C5E7367C-7033-4523-88AC-1E1A18240A7A}" srcId="{4C11BE9E-F1C3-42D4-A4A1-9AC0E9F28772}" destId="{06096428-E25F-4BDF-8931-20C7ADB0ACCF}" srcOrd="0" destOrd="0" parTransId="{64D28ED1-BE2C-4E1B-B6D9-EE6B5DEAC7B7}" sibTransId="{D43F15D5-F00C-49A4-A605-5A149B0CD2D4}"/>
    <dgm:cxn modelId="{53F3C3BE-51D7-4734-81A5-0BB7323ECC51}" srcId="{4C11BE9E-F1C3-42D4-A4A1-9AC0E9F28772}" destId="{108F1668-17B6-4333-BE48-78F108C061B2}" srcOrd="3" destOrd="0" parTransId="{3AB98BDA-86A4-4B2E-85DE-09BBA1C0DA31}" sibTransId="{29F46108-F7DE-41FE-9192-76523A53EC2D}"/>
    <dgm:cxn modelId="{CCEE89F8-0A3D-4E83-B5A4-8FE02CAA8DA5}" type="presOf" srcId="{F86CFD23-9263-4C9F-8E71-09A8692BC735}" destId="{3E1C0797-91FC-42EF-9A95-307E7E9D6AC3}" srcOrd="0" destOrd="0" presId="urn:microsoft.com/office/officeart/2005/8/layout/matrix2"/>
    <dgm:cxn modelId="{953AB69B-8D1C-447B-9B24-0AD1344075BE}" type="presOf" srcId="{E279ADAE-9F27-4895-AE56-52C1BE2A126C}" destId="{4D8234F9-9F73-4724-BB7F-C32516A26E00}" srcOrd="0" destOrd="0" presId="urn:microsoft.com/office/officeart/2005/8/layout/matrix2"/>
    <dgm:cxn modelId="{01EB39CF-85EE-4733-8B71-0A3E36DB2FAD}" type="presOf" srcId="{4C11BE9E-F1C3-42D4-A4A1-9AC0E9F28772}" destId="{40F848E6-9D8E-41AF-94DB-6B522D95D13E}" srcOrd="0" destOrd="0" presId="urn:microsoft.com/office/officeart/2005/8/layout/matrix2"/>
    <dgm:cxn modelId="{B5DDA2EF-4292-4907-B7E5-151CCE2B432C}" type="presOf" srcId="{06096428-E25F-4BDF-8931-20C7ADB0ACCF}" destId="{64D398DC-7ED7-4A5F-9E8C-97625429D767}" srcOrd="0" destOrd="0" presId="urn:microsoft.com/office/officeart/2005/8/layout/matrix2"/>
    <dgm:cxn modelId="{FEAF7885-7AA3-4808-9AC6-AFD405249BBD}" type="presParOf" srcId="{40F848E6-9D8E-41AF-94DB-6B522D95D13E}" destId="{5AE2E8FC-5BC0-4E85-B88F-BEDA5CB751EC}" srcOrd="0" destOrd="0" presId="urn:microsoft.com/office/officeart/2005/8/layout/matrix2"/>
    <dgm:cxn modelId="{7F5D46D6-21D3-4FF3-9BFD-15DB8CD48906}" type="presParOf" srcId="{40F848E6-9D8E-41AF-94DB-6B522D95D13E}" destId="{64D398DC-7ED7-4A5F-9E8C-97625429D767}" srcOrd="1" destOrd="0" presId="urn:microsoft.com/office/officeart/2005/8/layout/matrix2"/>
    <dgm:cxn modelId="{FE216900-47BF-4606-9AC9-2DC6F7FCAB0C}" type="presParOf" srcId="{40F848E6-9D8E-41AF-94DB-6B522D95D13E}" destId="{3E1C0797-91FC-42EF-9A95-307E7E9D6AC3}" srcOrd="2" destOrd="0" presId="urn:microsoft.com/office/officeart/2005/8/layout/matrix2"/>
    <dgm:cxn modelId="{8441131D-F063-465E-8C04-D3ABD9243FD5}" type="presParOf" srcId="{40F848E6-9D8E-41AF-94DB-6B522D95D13E}" destId="{4D8234F9-9F73-4724-BB7F-C32516A26E00}" srcOrd="3" destOrd="0" presId="urn:microsoft.com/office/officeart/2005/8/layout/matrix2"/>
    <dgm:cxn modelId="{24316B41-0357-44CE-B55D-ABE6F7797E89}" type="presParOf" srcId="{40F848E6-9D8E-41AF-94DB-6B522D95D13E}" destId="{50476FD2-D7F2-42B7-83AF-240D9104DA9F}"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0BF1ECD-3E69-4189-A4C5-0D02B03B8AED}" type="doc">
      <dgm:prSet loTypeId="urn:microsoft.com/office/officeart/2005/8/layout/lProcess2" loCatId="list" qsTypeId="urn:microsoft.com/office/officeart/2005/8/quickstyle/simple1" qsCatId="simple" csTypeId="urn:microsoft.com/office/officeart/2005/8/colors/colorful1" csCatId="colorful" phldr="1"/>
      <dgm:spPr/>
      <dgm:t>
        <a:bodyPr/>
        <a:lstStyle/>
        <a:p>
          <a:endParaRPr lang="zh-TW" altLang="en-US"/>
        </a:p>
      </dgm:t>
    </dgm:pt>
    <dgm:pt modelId="{3C63C9B5-D921-4B03-93BB-074EFAF481DB}">
      <dgm:prSet phldrT="[文字]" custT="1"/>
      <dgm:spPr>
        <a:solidFill>
          <a:srgbClr val="CCCCFF"/>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endParaRPr lang="zh-TW" altLang="en-US" sz="1800" b="1" dirty="0" smtClean="0">
            <a:solidFill>
              <a:srgbClr val="B2003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lvl="0" defTabSz="800100">
            <a:lnSpc>
              <a:spcPct val="90000"/>
            </a:lnSpc>
            <a:spcBef>
              <a:spcPct val="0"/>
            </a:spcBef>
            <a:spcAft>
              <a:spcPct val="35000"/>
            </a:spcAft>
          </a:pPr>
          <a:endParaRPr lang="zh-TW" altLang="en-US" sz="1800" dirty="0">
            <a:solidFill>
              <a:schemeClr val="tx1"/>
            </a:solidFill>
            <a:latin typeface="微軟正黑體" panose="020B0604030504040204" pitchFamily="34" charset="-120"/>
            <a:ea typeface="微軟正黑體" panose="020B0604030504040204" pitchFamily="34" charset="-120"/>
          </a:endParaRPr>
        </a:p>
      </dgm:t>
    </dgm:pt>
    <dgm:pt modelId="{36E06101-8488-4DAE-A497-3211FE1991FA}" type="parTrans" cxnId="{FDDACA34-F068-40A8-8AB8-8DE710A80CD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DC4E18CF-003D-411F-8ECB-C806AAB60F6D}" type="sibTrans" cxnId="{FDDACA34-F068-40A8-8AB8-8DE710A80CD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81EEF7D4-0B84-4932-BF28-D98D5FFF5A20}">
      <dgm:prSet phldrT="[文字]" custT="1"/>
      <dgm:spPr>
        <a:solidFill>
          <a:srgbClr val="FF99CC"/>
        </a:solidFill>
        <a:ln>
          <a:solidFill>
            <a:srgbClr val="FF99FF"/>
          </a:solidFill>
        </a:ln>
      </dgm:spPr>
      <dgm:t>
        <a:bodyPr/>
        <a:lstStyle/>
        <a:p>
          <a:pPr lvl="0" defTabSz="711200">
            <a:lnSpc>
              <a:spcPct val="90000"/>
            </a:lnSpc>
          </a:pPr>
          <a:endParaRPr lang="en-US" altLang="zh-TW" sz="1600" dirty="0" smtClean="0">
            <a:solidFill>
              <a:schemeClr val="tx1"/>
            </a:solidFill>
            <a:latin typeface="微軟正黑體" panose="020B0604030504040204" pitchFamily="34" charset="-120"/>
            <a:ea typeface="微軟正黑體" panose="020B0604030504040204" pitchFamily="34" charset="-120"/>
          </a:endParaRPr>
        </a:p>
        <a:p>
          <a:pPr lvl="0" defTabSz="711200">
            <a:lnSpc>
              <a:spcPct val="90000"/>
            </a:lnSpc>
          </a:pPr>
          <a:endParaRPr lang="en-US" altLang="zh-TW" sz="1600" dirty="0" smtClean="0">
            <a:solidFill>
              <a:schemeClr val="tx1"/>
            </a:solidFill>
            <a:latin typeface="微軟正黑體" panose="020B0604030504040204" pitchFamily="34" charset="-120"/>
            <a:ea typeface="微軟正黑體" panose="020B0604030504040204" pitchFamily="34" charset="-120"/>
          </a:endParaRPr>
        </a:p>
        <a:p>
          <a:pPr lvl="0" defTabSz="711200">
            <a:lnSpc>
              <a:spcPct val="90000"/>
            </a:lnSpc>
          </a:pPr>
          <a:endParaRPr lang="en-US" altLang="zh-TW" sz="1600" dirty="0" smtClean="0">
            <a:solidFill>
              <a:schemeClr val="tx1"/>
            </a:solidFill>
            <a:latin typeface="微軟正黑體" panose="020B0604030504040204" pitchFamily="34" charset="-120"/>
            <a:ea typeface="微軟正黑體" panose="020B0604030504040204" pitchFamily="34" charset="-120"/>
          </a:endParaRPr>
        </a:p>
        <a:p>
          <a:pPr lvl="0" defTabSz="711200">
            <a:lnSpc>
              <a:spcPct val="90000"/>
            </a:lnSpc>
          </a:pPr>
          <a:endParaRPr lang="en-US" altLang="zh-TW" sz="1600" dirty="0" smtClean="0">
            <a:solidFill>
              <a:schemeClr val="tx1"/>
            </a:solidFill>
            <a:latin typeface="微軟正黑體" panose="020B0604030504040204" pitchFamily="34" charset="-120"/>
            <a:ea typeface="微軟正黑體" panose="020B0604030504040204" pitchFamily="34" charset="-120"/>
          </a:endParaRPr>
        </a:p>
        <a:p>
          <a:pPr lvl="0" defTabSz="711200">
            <a:lnSpc>
              <a:spcPct val="90000"/>
            </a:lnSpc>
          </a:pPr>
          <a:endParaRPr lang="en-US" altLang="zh-TW" sz="1600" dirty="0" smtClean="0">
            <a:solidFill>
              <a:schemeClr val="tx1"/>
            </a:solidFill>
            <a:latin typeface="微軟正黑體" panose="020B0604030504040204" pitchFamily="34" charset="-120"/>
            <a:ea typeface="微軟正黑體" panose="020B0604030504040204" pitchFamily="34" charset="-120"/>
          </a:endParaRPr>
        </a:p>
        <a:p>
          <a:pPr marL="0" marR="0" lvl="0" indent="0" defTabSz="914400" eaLnBrk="1" fontAlgn="auto" latinLnBrk="0" hangingPunct="1">
            <a:lnSpc>
              <a:spcPts val="3600"/>
            </a:lnSpc>
            <a:spcBef>
              <a:spcPts val="0"/>
            </a:spcBef>
            <a:spcAft>
              <a:spcPts val="0"/>
            </a:spcAft>
            <a:buClrTx/>
            <a:buSzTx/>
            <a:buFontTx/>
            <a:buNone/>
            <a:tabLst/>
            <a:defRPr/>
          </a:pPr>
          <a:endParaRPr lang="en-US" altLang="zh-TW" sz="3200" b="1" dirty="0" smtClean="0">
            <a:solidFill>
              <a:srgbClr val="FF0000"/>
            </a:solidFill>
            <a:latin typeface="微軟正黑體" panose="020B0604030504040204" pitchFamily="34" charset="-120"/>
            <a:ea typeface="微軟正黑體" panose="020B0604030504040204" pitchFamily="34" charset="-120"/>
          </a:endParaRPr>
        </a:p>
        <a:p>
          <a:pPr marL="0" marR="0" lvl="0" indent="0" defTabSz="914400" eaLnBrk="1" fontAlgn="auto" latinLnBrk="0" hangingPunct="1">
            <a:lnSpc>
              <a:spcPts val="3600"/>
            </a:lnSpc>
            <a:spcBef>
              <a:spcPts val="0"/>
            </a:spcBef>
            <a:spcAft>
              <a:spcPts val="0"/>
            </a:spcAft>
            <a:buClrTx/>
            <a:buSzTx/>
            <a:buFontTx/>
            <a:buNone/>
            <a:tabLst/>
            <a:defRPr/>
          </a:pPr>
          <a:endParaRPr lang="en-US" altLang="zh-TW" sz="3200" b="1" dirty="0" smtClean="0">
            <a:solidFill>
              <a:srgbClr val="FF0000"/>
            </a:solidFill>
            <a:latin typeface="微軟正黑體" panose="020B0604030504040204" pitchFamily="34" charset="-120"/>
            <a:ea typeface="微軟正黑體" panose="020B0604030504040204" pitchFamily="34" charset="-120"/>
          </a:endParaRPr>
        </a:p>
        <a:p>
          <a:pPr marL="0" marR="0" lvl="0" indent="0" defTabSz="914400" eaLnBrk="1" fontAlgn="auto" latinLnBrk="0" hangingPunct="1">
            <a:lnSpc>
              <a:spcPts val="3600"/>
            </a:lnSpc>
            <a:spcBef>
              <a:spcPts val="0"/>
            </a:spcBef>
            <a:spcAft>
              <a:spcPts val="0"/>
            </a:spcAft>
            <a:buClrTx/>
            <a:buSzTx/>
            <a:buFontTx/>
            <a:buNone/>
            <a:tabLst/>
            <a:defRPr/>
          </a:pPr>
          <a:endParaRPr lang="en-US" altLang="zh-TW" sz="3200" b="1" dirty="0" smtClean="0">
            <a:solidFill>
              <a:srgbClr val="FF0000"/>
            </a:solidFill>
            <a:latin typeface="微軟正黑體" panose="020B0604030504040204" pitchFamily="34" charset="-120"/>
            <a:ea typeface="微軟正黑體" panose="020B0604030504040204" pitchFamily="34" charset="-120"/>
          </a:endParaRPr>
        </a:p>
        <a:p>
          <a:pPr marL="0" marR="0" lvl="0" indent="0" defTabSz="914400" eaLnBrk="1" fontAlgn="auto" latinLnBrk="0" hangingPunct="1">
            <a:lnSpc>
              <a:spcPts val="3600"/>
            </a:lnSpc>
            <a:spcBef>
              <a:spcPts val="0"/>
            </a:spcBef>
            <a:spcAft>
              <a:spcPts val="0"/>
            </a:spcAft>
            <a:buClrTx/>
            <a:buSzTx/>
            <a:buFontTx/>
            <a:buNone/>
            <a:tabLst/>
            <a:defRPr/>
          </a:pPr>
          <a:endParaRPr lang="en-US" altLang="zh-TW" sz="3200" b="1" dirty="0" smtClean="0">
            <a:solidFill>
              <a:srgbClr val="FF0000"/>
            </a:solidFill>
            <a:latin typeface="微軟正黑體" panose="020B0604030504040204" pitchFamily="34" charset="-120"/>
            <a:ea typeface="微軟正黑體" panose="020B0604030504040204" pitchFamily="34" charset="-120"/>
          </a:endParaRPr>
        </a:p>
        <a:p>
          <a:pPr marL="0" marR="0" lvl="0" indent="0" defTabSz="914400" eaLnBrk="1" fontAlgn="auto" latinLnBrk="0" hangingPunct="1">
            <a:lnSpc>
              <a:spcPts val="3600"/>
            </a:lnSpc>
            <a:spcBef>
              <a:spcPts val="0"/>
            </a:spcBef>
            <a:spcAft>
              <a:spcPts val="0"/>
            </a:spcAft>
            <a:buClrTx/>
            <a:buSzTx/>
            <a:buFontTx/>
            <a:buNone/>
            <a:tabLst/>
            <a:defRPr/>
          </a:pPr>
          <a:r>
            <a:rPr lang="zh-TW" altLang="en-US" sz="2600" b="1" dirty="0" smtClean="0">
              <a:solidFill>
                <a:srgbClr val="FF0000"/>
              </a:solidFill>
              <a:latin typeface="微軟正黑體" panose="020B0604030504040204" pitchFamily="34" charset="-120"/>
              <a:ea typeface="微軟正黑體" panose="020B0604030504040204" pitchFamily="34" charset="-120"/>
            </a:rPr>
            <a:t>普通型高中</a:t>
          </a:r>
          <a:endParaRPr lang="en-US" altLang="zh-TW" sz="2600" b="1" dirty="0" smtClean="0">
            <a:solidFill>
              <a:srgbClr val="FF0000"/>
            </a:solidFill>
            <a:latin typeface="微軟正黑體" panose="020B0604030504040204" pitchFamily="34" charset="-120"/>
            <a:ea typeface="微軟正黑體" panose="020B0604030504040204" pitchFamily="34" charset="-120"/>
          </a:endParaRPr>
        </a:p>
        <a:p>
          <a:pPr marL="0" marR="0" lvl="0" indent="0" defTabSz="914400" eaLnBrk="1" fontAlgn="auto" latinLnBrk="0" hangingPunct="1">
            <a:lnSpc>
              <a:spcPts val="3600"/>
            </a:lnSpc>
            <a:spcBef>
              <a:spcPts val="0"/>
            </a:spcBef>
            <a:spcAft>
              <a:spcPts val="0"/>
            </a:spcAft>
            <a:buClrTx/>
            <a:buSzTx/>
            <a:buFontTx/>
            <a:buNone/>
            <a:tabLst/>
            <a:defRPr/>
          </a:pPr>
          <a:r>
            <a:rPr lang="zh-TW" altLang="zh-TW" sz="1800" b="1" dirty="0" smtClean="0">
              <a:solidFill>
                <a:srgbClr val="0070C0"/>
              </a:solidFill>
              <a:latin typeface="微軟正黑體" panose="020B0604030504040204" pitchFamily="34" charset="-120"/>
              <a:ea typeface="微軟正黑體" panose="020B0604030504040204" pitchFamily="34" charset="-120"/>
            </a:rPr>
            <a:t>加深加廣選修學分數為</a:t>
          </a:r>
          <a:r>
            <a:rPr lang="en-US" altLang="zh-TW" sz="1800" b="1" dirty="0" smtClean="0">
              <a:solidFill>
                <a:srgbClr val="0070C0"/>
              </a:solidFill>
              <a:latin typeface="微軟正黑體" panose="020B0604030504040204" pitchFamily="34" charset="-120"/>
              <a:ea typeface="微軟正黑體" panose="020B0604030504040204" pitchFamily="34" charset="-120"/>
            </a:rPr>
            <a:t>32</a:t>
          </a:r>
          <a:r>
            <a:rPr lang="zh-TW" altLang="zh-TW" sz="1800" b="1" dirty="0" smtClean="0">
              <a:solidFill>
                <a:srgbClr val="0070C0"/>
              </a:solidFill>
              <a:latin typeface="微軟正黑體" panose="020B0604030504040204" pitchFamily="34" charset="-120"/>
              <a:ea typeface="微軟正黑體" panose="020B0604030504040204" pitchFamily="34" charset="-120"/>
            </a:rPr>
            <a:t>學分，包含</a:t>
          </a:r>
          <a:r>
            <a:rPr lang="zh-TW" altLang="en-US" sz="1800" b="1" dirty="0" smtClean="0">
              <a:solidFill>
                <a:srgbClr val="0070C0"/>
              </a:solidFill>
              <a:latin typeface="新細明體" panose="02020500000000000000" pitchFamily="18" charset="-120"/>
              <a:ea typeface="新細明體" panose="02020500000000000000" pitchFamily="18" charset="-120"/>
            </a:rPr>
            <a:t>：</a:t>
          </a:r>
          <a:endParaRPr lang="en-US" altLang="zh-TW" sz="1800" b="1" dirty="0" smtClean="0">
            <a:solidFill>
              <a:srgbClr val="0070C0"/>
            </a:solidFill>
            <a:latin typeface="微軟正黑體" panose="020B0604030504040204" pitchFamily="34" charset="-120"/>
            <a:ea typeface="微軟正黑體" panose="020B0604030504040204" pitchFamily="34" charset="-120"/>
          </a:endParaRPr>
        </a:p>
        <a:p>
          <a:pPr marL="0" marR="0" lvl="0" indent="0" defTabSz="914400" eaLnBrk="1" fontAlgn="auto" latinLnBrk="0" hangingPunct="1">
            <a:lnSpc>
              <a:spcPts val="3600"/>
            </a:lnSpc>
            <a:spcBef>
              <a:spcPts val="0"/>
            </a:spcBef>
            <a:spcAft>
              <a:spcPts val="0"/>
            </a:spcAft>
            <a:buClrTx/>
            <a:buSzTx/>
            <a:buFontTx/>
            <a:buNone/>
            <a:tabLst/>
            <a:defRPr/>
          </a:pPr>
          <a:r>
            <a:rPr lang="zh-TW" altLang="zh-TW" sz="1800" b="1" dirty="0" smtClean="0">
              <a:solidFill>
                <a:srgbClr val="0070C0"/>
              </a:solidFill>
              <a:latin typeface="微軟正黑體" panose="020B0604030504040204" pitchFamily="34" charset="-120"/>
              <a:ea typeface="微軟正黑體" panose="020B0604030504040204" pitchFamily="34" charset="-120"/>
            </a:rPr>
            <a:t>選修物理</a:t>
          </a:r>
          <a:r>
            <a:rPr lang="en-US" altLang="zh-TW" sz="1800" b="1" dirty="0" smtClean="0">
              <a:solidFill>
                <a:srgbClr val="0070C0"/>
              </a:solidFill>
              <a:latin typeface="微軟正黑體" panose="020B0604030504040204" pitchFamily="34" charset="-120"/>
              <a:ea typeface="微軟正黑體" panose="020B0604030504040204" pitchFamily="34" charset="-120"/>
            </a:rPr>
            <a:t>10</a:t>
          </a:r>
          <a:r>
            <a:rPr lang="zh-TW" altLang="zh-TW" sz="1800" b="1" dirty="0" smtClean="0">
              <a:solidFill>
                <a:srgbClr val="0070C0"/>
              </a:solidFill>
              <a:latin typeface="微軟正黑體" panose="020B0604030504040204" pitchFamily="34" charset="-120"/>
              <a:ea typeface="微軟正黑體" panose="020B0604030504040204" pitchFamily="34" charset="-120"/>
            </a:rPr>
            <a:t>學分、</a:t>
          </a:r>
          <a:endParaRPr lang="en-US" altLang="zh-TW" sz="1800" b="1" dirty="0" smtClean="0">
            <a:solidFill>
              <a:srgbClr val="0070C0"/>
            </a:solidFill>
            <a:latin typeface="微軟正黑體" panose="020B0604030504040204" pitchFamily="34" charset="-120"/>
            <a:ea typeface="微軟正黑體" panose="020B0604030504040204" pitchFamily="34" charset="-120"/>
          </a:endParaRPr>
        </a:p>
        <a:p>
          <a:pPr marL="0" marR="0" lvl="0" indent="0" defTabSz="914400" eaLnBrk="1" fontAlgn="auto" latinLnBrk="0" hangingPunct="1">
            <a:lnSpc>
              <a:spcPts val="3600"/>
            </a:lnSpc>
            <a:spcBef>
              <a:spcPts val="0"/>
            </a:spcBef>
            <a:spcAft>
              <a:spcPts val="0"/>
            </a:spcAft>
            <a:buClrTx/>
            <a:buSzTx/>
            <a:buFontTx/>
            <a:buNone/>
            <a:tabLst/>
            <a:defRPr/>
          </a:pPr>
          <a:r>
            <a:rPr lang="zh-TW" altLang="zh-TW" sz="1800" b="1" dirty="0" smtClean="0">
              <a:solidFill>
                <a:srgbClr val="0070C0"/>
              </a:solidFill>
              <a:latin typeface="微軟正黑體" panose="020B0604030504040204" pitchFamily="34" charset="-120"/>
              <a:ea typeface="微軟正黑體" panose="020B0604030504040204" pitchFamily="34" charset="-120"/>
            </a:rPr>
            <a:t>選修化學</a:t>
          </a:r>
          <a:r>
            <a:rPr lang="en-US" altLang="zh-TW" sz="1800" b="1" dirty="0" smtClean="0">
              <a:solidFill>
                <a:srgbClr val="0070C0"/>
              </a:solidFill>
              <a:latin typeface="微軟正黑體" panose="020B0604030504040204" pitchFamily="34" charset="-120"/>
              <a:ea typeface="微軟正黑體" panose="020B0604030504040204" pitchFamily="34" charset="-120"/>
            </a:rPr>
            <a:t>10</a:t>
          </a:r>
          <a:r>
            <a:rPr lang="zh-TW" altLang="zh-TW" sz="1800" b="1" dirty="0" smtClean="0">
              <a:solidFill>
                <a:srgbClr val="0070C0"/>
              </a:solidFill>
              <a:latin typeface="微軟正黑體" panose="020B0604030504040204" pitchFamily="34" charset="-120"/>
              <a:ea typeface="微軟正黑體" panose="020B0604030504040204" pitchFamily="34" charset="-120"/>
            </a:rPr>
            <a:t>學分、</a:t>
          </a:r>
          <a:endParaRPr lang="en-US" altLang="zh-TW" sz="1800" b="1" dirty="0" smtClean="0">
            <a:solidFill>
              <a:srgbClr val="0070C0"/>
            </a:solidFill>
            <a:latin typeface="微軟正黑體" panose="020B0604030504040204" pitchFamily="34" charset="-120"/>
            <a:ea typeface="微軟正黑體" panose="020B0604030504040204" pitchFamily="34" charset="-120"/>
          </a:endParaRPr>
        </a:p>
        <a:p>
          <a:pPr marL="0" marR="0" lvl="0" indent="0" defTabSz="914400" eaLnBrk="1" fontAlgn="auto" latinLnBrk="0" hangingPunct="1">
            <a:lnSpc>
              <a:spcPts val="3600"/>
            </a:lnSpc>
            <a:spcBef>
              <a:spcPts val="0"/>
            </a:spcBef>
            <a:spcAft>
              <a:spcPts val="0"/>
            </a:spcAft>
            <a:buClrTx/>
            <a:buSzTx/>
            <a:buFontTx/>
            <a:buNone/>
            <a:tabLst/>
            <a:defRPr/>
          </a:pPr>
          <a:r>
            <a:rPr lang="zh-TW" altLang="zh-TW" sz="1800" b="1" dirty="0" smtClean="0">
              <a:solidFill>
                <a:srgbClr val="0070C0"/>
              </a:solidFill>
              <a:latin typeface="微軟正黑體" panose="020B0604030504040204" pitchFamily="34" charset="-120"/>
              <a:ea typeface="微軟正黑體" panose="020B0604030504040204" pitchFamily="34" charset="-120"/>
            </a:rPr>
            <a:t>選修生物</a:t>
          </a:r>
          <a:r>
            <a:rPr lang="en-US" altLang="zh-TW" sz="1800" b="1" dirty="0" smtClean="0">
              <a:solidFill>
                <a:srgbClr val="0070C0"/>
              </a:solidFill>
              <a:latin typeface="微軟正黑體" panose="020B0604030504040204" pitchFamily="34" charset="-120"/>
              <a:ea typeface="微軟正黑體" panose="020B0604030504040204" pitchFamily="34" charset="-120"/>
            </a:rPr>
            <a:t>8</a:t>
          </a:r>
          <a:r>
            <a:rPr lang="zh-TW" altLang="zh-TW" sz="1800" b="1" dirty="0" smtClean="0">
              <a:solidFill>
                <a:srgbClr val="0070C0"/>
              </a:solidFill>
              <a:latin typeface="微軟正黑體" panose="020B0604030504040204" pitchFamily="34" charset="-120"/>
              <a:ea typeface="微軟正黑體" panose="020B0604030504040204" pitchFamily="34" charset="-120"/>
            </a:rPr>
            <a:t>學分、</a:t>
          </a:r>
          <a:endParaRPr lang="en-US" altLang="zh-TW" sz="1800" b="1" dirty="0" smtClean="0">
            <a:solidFill>
              <a:srgbClr val="0070C0"/>
            </a:solidFill>
            <a:latin typeface="微軟正黑體" panose="020B0604030504040204" pitchFamily="34" charset="-120"/>
            <a:ea typeface="微軟正黑體" panose="020B0604030504040204" pitchFamily="34" charset="-120"/>
          </a:endParaRPr>
        </a:p>
        <a:p>
          <a:pPr marL="0" marR="0" lvl="0" indent="0" defTabSz="914400" eaLnBrk="1" fontAlgn="auto" latinLnBrk="0" hangingPunct="1">
            <a:lnSpc>
              <a:spcPts val="3600"/>
            </a:lnSpc>
            <a:spcBef>
              <a:spcPts val="0"/>
            </a:spcBef>
            <a:spcAft>
              <a:spcPts val="0"/>
            </a:spcAft>
            <a:buClrTx/>
            <a:buSzTx/>
            <a:buFontTx/>
            <a:buNone/>
            <a:tabLst/>
            <a:defRPr/>
          </a:pPr>
          <a:r>
            <a:rPr lang="zh-TW" altLang="zh-TW" sz="1800" b="1" dirty="0" smtClean="0">
              <a:solidFill>
                <a:srgbClr val="0070C0"/>
              </a:solidFill>
              <a:latin typeface="微軟正黑體" panose="020B0604030504040204" pitchFamily="34" charset="-120"/>
              <a:ea typeface="微軟正黑體" panose="020B0604030504040204" pitchFamily="34" charset="-120"/>
            </a:rPr>
            <a:t>選修地球科學</a:t>
          </a:r>
          <a:r>
            <a:rPr lang="en-US" altLang="zh-TW" sz="1800" b="1" dirty="0" smtClean="0">
              <a:solidFill>
                <a:srgbClr val="0070C0"/>
              </a:solidFill>
              <a:latin typeface="微軟正黑體" panose="020B0604030504040204" pitchFamily="34" charset="-120"/>
              <a:ea typeface="微軟正黑體" panose="020B0604030504040204" pitchFamily="34" charset="-120"/>
            </a:rPr>
            <a:t>4</a:t>
          </a:r>
          <a:r>
            <a:rPr lang="zh-TW" altLang="zh-TW" sz="1800" b="1" dirty="0" smtClean="0">
              <a:solidFill>
                <a:srgbClr val="0070C0"/>
              </a:solidFill>
              <a:latin typeface="微軟正黑體" panose="020B0604030504040204" pitchFamily="34" charset="-120"/>
              <a:ea typeface="微軟正黑體" panose="020B0604030504040204" pitchFamily="34" charset="-120"/>
            </a:rPr>
            <a:t>學分</a:t>
          </a:r>
          <a:endParaRPr lang="en-US" altLang="zh-TW" sz="1800" b="1" dirty="0" smtClean="0">
            <a:solidFill>
              <a:srgbClr val="0070C0"/>
            </a:solidFill>
            <a:latin typeface="微軟正黑體" panose="020B0604030504040204" pitchFamily="34" charset="-120"/>
            <a:ea typeface="微軟正黑體" panose="020B0604030504040204" pitchFamily="34" charset="-120"/>
          </a:endParaRPr>
        </a:p>
        <a:p>
          <a:pPr lvl="0" defTabSz="711200">
            <a:lnSpc>
              <a:spcPts val="3600"/>
            </a:lnSpc>
          </a:pPr>
          <a:endParaRPr lang="zh-TW" altLang="en-US" sz="3200" b="1" dirty="0">
            <a:solidFill>
              <a:srgbClr val="FF0000"/>
            </a:solidFill>
            <a:latin typeface="微軟正黑體" panose="020B0604030504040204" pitchFamily="34" charset="-120"/>
            <a:ea typeface="微軟正黑體" panose="020B0604030504040204" pitchFamily="34" charset="-120"/>
          </a:endParaRPr>
        </a:p>
      </dgm:t>
    </dgm:pt>
    <dgm:pt modelId="{D5438B5C-865C-4D26-BD3A-18E75E552072}" type="parTrans" cxnId="{47F0F4AB-7E2A-4C4A-82E2-9D29B17CE37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D04CBFEF-2437-409B-85A6-62F5C3E175CB}" type="sibTrans" cxnId="{47F0F4AB-7E2A-4C4A-82E2-9D29B17CE37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F6116FEB-2B4C-4644-9C6B-95906CBCA69F}" type="pres">
      <dgm:prSet presAssocID="{F0BF1ECD-3E69-4189-A4C5-0D02B03B8AED}" presName="theList" presStyleCnt="0">
        <dgm:presLayoutVars>
          <dgm:dir/>
          <dgm:animLvl val="lvl"/>
          <dgm:resizeHandles val="exact"/>
        </dgm:presLayoutVars>
      </dgm:prSet>
      <dgm:spPr/>
      <dgm:t>
        <a:bodyPr/>
        <a:lstStyle/>
        <a:p>
          <a:endParaRPr lang="zh-TW" altLang="en-US"/>
        </a:p>
      </dgm:t>
    </dgm:pt>
    <dgm:pt modelId="{DE0B2374-8139-4D87-A2E4-7AAD69C29DB5}" type="pres">
      <dgm:prSet presAssocID="{3C63C9B5-D921-4B03-93BB-074EFAF481DB}" presName="compNode" presStyleCnt="0"/>
      <dgm:spPr/>
    </dgm:pt>
    <dgm:pt modelId="{340FCDB8-C294-4711-AE28-76557D979417}" type="pres">
      <dgm:prSet presAssocID="{3C63C9B5-D921-4B03-93BB-074EFAF481DB}" presName="aNode" presStyleLbl="bgShp" presStyleIdx="0" presStyleCnt="2" custScaleX="77522" custLinFactNeighborX="20918" custLinFactNeighborY="-4178"/>
      <dgm:spPr/>
      <dgm:t>
        <a:bodyPr/>
        <a:lstStyle/>
        <a:p>
          <a:endParaRPr lang="zh-TW" altLang="en-US"/>
        </a:p>
      </dgm:t>
    </dgm:pt>
    <dgm:pt modelId="{81057F9E-8D7C-4BD9-959C-CA728FC8F34D}" type="pres">
      <dgm:prSet presAssocID="{3C63C9B5-D921-4B03-93BB-074EFAF481DB}" presName="textNode" presStyleLbl="bgShp" presStyleIdx="0" presStyleCnt="2"/>
      <dgm:spPr/>
      <dgm:t>
        <a:bodyPr/>
        <a:lstStyle/>
        <a:p>
          <a:endParaRPr lang="zh-TW" altLang="en-US"/>
        </a:p>
      </dgm:t>
    </dgm:pt>
    <dgm:pt modelId="{55CE7283-1F7D-41B3-9E26-099CEDCAE090}" type="pres">
      <dgm:prSet presAssocID="{3C63C9B5-D921-4B03-93BB-074EFAF481DB}" presName="compChildNode" presStyleCnt="0"/>
      <dgm:spPr/>
    </dgm:pt>
    <dgm:pt modelId="{BD4BB075-35EB-4E79-BBE2-047359E30EA3}" type="pres">
      <dgm:prSet presAssocID="{3C63C9B5-D921-4B03-93BB-074EFAF481DB}" presName="theInnerList" presStyleCnt="0"/>
      <dgm:spPr/>
    </dgm:pt>
    <dgm:pt modelId="{FD606B89-6FCA-4298-AF02-D259A57AE2D7}" type="pres">
      <dgm:prSet presAssocID="{3C63C9B5-D921-4B03-93BB-074EFAF481DB}" presName="aSpace" presStyleCnt="0"/>
      <dgm:spPr/>
    </dgm:pt>
    <dgm:pt modelId="{D807D528-4A47-4E71-A474-1D2A7A271059}" type="pres">
      <dgm:prSet presAssocID="{81EEF7D4-0B84-4932-BF28-D98D5FFF5A20}" presName="compNode" presStyleCnt="0"/>
      <dgm:spPr/>
    </dgm:pt>
    <dgm:pt modelId="{1B293791-11D4-4830-8041-E6D8FB0D5011}" type="pres">
      <dgm:prSet presAssocID="{81EEF7D4-0B84-4932-BF28-D98D5FFF5A20}" presName="aNode" presStyleLbl="bgShp" presStyleIdx="1" presStyleCnt="2" custScaleX="31994" custLinFactNeighborX="-44736" custLinFactNeighborY="-1865"/>
      <dgm:spPr/>
      <dgm:t>
        <a:bodyPr/>
        <a:lstStyle/>
        <a:p>
          <a:endParaRPr lang="zh-TW" altLang="en-US"/>
        </a:p>
      </dgm:t>
    </dgm:pt>
    <dgm:pt modelId="{5805DDD8-027B-420A-A2B4-B1EB26C8F2E4}" type="pres">
      <dgm:prSet presAssocID="{81EEF7D4-0B84-4932-BF28-D98D5FFF5A20}" presName="textNode" presStyleLbl="bgShp" presStyleIdx="1" presStyleCnt="2"/>
      <dgm:spPr/>
      <dgm:t>
        <a:bodyPr/>
        <a:lstStyle/>
        <a:p>
          <a:endParaRPr lang="zh-TW" altLang="en-US"/>
        </a:p>
      </dgm:t>
    </dgm:pt>
    <dgm:pt modelId="{138C0418-4449-423D-8007-AFA1301922BE}" type="pres">
      <dgm:prSet presAssocID="{81EEF7D4-0B84-4932-BF28-D98D5FFF5A20}" presName="compChildNode" presStyleCnt="0"/>
      <dgm:spPr/>
    </dgm:pt>
    <dgm:pt modelId="{F98B61E2-7839-4F30-B80B-9F48E80A945C}" type="pres">
      <dgm:prSet presAssocID="{81EEF7D4-0B84-4932-BF28-D98D5FFF5A20}" presName="theInnerList" presStyleCnt="0"/>
      <dgm:spPr/>
    </dgm:pt>
  </dgm:ptLst>
  <dgm:cxnLst>
    <dgm:cxn modelId="{B9B6EEFD-DA27-42C9-A8B2-5E6314B5B6D0}" type="presOf" srcId="{81EEF7D4-0B84-4932-BF28-D98D5FFF5A20}" destId="{5805DDD8-027B-420A-A2B4-B1EB26C8F2E4}" srcOrd="1" destOrd="0" presId="urn:microsoft.com/office/officeart/2005/8/layout/lProcess2"/>
    <dgm:cxn modelId="{7F7E7C45-D6CC-4AD8-8FF5-0F4449C16B78}" type="presOf" srcId="{81EEF7D4-0B84-4932-BF28-D98D5FFF5A20}" destId="{1B293791-11D4-4830-8041-E6D8FB0D5011}" srcOrd="0" destOrd="0" presId="urn:microsoft.com/office/officeart/2005/8/layout/lProcess2"/>
    <dgm:cxn modelId="{94C44918-A869-43ED-B158-1ADBC07490DA}" type="presOf" srcId="{3C63C9B5-D921-4B03-93BB-074EFAF481DB}" destId="{340FCDB8-C294-4711-AE28-76557D979417}" srcOrd="0" destOrd="0" presId="urn:microsoft.com/office/officeart/2005/8/layout/lProcess2"/>
    <dgm:cxn modelId="{FDDACA34-F068-40A8-8AB8-8DE710A80CD9}" srcId="{F0BF1ECD-3E69-4189-A4C5-0D02B03B8AED}" destId="{3C63C9B5-D921-4B03-93BB-074EFAF481DB}" srcOrd="0" destOrd="0" parTransId="{36E06101-8488-4DAE-A497-3211FE1991FA}" sibTransId="{DC4E18CF-003D-411F-8ECB-C806AAB60F6D}"/>
    <dgm:cxn modelId="{092D92FA-A27E-42FA-8CB1-5243E19C247C}" type="presOf" srcId="{F0BF1ECD-3E69-4189-A4C5-0D02B03B8AED}" destId="{F6116FEB-2B4C-4644-9C6B-95906CBCA69F}" srcOrd="0" destOrd="0" presId="urn:microsoft.com/office/officeart/2005/8/layout/lProcess2"/>
    <dgm:cxn modelId="{47F0F4AB-7E2A-4C4A-82E2-9D29B17CE374}" srcId="{F0BF1ECD-3E69-4189-A4C5-0D02B03B8AED}" destId="{81EEF7D4-0B84-4932-BF28-D98D5FFF5A20}" srcOrd="1" destOrd="0" parTransId="{D5438B5C-865C-4D26-BD3A-18E75E552072}" sibTransId="{D04CBFEF-2437-409B-85A6-62F5C3E175CB}"/>
    <dgm:cxn modelId="{AED4B067-4F8F-4383-9F80-9711C077300C}" type="presOf" srcId="{3C63C9B5-D921-4B03-93BB-074EFAF481DB}" destId="{81057F9E-8D7C-4BD9-959C-CA728FC8F34D}" srcOrd="1" destOrd="0" presId="urn:microsoft.com/office/officeart/2005/8/layout/lProcess2"/>
    <dgm:cxn modelId="{24F7FDFD-2AB4-448C-B06D-3AF59BF7796D}" type="presParOf" srcId="{F6116FEB-2B4C-4644-9C6B-95906CBCA69F}" destId="{DE0B2374-8139-4D87-A2E4-7AAD69C29DB5}" srcOrd="0" destOrd="0" presId="urn:microsoft.com/office/officeart/2005/8/layout/lProcess2"/>
    <dgm:cxn modelId="{57B614F0-D434-4956-B33E-02CBD202ED3B}" type="presParOf" srcId="{DE0B2374-8139-4D87-A2E4-7AAD69C29DB5}" destId="{340FCDB8-C294-4711-AE28-76557D979417}" srcOrd="0" destOrd="0" presId="urn:microsoft.com/office/officeart/2005/8/layout/lProcess2"/>
    <dgm:cxn modelId="{A69F12C0-041A-4D6B-A87B-E897878E3F7C}" type="presParOf" srcId="{DE0B2374-8139-4D87-A2E4-7AAD69C29DB5}" destId="{81057F9E-8D7C-4BD9-959C-CA728FC8F34D}" srcOrd="1" destOrd="0" presId="urn:microsoft.com/office/officeart/2005/8/layout/lProcess2"/>
    <dgm:cxn modelId="{E8FDD09C-F4F0-41A2-AB56-DB304973273D}" type="presParOf" srcId="{DE0B2374-8139-4D87-A2E4-7AAD69C29DB5}" destId="{55CE7283-1F7D-41B3-9E26-099CEDCAE090}" srcOrd="2" destOrd="0" presId="urn:microsoft.com/office/officeart/2005/8/layout/lProcess2"/>
    <dgm:cxn modelId="{2EFC0D55-5E4A-4374-9822-7BC960890640}" type="presParOf" srcId="{55CE7283-1F7D-41B3-9E26-099CEDCAE090}" destId="{BD4BB075-35EB-4E79-BBE2-047359E30EA3}" srcOrd="0" destOrd="0" presId="urn:microsoft.com/office/officeart/2005/8/layout/lProcess2"/>
    <dgm:cxn modelId="{85DBB612-9FE2-454B-B1B6-A51D4F4543D3}" type="presParOf" srcId="{F6116FEB-2B4C-4644-9C6B-95906CBCA69F}" destId="{FD606B89-6FCA-4298-AF02-D259A57AE2D7}" srcOrd="1" destOrd="0" presId="urn:microsoft.com/office/officeart/2005/8/layout/lProcess2"/>
    <dgm:cxn modelId="{28EBA971-D6AD-4844-AA41-C03511BE248A}" type="presParOf" srcId="{F6116FEB-2B4C-4644-9C6B-95906CBCA69F}" destId="{D807D528-4A47-4E71-A474-1D2A7A271059}" srcOrd="2" destOrd="0" presId="urn:microsoft.com/office/officeart/2005/8/layout/lProcess2"/>
    <dgm:cxn modelId="{E21C1580-C44A-44E7-B253-F861739C9A8C}" type="presParOf" srcId="{D807D528-4A47-4E71-A474-1D2A7A271059}" destId="{1B293791-11D4-4830-8041-E6D8FB0D5011}" srcOrd="0" destOrd="0" presId="urn:microsoft.com/office/officeart/2005/8/layout/lProcess2"/>
    <dgm:cxn modelId="{EEBA58E9-B180-46E9-8522-B5B11E799E93}" type="presParOf" srcId="{D807D528-4A47-4E71-A474-1D2A7A271059}" destId="{5805DDD8-027B-420A-A2B4-B1EB26C8F2E4}" srcOrd="1" destOrd="0" presId="urn:microsoft.com/office/officeart/2005/8/layout/lProcess2"/>
    <dgm:cxn modelId="{B723FD7F-A215-4AAE-9801-24FC1579EA4D}" type="presParOf" srcId="{D807D528-4A47-4E71-A474-1D2A7A271059}" destId="{138C0418-4449-423D-8007-AFA1301922BE}" srcOrd="2" destOrd="0" presId="urn:microsoft.com/office/officeart/2005/8/layout/lProcess2"/>
    <dgm:cxn modelId="{0837013E-2F1C-412D-8309-E818872A8422}" type="presParOf" srcId="{138C0418-4449-423D-8007-AFA1301922BE}" destId="{F98B61E2-7839-4F30-B80B-9F48E80A945C}"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B24C406-4151-4A54-B1B2-AEE57794376B}"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zh-TW" altLang="en-US"/>
        </a:p>
      </dgm:t>
    </dgm:pt>
    <dgm:pt modelId="{6B2903E0-9D53-4F59-A79F-FC73A9510878}">
      <dgm:prSet phldrT="[文字]" custT="1"/>
      <dgm:spPr>
        <a:solidFill>
          <a:schemeClr val="accent1">
            <a:lumMod val="50000"/>
          </a:schemeClr>
        </a:solidFill>
        <a:ln w="38100">
          <a:solidFill>
            <a:schemeClr val="accent5">
              <a:lumMod val="75000"/>
            </a:schemeClr>
          </a:solidFill>
        </a:ln>
      </dgm:spPr>
      <dgm:t>
        <a:bodyPr/>
        <a:lstStyle/>
        <a:p>
          <a:pPr>
            <a:lnSpc>
              <a:spcPct val="90000"/>
            </a:lnSpc>
          </a:pPr>
          <a:r>
            <a:rPr lang="zh-TW" altLang="en-US" sz="2800"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學習</a:t>
          </a:r>
          <a:r>
            <a:rPr lang="zh-TW" altLang="en-US" sz="2800" b="1" dirty="0" smtClean="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表現</a:t>
          </a:r>
          <a:r>
            <a:rPr lang="en-US" altLang="zh-TW" sz="2800" b="1" dirty="0" smtClean="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800" b="1" dirty="0" smtClean="0">
              <a:solidFill>
                <a:schemeClr val="accent1">
                  <a:lumMod val="40000"/>
                  <a:lumOff val="6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舉例說明</a:t>
          </a:r>
          <a:endParaRPr lang="zh-TW" altLang="en-US" sz="2800" b="1" dirty="0">
            <a:solidFill>
              <a:schemeClr val="accent1">
                <a:lumMod val="40000"/>
                <a:lumOff val="6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7AF578D6-7B51-4CB4-8675-310D8EDDA551}" type="parTrans" cxnId="{93E9FEF2-8552-463B-A244-C43C8EEE498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0FD347A-9044-4885-B6FA-9805938677A5}" type="sibTrans" cxnId="{93E9FEF2-8552-463B-A244-C43C8EEE498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9E768F7B-5059-4E2E-8176-FE0605D493FF}">
      <dgm:prSet phldrT="[文字]" custT="1"/>
      <dgm:spPr>
        <a:solidFill>
          <a:schemeClr val="accent2">
            <a:lumMod val="75000"/>
          </a:schemeClr>
        </a:solidFill>
        <a:ln w="38100">
          <a:solidFill>
            <a:srgbClr val="FF9900"/>
          </a:solidFill>
        </a:ln>
      </dgm:spPr>
      <dgm:t>
        <a:bodyPr/>
        <a:lstStyle/>
        <a:p>
          <a:r>
            <a:rPr lang="zh-TW" altLang="en-US" sz="2800"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學習</a:t>
          </a:r>
          <a:r>
            <a:rPr lang="zh-TW" altLang="en-US" sz="2800" b="1" dirty="0" smtClean="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內容</a:t>
          </a:r>
          <a:r>
            <a:rPr lang="en-US" altLang="zh-TW" sz="2800" b="1" dirty="0" smtClean="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800" b="1" dirty="0" smtClean="0">
              <a:solidFill>
                <a:schemeClr val="accent2">
                  <a:lumMod val="40000"/>
                  <a:lumOff val="6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舉例說明</a:t>
          </a:r>
          <a:endParaRPr lang="zh-TW" altLang="en-US" sz="2800" b="1" dirty="0">
            <a:solidFill>
              <a:schemeClr val="accent2">
                <a:lumMod val="40000"/>
                <a:lumOff val="6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AAD94D89-2B23-4F21-B8CE-CA4CC9615D4D}" type="parTrans" cxnId="{F5D0880D-460A-4252-BEE9-45CEB8B11620}">
      <dgm:prSet/>
      <dgm:spPr/>
      <dgm:t>
        <a:bodyPr/>
        <a:lstStyle/>
        <a:p>
          <a:endParaRPr lang="zh-TW" altLang="en-US">
            <a:latin typeface="微軟正黑體" panose="020B0604030504040204" pitchFamily="34" charset="-120"/>
            <a:ea typeface="微軟正黑體" panose="020B0604030504040204" pitchFamily="34" charset="-120"/>
          </a:endParaRPr>
        </a:p>
      </dgm:t>
    </dgm:pt>
    <dgm:pt modelId="{EB723A9E-970B-486A-A596-F05E9D742DF7}" type="sibTrans" cxnId="{F5D0880D-460A-4252-BEE9-45CEB8B11620}">
      <dgm:prSet/>
      <dgm:spPr/>
      <dgm:t>
        <a:bodyPr/>
        <a:lstStyle/>
        <a:p>
          <a:endParaRPr lang="zh-TW" altLang="en-US">
            <a:latin typeface="微軟正黑體" panose="020B0604030504040204" pitchFamily="34" charset="-120"/>
            <a:ea typeface="微軟正黑體" panose="020B0604030504040204" pitchFamily="34" charset="-120"/>
          </a:endParaRPr>
        </a:p>
      </dgm:t>
    </dgm:pt>
    <dgm:pt modelId="{22226DCE-5623-4385-8776-3B79C9F0A73E}" type="pres">
      <dgm:prSet presAssocID="{9B24C406-4151-4A54-B1B2-AEE57794376B}" presName="diagram" presStyleCnt="0">
        <dgm:presLayoutVars>
          <dgm:chPref val="1"/>
          <dgm:dir/>
          <dgm:animOne val="branch"/>
          <dgm:animLvl val="lvl"/>
          <dgm:resizeHandles/>
        </dgm:presLayoutVars>
      </dgm:prSet>
      <dgm:spPr/>
      <dgm:t>
        <a:bodyPr/>
        <a:lstStyle/>
        <a:p>
          <a:endParaRPr lang="zh-TW" altLang="en-US"/>
        </a:p>
      </dgm:t>
    </dgm:pt>
    <dgm:pt modelId="{F347AD6C-AD1A-4E71-BDA2-5DB602D9F33A}" type="pres">
      <dgm:prSet presAssocID="{6B2903E0-9D53-4F59-A79F-FC73A9510878}" presName="root" presStyleCnt="0"/>
      <dgm:spPr/>
    </dgm:pt>
    <dgm:pt modelId="{406273FA-7188-4EF2-9CE8-D0C0E4581089}" type="pres">
      <dgm:prSet presAssocID="{6B2903E0-9D53-4F59-A79F-FC73A9510878}" presName="rootComposite" presStyleCnt="0"/>
      <dgm:spPr/>
    </dgm:pt>
    <dgm:pt modelId="{AEF6D547-854A-4D17-8556-2D4D45983120}" type="pres">
      <dgm:prSet presAssocID="{6B2903E0-9D53-4F59-A79F-FC73A9510878}" presName="rootText" presStyleLbl="node1" presStyleIdx="0" presStyleCnt="2" custScaleX="36536" custScaleY="11479" custLinFactNeighborX="2917" custLinFactNeighborY="-42631"/>
      <dgm:spPr/>
      <dgm:t>
        <a:bodyPr/>
        <a:lstStyle/>
        <a:p>
          <a:endParaRPr lang="zh-TW" altLang="en-US"/>
        </a:p>
      </dgm:t>
    </dgm:pt>
    <dgm:pt modelId="{FB75E078-9172-4790-9117-38383528E6FB}" type="pres">
      <dgm:prSet presAssocID="{6B2903E0-9D53-4F59-A79F-FC73A9510878}" presName="rootConnector" presStyleLbl="node1" presStyleIdx="0" presStyleCnt="2"/>
      <dgm:spPr/>
      <dgm:t>
        <a:bodyPr/>
        <a:lstStyle/>
        <a:p>
          <a:endParaRPr lang="zh-TW" altLang="en-US"/>
        </a:p>
      </dgm:t>
    </dgm:pt>
    <dgm:pt modelId="{114FB1EB-5B28-455C-B10A-2F16FFE42CE6}" type="pres">
      <dgm:prSet presAssocID="{6B2903E0-9D53-4F59-A79F-FC73A9510878}" presName="childShape" presStyleCnt="0"/>
      <dgm:spPr/>
    </dgm:pt>
    <dgm:pt modelId="{A1ECA8E5-2B5A-463C-82D9-CD28CC8F4886}" type="pres">
      <dgm:prSet presAssocID="{9E768F7B-5059-4E2E-8176-FE0605D493FF}" presName="root" presStyleCnt="0"/>
      <dgm:spPr/>
    </dgm:pt>
    <dgm:pt modelId="{A5B6D7A5-CD69-4E2E-869A-DFE3B845A4BA}" type="pres">
      <dgm:prSet presAssocID="{9E768F7B-5059-4E2E-8176-FE0605D493FF}" presName="rootComposite" presStyleCnt="0"/>
      <dgm:spPr/>
    </dgm:pt>
    <dgm:pt modelId="{7D3CC69C-A65C-48B4-A3A1-CC9AFE2803B5}" type="pres">
      <dgm:prSet presAssocID="{9E768F7B-5059-4E2E-8176-FE0605D493FF}" presName="rootText" presStyleLbl="node1" presStyleIdx="1" presStyleCnt="2" custScaleX="37887" custScaleY="14280" custLinFactNeighborX="-6889" custLinFactNeighborY="-44637"/>
      <dgm:spPr/>
      <dgm:t>
        <a:bodyPr/>
        <a:lstStyle/>
        <a:p>
          <a:endParaRPr lang="zh-TW" altLang="en-US"/>
        </a:p>
      </dgm:t>
    </dgm:pt>
    <dgm:pt modelId="{16C7AFDD-A970-4A4F-A54A-B576701AB600}" type="pres">
      <dgm:prSet presAssocID="{9E768F7B-5059-4E2E-8176-FE0605D493FF}" presName="rootConnector" presStyleLbl="node1" presStyleIdx="1" presStyleCnt="2"/>
      <dgm:spPr/>
      <dgm:t>
        <a:bodyPr/>
        <a:lstStyle/>
        <a:p>
          <a:endParaRPr lang="zh-TW" altLang="en-US"/>
        </a:p>
      </dgm:t>
    </dgm:pt>
    <dgm:pt modelId="{37325C83-583C-4FCE-890F-F352F6581A6D}" type="pres">
      <dgm:prSet presAssocID="{9E768F7B-5059-4E2E-8176-FE0605D493FF}" presName="childShape" presStyleCnt="0"/>
      <dgm:spPr/>
    </dgm:pt>
  </dgm:ptLst>
  <dgm:cxnLst>
    <dgm:cxn modelId="{F5D0880D-460A-4252-BEE9-45CEB8B11620}" srcId="{9B24C406-4151-4A54-B1B2-AEE57794376B}" destId="{9E768F7B-5059-4E2E-8176-FE0605D493FF}" srcOrd="1" destOrd="0" parTransId="{AAD94D89-2B23-4F21-B8CE-CA4CC9615D4D}" sibTransId="{EB723A9E-970B-486A-A596-F05E9D742DF7}"/>
    <dgm:cxn modelId="{FABAE435-5978-4C4C-A397-9A42D9A9C996}" type="presOf" srcId="{9B24C406-4151-4A54-B1B2-AEE57794376B}" destId="{22226DCE-5623-4385-8776-3B79C9F0A73E}" srcOrd="0" destOrd="0" presId="urn:microsoft.com/office/officeart/2005/8/layout/hierarchy3"/>
    <dgm:cxn modelId="{1288A900-7D35-4B76-A417-BF8ACC78980F}" type="presOf" srcId="{6B2903E0-9D53-4F59-A79F-FC73A9510878}" destId="{AEF6D547-854A-4D17-8556-2D4D45983120}" srcOrd="0" destOrd="0" presId="urn:microsoft.com/office/officeart/2005/8/layout/hierarchy3"/>
    <dgm:cxn modelId="{3D7F4C5A-64D5-4768-8629-89283DBC70B2}" type="presOf" srcId="{6B2903E0-9D53-4F59-A79F-FC73A9510878}" destId="{FB75E078-9172-4790-9117-38383528E6FB}" srcOrd="1" destOrd="0" presId="urn:microsoft.com/office/officeart/2005/8/layout/hierarchy3"/>
    <dgm:cxn modelId="{E7AB2EE7-A587-4D05-BE0B-DB2FA061C881}" type="presOf" srcId="{9E768F7B-5059-4E2E-8176-FE0605D493FF}" destId="{16C7AFDD-A970-4A4F-A54A-B576701AB600}" srcOrd="1" destOrd="0" presId="urn:microsoft.com/office/officeart/2005/8/layout/hierarchy3"/>
    <dgm:cxn modelId="{16BB0EC5-6BBC-4102-B8D9-FE89943E8A5F}" type="presOf" srcId="{9E768F7B-5059-4E2E-8176-FE0605D493FF}" destId="{7D3CC69C-A65C-48B4-A3A1-CC9AFE2803B5}" srcOrd="0" destOrd="0" presId="urn:microsoft.com/office/officeart/2005/8/layout/hierarchy3"/>
    <dgm:cxn modelId="{93E9FEF2-8552-463B-A244-C43C8EEE4989}" srcId="{9B24C406-4151-4A54-B1B2-AEE57794376B}" destId="{6B2903E0-9D53-4F59-A79F-FC73A9510878}" srcOrd="0" destOrd="0" parTransId="{7AF578D6-7B51-4CB4-8675-310D8EDDA551}" sibTransId="{C0FD347A-9044-4885-B6FA-9805938677A5}"/>
    <dgm:cxn modelId="{DCFBD782-6054-48D4-9553-785B9F6C9F2A}" type="presParOf" srcId="{22226DCE-5623-4385-8776-3B79C9F0A73E}" destId="{F347AD6C-AD1A-4E71-BDA2-5DB602D9F33A}" srcOrd="0" destOrd="0" presId="urn:microsoft.com/office/officeart/2005/8/layout/hierarchy3"/>
    <dgm:cxn modelId="{C9A1C362-6E61-4BE2-BA54-8091C56F2DC5}" type="presParOf" srcId="{F347AD6C-AD1A-4E71-BDA2-5DB602D9F33A}" destId="{406273FA-7188-4EF2-9CE8-D0C0E4581089}" srcOrd="0" destOrd="0" presId="urn:microsoft.com/office/officeart/2005/8/layout/hierarchy3"/>
    <dgm:cxn modelId="{8CC72F6C-76F8-4732-ACFE-D612098CA0EB}" type="presParOf" srcId="{406273FA-7188-4EF2-9CE8-D0C0E4581089}" destId="{AEF6D547-854A-4D17-8556-2D4D45983120}" srcOrd="0" destOrd="0" presId="urn:microsoft.com/office/officeart/2005/8/layout/hierarchy3"/>
    <dgm:cxn modelId="{E66C6851-4FA4-40D0-B92E-D332894345AD}" type="presParOf" srcId="{406273FA-7188-4EF2-9CE8-D0C0E4581089}" destId="{FB75E078-9172-4790-9117-38383528E6FB}" srcOrd="1" destOrd="0" presId="urn:microsoft.com/office/officeart/2005/8/layout/hierarchy3"/>
    <dgm:cxn modelId="{86602E7A-B4A7-496F-9A3A-A4FF148A06D1}" type="presParOf" srcId="{F347AD6C-AD1A-4E71-BDA2-5DB602D9F33A}" destId="{114FB1EB-5B28-455C-B10A-2F16FFE42CE6}" srcOrd="1" destOrd="0" presId="urn:microsoft.com/office/officeart/2005/8/layout/hierarchy3"/>
    <dgm:cxn modelId="{3AD91BF7-127B-4460-A2E4-C77BCF89CE62}" type="presParOf" srcId="{22226DCE-5623-4385-8776-3B79C9F0A73E}" destId="{A1ECA8E5-2B5A-463C-82D9-CD28CC8F4886}" srcOrd="1" destOrd="0" presId="urn:microsoft.com/office/officeart/2005/8/layout/hierarchy3"/>
    <dgm:cxn modelId="{51EF0370-C43D-4D5B-897D-5F27D6DDA3DF}" type="presParOf" srcId="{A1ECA8E5-2B5A-463C-82D9-CD28CC8F4886}" destId="{A5B6D7A5-CD69-4E2E-869A-DFE3B845A4BA}" srcOrd="0" destOrd="0" presId="urn:microsoft.com/office/officeart/2005/8/layout/hierarchy3"/>
    <dgm:cxn modelId="{3A2BA863-79F9-4EB1-A9D5-55F210430B8D}" type="presParOf" srcId="{A5B6D7A5-CD69-4E2E-869A-DFE3B845A4BA}" destId="{7D3CC69C-A65C-48B4-A3A1-CC9AFE2803B5}" srcOrd="0" destOrd="0" presId="urn:microsoft.com/office/officeart/2005/8/layout/hierarchy3"/>
    <dgm:cxn modelId="{2E2CCB54-1386-40F1-800C-84EB59F44D4C}" type="presParOf" srcId="{A5B6D7A5-CD69-4E2E-869A-DFE3B845A4BA}" destId="{16C7AFDD-A970-4A4F-A54A-B576701AB600}" srcOrd="1" destOrd="0" presId="urn:microsoft.com/office/officeart/2005/8/layout/hierarchy3"/>
    <dgm:cxn modelId="{CC669542-8D3A-468D-BC5B-795BDE26249A}" type="presParOf" srcId="{A1ECA8E5-2B5A-463C-82D9-CD28CC8F4886}" destId="{37325C83-583C-4FCE-890F-F352F6581A6D}"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B24C406-4151-4A54-B1B2-AEE57794376B}"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zh-TW" altLang="en-US"/>
        </a:p>
      </dgm:t>
    </dgm:pt>
    <dgm:pt modelId="{6B2903E0-9D53-4F59-A79F-FC73A9510878}">
      <dgm:prSet phldrT="[文字]" custT="1"/>
      <dgm:spPr>
        <a:solidFill>
          <a:schemeClr val="accent1">
            <a:lumMod val="50000"/>
          </a:schemeClr>
        </a:solidFill>
        <a:ln w="38100">
          <a:solidFill>
            <a:schemeClr val="accent5">
              <a:lumMod val="75000"/>
            </a:schemeClr>
          </a:solidFill>
        </a:ln>
      </dgm:spPr>
      <dgm:t>
        <a:bodyPr/>
        <a:lstStyle/>
        <a:p>
          <a:pPr>
            <a:lnSpc>
              <a:spcPct val="90000"/>
            </a:lnSpc>
          </a:pPr>
          <a:r>
            <a:rPr lang="zh-TW" altLang="en-US" sz="2800"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學習</a:t>
          </a:r>
          <a:r>
            <a:rPr lang="zh-TW" altLang="en-US" sz="2800" b="1" dirty="0" smtClean="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表現</a:t>
          </a:r>
          <a:r>
            <a:rPr lang="en-US" altLang="zh-TW" sz="2800" b="1" dirty="0" smtClean="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800" b="1" dirty="0" smtClean="0">
              <a:solidFill>
                <a:schemeClr val="accent1">
                  <a:lumMod val="40000"/>
                  <a:lumOff val="6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舉例說明</a:t>
          </a:r>
          <a:endParaRPr lang="zh-TW" altLang="en-US" sz="2800" b="1" dirty="0">
            <a:solidFill>
              <a:schemeClr val="accent1">
                <a:lumMod val="40000"/>
                <a:lumOff val="6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7AF578D6-7B51-4CB4-8675-310D8EDDA551}" type="parTrans" cxnId="{93E9FEF2-8552-463B-A244-C43C8EEE498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0FD347A-9044-4885-B6FA-9805938677A5}" type="sibTrans" cxnId="{93E9FEF2-8552-463B-A244-C43C8EEE498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9E768F7B-5059-4E2E-8176-FE0605D493FF}">
      <dgm:prSet phldrT="[文字]" custT="1"/>
      <dgm:spPr>
        <a:solidFill>
          <a:schemeClr val="accent2">
            <a:lumMod val="75000"/>
          </a:schemeClr>
        </a:solidFill>
        <a:ln w="38100">
          <a:solidFill>
            <a:srgbClr val="FF9900"/>
          </a:solidFill>
        </a:ln>
      </dgm:spPr>
      <dgm:t>
        <a:bodyPr/>
        <a:lstStyle/>
        <a:p>
          <a:r>
            <a:rPr lang="zh-TW" altLang="en-US" sz="2800"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學習</a:t>
          </a:r>
          <a:r>
            <a:rPr lang="zh-TW" altLang="en-US" sz="2800" b="1" dirty="0" smtClean="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內容</a:t>
          </a:r>
          <a:r>
            <a:rPr lang="en-US" altLang="zh-TW" sz="2800" b="1" dirty="0" smtClean="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800" b="1" dirty="0" smtClean="0">
              <a:solidFill>
                <a:schemeClr val="accent2">
                  <a:lumMod val="40000"/>
                  <a:lumOff val="6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舉例說明</a:t>
          </a:r>
          <a:endParaRPr lang="zh-TW" altLang="en-US" sz="2800" b="1" dirty="0">
            <a:solidFill>
              <a:schemeClr val="accent2">
                <a:lumMod val="40000"/>
                <a:lumOff val="6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AAD94D89-2B23-4F21-B8CE-CA4CC9615D4D}" type="parTrans" cxnId="{F5D0880D-460A-4252-BEE9-45CEB8B11620}">
      <dgm:prSet/>
      <dgm:spPr/>
      <dgm:t>
        <a:bodyPr/>
        <a:lstStyle/>
        <a:p>
          <a:endParaRPr lang="zh-TW" altLang="en-US">
            <a:latin typeface="微軟正黑體" panose="020B0604030504040204" pitchFamily="34" charset="-120"/>
            <a:ea typeface="微軟正黑體" panose="020B0604030504040204" pitchFamily="34" charset="-120"/>
          </a:endParaRPr>
        </a:p>
      </dgm:t>
    </dgm:pt>
    <dgm:pt modelId="{EB723A9E-970B-486A-A596-F05E9D742DF7}" type="sibTrans" cxnId="{F5D0880D-460A-4252-BEE9-45CEB8B11620}">
      <dgm:prSet/>
      <dgm:spPr/>
      <dgm:t>
        <a:bodyPr/>
        <a:lstStyle/>
        <a:p>
          <a:endParaRPr lang="zh-TW" altLang="en-US">
            <a:latin typeface="微軟正黑體" panose="020B0604030504040204" pitchFamily="34" charset="-120"/>
            <a:ea typeface="微軟正黑體" panose="020B0604030504040204" pitchFamily="34" charset="-120"/>
          </a:endParaRPr>
        </a:p>
      </dgm:t>
    </dgm:pt>
    <dgm:pt modelId="{22226DCE-5623-4385-8776-3B79C9F0A73E}" type="pres">
      <dgm:prSet presAssocID="{9B24C406-4151-4A54-B1B2-AEE57794376B}" presName="diagram" presStyleCnt="0">
        <dgm:presLayoutVars>
          <dgm:chPref val="1"/>
          <dgm:dir/>
          <dgm:animOne val="branch"/>
          <dgm:animLvl val="lvl"/>
          <dgm:resizeHandles/>
        </dgm:presLayoutVars>
      </dgm:prSet>
      <dgm:spPr/>
      <dgm:t>
        <a:bodyPr/>
        <a:lstStyle/>
        <a:p>
          <a:endParaRPr lang="zh-TW" altLang="en-US"/>
        </a:p>
      </dgm:t>
    </dgm:pt>
    <dgm:pt modelId="{F347AD6C-AD1A-4E71-BDA2-5DB602D9F33A}" type="pres">
      <dgm:prSet presAssocID="{6B2903E0-9D53-4F59-A79F-FC73A9510878}" presName="root" presStyleCnt="0"/>
      <dgm:spPr/>
    </dgm:pt>
    <dgm:pt modelId="{406273FA-7188-4EF2-9CE8-D0C0E4581089}" type="pres">
      <dgm:prSet presAssocID="{6B2903E0-9D53-4F59-A79F-FC73A9510878}" presName="rootComposite" presStyleCnt="0"/>
      <dgm:spPr/>
    </dgm:pt>
    <dgm:pt modelId="{AEF6D547-854A-4D17-8556-2D4D45983120}" type="pres">
      <dgm:prSet presAssocID="{6B2903E0-9D53-4F59-A79F-FC73A9510878}" presName="rootText" presStyleLbl="node1" presStyleIdx="0" presStyleCnt="2" custScaleX="36536" custScaleY="11479" custLinFactNeighborX="2917" custLinFactNeighborY="-42631"/>
      <dgm:spPr/>
      <dgm:t>
        <a:bodyPr/>
        <a:lstStyle/>
        <a:p>
          <a:endParaRPr lang="zh-TW" altLang="en-US"/>
        </a:p>
      </dgm:t>
    </dgm:pt>
    <dgm:pt modelId="{FB75E078-9172-4790-9117-38383528E6FB}" type="pres">
      <dgm:prSet presAssocID="{6B2903E0-9D53-4F59-A79F-FC73A9510878}" presName="rootConnector" presStyleLbl="node1" presStyleIdx="0" presStyleCnt="2"/>
      <dgm:spPr/>
      <dgm:t>
        <a:bodyPr/>
        <a:lstStyle/>
        <a:p>
          <a:endParaRPr lang="zh-TW" altLang="en-US"/>
        </a:p>
      </dgm:t>
    </dgm:pt>
    <dgm:pt modelId="{114FB1EB-5B28-455C-B10A-2F16FFE42CE6}" type="pres">
      <dgm:prSet presAssocID="{6B2903E0-9D53-4F59-A79F-FC73A9510878}" presName="childShape" presStyleCnt="0"/>
      <dgm:spPr/>
    </dgm:pt>
    <dgm:pt modelId="{A1ECA8E5-2B5A-463C-82D9-CD28CC8F4886}" type="pres">
      <dgm:prSet presAssocID="{9E768F7B-5059-4E2E-8176-FE0605D493FF}" presName="root" presStyleCnt="0"/>
      <dgm:spPr/>
    </dgm:pt>
    <dgm:pt modelId="{A5B6D7A5-CD69-4E2E-869A-DFE3B845A4BA}" type="pres">
      <dgm:prSet presAssocID="{9E768F7B-5059-4E2E-8176-FE0605D493FF}" presName="rootComposite" presStyleCnt="0"/>
      <dgm:spPr/>
    </dgm:pt>
    <dgm:pt modelId="{7D3CC69C-A65C-48B4-A3A1-CC9AFE2803B5}" type="pres">
      <dgm:prSet presAssocID="{9E768F7B-5059-4E2E-8176-FE0605D493FF}" presName="rootText" presStyleLbl="node1" presStyleIdx="1" presStyleCnt="2" custScaleX="37887" custScaleY="14280" custLinFactNeighborX="-6889" custLinFactNeighborY="-44637"/>
      <dgm:spPr/>
      <dgm:t>
        <a:bodyPr/>
        <a:lstStyle/>
        <a:p>
          <a:endParaRPr lang="zh-TW" altLang="en-US"/>
        </a:p>
      </dgm:t>
    </dgm:pt>
    <dgm:pt modelId="{16C7AFDD-A970-4A4F-A54A-B576701AB600}" type="pres">
      <dgm:prSet presAssocID="{9E768F7B-5059-4E2E-8176-FE0605D493FF}" presName="rootConnector" presStyleLbl="node1" presStyleIdx="1" presStyleCnt="2"/>
      <dgm:spPr/>
      <dgm:t>
        <a:bodyPr/>
        <a:lstStyle/>
        <a:p>
          <a:endParaRPr lang="zh-TW" altLang="en-US"/>
        </a:p>
      </dgm:t>
    </dgm:pt>
    <dgm:pt modelId="{37325C83-583C-4FCE-890F-F352F6581A6D}" type="pres">
      <dgm:prSet presAssocID="{9E768F7B-5059-4E2E-8176-FE0605D493FF}" presName="childShape" presStyleCnt="0"/>
      <dgm:spPr/>
    </dgm:pt>
  </dgm:ptLst>
  <dgm:cxnLst>
    <dgm:cxn modelId="{93E9FEF2-8552-463B-A244-C43C8EEE4989}" srcId="{9B24C406-4151-4A54-B1B2-AEE57794376B}" destId="{6B2903E0-9D53-4F59-A79F-FC73A9510878}" srcOrd="0" destOrd="0" parTransId="{7AF578D6-7B51-4CB4-8675-310D8EDDA551}" sibTransId="{C0FD347A-9044-4885-B6FA-9805938677A5}"/>
    <dgm:cxn modelId="{615FDBC4-DD4D-4FB0-811C-A72F9C121FAB}" type="presOf" srcId="{6B2903E0-9D53-4F59-A79F-FC73A9510878}" destId="{FB75E078-9172-4790-9117-38383528E6FB}" srcOrd="1" destOrd="0" presId="urn:microsoft.com/office/officeart/2005/8/layout/hierarchy3"/>
    <dgm:cxn modelId="{1399CE92-0001-4071-8C1C-74ECF34E5E25}" type="presOf" srcId="{6B2903E0-9D53-4F59-A79F-FC73A9510878}" destId="{AEF6D547-854A-4D17-8556-2D4D45983120}" srcOrd="0" destOrd="0" presId="urn:microsoft.com/office/officeart/2005/8/layout/hierarchy3"/>
    <dgm:cxn modelId="{DE43D469-511B-4C90-A6D0-3E4BF5695FF2}" type="presOf" srcId="{9E768F7B-5059-4E2E-8176-FE0605D493FF}" destId="{16C7AFDD-A970-4A4F-A54A-B576701AB600}" srcOrd="1" destOrd="0" presId="urn:microsoft.com/office/officeart/2005/8/layout/hierarchy3"/>
    <dgm:cxn modelId="{632086E5-3CA9-443F-856D-AB627C6C401D}" type="presOf" srcId="{9E768F7B-5059-4E2E-8176-FE0605D493FF}" destId="{7D3CC69C-A65C-48B4-A3A1-CC9AFE2803B5}" srcOrd="0" destOrd="0" presId="urn:microsoft.com/office/officeart/2005/8/layout/hierarchy3"/>
    <dgm:cxn modelId="{F5D0880D-460A-4252-BEE9-45CEB8B11620}" srcId="{9B24C406-4151-4A54-B1B2-AEE57794376B}" destId="{9E768F7B-5059-4E2E-8176-FE0605D493FF}" srcOrd="1" destOrd="0" parTransId="{AAD94D89-2B23-4F21-B8CE-CA4CC9615D4D}" sibTransId="{EB723A9E-970B-486A-A596-F05E9D742DF7}"/>
    <dgm:cxn modelId="{DB7AE900-BA85-4E3A-A629-13EAA5851E2A}" type="presOf" srcId="{9B24C406-4151-4A54-B1B2-AEE57794376B}" destId="{22226DCE-5623-4385-8776-3B79C9F0A73E}" srcOrd="0" destOrd="0" presId="urn:microsoft.com/office/officeart/2005/8/layout/hierarchy3"/>
    <dgm:cxn modelId="{2153A266-528A-4F2F-AA39-F1CCBB368B02}" type="presParOf" srcId="{22226DCE-5623-4385-8776-3B79C9F0A73E}" destId="{F347AD6C-AD1A-4E71-BDA2-5DB602D9F33A}" srcOrd="0" destOrd="0" presId="urn:microsoft.com/office/officeart/2005/8/layout/hierarchy3"/>
    <dgm:cxn modelId="{7BEC069B-4F8B-4ED5-B392-362A5BD1080E}" type="presParOf" srcId="{F347AD6C-AD1A-4E71-BDA2-5DB602D9F33A}" destId="{406273FA-7188-4EF2-9CE8-D0C0E4581089}" srcOrd="0" destOrd="0" presId="urn:microsoft.com/office/officeart/2005/8/layout/hierarchy3"/>
    <dgm:cxn modelId="{545E8B67-A1D0-4A7F-BCBA-C2D44AB88CE7}" type="presParOf" srcId="{406273FA-7188-4EF2-9CE8-D0C0E4581089}" destId="{AEF6D547-854A-4D17-8556-2D4D45983120}" srcOrd="0" destOrd="0" presId="urn:microsoft.com/office/officeart/2005/8/layout/hierarchy3"/>
    <dgm:cxn modelId="{A35D0C0F-08BF-48B0-A7B1-5657EFCF386B}" type="presParOf" srcId="{406273FA-7188-4EF2-9CE8-D0C0E4581089}" destId="{FB75E078-9172-4790-9117-38383528E6FB}" srcOrd="1" destOrd="0" presId="urn:microsoft.com/office/officeart/2005/8/layout/hierarchy3"/>
    <dgm:cxn modelId="{19D2326F-F9A8-46B9-96FF-B634D1F744B3}" type="presParOf" srcId="{F347AD6C-AD1A-4E71-BDA2-5DB602D9F33A}" destId="{114FB1EB-5B28-455C-B10A-2F16FFE42CE6}" srcOrd="1" destOrd="0" presId="urn:microsoft.com/office/officeart/2005/8/layout/hierarchy3"/>
    <dgm:cxn modelId="{FA9DEA2F-C05F-4594-8373-B221E8FCB19B}" type="presParOf" srcId="{22226DCE-5623-4385-8776-3B79C9F0A73E}" destId="{A1ECA8E5-2B5A-463C-82D9-CD28CC8F4886}" srcOrd="1" destOrd="0" presId="urn:microsoft.com/office/officeart/2005/8/layout/hierarchy3"/>
    <dgm:cxn modelId="{F4963663-8C1E-4484-A098-9CB6BD62EB96}" type="presParOf" srcId="{A1ECA8E5-2B5A-463C-82D9-CD28CC8F4886}" destId="{A5B6D7A5-CD69-4E2E-869A-DFE3B845A4BA}" srcOrd="0" destOrd="0" presId="urn:microsoft.com/office/officeart/2005/8/layout/hierarchy3"/>
    <dgm:cxn modelId="{37657927-8529-4420-869A-0450EEA4CEA4}" type="presParOf" srcId="{A5B6D7A5-CD69-4E2E-869A-DFE3B845A4BA}" destId="{7D3CC69C-A65C-48B4-A3A1-CC9AFE2803B5}" srcOrd="0" destOrd="0" presId="urn:microsoft.com/office/officeart/2005/8/layout/hierarchy3"/>
    <dgm:cxn modelId="{F12B8E12-F409-4771-A523-E6EEB1EE6CDE}" type="presParOf" srcId="{A5B6D7A5-CD69-4E2E-869A-DFE3B845A4BA}" destId="{16C7AFDD-A970-4A4F-A54A-B576701AB600}" srcOrd="1" destOrd="0" presId="urn:microsoft.com/office/officeart/2005/8/layout/hierarchy3"/>
    <dgm:cxn modelId="{DB2C67E8-1C1F-4EC9-8E1C-FC6EFD7762ED}" type="presParOf" srcId="{A1ECA8E5-2B5A-463C-82D9-CD28CC8F4886}" destId="{37325C83-583C-4FCE-890F-F352F6581A6D}"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043B91-A83C-4D01-A798-B12100C215BE}">
      <dsp:nvSpPr>
        <dsp:cNvPr id="0" name=""/>
        <dsp:cNvSpPr/>
      </dsp:nvSpPr>
      <dsp:spPr>
        <a:xfrm>
          <a:off x="95885" y="1344466"/>
          <a:ext cx="2344216" cy="2344216"/>
        </a:xfrm>
        <a:prstGeom prst="ellipse">
          <a:avLst/>
        </a:prstGeom>
        <a:solidFill>
          <a:schemeClr val="accent2">
            <a:alpha val="50000"/>
            <a:hueOff val="0"/>
            <a:satOff val="0"/>
            <a:lumOff val="0"/>
            <a:alphaOff val="0"/>
          </a:schemeClr>
        </a:solidFill>
        <a:ln w="12700" cap="flat" cmpd="sng" algn="ctr">
          <a:solidFill>
            <a:schemeClr val="accent4">
              <a:lumMod val="5000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9010" tIns="22860" rIns="129010" bIns="22860" numCol="1" spcCol="1270" anchor="ctr" anchorCtr="0">
          <a:noAutofit/>
        </a:bodyPr>
        <a:lstStyle/>
        <a:p>
          <a:pPr lvl="0" algn="ctr" defTabSz="800100">
            <a:lnSpc>
              <a:spcPct val="90000"/>
            </a:lnSpc>
            <a:spcBef>
              <a:spcPct val="0"/>
            </a:spcBef>
            <a:spcAft>
              <a:spcPct val="35000"/>
            </a:spcAft>
          </a:pPr>
          <a:r>
            <a:rPr lang="zh-TW" altLang="en-US" sz="1800" kern="1200" dirty="0" smtClean="0">
              <a:latin typeface="微軟正黑體" panose="020B0604030504040204" pitchFamily="34" charset="-120"/>
              <a:ea typeface="微軟正黑體" panose="020B0604030504040204" pitchFamily="34" charset="-120"/>
            </a:rPr>
            <a:t>重視科目間的統整，達到各教育階段間之縱向連貫。</a:t>
          </a:r>
          <a:endParaRPr lang="zh-TW" altLang="en-US" sz="1800" kern="1200" dirty="0">
            <a:latin typeface="微軟正黑體" panose="020B0604030504040204" pitchFamily="34" charset="-120"/>
            <a:ea typeface="微軟正黑體" panose="020B0604030504040204" pitchFamily="34" charset="-120"/>
          </a:endParaRPr>
        </a:p>
      </dsp:txBody>
      <dsp:txXfrm>
        <a:off x="439187" y="1687768"/>
        <a:ext cx="1657612" cy="1657612"/>
      </dsp:txXfrm>
    </dsp:sp>
    <dsp:sp modelId="{95915C4A-70EC-4FBE-B2CD-86B61962E913}">
      <dsp:nvSpPr>
        <dsp:cNvPr id="0" name=""/>
        <dsp:cNvSpPr/>
      </dsp:nvSpPr>
      <dsp:spPr>
        <a:xfrm>
          <a:off x="1608669" y="3756548"/>
          <a:ext cx="2344216" cy="2344216"/>
        </a:xfrm>
        <a:prstGeom prst="ellipse">
          <a:avLst/>
        </a:prstGeom>
        <a:solidFill>
          <a:schemeClr val="accent3">
            <a:alpha val="50000"/>
            <a:hueOff val="0"/>
            <a:satOff val="0"/>
            <a:lumOff val="0"/>
            <a:alphaOff val="0"/>
          </a:schemeClr>
        </a:solidFill>
        <a:ln w="12700" cap="flat" cmpd="sng" algn="ctr">
          <a:solidFill>
            <a:schemeClr val="tx1">
              <a:lumMod val="75000"/>
              <a:lumOff val="2500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9010" tIns="22860" rIns="129010" bIns="22860" numCol="1" spcCol="1270" anchor="ctr" anchorCtr="0">
          <a:noAutofit/>
        </a:bodyPr>
        <a:lstStyle/>
        <a:p>
          <a:pPr marL="0" lvl="0" indent="0" algn="ctr" defTabSz="800100">
            <a:lnSpc>
              <a:spcPct val="90000"/>
            </a:lnSpc>
            <a:spcBef>
              <a:spcPct val="0"/>
            </a:spcBef>
            <a:spcAft>
              <a:spcPct val="35000"/>
            </a:spcAft>
          </a:pPr>
          <a:r>
            <a:rPr lang="zh-TW" altLang="en-US" sz="1800" kern="1200" dirty="0" smtClean="0">
              <a:latin typeface="微軟正黑體" panose="020B0604030504040204" pitchFamily="34" charset="-120"/>
              <a:ea typeface="微軟正黑體" panose="020B0604030504040204" pitchFamily="34" charset="-120"/>
            </a:rPr>
            <a:t>透過運用學校、社區或校外自然環境，提供學生各種可供學習的資源。</a:t>
          </a:r>
          <a:endParaRPr lang="zh-TW" altLang="en-US" sz="1800" kern="1200" dirty="0">
            <a:latin typeface="微軟正黑體" panose="020B0604030504040204" pitchFamily="34" charset="-120"/>
            <a:ea typeface="微軟正黑體" panose="020B0604030504040204" pitchFamily="34" charset="-120"/>
          </a:endParaRPr>
        </a:p>
      </dsp:txBody>
      <dsp:txXfrm>
        <a:off x="1951971" y="4099850"/>
        <a:ext cx="1657612" cy="1657612"/>
      </dsp:txXfrm>
    </dsp:sp>
    <dsp:sp modelId="{5D35B74E-FA5E-4CBD-A81A-B9DA938CC41A}">
      <dsp:nvSpPr>
        <dsp:cNvPr id="0" name=""/>
        <dsp:cNvSpPr/>
      </dsp:nvSpPr>
      <dsp:spPr>
        <a:xfrm>
          <a:off x="3419670" y="1449675"/>
          <a:ext cx="2434937" cy="2344216"/>
        </a:xfrm>
        <a:prstGeom prst="ellipse">
          <a:avLst/>
        </a:prstGeom>
        <a:solidFill>
          <a:schemeClr val="accent4">
            <a:alpha val="50000"/>
            <a:hueOff val="0"/>
            <a:satOff val="0"/>
            <a:lumOff val="0"/>
            <a:alphaOff val="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9010" tIns="20320" rIns="129010" bIns="20320" numCol="1" spcCol="1270" anchor="ctr" anchorCtr="0">
          <a:noAutofit/>
        </a:bodyPr>
        <a:lstStyle/>
        <a:p>
          <a:pPr lvl="0" algn="ctr" defTabSz="711200">
            <a:lnSpc>
              <a:spcPct val="90000"/>
            </a:lnSpc>
            <a:spcBef>
              <a:spcPct val="0"/>
            </a:spcBef>
            <a:spcAft>
              <a:spcPct val="35000"/>
            </a:spcAft>
          </a:pPr>
          <a:r>
            <a:rPr lang="zh-TW" altLang="en-US" sz="1600" kern="1200" dirty="0" smtClean="0">
              <a:latin typeface="微軟正黑體" panose="020B0604030504040204" pitchFamily="34" charset="-120"/>
              <a:ea typeface="微軟正黑體" panose="020B0604030504040204" pitchFamily="34" charset="-120"/>
            </a:rPr>
            <a:t>安排足夠師資，視師生比例需求增加專長教師授課，依課程需要得由不同科目教師擔任。</a:t>
          </a:r>
        </a:p>
      </dsp:txBody>
      <dsp:txXfrm>
        <a:off x="3776258" y="1792977"/>
        <a:ext cx="1721761" cy="1657612"/>
      </dsp:txXfrm>
    </dsp:sp>
    <dsp:sp modelId="{62C80D46-0835-4038-97A2-D68798CEC271}">
      <dsp:nvSpPr>
        <dsp:cNvPr id="0" name=""/>
        <dsp:cNvSpPr/>
      </dsp:nvSpPr>
      <dsp:spPr>
        <a:xfrm>
          <a:off x="5011191" y="3725136"/>
          <a:ext cx="2344216" cy="2344216"/>
        </a:xfrm>
        <a:prstGeom prst="ellipse">
          <a:avLst/>
        </a:prstGeom>
        <a:solidFill>
          <a:schemeClr val="accent5">
            <a:alpha val="50000"/>
            <a:hueOff val="0"/>
            <a:satOff val="0"/>
            <a:lumOff val="0"/>
            <a:alphaOff val="0"/>
          </a:schemeClr>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9010" tIns="22860" rIns="129010" bIns="22860" numCol="1" spcCol="1270" anchor="ctr" anchorCtr="0">
          <a:noAutofit/>
        </a:bodyPr>
        <a:lstStyle/>
        <a:p>
          <a:pPr marL="93663" marR="0" lvl="0" indent="0" algn="ctr" defTabSz="914400" eaLnBrk="1" fontAlgn="auto" latinLnBrk="0" hangingPunct="1">
            <a:lnSpc>
              <a:spcPct val="100000"/>
            </a:lnSpc>
            <a:spcBef>
              <a:spcPct val="0"/>
            </a:spcBef>
            <a:spcAft>
              <a:spcPts val="0"/>
            </a:spcAft>
            <a:buClrTx/>
            <a:buSzTx/>
            <a:buFontTx/>
            <a:buNone/>
            <a:tabLst/>
            <a:defRPr/>
          </a:pPr>
          <a:r>
            <a:rPr lang="zh-TW" altLang="en-US" sz="1800" kern="1200" dirty="0" smtClean="0">
              <a:latin typeface="微軟正黑體" panose="020B0604030504040204" pitchFamily="34" charset="-120"/>
              <a:ea typeface="微軟正黑體" panose="020B0604030504040204" pitchFamily="34" charset="-120"/>
            </a:rPr>
            <a:t>以實驗、實作或探究方式進行跨科主題之教學。</a:t>
          </a:r>
        </a:p>
      </dsp:txBody>
      <dsp:txXfrm>
        <a:off x="5354493" y="4068438"/>
        <a:ext cx="1657612" cy="1657612"/>
      </dsp:txXfrm>
    </dsp:sp>
    <dsp:sp modelId="{E5B5C51B-C3AB-4A9F-A778-AFE1924EFE1C}">
      <dsp:nvSpPr>
        <dsp:cNvPr id="0" name=""/>
        <dsp:cNvSpPr/>
      </dsp:nvSpPr>
      <dsp:spPr>
        <a:xfrm>
          <a:off x="6711944" y="1582615"/>
          <a:ext cx="2344216" cy="2344216"/>
        </a:xfrm>
        <a:prstGeom prst="ellipse">
          <a:avLst/>
        </a:prstGeom>
        <a:solidFill>
          <a:schemeClr val="accent6">
            <a:alpha val="50000"/>
            <a:hueOff val="0"/>
            <a:satOff val="0"/>
            <a:lumOff val="0"/>
            <a:alphaOff val="0"/>
          </a:schemeClr>
        </a:solidFill>
        <a:ln w="1270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9010" tIns="22860" rIns="129010" bIns="22860" numCol="1" spcCol="1270" anchor="ctr" anchorCtr="0">
          <a:noAutofit/>
        </a:bodyPr>
        <a:lstStyle/>
        <a:p>
          <a:pPr lvl="0" algn="ctr" defTabSz="800100">
            <a:lnSpc>
              <a:spcPct val="90000"/>
            </a:lnSpc>
            <a:spcBef>
              <a:spcPct val="0"/>
            </a:spcBef>
            <a:spcAft>
              <a:spcPct val="35000"/>
            </a:spcAft>
          </a:pPr>
          <a:r>
            <a:rPr lang="zh-TW" altLang="en-US" sz="1800" kern="1200" dirty="0" smtClean="0">
              <a:latin typeface="微軟正黑體" panose="020B0604030504040204" pitchFamily="34" charset="-120"/>
              <a:ea typeface="微軟正黑體" panose="020B0604030504040204" pitchFamily="34" charset="-120"/>
            </a:rPr>
            <a:t>實施分科教學，鼓勵跨</a:t>
          </a:r>
          <a:r>
            <a:rPr lang="zh-TW" altLang="en-US" sz="1800" kern="1200" smtClean="0">
              <a:latin typeface="微軟正黑體" panose="020B0604030504040204" pitchFamily="34" charset="-120"/>
              <a:ea typeface="微軟正黑體" panose="020B0604030504040204" pitchFamily="34" charset="-120"/>
            </a:rPr>
            <a:t>科教學。</a:t>
          </a:r>
          <a:endParaRPr lang="zh-TW" altLang="en-US" sz="1800" kern="1200" dirty="0">
            <a:latin typeface="微軟正黑體" panose="020B0604030504040204" pitchFamily="34" charset="-120"/>
            <a:ea typeface="微軟正黑體" panose="020B0604030504040204" pitchFamily="34" charset="-120"/>
          </a:endParaRPr>
        </a:p>
      </dsp:txBody>
      <dsp:txXfrm>
        <a:off x="7055246" y="1925917"/>
        <a:ext cx="1657612" cy="165761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043B91-A83C-4D01-A798-B12100C215BE}">
      <dsp:nvSpPr>
        <dsp:cNvPr id="0" name=""/>
        <dsp:cNvSpPr/>
      </dsp:nvSpPr>
      <dsp:spPr>
        <a:xfrm>
          <a:off x="508443" y="972375"/>
          <a:ext cx="1746057" cy="1746057"/>
        </a:xfrm>
        <a:prstGeom prst="ellipse">
          <a:avLst/>
        </a:prstGeom>
        <a:solidFill>
          <a:srgbClr val="C00000">
            <a:alpha val="4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6091" tIns="20320" rIns="96091" bIns="20320" numCol="1" spcCol="1270" anchor="ctr" anchorCtr="0">
          <a:noAutofit/>
        </a:bodyPr>
        <a:lstStyle/>
        <a:p>
          <a:pPr lvl="0" algn="ctr" defTabSz="711200">
            <a:lnSpc>
              <a:spcPct val="90000"/>
            </a:lnSpc>
            <a:spcBef>
              <a:spcPct val="0"/>
            </a:spcBef>
            <a:spcAft>
              <a:spcPct val="35000"/>
            </a:spcAft>
          </a:pPr>
          <a:endParaRPr lang="zh-TW" altLang="en-US" sz="1600" kern="1200" dirty="0">
            <a:latin typeface="微軟正黑體" panose="020B0604030504040204" pitchFamily="34" charset="-120"/>
            <a:ea typeface="微軟正黑體" panose="020B0604030504040204" pitchFamily="34" charset="-120"/>
          </a:endParaRPr>
        </a:p>
      </dsp:txBody>
      <dsp:txXfrm>
        <a:off x="764147" y="1228079"/>
        <a:ext cx="1234649" cy="1234649"/>
      </dsp:txXfrm>
    </dsp:sp>
    <dsp:sp modelId="{95915C4A-70EC-4FBE-B2CD-86B61962E913}">
      <dsp:nvSpPr>
        <dsp:cNvPr id="0" name=""/>
        <dsp:cNvSpPr/>
      </dsp:nvSpPr>
      <dsp:spPr>
        <a:xfrm>
          <a:off x="0" y="3546204"/>
          <a:ext cx="1746057" cy="1746057"/>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6091" tIns="17780" rIns="96091" bIns="17780" numCol="1" spcCol="1270" anchor="ctr" anchorCtr="0">
          <a:noAutofit/>
        </a:bodyPr>
        <a:lstStyle/>
        <a:p>
          <a:pPr lvl="0" algn="ctr" defTabSz="622300">
            <a:lnSpc>
              <a:spcPct val="90000"/>
            </a:lnSpc>
            <a:spcBef>
              <a:spcPct val="0"/>
            </a:spcBef>
            <a:spcAft>
              <a:spcPct val="35000"/>
            </a:spcAft>
          </a:pPr>
          <a:endParaRPr lang="zh-TW" altLang="en-US" sz="1400" kern="1200" dirty="0">
            <a:latin typeface="微軟正黑體" panose="020B0604030504040204" pitchFamily="34" charset="-120"/>
            <a:ea typeface="微軟正黑體" panose="020B0604030504040204" pitchFamily="34" charset="-120"/>
          </a:endParaRPr>
        </a:p>
      </dsp:txBody>
      <dsp:txXfrm>
        <a:off x="255704" y="3801908"/>
        <a:ext cx="1234649" cy="1234649"/>
      </dsp:txXfrm>
    </dsp:sp>
    <dsp:sp modelId="{5D35B74E-FA5E-4CBD-A81A-B9DA938CC41A}">
      <dsp:nvSpPr>
        <dsp:cNvPr id="0" name=""/>
        <dsp:cNvSpPr/>
      </dsp:nvSpPr>
      <dsp:spPr>
        <a:xfrm>
          <a:off x="3268140" y="681447"/>
          <a:ext cx="1812163" cy="1746057"/>
        </a:xfrm>
        <a:prstGeom prst="ellipse">
          <a:avLst/>
        </a:prstGeom>
        <a:solidFill>
          <a:schemeClr val="bg2">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6091" tIns="15240" rIns="96091" bIns="15240" numCol="1" spcCol="1270" anchor="ctr" anchorCtr="0">
          <a:noAutofit/>
        </a:bodyPr>
        <a:lstStyle/>
        <a:p>
          <a:pPr lvl="0" algn="ctr" defTabSz="533400">
            <a:lnSpc>
              <a:spcPct val="90000"/>
            </a:lnSpc>
            <a:spcBef>
              <a:spcPct val="0"/>
            </a:spcBef>
            <a:spcAft>
              <a:spcPct val="35000"/>
            </a:spcAft>
          </a:pPr>
          <a:endParaRPr lang="zh-TW" altLang="en-US" sz="1200" kern="1200" dirty="0" smtClean="0">
            <a:latin typeface="微軟正黑體" panose="020B0604030504040204" pitchFamily="34" charset="-120"/>
            <a:ea typeface="微軟正黑體" panose="020B0604030504040204" pitchFamily="34" charset="-120"/>
          </a:endParaRPr>
        </a:p>
      </dsp:txBody>
      <dsp:txXfrm>
        <a:off x="3533525" y="937151"/>
        <a:ext cx="1281393" cy="1234649"/>
      </dsp:txXfrm>
    </dsp:sp>
    <dsp:sp modelId="{62C80D46-0835-4038-97A2-D68798CEC271}">
      <dsp:nvSpPr>
        <dsp:cNvPr id="0" name=""/>
        <dsp:cNvSpPr/>
      </dsp:nvSpPr>
      <dsp:spPr>
        <a:xfrm>
          <a:off x="3671270" y="3557515"/>
          <a:ext cx="1746057" cy="1746057"/>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6091" tIns="15240" rIns="96091" bIns="15240" numCol="1" spcCol="1270" anchor="ctr" anchorCtr="0">
          <a:noAutofit/>
        </a:bodyPr>
        <a:lstStyle/>
        <a:p>
          <a:pPr marL="93663" marR="0" lvl="0" indent="0" algn="ctr" defTabSz="914400" eaLnBrk="1" fontAlgn="auto" latinLnBrk="0" hangingPunct="1">
            <a:lnSpc>
              <a:spcPct val="100000"/>
            </a:lnSpc>
            <a:spcBef>
              <a:spcPct val="0"/>
            </a:spcBef>
            <a:spcAft>
              <a:spcPts val="0"/>
            </a:spcAft>
            <a:buClrTx/>
            <a:buSzTx/>
            <a:buFontTx/>
            <a:buNone/>
            <a:tabLst/>
            <a:defRPr/>
          </a:pPr>
          <a:endParaRPr lang="zh-TW" altLang="en-US" sz="1200" kern="1200" dirty="0">
            <a:latin typeface="標楷體" pitchFamily="65" charset="-120"/>
            <a:ea typeface="標楷體" pitchFamily="65" charset="-120"/>
          </a:endParaRPr>
        </a:p>
      </dsp:txBody>
      <dsp:txXfrm>
        <a:off x="3926974" y="3813219"/>
        <a:ext cx="1234649" cy="1234649"/>
      </dsp:txXfrm>
    </dsp:sp>
    <dsp:sp modelId="{90394FC7-77B3-4F0F-B625-91C9BEEBD817}">
      <dsp:nvSpPr>
        <dsp:cNvPr id="0" name=""/>
        <dsp:cNvSpPr/>
      </dsp:nvSpPr>
      <dsp:spPr>
        <a:xfrm>
          <a:off x="6757392" y="1226182"/>
          <a:ext cx="1746057" cy="1746057"/>
        </a:xfrm>
        <a:prstGeom prst="ellipse">
          <a:avLst/>
        </a:prstGeom>
        <a:solidFill>
          <a:schemeClr val="accent6">
            <a:lumMod val="40000"/>
            <a:lumOff val="6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6091" tIns="82550" rIns="96091" bIns="82550" numCol="1" spcCol="1270" anchor="ctr" anchorCtr="0">
          <a:noAutofit/>
        </a:bodyPr>
        <a:lstStyle/>
        <a:p>
          <a:pPr lvl="0" algn="ctr" defTabSz="2889250">
            <a:lnSpc>
              <a:spcPct val="90000"/>
            </a:lnSpc>
            <a:spcBef>
              <a:spcPct val="0"/>
            </a:spcBef>
            <a:spcAft>
              <a:spcPct val="35000"/>
            </a:spcAft>
          </a:pPr>
          <a:endParaRPr lang="zh-TW" altLang="en-US" sz="6500" kern="1200" dirty="0"/>
        </a:p>
      </dsp:txBody>
      <dsp:txXfrm>
        <a:off x="7013096" y="1481886"/>
        <a:ext cx="1234649" cy="1234649"/>
      </dsp:txXfrm>
    </dsp:sp>
    <dsp:sp modelId="{E5B5C51B-C3AB-4A9F-A778-AFE1924EFE1C}">
      <dsp:nvSpPr>
        <dsp:cNvPr id="0" name=""/>
        <dsp:cNvSpPr/>
      </dsp:nvSpPr>
      <dsp:spPr>
        <a:xfrm>
          <a:off x="7050809" y="3557515"/>
          <a:ext cx="1746057" cy="1746057"/>
        </a:xfrm>
        <a:prstGeom prst="ellipse">
          <a:avLst/>
        </a:prstGeom>
        <a:solidFill>
          <a:srgbClr val="FFCCFF">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6091" tIns="22860" rIns="96091" bIns="22860" numCol="1" spcCol="1270" anchor="ctr" anchorCtr="0">
          <a:noAutofit/>
        </a:bodyPr>
        <a:lstStyle/>
        <a:p>
          <a:pPr lvl="0" algn="ctr" defTabSz="800100">
            <a:lnSpc>
              <a:spcPct val="90000"/>
            </a:lnSpc>
            <a:spcBef>
              <a:spcPct val="0"/>
            </a:spcBef>
            <a:spcAft>
              <a:spcPct val="35000"/>
            </a:spcAft>
          </a:pPr>
          <a:endParaRPr lang="zh-TW" altLang="en-US" sz="1800" kern="1200" dirty="0">
            <a:latin typeface="微軟正黑體" panose="020B0604030504040204" pitchFamily="34" charset="-120"/>
            <a:ea typeface="微軟正黑體" panose="020B0604030504040204" pitchFamily="34" charset="-120"/>
          </a:endParaRPr>
        </a:p>
      </dsp:txBody>
      <dsp:txXfrm>
        <a:off x="7306513" y="3813219"/>
        <a:ext cx="1234649" cy="123464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34710F-4DA4-4B7B-BAD3-187BBD7A562C}">
      <dsp:nvSpPr>
        <dsp:cNvPr id="0" name=""/>
        <dsp:cNvSpPr/>
      </dsp:nvSpPr>
      <dsp:spPr>
        <a:xfrm rot="5400000">
          <a:off x="-2176413" y="2547557"/>
          <a:ext cx="5357749" cy="1004921"/>
        </a:xfrm>
        <a:prstGeom prst="chevron">
          <a:avLst/>
        </a:prstGeom>
        <a:solidFill>
          <a:srgbClr val="FF99CC"/>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zh-TW" altLang="en-US" sz="2800" b="1" kern="1200" dirty="0" smtClean="0">
              <a:solidFill>
                <a:srgbClr val="7030A0"/>
              </a:solidFill>
              <a:latin typeface="微軟正黑體" panose="020B0604030504040204" pitchFamily="34" charset="-120"/>
              <a:ea typeface="微軟正黑體" panose="020B0604030504040204" pitchFamily="34" charset="-120"/>
            </a:rPr>
            <a:t>評     量</a:t>
          </a:r>
          <a:endParaRPr lang="zh-TW" altLang="en-US" sz="2800" b="1" kern="1200" dirty="0">
            <a:solidFill>
              <a:srgbClr val="7030A0"/>
            </a:solidFill>
            <a:latin typeface="微軟正黑體" panose="020B0604030504040204" pitchFamily="34" charset="-120"/>
            <a:ea typeface="微軟正黑體" panose="020B0604030504040204" pitchFamily="34" charset="-120"/>
          </a:endParaRPr>
        </a:p>
      </dsp:txBody>
      <dsp:txXfrm rot="-5400000">
        <a:off x="0" y="873605"/>
        <a:ext cx="1004921" cy="4352828"/>
      </dsp:txXfrm>
    </dsp:sp>
    <dsp:sp modelId="{24752F99-AC72-49A9-AC95-78FE36ECDB38}">
      <dsp:nvSpPr>
        <dsp:cNvPr id="0" name=""/>
        <dsp:cNvSpPr/>
      </dsp:nvSpPr>
      <dsp:spPr>
        <a:xfrm rot="5400000">
          <a:off x="2389369" y="-1032411"/>
          <a:ext cx="4377579" cy="7182614"/>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100000"/>
            </a:lnSpc>
            <a:spcBef>
              <a:spcPct val="0"/>
            </a:spcBef>
            <a:spcAft>
              <a:spcPts val="0"/>
            </a:spcAft>
            <a:buChar char="••"/>
          </a:pPr>
          <a:endParaRPr lang="zh-TW" altLang="en-US" sz="2000" b="0" kern="1200" dirty="0">
            <a:latin typeface="微軟正黑體" panose="020B0604030504040204" pitchFamily="34" charset="-120"/>
            <a:ea typeface="微軟正黑體" panose="020B0604030504040204" pitchFamily="34" charset="-120"/>
          </a:endParaRPr>
        </a:p>
        <a:p>
          <a:pPr marL="228600" lvl="1" indent="-228600" algn="l" defTabSz="889000">
            <a:lnSpc>
              <a:spcPct val="100000"/>
            </a:lnSpc>
            <a:spcBef>
              <a:spcPct val="0"/>
            </a:spcBef>
            <a:spcAft>
              <a:spcPts val="0"/>
            </a:spcAft>
            <a:buChar char="••"/>
          </a:pPr>
          <a:endParaRPr lang="zh-TW" altLang="en-US" sz="2000" b="0" kern="1200" dirty="0">
            <a:latin typeface="微軟正黑體" panose="020B0604030504040204" pitchFamily="34" charset="-120"/>
            <a:ea typeface="微軟正黑體" panose="020B0604030504040204" pitchFamily="34" charset="-120"/>
          </a:endParaRPr>
        </a:p>
        <a:p>
          <a:pPr marL="228600" lvl="1" indent="-228600" algn="l" defTabSz="1155700">
            <a:lnSpc>
              <a:spcPct val="100000"/>
            </a:lnSpc>
            <a:spcBef>
              <a:spcPct val="0"/>
            </a:spcBef>
            <a:spcAft>
              <a:spcPts val="0"/>
            </a:spcAft>
            <a:buChar char="••"/>
          </a:pPr>
          <a:r>
            <a:rPr lang="zh-TW" altLang="en-US" sz="2600" kern="1200" dirty="0" smtClean="0">
              <a:solidFill>
                <a:schemeClr val="dk1"/>
              </a:solidFill>
              <a:latin typeface="微軟正黑體" panose="020B0604030504040204" pitchFamily="34" charset="-120"/>
              <a:ea typeface="微軟正黑體" panose="020B0604030504040204" pitchFamily="34" charset="-120"/>
              <a:cs typeface="+mn-cs"/>
            </a:rPr>
            <a:t>強調多元的評量方式。</a:t>
          </a:r>
          <a:endParaRPr lang="zh-TW" altLang="en-US" sz="2600" kern="1200" dirty="0">
            <a:solidFill>
              <a:schemeClr val="dk1"/>
            </a:solidFill>
            <a:latin typeface="微軟正黑體" panose="020B0604030504040204" pitchFamily="34" charset="-120"/>
            <a:ea typeface="微軟正黑體" panose="020B0604030504040204" pitchFamily="34" charset="-120"/>
            <a:cs typeface="+mn-cs"/>
          </a:endParaRPr>
        </a:p>
        <a:p>
          <a:pPr marL="228600" lvl="1" indent="-228600" algn="l" defTabSz="1155700">
            <a:lnSpc>
              <a:spcPct val="100000"/>
            </a:lnSpc>
            <a:spcBef>
              <a:spcPct val="0"/>
            </a:spcBef>
            <a:spcAft>
              <a:spcPts val="0"/>
            </a:spcAft>
            <a:buChar char="••"/>
          </a:pPr>
          <a:r>
            <a:rPr lang="zh-TW" altLang="en-US" sz="2600" kern="1200" dirty="0" smtClean="0">
              <a:solidFill>
                <a:schemeClr val="dk1"/>
              </a:solidFill>
              <a:latin typeface="微軟正黑體" panose="020B0604030504040204" pitchFamily="34" charset="-120"/>
              <a:ea typeface="微軟正黑體" panose="020B0604030504040204" pitchFamily="34" charset="-120"/>
              <a:cs typeface="+mn-cs"/>
            </a:rPr>
            <a:t>促進學生成為自發主動的學習者。</a:t>
          </a:r>
          <a:endParaRPr lang="zh-TW" altLang="en-US" sz="2600" kern="1200" dirty="0">
            <a:solidFill>
              <a:schemeClr val="dk1"/>
            </a:solidFill>
            <a:latin typeface="微軟正黑體" panose="020B0604030504040204" pitchFamily="34" charset="-120"/>
            <a:ea typeface="微軟正黑體" panose="020B0604030504040204" pitchFamily="34" charset="-120"/>
            <a:cs typeface="+mn-cs"/>
          </a:endParaRPr>
        </a:p>
        <a:p>
          <a:pPr marL="228600" lvl="1" indent="-228600" algn="l" defTabSz="1155700">
            <a:lnSpc>
              <a:spcPct val="100000"/>
            </a:lnSpc>
            <a:spcBef>
              <a:spcPct val="0"/>
            </a:spcBef>
            <a:spcAft>
              <a:spcPts val="0"/>
            </a:spcAft>
            <a:buChar char="••"/>
          </a:pPr>
          <a:r>
            <a:rPr lang="zh-TW" altLang="en-US" sz="2600" kern="1200" dirty="0" smtClean="0">
              <a:solidFill>
                <a:schemeClr val="dk1"/>
              </a:solidFill>
              <a:latin typeface="微軟正黑體" panose="020B0604030504040204" pitchFamily="34" charset="-120"/>
              <a:ea typeface="微軟正黑體" panose="020B0604030504040204" pitchFamily="34" charset="-120"/>
              <a:cs typeface="+mn-cs"/>
            </a:rPr>
            <a:t>適時進行「形成性評量」和「總結性評量」。</a:t>
          </a:r>
          <a:endParaRPr lang="zh-TW" altLang="en-US" sz="2600" kern="1200" dirty="0">
            <a:solidFill>
              <a:schemeClr val="dk1"/>
            </a:solidFill>
            <a:latin typeface="微軟正黑體" panose="020B0604030504040204" pitchFamily="34" charset="-120"/>
            <a:ea typeface="微軟正黑體" panose="020B0604030504040204" pitchFamily="34" charset="-120"/>
            <a:cs typeface="+mn-cs"/>
          </a:endParaRPr>
        </a:p>
        <a:p>
          <a:pPr marL="228600" lvl="1" indent="-228600" algn="l" defTabSz="1155700">
            <a:lnSpc>
              <a:spcPct val="100000"/>
            </a:lnSpc>
            <a:spcBef>
              <a:spcPct val="0"/>
            </a:spcBef>
            <a:spcAft>
              <a:spcPts val="0"/>
            </a:spcAft>
            <a:buChar char="••"/>
          </a:pPr>
          <a:r>
            <a:rPr lang="zh-TW" altLang="en-US" sz="2600" kern="1200" dirty="0" smtClean="0">
              <a:solidFill>
                <a:schemeClr val="dk1"/>
              </a:solidFill>
              <a:latin typeface="微軟正黑體" panose="020B0604030504040204" pitchFamily="34" charset="-120"/>
              <a:ea typeface="微軟正黑體" panose="020B0604030504040204" pitchFamily="34" charset="-120"/>
              <a:cs typeface="+mn-cs"/>
            </a:rPr>
            <a:t>評估學生學習成就與教學成效，並加以補救及調整，俾達成預期的教學目標。</a:t>
          </a:r>
          <a:endParaRPr lang="zh-TW" altLang="en-US" sz="2600" kern="1200" dirty="0">
            <a:solidFill>
              <a:schemeClr val="dk1"/>
            </a:solidFill>
            <a:latin typeface="微軟正黑體" panose="020B0604030504040204" pitchFamily="34" charset="-120"/>
            <a:ea typeface="微軟正黑體" panose="020B0604030504040204" pitchFamily="34" charset="-120"/>
            <a:cs typeface="+mn-cs"/>
          </a:endParaRPr>
        </a:p>
        <a:p>
          <a:pPr marL="228600" lvl="1" indent="-228600" algn="l" defTabSz="1155700">
            <a:lnSpc>
              <a:spcPct val="100000"/>
            </a:lnSpc>
            <a:spcBef>
              <a:spcPct val="0"/>
            </a:spcBef>
            <a:spcAft>
              <a:spcPts val="0"/>
            </a:spcAft>
            <a:buChar char="••"/>
          </a:pPr>
          <a:r>
            <a:rPr lang="zh-TW" altLang="en-US" sz="2600" kern="1200" dirty="0" smtClean="0">
              <a:solidFill>
                <a:schemeClr val="dk1"/>
              </a:solidFill>
              <a:latin typeface="微軟正黑體" panose="020B0604030504040204" pitchFamily="34" charset="-120"/>
              <a:ea typeface="微軟正黑體" panose="020B0604030504040204" pitchFamily="34" charset="-120"/>
              <a:cs typeface="+mn-cs"/>
            </a:rPr>
            <a:t>專題報告、成品展示、紙筆測驗、口頭報告、實驗設計，以及學習歷程檔案等多種實作與討論等活動之觀察。</a:t>
          </a:r>
          <a:endParaRPr lang="zh-TW" altLang="en-US" sz="2600" kern="1200" dirty="0">
            <a:solidFill>
              <a:schemeClr val="dk1"/>
            </a:solidFill>
            <a:latin typeface="微軟正黑體" panose="020B0604030504040204" pitchFamily="34" charset="-120"/>
            <a:ea typeface="微軟正黑體" panose="020B0604030504040204" pitchFamily="34" charset="-120"/>
            <a:cs typeface="+mn-cs"/>
          </a:endParaRPr>
        </a:p>
        <a:p>
          <a:pPr marL="228600" lvl="1" indent="-228600" algn="l" defTabSz="889000">
            <a:lnSpc>
              <a:spcPct val="100000"/>
            </a:lnSpc>
            <a:spcBef>
              <a:spcPct val="0"/>
            </a:spcBef>
            <a:spcAft>
              <a:spcPts val="0"/>
            </a:spcAft>
            <a:buChar char="••"/>
          </a:pPr>
          <a:endParaRPr lang="zh-TW" altLang="en-US" sz="2000" b="0" kern="1200" dirty="0">
            <a:latin typeface="微軟正黑體" panose="020B0604030504040204" pitchFamily="34" charset="-120"/>
            <a:ea typeface="微軟正黑體" panose="020B0604030504040204" pitchFamily="34" charset="-120"/>
          </a:endParaRPr>
        </a:p>
        <a:p>
          <a:pPr marL="228600" lvl="1" indent="-228600" algn="l" defTabSz="889000">
            <a:lnSpc>
              <a:spcPct val="100000"/>
            </a:lnSpc>
            <a:spcBef>
              <a:spcPct val="0"/>
            </a:spcBef>
            <a:spcAft>
              <a:spcPts val="0"/>
            </a:spcAft>
            <a:buChar char="••"/>
          </a:pPr>
          <a:endParaRPr lang="zh-TW" altLang="en-US" sz="2000" b="0" kern="1200" dirty="0">
            <a:latin typeface="微軟正黑體" panose="020B0604030504040204" pitchFamily="34" charset="-120"/>
            <a:ea typeface="微軟正黑體" panose="020B0604030504040204" pitchFamily="34" charset="-120"/>
          </a:endParaRPr>
        </a:p>
      </dsp:txBody>
      <dsp:txXfrm rot="-5400000">
        <a:off x="986852" y="583802"/>
        <a:ext cx="6968918" cy="395018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48A202-CF9D-4C10-8601-0750009DA951}">
      <dsp:nvSpPr>
        <dsp:cNvPr id="0" name=""/>
        <dsp:cNvSpPr/>
      </dsp:nvSpPr>
      <dsp:spPr>
        <a:xfrm>
          <a:off x="598706" y="9532"/>
          <a:ext cx="3290867" cy="2456563"/>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9A83FCE-84E4-48F4-9525-F9B997E206DE}">
      <dsp:nvSpPr>
        <dsp:cNvPr id="0" name=""/>
        <dsp:cNvSpPr/>
      </dsp:nvSpPr>
      <dsp:spPr>
        <a:xfrm>
          <a:off x="601602" y="2395450"/>
          <a:ext cx="3290867" cy="118631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lvl="0" algn="l" defTabSz="800100">
            <a:lnSpc>
              <a:spcPct val="90000"/>
            </a:lnSpc>
            <a:spcBef>
              <a:spcPct val="0"/>
            </a:spcBef>
            <a:spcAft>
              <a:spcPts val="0"/>
            </a:spcAft>
          </a:pPr>
          <a:r>
            <a:rPr lang="zh-TW" altLang="en-US" sz="1800" kern="1200" dirty="0">
              <a:latin typeface="微軟正黑體" panose="020B0604030504040204" pitchFamily="34" charset="-120"/>
              <a:ea typeface="微軟正黑體" panose="020B0604030504040204" pitchFamily="34" charset="-120"/>
            </a:rPr>
            <a:t>．</a:t>
          </a:r>
          <a:r>
            <a:rPr lang="zh-TW" altLang="en-US" sz="1800" b="1" u="sng" kern="1200" dirty="0">
              <a:solidFill>
                <a:schemeClr val="bg1"/>
              </a:solidFill>
              <a:latin typeface="微軟正黑體" panose="020B0604030504040204" pitchFamily="34" charset="-120"/>
              <a:ea typeface="微軟正黑體" panose="020B0604030504040204" pitchFamily="34" charset="-120"/>
              <a:hlinkClick xmlns:r="http://schemas.openxmlformats.org/officeDocument/2006/relationships" r:id="rId1"/>
            </a:rPr>
            <a:t>課程綱要</a:t>
          </a:r>
          <a:endParaRPr lang="zh-TW" altLang="en-US" sz="1800" b="1" u="sng" kern="1200" dirty="0">
            <a:solidFill>
              <a:schemeClr val="bg1"/>
            </a:solidFill>
            <a:latin typeface="微軟正黑體" panose="020B0604030504040204" pitchFamily="34" charset="-120"/>
            <a:ea typeface="微軟正黑體" panose="020B0604030504040204" pitchFamily="34" charset="-120"/>
          </a:endParaRPr>
        </a:p>
      </dsp:txBody>
      <dsp:txXfrm>
        <a:off x="601602" y="2395450"/>
        <a:ext cx="2317512" cy="1186313"/>
      </dsp:txXfrm>
    </dsp:sp>
    <dsp:sp modelId="{5346BA52-849F-4A7D-8B52-170149EAECD6}">
      <dsp:nvSpPr>
        <dsp:cNvPr id="0" name=""/>
        <dsp:cNvSpPr/>
      </dsp:nvSpPr>
      <dsp:spPr>
        <a:xfrm flipH="1" flipV="1">
          <a:off x="4413735" y="94961"/>
          <a:ext cx="45980" cy="45980"/>
        </a:xfrm>
        <a:prstGeom prst="ellipse">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19413" cy="493713"/>
          </a:xfrm>
          <a:prstGeom prst="rect">
            <a:avLst/>
          </a:prstGeom>
        </p:spPr>
        <p:txBody>
          <a:bodyPr vert="horz" lIns="90773" tIns="45386" rIns="90773" bIns="45386" rtlCol="0"/>
          <a:lstStyle>
            <a:lvl1pPr algn="l" eaLnBrk="1" fontAlgn="auto" hangingPunct="1">
              <a:spcBef>
                <a:spcPts val="0"/>
              </a:spcBef>
              <a:spcAft>
                <a:spcPts val="0"/>
              </a:spcAft>
              <a:defRPr sz="1200">
                <a:latin typeface="+mn-lt"/>
                <a:ea typeface="+mn-ea"/>
              </a:defRPr>
            </a:lvl1pPr>
          </a:lstStyle>
          <a:p>
            <a:pPr>
              <a:defRPr/>
            </a:pPr>
            <a:endParaRPr lang="zh-TW" altLang="en-US"/>
          </a:p>
        </p:txBody>
      </p:sp>
      <p:sp>
        <p:nvSpPr>
          <p:cNvPr id="3" name="日期版面配置區 2"/>
          <p:cNvSpPr>
            <a:spLocks noGrp="1"/>
          </p:cNvSpPr>
          <p:nvPr>
            <p:ph type="dt" sz="quarter" idx="1"/>
          </p:nvPr>
        </p:nvSpPr>
        <p:spPr>
          <a:xfrm>
            <a:off x="3814763" y="0"/>
            <a:ext cx="2919412" cy="493713"/>
          </a:xfrm>
          <a:prstGeom prst="rect">
            <a:avLst/>
          </a:prstGeom>
        </p:spPr>
        <p:txBody>
          <a:bodyPr vert="horz" lIns="90773" tIns="45386" rIns="90773" bIns="45386" rtlCol="0"/>
          <a:lstStyle>
            <a:lvl1pPr algn="r" eaLnBrk="1" fontAlgn="auto" hangingPunct="1">
              <a:spcBef>
                <a:spcPts val="0"/>
              </a:spcBef>
              <a:spcAft>
                <a:spcPts val="0"/>
              </a:spcAft>
              <a:defRPr sz="1200">
                <a:latin typeface="+mn-lt"/>
                <a:ea typeface="+mn-ea"/>
              </a:defRPr>
            </a:lvl1pPr>
          </a:lstStyle>
          <a:p>
            <a:pPr>
              <a:defRPr/>
            </a:pPr>
            <a:fld id="{DA61164F-A6E1-45E0-AC5F-97873C5E362E}" type="datetimeFigureOut">
              <a:rPr lang="zh-TW" altLang="en-US"/>
              <a:pPr>
                <a:defRPr/>
              </a:pPr>
              <a:t>2019/1/29</a:t>
            </a:fld>
            <a:endParaRPr lang="zh-TW" altLang="en-US"/>
          </a:p>
        </p:txBody>
      </p:sp>
      <p:sp>
        <p:nvSpPr>
          <p:cNvPr id="4" name="頁尾版面配置區 3"/>
          <p:cNvSpPr>
            <a:spLocks noGrp="1"/>
          </p:cNvSpPr>
          <p:nvPr>
            <p:ph type="ftr" sz="quarter" idx="2"/>
          </p:nvPr>
        </p:nvSpPr>
        <p:spPr>
          <a:xfrm>
            <a:off x="0" y="9374188"/>
            <a:ext cx="2919413" cy="493712"/>
          </a:xfrm>
          <a:prstGeom prst="rect">
            <a:avLst/>
          </a:prstGeom>
        </p:spPr>
        <p:txBody>
          <a:bodyPr vert="horz" lIns="90773" tIns="45386" rIns="90773" bIns="45386" rtlCol="0" anchor="b"/>
          <a:lstStyle>
            <a:lvl1pPr algn="l" eaLnBrk="1" fontAlgn="auto" hangingPunct="1">
              <a:spcBef>
                <a:spcPts val="0"/>
              </a:spcBef>
              <a:spcAft>
                <a:spcPts val="0"/>
              </a:spcAft>
              <a:defRPr sz="1200">
                <a:latin typeface="+mn-lt"/>
                <a:ea typeface="+mn-ea"/>
              </a:defRPr>
            </a:lvl1pPr>
          </a:lstStyle>
          <a:p>
            <a:pPr>
              <a:defRPr/>
            </a:pPr>
            <a:endParaRPr lang="zh-TW" altLang="en-US"/>
          </a:p>
        </p:txBody>
      </p:sp>
      <p:sp>
        <p:nvSpPr>
          <p:cNvPr id="5" name="投影片編號版面配置區 4"/>
          <p:cNvSpPr>
            <a:spLocks noGrp="1"/>
          </p:cNvSpPr>
          <p:nvPr>
            <p:ph type="sldNum" sz="quarter" idx="3"/>
          </p:nvPr>
        </p:nvSpPr>
        <p:spPr>
          <a:xfrm>
            <a:off x="3814763" y="9374188"/>
            <a:ext cx="2919412" cy="493712"/>
          </a:xfrm>
          <a:prstGeom prst="rect">
            <a:avLst/>
          </a:prstGeom>
        </p:spPr>
        <p:txBody>
          <a:bodyPr vert="horz" wrap="square" lIns="90773" tIns="45386" rIns="90773" bIns="45386" numCol="1" anchor="b" anchorCtr="0" compatLnSpc="1">
            <a:prstTxWarp prst="textNoShape">
              <a:avLst/>
            </a:prstTxWarp>
          </a:bodyPr>
          <a:lstStyle>
            <a:lvl1pPr algn="r" eaLnBrk="1" hangingPunct="1">
              <a:defRPr sz="1200"/>
            </a:lvl1pPr>
          </a:lstStyle>
          <a:p>
            <a:pPr>
              <a:defRPr/>
            </a:pPr>
            <a:fld id="{4C437FA9-BBA6-443B-868F-966D96418E15}" type="slidenum">
              <a:rPr lang="zh-TW" altLang="en-US"/>
              <a:pPr>
                <a:defRPr/>
              </a:pPr>
              <a:t>‹#›</a:t>
            </a:fld>
            <a:endParaRPr lang="zh-TW" altLang="en-US"/>
          </a:p>
        </p:txBody>
      </p:sp>
    </p:spTree>
    <p:extLst>
      <p:ext uri="{BB962C8B-B14F-4D97-AF65-F5344CB8AC3E}">
        <p14:creationId xmlns:p14="http://schemas.microsoft.com/office/powerpoint/2010/main" val="1640930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19413" cy="493713"/>
          </a:xfrm>
          <a:prstGeom prst="rect">
            <a:avLst/>
          </a:prstGeom>
        </p:spPr>
        <p:txBody>
          <a:bodyPr vert="horz" lIns="90773" tIns="45386" rIns="90773" bIns="45386" rtlCol="0"/>
          <a:lstStyle>
            <a:lvl1pPr algn="l" eaLnBrk="1" fontAlgn="auto" hangingPunct="1">
              <a:spcBef>
                <a:spcPts val="0"/>
              </a:spcBef>
              <a:spcAft>
                <a:spcPts val="0"/>
              </a:spcAft>
              <a:defRPr sz="1200">
                <a:latin typeface="+mn-lt"/>
                <a:ea typeface="+mn-ea"/>
              </a:defRPr>
            </a:lvl1pPr>
          </a:lstStyle>
          <a:p>
            <a:pPr>
              <a:defRPr/>
            </a:pPr>
            <a:endParaRPr lang="zh-TW" altLang="en-US"/>
          </a:p>
        </p:txBody>
      </p:sp>
      <p:sp>
        <p:nvSpPr>
          <p:cNvPr id="3" name="日期版面配置區 2"/>
          <p:cNvSpPr>
            <a:spLocks noGrp="1"/>
          </p:cNvSpPr>
          <p:nvPr>
            <p:ph type="dt" idx="1"/>
          </p:nvPr>
        </p:nvSpPr>
        <p:spPr>
          <a:xfrm>
            <a:off x="3814763" y="0"/>
            <a:ext cx="2919412" cy="493713"/>
          </a:xfrm>
          <a:prstGeom prst="rect">
            <a:avLst/>
          </a:prstGeom>
        </p:spPr>
        <p:txBody>
          <a:bodyPr vert="horz" lIns="90773" tIns="45386" rIns="90773" bIns="45386" rtlCol="0"/>
          <a:lstStyle>
            <a:lvl1pPr algn="r" eaLnBrk="1" fontAlgn="auto" hangingPunct="1">
              <a:spcBef>
                <a:spcPts val="0"/>
              </a:spcBef>
              <a:spcAft>
                <a:spcPts val="0"/>
              </a:spcAft>
              <a:defRPr sz="1200">
                <a:latin typeface="+mn-lt"/>
                <a:ea typeface="+mn-ea"/>
              </a:defRPr>
            </a:lvl1pPr>
          </a:lstStyle>
          <a:p>
            <a:pPr>
              <a:defRPr/>
            </a:pPr>
            <a:fld id="{512F1DA4-B21D-4BC0-A2BD-6D96BE224DAF}" type="datetimeFigureOut">
              <a:rPr lang="zh-TW" altLang="en-US"/>
              <a:pPr>
                <a:defRPr/>
              </a:pPr>
              <a:t>2019/1/29</a:t>
            </a:fld>
            <a:endParaRPr lang="zh-TW" altLang="en-US"/>
          </a:p>
        </p:txBody>
      </p:sp>
      <p:sp>
        <p:nvSpPr>
          <p:cNvPr id="4" name="投影片圖像版面配置區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0773" tIns="45386" rIns="90773" bIns="45386" rtlCol="0" anchor="ctr"/>
          <a:lstStyle/>
          <a:p>
            <a:pPr lvl="0"/>
            <a:endParaRPr lang="zh-TW" altLang="en-US" noProof="0"/>
          </a:p>
        </p:txBody>
      </p:sp>
      <p:sp>
        <p:nvSpPr>
          <p:cNvPr id="5" name="備忘稿版面配置區 4"/>
          <p:cNvSpPr>
            <a:spLocks noGrp="1"/>
          </p:cNvSpPr>
          <p:nvPr>
            <p:ph type="body" sz="quarter" idx="3"/>
          </p:nvPr>
        </p:nvSpPr>
        <p:spPr>
          <a:xfrm>
            <a:off x="673100" y="4687888"/>
            <a:ext cx="5389563" cy="4441825"/>
          </a:xfrm>
          <a:prstGeom prst="rect">
            <a:avLst/>
          </a:prstGeom>
        </p:spPr>
        <p:txBody>
          <a:bodyPr vert="horz" lIns="90773" tIns="45386" rIns="90773" bIns="45386" rtlCol="0">
            <a:normAutofit/>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a:xfrm>
            <a:off x="0" y="9374188"/>
            <a:ext cx="2919413" cy="493712"/>
          </a:xfrm>
          <a:prstGeom prst="rect">
            <a:avLst/>
          </a:prstGeom>
        </p:spPr>
        <p:txBody>
          <a:bodyPr vert="horz" lIns="90773" tIns="45386" rIns="90773" bIns="45386" rtlCol="0" anchor="b"/>
          <a:lstStyle>
            <a:lvl1pPr algn="l" eaLnBrk="1" fontAlgn="auto" hangingPunct="1">
              <a:spcBef>
                <a:spcPts val="0"/>
              </a:spcBef>
              <a:spcAft>
                <a:spcPts val="0"/>
              </a:spcAft>
              <a:defRPr sz="12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3814763" y="9374188"/>
            <a:ext cx="2919412" cy="493712"/>
          </a:xfrm>
          <a:prstGeom prst="rect">
            <a:avLst/>
          </a:prstGeom>
        </p:spPr>
        <p:txBody>
          <a:bodyPr vert="horz" wrap="square" lIns="90773" tIns="45386" rIns="90773" bIns="45386" numCol="1" anchor="b" anchorCtr="0" compatLnSpc="1">
            <a:prstTxWarp prst="textNoShape">
              <a:avLst/>
            </a:prstTxWarp>
          </a:bodyPr>
          <a:lstStyle>
            <a:lvl1pPr algn="r" eaLnBrk="1" hangingPunct="1">
              <a:defRPr sz="1200"/>
            </a:lvl1pPr>
          </a:lstStyle>
          <a:p>
            <a:pPr>
              <a:defRPr/>
            </a:pPr>
            <a:fld id="{B4469E3F-202C-4C68-9318-E2B55214668C}" type="slidenum">
              <a:rPr lang="zh-TW" altLang="en-US"/>
              <a:pPr>
                <a:defRPr/>
              </a:pPr>
              <a:t>‹#›</a:t>
            </a:fld>
            <a:endParaRPr lang="zh-TW" altLang="en-US"/>
          </a:p>
        </p:txBody>
      </p:sp>
    </p:spTree>
    <p:extLst>
      <p:ext uri="{BB962C8B-B14F-4D97-AF65-F5344CB8AC3E}">
        <p14:creationId xmlns:p14="http://schemas.microsoft.com/office/powerpoint/2010/main" val="41194322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2253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fld id="{D5806068-2B14-4880-85EB-ADAE1C108075}" type="slidenum">
              <a:rPr lang="zh-TW" altLang="en-US" smtClean="0"/>
              <a:pPr/>
              <a:t>5</a:t>
            </a:fld>
            <a:endParaRPr lang="en-US" altLang="zh-TW" smtClean="0"/>
          </a:p>
        </p:txBody>
      </p:sp>
    </p:spTree>
    <p:extLst>
      <p:ext uri="{BB962C8B-B14F-4D97-AF65-F5344CB8AC3E}">
        <p14:creationId xmlns:p14="http://schemas.microsoft.com/office/powerpoint/2010/main" val="3061953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7066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fld id="{AE524F92-6932-4AA1-ADD5-B6A72F99888B}" type="slidenum">
              <a:rPr lang="zh-TW" altLang="en-US" smtClean="0"/>
              <a:pPr/>
              <a:t>41</a:t>
            </a:fld>
            <a:endParaRPr lang="zh-TW" altLang="en-US" smtClean="0"/>
          </a:p>
        </p:txBody>
      </p:sp>
    </p:spTree>
    <p:extLst>
      <p:ext uri="{BB962C8B-B14F-4D97-AF65-F5344CB8AC3E}">
        <p14:creationId xmlns:p14="http://schemas.microsoft.com/office/powerpoint/2010/main" val="11734977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B4469E3F-202C-4C68-9318-E2B55214668C}" type="slidenum">
              <a:rPr lang="zh-TW" altLang="en-US" smtClean="0">
                <a:solidFill>
                  <a:prstClr val="black"/>
                </a:solidFill>
              </a:rPr>
              <a:pPr>
                <a:defRPr/>
              </a:pPr>
              <a:t>44</a:t>
            </a:fld>
            <a:endParaRPr lang="zh-TW" altLang="en-US">
              <a:solidFill>
                <a:prstClr val="black"/>
              </a:solidFill>
            </a:endParaRPr>
          </a:p>
        </p:txBody>
      </p:sp>
    </p:spTree>
    <p:extLst>
      <p:ext uri="{BB962C8B-B14F-4D97-AF65-F5344CB8AC3E}">
        <p14:creationId xmlns:p14="http://schemas.microsoft.com/office/powerpoint/2010/main" val="1232774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B4469E3F-202C-4C68-9318-E2B55214668C}" type="slidenum">
              <a:rPr lang="zh-TW" altLang="en-US" smtClean="0"/>
              <a:pPr>
                <a:defRPr/>
              </a:pPr>
              <a:t>47</a:t>
            </a:fld>
            <a:endParaRPr lang="zh-TW" altLang="en-US"/>
          </a:p>
        </p:txBody>
      </p:sp>
    </p:spTree>
    <p:extLst>
      <p:ext uri="{BB962C8B-B14F-4D97-AF65-F5344CB8AC3E}">
        <p14:creationId xmlns:p14="http://schemas.microsoft.com/office/powerpoint/2010/main" val="30972342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7885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fld id="{33E844BF-20E8-4858-AEE7-A6773EDA7D7E}" type="slidenum">
              <a:rPr lang="zh-TW" altLang="en-US" smtClean="0"/>
              <a:pPr/>
              <a:t>48</a:t>
            </a:fld>
            <a:endParaRPr lang="en-US" altLang="zh-TW" smtClean="0"/>
          </a:p>
        </p:txBody>
      </p:sp>
    </p:spTree>
    <p:extLst>
      <p:ext uri="{BB962C8B-B14F-4D97-AF65-F5344CB8AC3E}">
        <p14:creationId xmlns:p14="http://schemas.microsoft.com/office/powerpoint/2010/main" val="974090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2388"/>
              </a:spcBef>
            </a:pPr>
            <a:r>
              <a:rPr lang="zh-TW" altLang="en-US" smtClean="0">
                <a:latin typeface="微軟正黑體" panose="020B0604030504040204" pitchFamily="34" charset="-120"/>
                <a:ea typeface="微軟正黑體" panose="020B0604030504040204" pitchFamily="34" charset="-120"/>
              </a:rPr>
              <a:t>知識</a:t>
            </a:r>
            <a:endParaRPr lang="en-US" altLang="zh-TW" smtClean="0">
              <a:latin typeface="微軟正黑體" panose="020B0604030504040204" pitchFamily="34" charset="-120"/>
              <a:ea typeface="微軟正黑體" panose="020B0604030504040204" pitchFamily="34" charset="-120"/>
            </a:endParaRPr>
          </a:p>
          <a:p>
            <a:pPr eaLnBrk="1" hangingPunct="1">
              <a:spcBef>
                <a:spcPts val="2388"/>
              </a:spcBef>
            </a:pPr>
            <a:r>
              <a:rPr lang="zh-TW" altLang="en-US" smtClean="0">
                <a:latin typeface="微軟正黑體" panose="020B0604030504040204" pitchFamily="34" charset="-120"/>
                <a:ea typeface="微軟正黑體" panose="020B0604030504040204" pitchFamily="34" charset="-120"/>
              </a:rPr>
              <a:t>能力：涵蓋技能層面</a:t>
            </a:r>
            <a:endParaRPr lang="en-US" altLang="zh-TW" smtClean="0">
              <a:latin typeface="微軟正黑體" panose="020B0604030504040204" pitchFamily="34" charset="-120"/>
              <a:ea typeface="微軟正黑體" panose="020B0604030504040204" pitchFamily="34" charset="-120"/>
            </a:endParaRPr>
          </a:p>
          <a:p>
            <a:pPr eaLnBrk="1" hangingPunct="1">
              <a:spcBef>
                <a:spcPts val="2388"/>
              </a:spcBef>
            </a:pPr>
            <a:r>
              <a:rPr lang="zh-TW" altLang="en-US" smtClean="0">
                <a:latin typeface="微軟正黑體" panose="020B0604030504040204" pitchFamily="34" charset="-120"/>
                <a:ea typeface="微軟正黑體" panose="020B0604030504040204" pitchFamily="34" charset="-120"/>
              </a:rPr>
              <a:t>態度：涵蓋情意、價值、習慣層面</a:t>
            </a:r>
            <a:endParaRPr lang="en-US" altLang="zh-TW" smtClean="0">
              <a:latin typeface="微軟正黑體" panose="020B0604030504040204" pitchFamily="34" charset="-120"/>
              <a:ea typeface="微軟正黑體" panose="020B0604030504040204" pitchFamily="34" charset="-120"/>
            </a:endParaRPr>
          </a:p>
        </p:txBody>
      </p:sp>
      <p:sp>
        <p:nvSpPr>
          <p:cNvPr id="2458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fld id="{24A5F3B7-9FC2-4E91-B37F-44A8FECABA7D}" type="slidenum">
              <a:rPr lang="zh-TW" altLang="en-US" smtClean="0"/>
              <a:pPr/>
              <a:t>7</a:t>
            </a:fld>
            <a:endParaRPr lang="zh-TW" altLang="en-US" smtClean="0"/>
          </a:p>
        </p:txBody>
      </p:sp>
    </p:spTree>
    <p:extLst>
      <p:ext uri="{BB962C8B-B14F-4D97-AF65-F5344CB8AC3E}">
        <p14:creationId xmlns:p14="http://schemas.microsoft.com/office/powerpoint/2010/main" val="3948898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TW" altLang="zh-TW" smtClean="0"/>
              <a:t>三面與九項核心素養彼此之間係以「虛線」表示，彰顯核心素養的學習係整全式</a:t>
            </a:r>
            <a:r>
              <a:rPr lang="en-US" altLang="zh-TW" smtClean="0"/>
              <a:t>(holistic)</a:t>
            </a:r>
            <a:r>
              <a:rPr lang="zh-TW" altLang="zh-TW" smtClean="0"/>
              <a:t>、動態的</a:t>
            </a:r>
            <a:r>
              <a:rPr lang="en-US" altLang="zh-TW" smtClean="0"/>
              <a:t>(dynamaic)</a:t>
            </a:r>
            <a:r>
              <a:rPr lang="zh-TW" altLang="zh-TW" smtClean="0"/>
              <a:t>及有機的</a:t>
            </a:r>
            <a:r>
              <a:rPr lang="en-US" altLang="zh-TW" smtClean="0"/>
              <a:t>(organic)</a:t>
            </a:r>
            <a:r>
              <a:rPr lang="zh-TW" altLang="zh-TW" smtClean="0"/>
              <a:t>概念，儘管三面九項可分不同的面向與項目，但彼此之間是相互連結及交互運用。</a:t>
            </a:r>
            <a:endParaRPr lang="zh-TW" altLang="en-US" smtClean="0"/>
          </a:p>
        </p:txBody>
      </p:sp>
      <p:sp>
        <p:nvSpPr>
          <p:cNvPr id="2765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fld id="{DE6E2BAD-C9EA-4017-B3D3-66DB2691EEAA}" type="slidenum">
              <a:rPr lang="zh-TW" altLang="en-US" smtClean="0"/>
              <a:pPr/>
              <a:t>9</a:t>
            </a:fld>
            <a:endParaRPr lang="zh-TW" altLang="en-US" smtClean="0"/>
          </a:p>
        </p:txBody>
      </p:sp>
    </p:spTree>
    <p:extLst>
      <p:ext uri="{BB962C8B-B14F-4D97-AF65-F5344CB8AC3E}">
        <p14:creationId xmlns:p14="http://schemas.microsoft.com/office/powerpoint/2010/main" val="1920238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3072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fld id="{5FA35EF4-8BC5-49C4-8FCA-99111FD3D81E}" type="slidenum">
              <a:rPr lang="zh-TW" altLang="en-US" smtClean="0"/>
              <a:pPr/>
              <a:t>11</a:t>
            </a:fld>
            <a:endParaRPr lang="zh-TW" altLang="en-US" smtClean="0"/>
          </a:p>
        </p:txBody>
      </p:sp>
    </p:spTree>
    <p:extLst>
      <p:ext uri="{BB962C8B-B14F-4D97-AF65-F5344CB8AC3E}">
        <p14:creationId xmlns:p14="http://schemas.microsoft.com/office/powerpoint/2010/main" val="1078924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358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fld id="{7234AFCF-17A3-4E43-A377-45D4927115D3}" type="slidenum">
              <a:rPr lang="zh-TW" altLang="en-US" smtClean="0"/>
              <a:pPr/>
              <a:t>14</a:t>
            </a:fld>
            <a:endParaRPr lang="en-US" altLang="zh-TW" smtClean="0"/>
          </a:p>
        </p:txBody>
      </p:sp>
    </p:spTree>
    <p:extLst>
      <p:ext uri="{BB962C8B-B14F-4D97-AF65-F5344CB8AC3E}">
        <p14:creationId xmlns:p14="http://schemas.microsoft.com/office/powerpoint/2010/main" val="1417611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smtClean="0"/>
          </a:p>
        </p:txBody>
      </p:sp>
      <p:sp>
        <p:nvSpPr>
          <p:cNvPr id="3891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fld id="{F0C44901-F173-494C-B286-374A930695C3}" type="slidenum">
              <a:rPr lang="zh-TW" altLang="en-US" smtClean="0"/>
              <a:pPr/>
              <a:t>16</a:t>
            </a:fld>
            <a:endParaRPr lang="zh-TW" altLang="en-US" smtClean="0"/>
          </a:p>
        </p:txBody>
      </p:sp>
    </p:spTree>
    <p:extLst>
      <p:ext uri="{BB962C8B-B14F-4D97-AF65-F5344CB8AC3E}">
        <p14:creationId xmlns:p14="http://schemas.microsoft.com/office/powerpoint/2010/main" val="1958710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4915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fld id="{266A74CF-34C4-4BEF-BB2E-1B58F6E7B997}" type="slidenum">
              <a:rPr lang="zh-TW" altLang="en-US" smtClean="0"/>
              <a:pPr/>
              <a:t>26</a:t>
            </a:fld>
            <a:endParaRPr lang="zh-TW" altLang="en-US" smtClean="0"/>
          </a:p>
        </p:txBody>
      </p:sp>
    </p:spTree>
    <p:extLst>
      <p:ext uri="{BB962C8B-B14F-4D97-AF65-F5344CB8AC3E}">
        <p14:creationId xmlns:p14="http://schemas.microsoft.com/office/powerpoint/2010/main" val="1075371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93D1630C-26BD-4C3C-8246-D525E0BD3594}" type="slidenum">
              <a:rPr lang="zh-TW" altLang="en-US" smtClean="0"/>
              <a:pPr>
                <a:defRPr/>
              </a:pPr>
              <a:t>35</a:t>
            </a:fld>
            <a:endParaRPr lang="en-US" altLang="zh-TW" dirty="0"/>
          </a:p>
        </p:txBody>
      </p:sp>
    </p:spTree>
    <p:extLst>
      <p:ext uri="{BB962C8B-B14F-4D97-AF65-F5344CB8AC3E}">
        <p14:creationId xmlns:p14="http://schemas.microsoft.com/office/powerpoint/2010/main" val="3011777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kumimoji="0" lang="zh-TW" altLang="en-US" smtClean="0"/>
          </a:p>
        </p:txBody>
      </p:sp>
      <p:sp>
        <p:nvSpPr>
          <p:cNvPr id="14746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fld id="{D14933C5-F73D-462C-A42A-725EE8308ED8}" type="slidenum">
              <a:rPr lang="zh-TW" altLang="en-US" smtClean="0"/>
              <a:pPr/>
              <a:t>37</a:t>
            </a:fld>
            <a:endParaRPr lang="en-US" altLang="zh-TW" smtClean="0"/>
          </a:p>
        </p:txBody>
      </p:sp>
    </p:spTree>
    <p:extLst>
      <p:ext uri="{BB962C8B-B14F-4D97-AF65-F5344CB8AC3E}">
        <p14:creationId xmlns:p14="http://schemas.microsoft.com/office/powerpoint/2010/main" val="3011107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lvl1pPr>
              <a:defRPr/>
            </a:lvl1pPr>
          </a:lstStyle>
          <a:p>
            <a:pPr>
              <a:defRPr/>
            </a:pPr>
            <a:fld id="{171FDE57-9F0C-4093-B3C0-FCB3095EB0D3}" type="datetime1">
              <a:rPr lang="zh-TW" altLang="en-US" smtClean="0"/>
              <a:pPr>
                <a:defRPr/>
              </a:pPr>
              <a:t>2019/1/29</a:t>
            </a:fld>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4EC30CFB-5247-4BF2-9AB4-3ADF4FE8C5D6}" type="slidenum">
              <a:rPr lang="zh-TW" altLang="en-US"/>
              <a:pPr>
                <a:defRPr/>
              </a:pPr>
              <a:t>‹#›</a:t>
            </a:fld>
            <a:endParaRPr lang="zh-TW" altLang="en-US"/>
          </a:p>
        </p:txBody>
      </p:sp>
    </p:spTree>
    <p:extLst>
      <p:ext uri="{BB962C8B-B14F-4D97-AF65-F5344CB8AC3E}">
        <p14:creationId xmlns:p14="http://schemas.microsoft.com/office/powerpoint/2010/main" val="842965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lvl1pPr>
              <a:defRPr/>
            </a:lvl1pPr>
          </a:lstStyle>
          <a:p>
            <a:pPr>
              <a:defRPr/>
            </a:pPr>
            <a:fld id="{CFFE2465-1CC6-4134-B4F8-256DAD40D6C1}" type="datetime1">
              <a:rPr lang="zh-TW" altLang="en-US" smtClean="0"/>
              <a:pPr>
                <a:defRPr/>
              </a:pPr>
              <a:t>2019/1/29</a:t>
            </a:fld>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AB582372-D87E-4E09-B33F-8A73F13DA6C6}" type="slidenum">
              <a:rPr lang="zh-TW" altLang="en-US"/>
              <a:pPr>
                <a:defRPr/>
              </a:pPr>
              <a:t>‹#›</a:t>
            </a:fld>
            <a:endParaRPr lang="zh-TW" altLang="en-US"/>
          </a:p>
        </p:txBody>
      </p:sp>
    </p:spTree>
    <p:extLst>
      <p:ext uri="{BB962C8B-B14F-4D97-AF65-F5344CB8AC3E}">
        <p14:creationId xmlns:p14="http://schemas.microsoft.com/office/powerpoint/2010/main" val="704709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lvl1pPr>
              <a:defRPr/>
            </a:lvl1pPr>
          </a:lstStyle>
          <a:p>
            <a:pPr>
              <a:defRPr/>
            </a:pPr>
            <a:fld id="{7C28F062-CFF9-4226-87A3-1C846E2BA19C}" type="datetime1">
              <a:rPr lang="zh-TW" altLang="en-US" smtClean="0"/>
              <a:pPr>
                <a:defRPr/>
              </a:pPr>
              <a:t>2019/1/29</a:t>
            </a:fld>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B693FB27-4799-4B6D-9F6B-4EEE5AC9E4D2}" type="slidenum">
              <a:rPr lang="zh-TW" altLang="en-US"/>
              <a:pPr>
                <a:defRPr/>
              </a:pPr>
              <a:t>‹#›</a:t>
            </a:fld>
            <a:endParaRPr lang="zh-TW" altLang="en-US"/>
          </a:p>
        </p:txBody>
      </p:sp>
    </p:spTree>
    <p:extLst>
      <p:ext uri="{BB962C8B-B14F-4D97-AF65-F5344CB8AC3E}">
        <p14:creationId xmlns:p14="http://schemas.microsoft.com/office/powerpoint/2010/main" val="39412806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bg>
      <p:bgPr>
        <a:solidFill>
          <a:srgbClr val="FFFBE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1125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kumimoji="1">
                <a:latin typeface="Arial" pitchFamily="34" charset="0"/>
              </a:defRPr>
            </a:lvl1pPr>
          </a:lstStyle>
          <a:p>
            <a:pPr>
              <a:defRPr/>
            </a:pPr>
            <a:fld id="{FF91D48B-4A19-4A10-A86F-153221712C4A}" type="datetime1">
              <a:rPr lang="zh-TW" altLang="en-US" smtClean="0"/>
              <a:pPr>
                <a:defRPr/>
              </a:pPr>
              <a:t>2019/1/29</a:t>
            </a:fld>
            <a:endParaRPr lang="zh-TW" altLang="en-US"/>
          </a:p>
        </p:txBody>
      </p:sp>
      <p:sp>
        <p:nvSpPr>
          <p:cNvPr id="5" name="Footer Placeholder 4"/>
          <p:cNvSpPr>
            <a:spLocks noGrp="1"/>
          </p:cNvSpPr>
          <p:nvPr>
            <p:ph type="ftr" sz="quarter" idx="11"/>
          </p:nvPr>
        </p:nvSpPr>
        <p:spPr/>
        <p:txBody>
          <a:bodyPr/>
          <a:lstStyle>
            <a:lvl1pPr fontAlgn="base">
              <a:spcBef>
                <a:spcPct val="0"/>
              </a:spcBef>
              <a:spcAft>
                <a:spcPct val="0"/>
              </a:spcAft>
              <a:defRPr kumimoji="1">
                <a:latin typeface="Arial" pitchFamily="34" charset="0"/>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kumimoji="1">
                <a:latin typeface="Arial" panose="020B0604020202020204" pitchFamily="34" charset="0"/>
              </a:defRPr>
            </a:lvl1pPr>
          </a:lstStyle>
          <a:p>
            <a:pPr>
              <a:defRPr/>
            </a:pPr>
            <a:fld id="{52A6A4AE-7164-47AF-A9E1-F559D99EE760}" type="slidenum">
              <a:rPr lang="zh-TW" altLang="en-US"/>
              <a:pPr>
                <a:defRPr/>
              </a:pPr>
              <a:t>‹#›</a:t>
            </a:fld>
            <a:endParaRPr lang="zh-TW" altLang="en-US"/>
          </a:p>
        </p:txBody>
      </p:sp>
    </p:spTree>
    <p:extLst>
      <p:ext uri="{BB962C8B-B14F-4D97-AF65-F5344CB8AC3E}">
        <p14:creationId xmlns:p14="http://schemas.microsoft.com/office/powerpoint/2010/main" val="36619277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kumimoji="1">
                <a:latin typeface="Arial" pitchFamily="34" charset="0"/>
              </a:defRPr>
            </a:lvl1pPr>
          </a:lstStyle>
          <a:p>
            <a:pPr>
              <a:defRPr/>
            </a:pPr>
            <a:fld id="{90063648-F0BB-4767-9365-ED3F2744EE01}" type="datetime1">
              <a:rPr lang="zh-TW" altLang="en-US" smtClean="0"/>
              <a:pPr>
                <a:defRPr/>
              </a:pPr>
              <a:t>2019/1/29</a:t>
            </a:fld>
            <a:endParaRPr lang="zh-TW" altLang="en-US"/>
          </a:p>
        </p:txBody>
      </p:sp>
      <p:sp>
        <p:nvSpPr>
          <p:cNvPr id="5" name="Footer Placeholder 4"/>
          <p:cNvSpPr>
            <a:spLocks noGrp="1"/>
          </p:cNvSpPr>
          <p:nvPr>
            <p:ph type="ftr" sz="quarter" idx="11"/>
          </p:nvPr>
        </p:nvSpPr>
        <p:spPr/>
        <p:txBody>
          <a:bodyPr/>
          <a:lstStyle>
            <a:lvl1pPr fontAlgn="base">
              <a:spcBef>
                <a:spcPct val="0"/>
              </a:spcBef>
              <a:spcAft>
                <a:spcPct val="0"/>
              </a:spcAft>
              <a:defRPr kumimoji="1">
                <a:latin typeface="Arial" pitchFamily="34" charset="0"/>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kumimoji="1">
                <a:latin typeface="Arial" panose="020B0604020202020204" pitchFamily="34" charset="0"/>
              </a:defRPr>
            </a:lvl1pPr>
          </a:lstStyle>
          <a:p>
            <a:pPr>
              <a:defRPr/>
            </a:pPr>
            <a:fld id="{A8611035-71FB-421C-AF28-A705024C50DC}" type="slidenum">
              <a:rPr lang="zh-TW" altLang="en-US"/>
              <a:pPr>
                <a:defRPr/>
              </a:pPr>
              <a:t>‹#›</a:t>
            </a:fld>
            <a:endParaRPr lang="zh-TW" altLang="en-US"/>
          </a:p>
        </p:txBody>
      </p:sp>
    </p:spTree>
    <p:extLst>
      <p:ext uri="{BB962C8B-B14F-4D97-AF65-F5344CB8AC3E}">
        <p14:creationId xmlns:p14="http://schemas.microsoft.com/office/powerpoint/2010/main" val="22249851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lvl1pPr fontAlgn="base">
              <a:spcBef>
                <a:spcPct val="0"/>
              </a:spcBef>
              <a:spcAft>
                <a:spcPct val="0"/>
              </a:spcAft>
              <a:defRPr kumimoji="1">
                <a:latin typeface="Arial" pitchFamily="34" charset="0"/>
              </a:defRPr>
            </a:lvl1pPr>
          </a:lstStyle>
          <a:p>
            <a:pPr>
              <a:defRPr/>
            </a:pPr>
            <a:fld id="{E7C24819-F6C7-4874-BF98-16535E7F2263}" type="datetime1">
              <a:rPr lang="zh-TW" altLang="en-US" smtClean="0"/>
              <a:pPr>
                <a:defRPr/>
              </a:pPr>
              <a:t>2019/1/29</a:t>
            </a:fld>
            <a:endParaRPr lang="zh-TW" altLang="en-US"/>
          </a:p>
        </p:txBody>
      </p:sp>
      <p:sp>
        <p:nvSpPr>
          <p:cNvPr id="5" name="Footer Placeholder 4"/>
          <p:cNvSpPr>
            <a:spLocks noGrp="1"/>
          </p:cNvSpPr>
          <p:nvPr>
            <p:ph type="ftr" sz="quarter" idx="11"/>
          </p:nvPr>
        </p:nvSpPr>
        <p:spPr/>
        <p:txBody>
          <a:bodyPr/>
          <a:lstStyle>
            <a:lvl1pPr fontAlgn="base">
              <a:spcBef>
                <a:spcPct val="0"/>
              </a:spcBef>
              <a:spcAft>
                <a:spcPct val="0"/>
              </a:spcAft>
              <a:defRPr kumimoji="1">
                <a:latin typeface="Arial" pitchFamily="34" charset="0"/>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kumimoji="1">
                <a:latin typeface="Arial" panose="020B0604020202020204" pitchFamily="34" charset="0"/>
              </a:defRPr>
            </a:lvl1pPr>
          </a:lstStyle>
          <a:p>
            <a:pPr>
              <a:defRPr/>
            </a:pPr>
            <a:fld id="{13645CAF-A88B-47C4-9740-75BC09FE0786}" type="slidenum">
              <a:rPr lang="zh-TW" altLang="en-US"/>
              <a:pPr>
                <a:defRPr/>
              </a:pPr>
              <a:t>‹#›</a:t>
            </a:fld>
            <a:endParaRPr lang="zh-TW" altLang="en-US"/>
          </a:p>
        </p:txBody>
      </p:sp>
    </p:spTree>
    <p:extLst>
      <p:ext uri="{BB962C8B-B14F-4D97-AF65-F5344CB8AC3E}">
        <p14:creationId xmlns:p14="http://schemas.microsoft.com/office/powerpoint/2010/main" val="36896339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lvl1pPr fontAlgn="base">
              <a:spcBef>
                <a:spcPct val="0"/>
              </a:spcBef>
              <a:spcAft>
                <a:spcPct val="0"/>
              </a:spcAft>
              <a:defRPr kumimoji="1">
                <a:latin typeface="Arial" pitchFamily="34" charset="0"/>
              </a:defRPr>
            </a:lvl1pPr>
          </a:lstStyle>
          <a:p>
            <a:pPr>
              <a:defRPr/>
            </a:pPr>
            <a:fld id="{3E811B6B-2E27-43C9-9828-6236F9C059E3}" type="datetime1">
              <a:rPr lang="zh-TW" altLang="en-US" smtClean="0"/>
              <a:pPr>
                <a:defRPr/>
              </a:pPr>
              <a:t>2019/1/29</a:t>
            </a:fld>
            <a:endParaRPr lang="zh-TW" altLang="en-US"/>
          </a:p>
        </p:txBody>
      </p:sp>
      <p:sp>
        <p:nvSpPr>
          <p:cNvPr id="6" name="Footer Placeholder 5"/>
          <p:cNvSpPr>
            <a:spLocks noGrp="1"/>
          </p:cNvSpPr>
          <p:nvPr>
            <p:ph type="ftr" sz="quarter" idx="11"/>
          </p:nvPr>
        </p:nvSpPr>
        <p:spPr/>
        <p:txBody>
          <a:bodyPr/>
          <a:lstStyle>
            <a:lvl1pPr fontAlgn="base">
              <a:spcBef>
                <a:spcPct val="0"/>
              </a:spcBef>
              <a:spcAft>
                <a:spcPct val="0"/>
              </a:spcAft>
              <a:defRPr kumimoji="1">
                <a:latin typeface="Arial" pitchFamily="34" charset="0"/>
              </a:defRPr>
            </a:lvl1pPr>
          </a:lstStyle>
          <a:p>
            <a:pPr>
              <a:defRPr/>
            </a:pPr>
            <a:endParaRPr lang="zh-TW" altLang="en-US"/>
          </a:p>
        </p:txBody>
      </p:sp>
      <p:sp>
        <p:nvSpPr>
          <p:cNvPr id="7" name="Slide Number Placeholder 6"/>
          <p:cNvSpPr>
            <a:spLocks noGrp="1"/>
          </p:cNvSpPr>
          <p:nvPr>
            <p:ph type="sldNum" sz="quarter" idx="12"/>
          </p:nvPr>
        </p:nvSpPr>
        <p:spPr/>
        <p:txBody>
          <a:bodyPr/>
          <a:lstStyle>
            <a:lvl1pPr>
              <a:defRPr kumimoji="1">
                <a:latin typeface="Arial" panose="020B0604020202020204" pitchFamily="34" charset="0"/>
              </a:defRPr>
            </a:lvl1pPr>
          </a:lstStyle>
          <a:p>
            <a:pPr>
              <a:defRPr/>
            </a:pPr>
            <a:fld id="{1D5A5B88-E67A-43CB-AD7B-A794EC9A5F9E}" type="slidenum">
              <a:rPr lang="zh-TW" altLang="en-US"/>
              <a:pPr>
                <a:defRPr/>
              </a:pPr>
              <a:t>‹#›</a:t>
            </a:fld>
            <a:endParaRPr lang="zh-TW" altLang="en-US"/>
          </a:p>
        </p:txBody>
      </p:sp>
    </p:spTree>
    <p:extLst>
      <p:ext uri="{BB962C8B-B14F-4D97-AF65-F5344CB8AC3E}">
        <p14:creationId xmlns:p14="http://schemas.microsoft.com/office/powerpoint/2010/main" val="37177683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lvl1pPr fontAlgn="base">
              <a:spcBef>
                <a:spcPct val="0"/>
              </a:spcBef>
              <a:spcAft>
                <a:spcPct val="0"/>
              </a:spcAft>
              <a:defRPr kumimoji="1">
                <a:latin typeface="Arial" pitchFamily="34" charset="0"/>
              </a:defRPr>
            </a:lvl1pPr>
          </a:lstStyle>
          <a:p>
            <a:pPr>
              <a:defRPr/>
            </a:pPr>
            <a:fld id="{83C5FF89-F5A2-477B-BE70-F5070E01A476}" type="datetime1">
              <a:rPr lang="zh-TW" altLang="en-US" smtClean="0"/>
              <a:pPr>
                <a:defRPr/>
              </a:pPr>
              <a:t>2019/1/29</a:t>
            </a:fld>
            <a:endParaRPr lang="zh-TW" altLang="en-US"/>
          </a:p>
        </p:txBody>
      </p:sp>
      <p:sp>
        <p:nvSpPr>
          <p:cNvPr id="8" name="Footer Placeholder 7"/>
          <p:cNvSpPr>
            <a:spLocks noGrp="1"/>
          </p:cNvSpPr>
          <p:nvPr>
            <p:ph type="ftr" sz="quarter" idx="11"/>
          </p:nvPr>
        </p:nvSpPr>
        <p:spPr/>
        <p:txBody>
          <a:bodyPr/>
          <a:lstStyle>
            <a:lvl1pPr fontAlgn="base">
              <a:spcBef>
                <a:spcPct val="0"/>
              </a:spcBef>
              <a:spcAft>
                <a:spcPct val="0"/>
              </a:spcAft>
              <a:defRPr kumimoji="1">
                <a:latin typeface="Arial" pitchFamily="34" charset="0"/>
              </a:defRPr>
            </a:lvl1pPr>
          </a:lstStyle>
          <a:p>
            <a:pPr>
              <a:defRPr/>
            </a:pPr>
            <a:endParaRPr lang="zh-TW" altLang="en-US"/>
          </a:p>
        </p:txBody>
      </p:sp>
      <p:sp>
        <p:nvSpPr>
          <p:cNvPr id="9" name="Slide Number Placeholder 8"/>
          <p:cNvSpPr>
            <a:spLocks noGrp="1"/>
          </p:cNvSpPr>
          <p:nvPr>
            <p:ph type="sldNum" sz="quarter" idx="12"/>
          </p:nvPr>
        </p:nvSpPr>
        <p:spPr/>
        <p:txBody>
          <a:bodyPr/>
          <a:lstStyle>
            <a:lvl1pPr>
              <a:defRPr kumimoji="1">
                <a:latin typeface="Arial" panose="020B0604020202020204" pitchFamily="34" charset="0"/>
              </a:defRPr>
            </a:lvl1pPr>
          </a:lstStyle>
          <a:p>
            <a:pPr>
              <a:defRPr/>
            </a:pPr>
            <a:fld id="{21D0D99D-E0EA-4D67-BDBB-E7CFF65DA2CF}" type="slidenum">
              <a:rPr lang="zh-TW" altLang="en-US"/>
              <a:pPr>
                <a:defRPr/>
              </a:pPr>
              <a:t>‹#›</a:t>
            </a:fld>
            <a:endParaRPr lang="zh-TW" altLang="en-US"/>
          </a:p>
        </p:txBody>
      </p:sp>
    </p:spTree>
    <p:extLst>
      <p:ext uri="{BB962C8B-B14F-4D97-AF65-F5344CB8AC3E}">
        <p14:creationId xmlns:p14="http://schemas.microsoft.com/office/powerpoint/2010/main" val="31439053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lvl1pPr fontAlgn="base">
              <a:spcBef>
                <a:spcPct val="0"/>
              </a:spcBef>
              <a:spcAft>
                <a:spcPct val="0"/>
              </a:spcAft>
              <a:defRPr kumimoji="1">
                <a:latin typeface="Arial" pitchFamily="34" charset="0"/>
              </a:defRPr>
            </a:lvl1pPr>
          </a:lstStyle>
          <a:p>
            <a:pPr>
              <a:defRPr/>
            </a:pPr>
            <a:fld id="{946AC204-FF25-4838-A3C7-29BFD4A58EFE}" type="datetime1">
              <a:rPr lang="zh-TW" altLang="en-US" smtClean="0"/>
              <a:pPr>
                <a:defRPr/>
              </a:pPr>
              <a:t>2019/1/29</a:t>
            </a:fld>
            <a:endParaRPr lang="zh-TW" altLang="en-US"/>
          </a:p>
        </p:txBody>
      </p:sp>
      <p:sp>
        <p:nvSpPr>
          <p:cNvPr id="4" name="Footer Placeholder 3"/>
          <p:cNvSpPr>
            <a:spLocks noGrp="1"/>
          </p:cNvSpPr>
          <p:nvPr>
            <p:ph type="ftr" sz="quarter" idx="11"/>
          </p:nvPr>
        </p:nvSpPr>
        <p:spPr/>
        <p:txBody>
          <a:bodyPr/>
          <a:lstStyle>
            <a:lvl1pPr fontAlgn="base">
              <a:spcBef>
                <a:spcPct val="0"/>
              </a:spcBef>
              <a:spcAft>
                <a:spcPct val="0"/>
              </a:spcAft>
              <a:defRPr kumimoji="1">
                <a:latin typeface="Arial" pitchFamily="34" charset="0"/>
              </a:defRPr>
            </a:lvl1pPr>
          </a:lstStyle>
          <a:p>
            <a:pPr>
              <a:defRPr/>
            </a:pPr>
            <a:endParaRPr lang="zh-TW" altLang="en-US"/>
          </a:p>
        </p:txBody>
      </p:sp>
      <p:sp>
        <p:nvSpPr>
          <p:cNvPr id="5" name="Slide Number Placeholder 4"/>
          <p:cNvSpPr>
            <a:spLocks noGrp="1"/>
          </p:cNvSpPr>
          <p:nvPr>
            <p:ph type="sldNum" sz="quarter" idx="12"/>
          </p:nvPr>
        </p:nvSpPr>
        <p:spPr/>
        <p:txBody>
          <a:bodyPr/>
          <a:lstStyle>
            <a:lvl1pPr>
              <a:defRPr kumimoji="1">
                <a:latin typeface="Arial" panose="020B0604020202020204" pitchFamily="34" charset="0"/>
              </a:defRPr>
            </a:lvl1pPr>
          </a:lstStyle>
          <a:p>
            <a:pPr>
              <a:defRPr/>
            </a:pPr>
            <a:fld id="{04BFC12E-7021-439A-AEFB-D8CF1F389C05}" type="slidenum">
              <a:rPr lang="zh-TW" altLang="en-US"/>
              <a:pPr>
                <a:defRPr/>
              </a:pPr>
              <a:t>‹#›</a:t>
            </a:fld>
            <a:endParaRPr lang="zh-TW" altLang="en-US"/>
          </a:p>
        </p:txBody>
      </p:sp>
    </p:spTree>
    <p:extLst>
      <p:ext uri="{BB962C8B-B14F-4D97-AF65-F5344CB8AC3E}">
        <p14:creationId xmlns:p14="http://schemas.microsoft.com/office/powerpoint/2010/main" val="12335986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kumimoji="1">
                <a:latin typeface="Arial" pitchFamily="34" charset="0"/>
              </a:defRPr>
            </a:lvl1pPr>
          </a:lstStyle>
          <a:p>
            <a:pPr>
              <a:defRPr/>
            </a:pPr>
            <a:fld id="{421FCA36-E0B5-420B-9BF9-4ACCC7AEF237}" type="datetime1">
              <a:rPr lang="zh-TW" altLang="en-US" smtClean="0"/>
              <a:pPr>
                <a:defRPr/>
              </a:pPr>
              <a:t>2019/1/29</a:t>
            </a:fld>
            <a:endParaRPr lang="zh-TW" altLang="en-US"/>
          </a:p>
        </p:txBody>
      </p:sp>
      <p:sp>
        <p:nvSpPr>
          <p:cNvPr id="3" name="Footer Placeholder 2"/>
          <p:cNvSpPr>
            <a:spLocks noGrp="1"/>
          </p:cNvSpPr>
          <p:nvPr>
            <p:ph type="ftr" sz="quarter" idx="11"/>
          </p:nvPr>
        </p:nvSpPr>
        <p:spPr/>
        <p:txBody>
          <a:bodyPr/>
          <a:lstStyle>
            <a:lvl1pPr fontAlgn="base">
              <a:spcBef>
                <a:spcPct val="0"/>
              </a:spcBef>
              <a:spcAft>
                <a:spcPct val="0"/>
              </a:spcAft>
              <a:defRPr kumimoji="1">
                <a:latin typeface="Arial" pitchFamily="34" charset="0"/>
              </a:defRPr>
            </a:lvl1pPr>
          </a:lstStyle>
          <a:p>
            <a:pPr>
              <a:defRPr/>
            </a:pPr>
            <a:endParaRPr lang="zh-TW" altLang="en-US"/>
          </a:p>
        </p:txBody>
      </p:sp>
      <p:sp>
        <p:nvSpPr>
          <p:cNvPr id="4" name="Slide Number Placeholder 3"/>
          <p:cNvSpPr>
            <a:spLocks noGrp="1"/>
          </p:cNvSpPr>
          <p:nvPr>
            <p:ph type="sldNum" sz="quarter" idx="12"/>
          </p:nvPr>
        </p:nvSpPr>
        <p:spPr/>
        <p:txBody>
          <a:bodyPr/>
          <a:lstStyle>
            <a:lvl1pPr>
              <a:defRPr kumimoji="1">
                <a:latin typeface="Arial" panose="020B0604020202020204" pitchFamily="34" charset="0"/>
              </a:defRPr>
            </a:lvl1pPr>
          </a:lstStyle>
          <a:p>
            <a:pPr>
              <a:defRPr/>
            </a:pPr>
            <a:fld id="{776E12A3-F409-462F-81C9-6275367099C8}" type="slidenum">
              <a:rPr lang="zh-TW" altLang="en-US"/>
              <a:pPr>
                <a:defRPr/>
              </a:pPr>
              <a:t>‹#›</a:t>
            </a:fld>
            <a:endParaRPr lang="zh-TW" altLang="en-US"/>
          </a:p>
        </p:txBody>
      </p:sp>
    </p:spTree>
    <p:extLst>
      <p:ext uri="{BB962C8B-B14F-4D97-AF65-F5344CB8AC3E}">
        <p14:creationId xmlns:p14="http://schemas.microsoft.com/office/powerpoint/2010/main" val="1665684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lvl1pPr>
              <a:defRPr/>
            </a:lvl1pPr>
          </a:lstStyle>
          <a:p>
            <a:pPr>
              <a:defRPr/>
            </a:pPr>
            <a:fld id="{B84C15E5-E434-4C59-A8A2-AB7699A1E15C}" type="datetime1">
              <a:rPr lang="zh-TW" altLang="en-US" smtClean="0"/>
              <a:pPr>
                <a:defRPr/>
              </a:pPr>
              <a:t>2019/1/29</a:t>
            </a:fld>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12F3F063-C514-4327-903E-15B5C1B7965F}" type="slidenum">
              <a:rPr lang="zh-TW" altLang="en-US"/>
              <a:pPr>
                <a:defRPr/>
              </a:pPr>
              <a:t>‹#›</a:t>
            </a:fld>
            <a:endParaRPr lang="zh-TW" altLang="en-US"/>
          </a:p>
        </p:txBody>
      </p:sp>
    </p:spTree>
    <p:extLst>
      <p:ext uri="{BB962C8B-B14F-4D97-AF65-F5344CB8AC3E}">
        <p14:creationId xmlns:p14="http://schemas.microsoft.com/office/powerpoint/2010/main" val="35673466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lvl1pPr fontAlgn="base">
              <a:spcBef>
                <a:spcPct val="0"/>
              </a:spcBef>
              <a:spcAft>
                <a:spcPct val="0"/>
              </a:spcAft>
              <a:defRPr kumimoji="1">
                <a:latin typeface="Arial" pitchFamily="34" charset="0"/>
              </a:defRPr>
            </a:lvl1pPr>
          </a:lstStyle>
          <a:p>
            <a:pPr>
              <a:defRPr/>
            </a:pPr>
            <a:fld id="{AC7FA621-8CCA-494A-94CE-6DD421AE60FE}" type="datetime1">
              <a:rPr lang="zh-TW" altLang="en-US" smtClean="0"/>
              <a:pPr>
                <a:defRPr/>
              </a:pPr>
              <a:t>2019/1/29</a:t>
            </a:fld>
            <a:endParaRPr lang="zh-TW" altLang="en-US"/>
          </a:p>
        </p:txBody>
      </p:sp>
      <p:sp>
        <p:nvSpPr>
          <p:cNvPr id="6" name="Footer Placeholder 5"/>
          <p:cNvSpPr>
            <a:spLocks noGrp="1"/>
          </p:cNvSpPr>
          <p:nvPr>
            <p:ph type="ftr" sz="quarter" idx="11"/>
          </p:nvPr>
        </p:nvSpPr>
        <p:spPr/>
        <p:txBody>
          <a:bodyPr/>
          <a:lstStyle>
            <a:lvl1pPr fontAlgn="base">
              <a:spcBef>
                <a:spcPct val="0"/>
              </a:spcBef>
              <a:spcAft>
                <a:spcPct val="0"/>
              </a:spcAft>
              <a:defRPr kumimoji="1">
                <a:latin typeface="Arial" pitchFamily="34" charset="0"/>
              </a:defRPr>
            </a:lvl1pPr>
          </a:lstStyle>
          <a:p>
            <a:pPr>
              <a:defRPr/>
            </a:pPr>
            <a:endParaRPr lang="zh-TW" altLang="en-US"/>
          </a:p>
        </p:txBody>
      </p:sp>
      <p:sp>
        <p:nvSpPr>
          <p:cNvPr id="7" name="Slide Number Placeholder 6"/>
          <p:cNvSpPr>
            <a:spLocks noGrp="1"/>
          </p:cNvSpPr>
          <p:nvPr>
            <p:ph type="sldNum" sz="quarter" idx="12"/>
          </p:nvPr>
        </p:nvSpPr>
        <p:spPr/>
        <p:txBody>
          <a:bodyPr/>
          <a:lstStyle>
            <a:lvl1pPr>
              <a:defRPr kumimoji="1">
                <a:latin typeface="Arial" panose="020B0604020202020204" pitchFamily="34" charset="0"/>
              </a:defRPr>
            </a:lvl1pPr>
          </a:lstStyle>
          <a:p>
            <a:pPr>
              <a:defRPr/>
            </a:pPr>
            <a:fld id="{0F1CCEA2-29C7-444F-A1D1-99ECF5567E1B}" type="slidenum">
              <a:rPr lang="zh-TW" altLang="en-US"/>
              <a:pPr>
                <a:defRPr/>
              </a:pPr>
              <a:t>‹#›</a:t>
            </a:fld>
            <a:endParaRPr lang="zh-TW" altLang="en-US"/>
          </a:p>
        </p:txBody>
      </p:sp>
    </p:spTree>
    <p:extLst>
      <p:ext uri="{BB962C8B-B14F-4D97-AF65-F5344CB8AC3E}">
        <p14:creationId xmlns:p14="http://schemas.microsoft.com/office/powerpoint/2010/main" val="3483150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lvl1pPr fontAlgn="base">
              <a:spcBef>
                <a:spcPct val="0"/>
              </a:spcBef>
              <a:spcAft>
                <a:spcPct val="0"/>
              </a:spcAft>
              <a:defRPr kumimoji="1">
                <a:latin typeface="Arial" pitchFamily="34" charset="0"/>
              </a:defRPr>
            </a:lvl1pPr>
          </a:lstStyle>
          <a:p>
            <a:pPr>
              <a:defRPr/>
            </a:pPr>
            <a:fld id="{E5EC048A-6D36-4B8D-8E78-D7652E9C791E}" type="datetime1">
              <a:rPr lang="zh-TW" altLang="en-US" smtClean="0"/>
              <a:pPr>
                <a:defRPr/>
              </a:pPr>
              <a:t>2019/1/29</a:t>
            </a:fld>
            <a:endParaRPr lang="zh-TW" altLang="en-US"/>
          </a:p>
        </p:txBody>
      </p:sp>
      <p:sp>
        <p:nvSpPr>
          <p:cNvPr id="6" name="Footer Placeholder 5"/>
          <p:cNvSpPr>
            <a:spLocks noGrp="1"/>
          </p:cNvSpPr>
          <p:nvPr>
            <p:ph type="ftr" sz="quarter" idx="11"/>
          </p:nvPr>
        </p:nvSpPr>
        <p:spPr/>
        <p:txBody>
          <a:bodyPr/>
          <a:lstStyle>
            <a:lvl1pPr fontAlgn="base">
              <a:spcBef>
                <a:spcPct val="0"/>
              </a:spcBef>
              <a:spcAft>
                <a:spcPct val="0"/>
              </a:spcAft>
              <a:defRPr kumimoji="1">
                <a:latin typeface="Arial" pitchFamily="34" charset="0"/>
              </a:defRPr>
            </a:lvl1pPr>
          </a:lstStyle>
          <a:p>
            <a:pPr>
              <a:defRPr/>
            </a:pPr>
            <a:endParaRPr lang="zh-TW" altLang="en-US"/>
          </a:p>
        </p:txBody>
      </p:sp>
      <p:sp>
        <p:nvSpPr>
          <p:cNvPr id="7" name="Slide Number Placeholder 6"/>
          <p:cNvSpPr>
            <a:spLocks noGrp="1"/>
          </p:cNvSpPr>
          <p:nvPr>
            <p:ph type="sldNum" sz="quarter" idx="12"/>
          </p:nvPr>
        </p:nvSpPr>
        <p:spPr/>
        <p:txBody>
          <a:bodyPr/>
          <a:lstStyle>
            <a:lvl1pPr>
              <a:defRPr kumimoji="1">
                <a:latin typeface="Arial" panose="020B0604020202020204" pitchFamily="34" charset="0"/>
              </a:defRPr>
            </a:lvl1pPr>
          </a:lstStyle>
          <a:p>
            <a:pPr>
              <a:defRPr/>
            </a:pPr>
            <a:fld id="{B4E40CBC-C3BF-4F46-ACF8-85D15B0DD386}" type="slidenum">
              <a:rPr lang="zh-TW" altLang="en-US"/>
              <a:pPr>
                <a:defRPr/>
              </a:pPr>
              <a:t>‹#›</a:t>
            </a:fld>
            <a:endParaRPr lang="zh-TW" altLang="en-US"/>
          </a:p>
        </p:txBody>
      </p:sp>
    </p:spTree>
    <p:extLst>
      <p:ext uri="{BB962C8B-B14F-4D97-AF65-F5344CB8AC3E}">
        <p14:creationId xmlns:p14="http://schemas.microsoft.com/office/powerpoint/2010/main" val="15038084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kumimoji="1">
                <a:latin typeface="Arial" pitchFamily="34" charset="0"/>
              </a:defRPr>
            </a:lvl1pPr>
          </a:lstStyle>
          <a:p>
            <a:pPr>
              <a:defRPr/>
            </a:pPr>
            <a:fld id="{B0331AE4-5F44-4588-9D9E-6BCADDFBBCF9}" type="datetime1">
              <a:rPr lang="zh-TW" altLang="en-US" smtClean="0"/>
              <a:pPr>
                <a:defRPr/>
              </a:pPr>
              <a:t>2019/1/29</a:t>
            </a:fld>
            <a:endParaRPr lang="zh-TW" altLang="en-US"/>
          </a:p>
        </p:txBody>
      </p:sp>
      <p:sp>
        <p:nvSpPr>
          <p:cNvPr id="5" name="Footer Placeholder 4"/>
          <p:cNvSpPr>
            <a:spLocks noGrp="1"/>
          </p:cNvSpPr>
          <p:nvPr>
            <p:ph type="ftr" sz="quarter" idx="11"/>
          </p:nvPr>
        </p:nvSpPr>
        <p:spPr/>
        <p:txBody>
          <a:bodyPr/>
          <a:lstStyle>
            <a:lvl1pPr fontAlgn="base">
              <a:spcBef>
                <a:spcPct val="0"/>
              </a:spcBef>
              <a:spcAft>
                <a:spcPct val="0"/>
              </a:spcAft>
              <a:defRPr kumimoji="1">
                <a:latin typeface="Arial" pitchFamily="34" charset="0"/>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kumimoji="1">
                <a:latin typeface="Arial" panose="020B0604020202020204" pitchFamily="34" charset="0"/>
              </a:defRPr>
            </a:lvl1pPr>
          </a:lstStyle>
          <a:p>
            <a:pPr>
              <a:defRPr/>
            </a:pPr>
            <a:fld id="{32C6DDFD-E9B4-491B-8290-009F07A448A0}" type="slidenum">
              <a:rPr lang="zh-TW" altLang="en-US"/>
              <a:pPr>
                <a:defRPr/>
              </a:pPr>
              <a:t>‹#›</a:t>
            </a:fld>
            <a:endParaRPr lang="zh-TW" altLang="en-US"/>
          </a:p>
        </p:txBody>
      </p:sp>
    </p:spTree>
    <p:extLst>
      <p:ext uri="{BB962C8B-B14F-4D97-AF65-F5344CB8AC3E}">
        <p14:creationId xmlns:p14="http://schemas.microsoft.com/office/powerpoint/2010/main" val="9370220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kumimoji="1">
                <a:latin typeface="Arial" pitchFamily="34" charset="0"/>
              </a:defRPr>
            </a:lvl1pPr>
          </a:lstStyle>
          <a:p>
            <a:pPr>
              <a:defRPr/>
            </a:pPr>
            <a:fld id="{4FF6EDF6-BE9B-4D91-905E-6B858C32EAE4}" type="datetime1">
              <a:rPr lang="zh-TW" altLang="en-US" smtClean="0"/>
              <a:pPr>
                <a:defRPr/>
              </a:pPr>
              <a:t>2019/1/29</a:t>
            </a:fld>
            <a:endParaRPr lang="zh-TW" altLang="en-US"/>
          </a:p>
        </p:txBody>
      </p:sp>
      <p:sp>
        <p:nvSpPr>
          <p:cNvPr id="5" name="Footer Placeholder 4"/>
          <p:cNvSpPr>
            <a:spLocks noGrp="1"/>
          </p:cNvSpPr>
          <p:nvPr>
            <p:ph type="ftr" sz="quarter" idx="11"/>
          </p:nvPr>
        </p:nvSpPr>
        <p:spPr/>
        <p:txBody>
          <a:bodyPr/>
          <a:lstStyle>
            <a:lvl1pPr fontAlgn="base">
              <a:spcBef>
                <a:spcPct val="0"/>
              </a:spcBef>
              <a:spcAft>
                <a:spcPct val="0"/>
              </a:spcAft>
              <a:defRPr kumimoji="1">
                <a:latin typeface="Arial" pitchFamily="34" charset="0"/>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kumimoji="1">
                <a:latin typeface="Arial" panose="020B0604020202020204" pitchFamily="34" charset="0"/>
              </a:defRPr>
            </a:lvl1pPr>
          </a:lstStyle>
          <a:p>
            <a:pPr>
              <a:defRPr/>
            </a:pPr>
            <a:fld id="{D72EB3E6-B51B-48B5-9564-ABA8F703D28C}" type="slidenum">
              <a:rPr lang="zh-TW" altLang="en-US"/>
              <a:pPr>
                <a:defRPr/>
              </a:pPr>
              <a:t>‹#›</a:t>
            </a:fld>
            <a:endParaRPr lang="zh-TW" altLang="en-US"/>
          </a:p>
        </p:txBody>
      </p:sp>
    </p:spTree>
    <p:extLst>
      <p:ext uri="{BB962C8B-B14F-4D97-AF65-F5344CB8AC3E}">
        <p14:creationId xmlns:p14="http://schemas.microsoft.com/office/powerpoint/2010/main" val="755674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lvl1pPr>
              <a:defRPr/>
            </a:lvl1pPr>
          </a:lstStyle>
          <a:p>
            <a:pPr>
              <a:defRPr/>
            </a:pPr>
            <a:fld id="{82C3E38D-F535-4C08-AA8D-EAF220BD0212}" type="datetime1">
              <a:rPr lang="zh-TW" altLang="en-US" smtClean="0"/>
              <a:pPr>
                <a:defRPr/>
              </a:pPr>
              <a:t>2019/1/29</a:t>
            </a:fld>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0825605F-86EE-4795-AA21-A20EA13A9CE8}" type="slidenum">
              <a:rPr lang="zh-TW" altLang="en-US"/>
              <a:pPr>
                <a:defRPr/>
              </a:pPr>
              <a:t>‹#›</a:t>
            </a:fld>
            <a:endParaRPr lang="zh-TW" altLang="en-US"/>
          </a:p>
        </p:txBody>
      </p:sp>
    </p:spTree>
    <p:extLst>
      <p:ext uri="{BB962C8B-B14F-4D97-AF65-F5344CB8AC3E}">
        <p14:creationId xmlns:p14="http://schemas.microsoft.com/office/powerpoint/2010/main" val="158345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p:cNvSpPr>
            <a:spLocks noGrp="1"/>
          </p:cNvSpPr>
          <p:nvPr>
            <p:ph type="dt" sz="half" idx="10"/>
          </p:nvPr>
        </p:nvSpPr>
        <p:spPr/>
        <p:txBody>
          <a:bodyPr/>
          <a:lstStyle>
            <a:lvl1pPr>
              <a:defRPr/>
            </a:lvl1pPr>
          </a:lstStyle>
          <a:p>
            <a:pPr>
              <a:defRPr/>
            </a:pPr>
            <a:fld id="{1452A911-8770-41FF-B613-C0538A76C359}" type="datetime1">
              <a:rPr lang="zh-TW" altLang="en-US" smtClean="0"/>
              <a:pPr>
                <a:defRPr/>
              </a:pPr>
              <a:t>2019/1/29</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pPr>
              <a:defRPr/>
            </a:pPr>
            <a:fld id="{069DBA16-D365-4F78-8B24-B49354B401DD}" type="slidenum">
              <a:rPr lang="zh-TW" altLang="en-US"/>
              <a:pPr>
                <a:defRPr/>
              </a:pPr>
              <a:t>‹#›</a:t>
            </a:fld>
            <a:endParaRPr lang="zh-TW" altLang="en-US"/>
          </a:p>
        </p:txBody>
      </p:sp>
    </p:spTree>
    <p:extLst>
      <p:ext uri="{BB962C8B-B14F-4D97-AF65-F5344CB8AC3E}">
        <p14:creationId xmlns:p14="http://schemas.microsoft.com/office/powerpoint/2010/main" val="2858927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3"/>
          <p:cNvSpPr>
            <a:spLocks noGrp="1"/>
          </p:cNvSpPr>
          <p:nvPr>
            <p:ph type="dt" sz="half" idx="10"/>
          </p:nvPr>
        </p:nvSpPr>
        <p:spPr/>
        <p:txBody>
          <a:bodyPr/>
          <a:lstStyle>
            <a:lvl1pPr>
              <a:defRPr/>
            </a:lvl1pPr>
          </a:lstStyle>
          <a:p>
            <a:pPr>
              <a:defRPr/>
            </a:pPr>
            <a:fld id="{F2B1C3DE-891D-4902-8BBC-207886B85C6D}" type="datetime1">
              <a:rPr lang="zh-TW" altLang="en-US" smtClean="0"/>
              <a:pPr>
                <a:defRPr/>
              </a:pPr>
              <a:t>2019/1/29</a:t>
            </a:fld>
            <a:endParaRPr lang="zh-TW" altLang="en-US"/>
          </a:p>
        </p:txBody>
      </p:sp>
      <p:sp>
        <p:nvSpPr>
          <p:cNvPr id="8" name="Footer Placeholder 4"/>
          <p:cNvSpPr>
            <a:spLocks noGrp="1"/>
          </p:cNvSpPr>
          <p:nvPr>
            <p:ph type="ftr" sz="quarter" idx="11"/>
          </p:nvPr>
        </p:nvSpPr>
        <p:spPr/>
        <p:txBody>
          <a:bodyPr/>
          <a:lstStyle>
            <a:lvl1pPr>
              <a:defRPr/>
            </a:lvl1pPr>
          </a:lstStyle>
          <a:p>
            <a:pPr>
              <a:defRPr/>
            </a:pPr>
            <a:endParaRPr lang="zh-TW" altLang="en-US"/>
          </a:p>
        </p:txBody>
      </p:sp>
      <p:sp>
        <p:nvSpPr>
          <p:cNvPr id="9" name="Slide Number Placeholder 5"/>
          <p:cNvSpPr>
            <a:spLocks noGrp="1"/>
          </p:cNvSpPr>
          <p:nvPr>
            <p:ph type="sldNum" sz="quarter" idx="12"/>
          </p:nvPr>
        </p:nvSpPr>
        <p:spPr/>
        <p:txBody>
          <a:bodyPr/>
          <a:lstStyle>
            <a:lvl1pPr>
              <a:defRPr/>
            </a:lvl1pPr>
          </a:lstStyle>
          <a:p>
            <a:pPr>
              <a:defRPr/>
            </a:pPr>
            <a:fld id="{22441247-B8F3-47BF-9575-53482B7DFC07}" type="slidenum">
              <a:rPr lang="zh-TW" altLang="en-US"/>
              <a:pPr>
                <a:defRPr/>
              </a:pPr>
              <a:t>‹#›</a:t>
            </a:fld>
            <a:endParaRPr lang="zh-TW" altLang="en-US"/>
          </a:p>
        </p:txBody>
      </p:sp>
    </p:spTree>
    <p:extLst>
      <p:ext uri="{BB962C8B-B14F-4D97-AF65-F5344CB8AC3E}">
        <p14:creationId xmlns:p14="http://schemas.microsoft.com/office/powerpoint/2010/main" val="294688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3"/>
          <p:cNvSpPr>
            <a:spLocks noGrp="1"/>
          </p:cNvSpPr>
          <p:nvPr>
            <p:ph type="dt" sz="half" idx="10"/>
          </p:nvPr>
        </p:nvSpPr>
        <p:spPr/>
        <p:txBody>
          <a:bodyPr/>
          <a:lstStyle>
            <a:lvl1pPr>
              <a:defRPr/>
            </a:lvl1pPr>
          </a:lstStyle>
          <a:p>
            <a:pPr>
              <a:defRPr/>
            </a:pPr>
            <a:fld id="{89B9DE9E-985B-4EBC-96A0-332B4912445A}" type="datetime1">
              <a:rPr lang="zh-TW" altLang="en-US" smtClean="0"/>
              <a:pPr>
                <a:defRPr/>
              </a:pPr>
              <a:t>2019/1/29</a:t>
            </a:fld>
            <a:endParaRPr lang="zh-TW" altLang="en-US"/>
          </a:p>
        </p:txBody>
      </p:sp>
      <p:sp>
        <p:nvSpPr>
          <p:cNvPr id="4" name="Footer Placeholder 4"/>
          <p:cNvSpPr>
            <a:spLocks noGrp="1"/>
          </p:cNvSpPr>
          <p:nvPr>
            <p:ph type="ftr" sz="quarter" idx="11"/>
          </p:nvPr>
        </p:nvSpPr>
        <p:spPr/>
        <p:txBody>
          <a:bodyPr/>
          <a:lstStyle>
            <a:lvl1pPr>
              <a:defRPr/>
            </a:lvl1pPr>
          </a:lstStyle>
          <a:p>
            <a:pPr>
              <a:defRPr/>
            </a:pPr>
            <a:endParaRPr lang="zh-TW" altLang="en-US"/>
          </a:p>
        </p:txBody>
      </p:sp>
      <p:sp>
        <p:nvSpPr>
          <p:cNvPr id="5" name="Slide Number Placeholder 5"/>
          <p:cNvSpPr>
            <a:spLocks noGrp="1"/>
          </p:cNvSpPr>
          <p:nvPr>
            <p:ph type="sldNum" sz="quarter" idx="12"/>
          </p:nvPr>
        </p:nvSpPr>
        <p:spPr/>
        <p:txBody>
          <a:bodyPr/>
          <a:lstStyle>
            <a:lvl1pPr>
              <a:defRPr/>
            </a:lvl1pPr>
          </a:lstStyle>
          <a:p>
            <a:pPr>
              <a:defRPr/>
            </a:pPr>
            <a:fld id="{606355B4-B271-4125-861E-3044BF1D5AED}" type="slidenum">
              <a:rPr lang="zh-TW" altLang="en-US"/>
              <a:pPr>
                <a:defRPr/>
              </a:pPr>
              <a:t>‹#›</a:t>
            </a:fld>
            <a:endParaRPr lang="zh-TW" altLang="en-US"/>
          </a:p>
        </p:txBody>
      </p:sp>
    </p:spTree>
    <p:extLst>
      <p:ext uri="{BB962C8B-B14F-4D97-AF65-F5344CB8AC3E}">
        <p14:creationId xmlns:p14="http://schemas.microsoft.com/office/powerpoint/2010/main" val="164891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4C29821-C7D1-486B-B8CF-F3CECD5EDFC9}" type="datetime1">
              <a:rPr lang="zh-TW" altLang="en-US" smtClean="0"/>
              <a:pPr>
                <a:defRPr/>
              </a:pPr>
              <a:t>2019/1/29</a:t>
            </a:fld>
            <a:endParaRPr lang="zh-TW" altLang="en-US"/>
          </a:p>
        </p:txBody>
      </p:sp>
      <p:sp>
        <p:nvSpPr>
          <p:cNvPr id="3" name="Footer Placeholder 4"/>
          <p:cNvSpPr>
            <a:spLocks noGrp="1"/>
          </p:cNvSpPr>
          <p:nvPr>
            <p:ph type="ftr" sz="quarter" idx="11"/>
          </p:nvPr>
        </p:nvSpPr>
        <p:spPr/>
        <p:txBody>
          <a:bodyPr/>
          <a:lstStyle>
            <a:lvl1pPr>
              <a:defRPr/>
            </a:lvl1pPr>
          </a:lstStyle>
          <a:p>
            <a:pPr>
              <a:defRPr/>
            </a:pPr>
            <a:endParaRPr lang="zh-TW" altLang="en-US"/>
          </a:p>
        </p:txBody>
      </p:sp>
      <p:sp>
        <p:nvSpPr>
          <p:cNvPr id="4" name="Slide Number Placeholder 5"/>
          <p:cNvSpPr>
            <a:spLocks noGrp="1"/>
          </p:cNvSpPr>
          <p:nvPr>
            <p:ph type="sldNum" sz="quarter" idx="12"/>
          </p:nvPr>
        </p:nvSpPr>
        <p:spPr/>
        <p:txBody>
          <a:bodyPr/>
          <a:lstStyle>
            <a:lvl1pPr>
              <a:defRPr/>
            </a:lvl1pPr>
          </a:lstStyle>
          <a:p>
            <a:pPr>
              <a:defRPr/>
            </a:pPr>
            <a:fld id="{99BF4EED-F24C-420D-B541-F5B5D702392D}" type="slidenum">
              <a:rPr lang="zh-TW" altLang="en-US"/>
              <a:pPr>
                <a:defRPr/>
              </a:pPr>
              <a:t>‹#›</a:t>
            </a:fld>
            <a:endParaRPr lang="zh-TW" altLang="en-US"/>
          </a:p>
        </p:txBody>
      </p:sp>
    </p:spTree>
    <p:extLst>
      <p:ext uri="{BB962C8B-B14F-4D97-AF65-F5344CB8AC3E}">
        <p14:creationId xmlns:p14="http://schemas.microsoft.com/office/powerpoint/2010/main" val="2365449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3"/>
          <p:cNvSpPr>
            <a:spLocks noGrp="1"/>
          </p:cNvSpPr>
          <p:nvPr>
            <p:ph type="dt" sz="half" idx="10"/>
          </p:nvPr>
        </p:nvSpPr>
        <p:spPr/>
        <p:txBody>
          <a:bodyPr/>
          <a:lstStyle>
            <a:lvl1pPr>
              <a:defRPr/>
            </a:lvl1pPr>
          </a:lstStyle>
          <a:p>
            <a:pPr>
              <a:defRPr/>
            </a:pPr>
            <a:fld id="{3A6CECE6-4CB2-4BD7-A6EA-42E4D78FEC68}" type="datetime1">
              <a:rPr lang="zh-TW" altLang="en-US" smtClean="0"/>
              <a:pPr>
                <a:defRPr/>
              </a:pPr>
              <a:t>2019/1/29</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pPr>
              <a:defRPr/>
            </a:pPr>
            <a:fld id="{F1DF4B65-71D4-4A08-9539-2A31B7AE5620}" type="slidenum">
              <a:rPr lang="zh-TW" altLang="en-US"/>
              <a:pPr>
                <a:defRPr/>
              </a:pPr>
              <a:t>‹#›</a:t>
            </a:fld>
            <a:endParaRPr lang="zh-TW" altLang="en-US"/>
          </a:p>
        </p:txBody>
      </p:sp>
    </p:spTree>
    <p:extLst>
      <p:ext uri="{BB962C8B-B14F-4D97-AF65-F5344CB8AC3E}">
        <p14:creationId xmlns:p14="http://schemas.microsoft.com/office/powerpoint/2010/main" val="2058082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3"/>
          <p:cNvSpPr>
            <a:spLocks noGrp="1"/>
          </p:cNvSpPr>
          <p:nvPr>
            <p:ph type="dt" sz="half" idx="10"/>
          </p:nvPr>
        </p:nvSpPr>
        <p:spPr/>
        <p:txBody>
          <a:bodyPr/>
          <a:lstStyle>
            <a:lvl1pPr>
              <a:defRPr/>
            </a:lvl1pPr>
          </a:lstStyle>
          <a:p>
            <a:pPr>
              <a:defRPr/>
            </a:pPr>
            <a:fld id="{1DC211CE-34CE-442E-8BE1-90EEC48C31B8}" type="datetime1">
              <a:rPr lang="zh-TW" altLang="en-US" smtClean="0"/>
              <a:pPr>
                <a:defRPr/>
              </a:pPr>
              <a:t>2019/1/29</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pPr>
              <a:defRPr/>
            </a:pPr>
            <a:fld id="{06DF4E38-6D2E-4A0B-90EC-D3B16ECA2BBE}" type="slidenum">
              <a:rPr lang="zh-TW" altLang="en-US"/>
              <a:pPr>
                <a:defRPr/>
              </a:pPr>
              <a:t>‹#›</a:t>
            </a:fld>
            <a:endParaRPr lang="zh-TW" altLang="en-US"/>
          </a:p>
        </p:txBody>
      </p:sp>
    </p:spTree>
    <p:extLst>
      <p:ext uri="{BB962C8B-B14F-4D97-AF65-F5344CB8AC3E}">
        <p14:creationId xmlns:p14="http://schemas.microsoft.com/office/powerpoint/2010/main" val="3483178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endParaRPr lang="en-US" altLang="zh-TW" smtClean="0"/>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TW" smtClean="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BBFCFCD6-AA65-4FED-A368-AD2DB882286A}" type="datetime1">
              <a:rPr lang="zh-TW" altLang="en-US" smtClean="0"/>
              <a:pPr>
                <a:defRPr/>
              </a:pPr>
              <a:t>2019/1/29</a:t>
            </a:fld>
            <a:endParaRPr lang="zh-TW" alt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TW" alt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73EBD6DD-9D96-447A-A25A-5B7542BCCF1F}"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新細明體" pitchFamily="18" charset="-120"/>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新細明體" pitchFamily="18" charset="-120"/>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新細明體" pitchFamily="18" charset="-120"/>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新細明體" pitchFamily="18" charset="-120"/>
        </a:defRPr>
      </a:lvl5pPr>
      <a:lvl6pPr marL="457200" algn="l" rtl="0" fontAlgn="base">
        <a:lnSpc>
          <a:spcPct val="90000"/>
        </a:lnSpc>
        <a:spcBef>
          <a:spcPct val="0"/>
        </a:spcBef>
        <a:spcAft>
          <a:spcPct val="0"/>
        </a:spcAft>
        <a:defRPr sz="4400">
          <a:solidFill>
            <a:schemeClr val="tx1"/>
          </a:solidFill>
          <a:latin typeface="Calibri Light" pitchFamily="34" charset="0"/>
          <a:ea typeface="新細明體" pitchFamily="18" charset="-120"/>
        </a:defRPr>
      </a:lvl6pPr>
      <a:lvl7pPr marL="914400" algn="l" rtl="0" fontAlgn="base">
        <a:lnSpc>
          <a:spcPct val="90000"/>
        </a:lnSpc>
        <a:spcBef>
          <a:spcPct val="0"/>
        </a:spcBef>
        <a:spcAft>
          <a:spcPct val="0"/>
        </a:spcAft>
        <a:defRPr sz="4400">
          <a:solidFill>
            <a:schemeClr val="tx1"/>
          </a:solidFill>
          <a:latin typeface="Calibri Light" pitchFamily="34" charset="0"/>
          <a:ea typeface="新細明體" pitchFamily="18" charset="-120"/>
        </a:defRPr>
      </a:lvl7pPr>
      <a:lvl8pPr marL="1371600" algn="l" rtl="0" fontAlgn="base">
        <a:lnSpc>
          <a:spcPct val="90000"/>
        </a:lnSpc>
        <a:spcBef>
          <a:spcPct val="0"/>
        </a:spcBef>
        <a:spcAft>
          <a:spcPct val="0"/>
        </a:spcAft>
        <a:defRPr sz="4400">
          <a:solidFill>
            <a:schemeClr val="tx1"/>
          </a:solidFill>
          <a:latin typeface="Calibri Light" pitchFamily="34" charset="0"/>
          <a:ea typeface="新細明體" pitchFamily="18" charset="-120"/>
        </a:defRPr>
      </a:lvl8pPr>
      <a:lvl9pPr marL="1828800" algn="l" rtl="0" fontAlgn="base">
        <a:lnSpc>
          <a:spcPct val="90000"/>
        </a:lnSpc>
        <a:spcBef>
          <a:spcPct val="0"/>
        </a:spcBef>
        <a:spcAft>
          <a:spcPct val="0"/>
        </a:spcAft>
        <a:defRPr sz="4400">
          <a:solidFill>
            <a:schemeClr val="tx1"/>
          </a:solidFill>
          <a:latin typeface="Calibri Light" pitchFamily="34" charset="0"/>
          <a:ea typeface="新細明體" pitchFamily="18" charset="-12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endParaRPr lang="en-US" altLang="zh-TW" smtClean="0"/>
          </a:p>
        </p:txBody>
      </p:sp>
      <p:sp>
        <p:nvSpPr>
          <p:cNvPr id="2051"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TW" smtClean="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fld id="{19F53B53-3A0A-441F-A70F-5BEC5D80938E}" type="datetime1">
              <a:rPr lang="zh-TW" altLang="en-US" smtClean="0"/>
              <a:pPr>
                <a:defRPr/>
              </a:pPr>
              <a:t>2019/1/29</a:t>
            </a:fld>
            <a:endParaRPr lang="zh-TW" alt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endParaRPr lang="zh-TW" alt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923CE55F-F742-4DC3-9B93-5938218DC881}"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新細明體" pitchFamily="18" charset="-120"/>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新細明體" pitchFamily="18" charset="-120"/>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新細明體" pitchFamily="18" charset="-120"/>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新細明體" pitchFamily="18" charset="-120"/>
        </a:defRPr>
      </a:lvl5pPr>
      <a:lvl6pPr marL="457200" algn="l" rtl="0" fontAlgn="base">
        <a:lnSpc>
          <a:spcPct val="90000"/>
        </a:lnSpc>
        <a:spcBef>
          <a:spcPct val="0"/>
        </a:spcBef>
        <a:spcAft>
          <a:spcPct val="0"/>
        </a:spcAft>
        <a:defRPr sz="4400">
          <a:solidFill>
            <a:schemeClr val="tx1"/>
          </a:solidFill>
          <a:latin typeface="Calibri Light" pitchFamily="34" charset="0"/>
          <a:ea typeface="新細明體" pitchFamily="18" charset="-120"/>
        </a:defRPr>
      </a:lvl6pPr>
      <a:lvl7pPr marL="914400" algn="l" rtl="0" fontAlgn="base">
        <a:lnSpc>
          <a:spcPct val="90000"/>
        </a:lnSpc>
        <a:spcBef>
          <a:spcPct val="0"/>
        </a:spcBef>
        <a:spcAft>
          <a:spcPct val="0"/>
        </a:spcAft>
        <a:defRPr sz="4400">
          <a:solidFill>
            <a:schemeClr val="tx1"/>
          </a:solidFill>
          <a:latin typeface="Calibri Light" pitchFamily="34" charset="0"/>
          <a:ea typeface="新細明體" pitchFamily="18" charset="-120"/>
        </a:defRPr>
      </a:lvl7pPr>
      <a:lvl8pPr marL="1371600" algn="l" rtl="0" fontAlgn="base">
        <a:lnSpc>
          <a:spcPct val="90000"/>
        </a:lnSpc>
        <a:spcBef>
          <a:spcPct val="0"/>
        </a:spcBef>
        <a:spcAft>
          <a:spcPct val="0"/>
        </a:spcAft>
        <a:defRPr sz="4400">
          <a:solidFill>
            <a:schemeClr val="tx1"/>
          </a:solidFill>
          <a:latin typeface="Calibri Light" pitchFamily="34" charset="0"/>
          <a:ea typeface="新細明體" pitchFamily="18" charset="-120"/>
        </a:defRPr>
      </a:lvl8pPr>
      <a:lvl9pPr marL="1828800" algn="l" rtl="0" fontAlgn="base">
        <a:lnSpc>
          <a:spcPct val="90000"/>
        </a:lnSpc>
        <a:spcBef>
          <a:spcPct val="0"/>
        </a:spcBef>
        <a:spcAft>
          <a:spcPct val="0"/>
        </a:spcAft>
        <a:defRPr sz="4400">
          <a:solidFill>
            <a:schemeClr val="tx1"/>
          </a:solidFill>
          <a:latin typeface="Calibri Light" pitchFamily="34" charset="0"/>
          <a:ea typeface="新細明體" pitchFamily="18" charset="-12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0.png"/><Relationship Id="rId4" Type="http://schemas.openxmlformats.org/officeDocument/2006/relationships/image" Target="../media/image8.png"/><Relationship Id="rId9" Type="http://schemas.openxmlformats.org/officeDocument/2006/relationships/image" Target="../media/image2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35.jpg"/><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35.jpg"/><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35.jpg"/><Relationship Id="rId2" Type="http://schemas.openxmlformats.org/officeDocument/2006/relationships/diagramData" Target="../diagrams/data10.xml"/><Relationship Id="rId1" Type="http://schemas.openxmlformats.org/officeDocument/2006/relationships/slideLayout" Target="../slideLayouts/slideLayout6.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diagramLayout" Target="../diagrams/layout11.xml"/><Relationship Id="rId7" Type="http://schemas.openxmlformats.org/officeDocument/2006/relationships/image" Target="../media/image39.jpe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39.jpe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1.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 Id="rId9" Type="http://schemas.openxmlformats.org/officeDocument/2006/relationships/image" Target="../media/image42.png"/></Relationships>
</file>

<file path=ppt/slides/_rels/slide4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10" Type="http://schemas.openxmlformats.org/officeDocument/2006/relationships/image" Target="../media/image47.png"/><Relationship Id="rId4" Type="http://schemas.openxmlformats.org/officeDocument/2006/relationships/diagramLayout" Target="../diagrams/layout14.xml"/><Relationship Id="rId9" Type="http://schemas.openxmlformats.org/officeDocument/2006/relationships/image" Target="../media/image46.png"/></Relationships>
</file>

<file path=ppt/slides/_rels/slide4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hyperlink" Target="#_Toc508285010"/><Relationship Id="rId13" Type="http://schemas.openxmlformats.org/officeDocument/2006/relationships/image" Target="../media/image48.png"/><Relationship Id="rId3" Type="http://schemas.openxmlformats.org/officeDocument/2006/relationships/hyperlink" Target="#_Toc508284992"/><Relationship Id="rId7" Type="http://schemas.openxmlformats.org/officeDocument/2006/relationships/hyperlink" Target="#_Toc508285006"/><Relationship Id="rId12" Type="http://schemas.openxmlformats.org/officeDocument/2006/relationships/image" Target="../media/image46.png"/><Relationship Id="rId2" Type="http://schemas.openxmlformats.org/officeDocument/2006/relationships/hyperlink" Target="#_Toc508284988"/><Relationship Id="rId1" Type="http://schemas.openxmlformats.org/officeDocument/2006/relationships/slideLayout" Target="../slideLayouts/slideLayout2.xml"/><Relationship Id="rId6" Type="http://schemas.openxmlformats.org/officeDocument/2006/relationships/hyperlink" Target="#_Toc508285003"/><Relationship Id="rId11" Type="http://schemas.openxmlformats.org/officeDocument/2006/relationships/hyperlink" Target="#_Toc508285022"/><Relationship Id="rId5" Type="http://schemas.openxmlformats.org/officeDocument/2006/relationships/hyperlink" Target="#_Toc508284999"/><Relationship Id="rId10" Type="http://schemas.openxmlformats.org/officeDocument/2006/relationships/hyperlink" Target="#_Toc508285018"/><Relationship Id="rId4" Type="http://schemas.openxmlformats.org/officeDocument/2006/relationships/hyperlink" Target="#_Toc508284995"/><Relationship Id="rId9" Type="http://schemas.openxmlformats.org/officeDocument/2006/relationships/hyperlink" Target="#_Toc508285015"/></Relationships>
</file>

<file path=ppt/slides/_rels/slide47.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5.xml"/><Relationship Id="rId11" Type="http://schemas.openxmlformats.org/officeDocument/2006/relationships/image" Target="../media/image52.png"/><Relationship Id="rId5" Type="http://schemas.openxmlformats.org/officeDocument/2006/relationships/diagramQuickStyle" Target="../diagrams/quickStyle15.xml"/><Relationship Id="rId10" Type="http://schemas.openxmlformats.org/officeDocument/2006/relationships/image" Target="../media/image51.png"/><Relationship Id="rId4" Type="http://schemas.openxmlformats.org/officeDocument/2006/relationships/diagramLayout" Target="../diagrams/layout15.xml"/><Relationship Id="rId9" Type="http://schemas.openxmlformats.org/officeDocument/2006/relationships/image" Target="../media/image50.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53.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6.png"/><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標題 1"/>
          <p:cNvSpPr>
            <a:spLocks noGrp="1"/>
          </p:cNvSpPr>
          <p:nvPr>
            <p:ph type="ctrTitle"/>
          </p:nvPr>
        </p:nvSpPr>
        <p:spPr>
          <a:xfrm>
            <a:off x="3994150" y="1751013"/>
            <a:ext cx="3138170" cy="2005012"/>
          </a:xfrm>
        </p:spPr>
        <p:txBody>
          <a:bodyPr anchor="t"/>
          <a:lstStyle/>
          <a:p>
            <a:pPr algn="l" eaLnBrk="1" hangingPunct="1">
              <a:lnSpc>
                <a:spcPct val="100000"/>
              </a:lnSpc>
            </a:pPr>
            <a:r>
              <a:rPr lang="zh-TW" altLang="en-US" sz="4400" b="1" dirty="0" smtClean="0">
                <a:solidFill>
                  <a:srgbClr val="70001D"/>
                </a:solidFill>
                <a:latin typeface="微軟正黑體" panose="020B0604030504040204" pitchFamily="34" charset="-120"/>
                <a:ea typeface="微軟正黑體" panose="020B0604030504040204" pitchFamily="34" charset="-120"/>
              </a:rPr>
              <a:t>協力同行</a:t>
            </a:r>
            <a:r>
              <a:rPr lang="en-US" altLang="zh-TW" sz="4400" b="1" dirty="0" smtClean="0">
                <a:solidFill>
                  <a:srgbClr val="70001D"/>
                </a:solidFill>
                <a:latin typeface="微軟正黑體" panose="020B0604030504040204" pitchFamily="34" charset="-120"/>
                <a:ea typeface="微軟正黑體" panose="020B0604030504040204" pitchFamily="34" charset="-120"/>
              </a:rPr>
              <a:t/>
            </a:r>
            <a:br>
              <a:rPr lang="en-US" altLang="zh-TW" sz="4400" b="1" dirty="0" smtClean="0">
                <a:solidFill>
                  <a:srgbClr val="70001D"/>
                </a:solidFill>
                <a:latin typeface="微軟正黑體" panose="020B0604030504040204" pitchFamily="34" charset="-120"/>
                <a:ea typeface="微軟正黑體" panose="020B0604030504040204" pitchFamily="34" charset="-120"/>
              </a:rPr>
            </a:br>
            <a:r>
              <a:rPr lang="zh-TW" altLang="en-US" sz="4400" b="1" dirty="0" smtClean="0">
                <a:solidFill>
                  <a:srgbClr val="70001D"/>
                </a:solidFill>
                <a:latin typeface="微軟正黑體" panose="020B0604030504040204" pitchFamily="34" charset="-120"/>
                <a:ea typeface="微軟正黑體" panose="020B0604030504040204" pitchFamily="34" charset="-120"/>
              </a:rPr>
              <a:t>解析實踐</a:t>
            </a:r>
            <a:r>
              <a:rPr lang="en-US" altLang="zh-TW" sz="4400" b="1" dirty="0" smtClean="0">
                <a:solidFill>
                  <a:srgbClr val="C00000"/>
                </a:solidFill>
                <a:latin typeface="微軟正黑體" panose="020B0604030504040204" pitchFamily="34" charset="-120"/>
                <a:ea typeface="微軟正黑體" panose="020B0604030504040204" pitchFamily="34" charset="-120"/>
              </a:rPr>
              <a:t/>
            </a:r>
            <a:br>
              <a:rPr lang="en-US" altLang="zh-TW" sz="4400" b="1" dirty="0" smtClean="0">
                <a:solidFill>
                  <a:srgbClr val="C00000"/>
                </a:solidFill>
                <a:latin typeface="微軟正黑體" panose="020B0604030504040204" pitchFamily="34" charset="-120"/>
                <a:ea typeface="微軟正黑體" panose="020B0604030504040204" pitchFamily="34" charset="-120"/>
              </a:rPr>
            </a:br>
            <a:r>
              <a:rPr lang="en-US" altLang="zh-TW" sz="4000" b="1" dirty="0" smtClean="0">
                <a:latin typeface="微軟正黑體" panose="020B0604030504040204" pitchFamily="34" charset="-120"/>
                <a:ea typeface="微軟正黑體" panose="020B0604030504040204" pitchFamily="34" charset="-120"/>
              </a:rPr>
              <a:t/>
            </a:r>
            <a:br>
              <a:rPr lang="en-US" altLang="zh-TW" sz="4000" b="1" dirty="0" smtClean="0">
                <a:latin typeface="微軟正黑體" panose="020B0604030504040204" pitchFamily="34" charset="-120"/>
                <a:ea typeface="微軟正黑體" panose="020B0604030504040204" pitchFamily="34" charset="-120"/>
              </a:rPr>
            </a:br>
            <a:r>
              <a:rPr lang="en-US" altLang="zh-TW" sz="3600" b="1" dirty="0" smtClean="0">
                <a:latin typeface="微軟正黑體" panose="020B0604030504040204" pitchFamily="34" charset="-120"/>
                <a:ea typeface="微軟正黑體" panose="020B0604030504040204" pitchFamily="34" charset="-120"/>
              </a:rPr>
              <a:t/>
            </a:r>
            <a:br>
              <a:rPr lang="en-US" altLang="zh-TW" sz="3600" b="1" dirty="0" smtClean="0">
                <a:latin typeface="微軟正黑體" panose="020B0604030504040204" pitchFamily="34" charset="-120"/>
                <a:ea typeface="微軟正黑體" panose="020B0604030504040204" pitchFamily="34" charset="-120"/>
              </a:rPr>
            </a:br>
            <a:r>
              <a:rPr lang="en-US" altLang="zh-TW" sz="3600" b="1" dirty="0" smtClean="0">
                <a:latin typeface="微軟正黑體" panose="020B0604030504040204" pitchFamily="34" charset="-120"/>
                <a:ea typeface="微軟正黑體" panose="020B0604030504040204" pitchFamily="34" charset="-120"/>
              </a:rPr>
              <a:t/>
            </a:r>
            <a:br>
              <a:rPr lang="en-US" altLang="zh-TW" sz="3600" b="1" dirty="0" smtClean="0">
                <a:latin typeface="微軟正黑體" panose="020B0604030504040204" pitchFamily="34" charset="-120"/>
                <a:ea typeface="微軟正黑體" panose="020B0604030504040204" pitchFamily="34" charset="-120"/>
              </a:rPr>
            </a:br>
            <a:r>
              <a:rPr lang="en-US" altLang="zh-TW" sz="3600" b="1" dirty="0" smtClean="0">
                <a:latin typeface="微軟正黑體" panose="020B0604030504040204" pitchFamily="34" charset="-120"/>
                <a:ea typeface="微軟正黑體" panose="020B0604030504040204" pitchFamily="34" charset="-120"/>
              </a:rPr>
              <a:t/>
            </a:r>
            <a:br>
              <a:rPr lang="en-US" altLang="zh-TW" sz="3600" b="1" dirty="0" smtClean="0">
                <a:latin typeface="微軟正黑體" panose="020B0604030504040204" pitchFamily="34" charset="-120"/>
                <a:ea typeface="微軟正黑體" panose="020B0604030504040204" pitchFamily="34" charset="-120"/>
              </a:rPr>
            </a:br>
            <a:r>
              <a:rPr lang="en-US" altLang="zh-TW" sz="3600" b="1" dirty="0" smtClean="0">
                <a:latin typeface="微軟正黑體" panose="020B0604030504040204" pitchFamily="34" charset="-120"/>
                <a:ea typeface="微軟正黑體" panose="020B0604030504040204" pitchFamily="34" charset="-120"/>
              </a:rPr>
              <a:t/>
            </a:r>
            <a:br>
              <a:rPr lang="en-US" altLang="zh-TW" sz="3600" b="1" dirty="0" smtClean="0">
                <a:latin typeface="微軟正黑體" panose="020B0604030504040204" pitchFamily="34" charset="-120"/>
                <a:ea typeface="微軟正黑體" panose="020B0604030504040204" pitchFamily="34" charset="-120"/>
              </a:rPr>
            </a:br>
            <a:r>
              <a:rPr lang="en-US" altLang="zh-TW" sz="4000" b="1" dirty="0" smtClean="0">
                <a:latin typeface="微軟正黑體" panose="020B0604030504040204" pitchFamily="34" charset="-120"/>
                <a:ea typeface="微軟正黑體" panose="020B0604030504040204" pitchFamily="34" charset="-120"/>
              </a:rPr>
              <a:t/>
            </a:r>
            <a:br>
              <a:rPr lang="en-US" altLang="zh-TW" sz="4000" b="1" dirty="0" smtClean="0">
                <a:latin typeface="微軟正黑體" panose="020B0604030504040204" pitchFamily="34" charset="-120"/>
                <a:ea typeface="微軟正黑體" panose="020B0604030504040204" pitchFamily="34" charset="-120"/>
              </a:rPr>
            </a:br>
            <a:r>
              <a:rPr lang="en-US" altLang="zh-TW" sz="2800" b="1" dirty="0" smtClean="0">
                <a:solidFill>
                  <a:srgbClr val="FF0000"/>
                </a:solidFill>
                <a:latin typeface="微軟正黑體" panose="020B0604030504040204" pitchFamily="34" charset="-120"/>
                <a:ea typeface="微軟正黑體" panose="020B0604030504040204" pitchFamily="34" charset="-120"/>
              </a:rPr>
              <a:t/>
            </a:r>
            <a:br>
              <a:rPr lang="en-US" altLang="zh-TW" sz="2800" b="1" dirty="0" smtClean="0">
                <a:solidFill>
                  <a:srgbClr val="FF0000"/>
                </a:solidFill>
                <a:latin typeface="微軟正黑體" panose="020B0604030504040204" pitchFamily="34" charset="-120"/>
                <a:ea typeface="微軟正黑體" panose="020B0604030504040204" pitchFamily="34" charset="-120"/>
              </a:rPr>
            </a:br>
            <a:endParaRPr lang="zh-TW" altLang="en-US" sz="2800" dirty="0" smtClean="0">
              <a:latin typeface="微軟正黑體" panose="020B0604030504040204" pitchFamily="34" charset="-120"/>
              <a:ea typeface="微軟正黑體" panose="020B0604030504040204" pitchFamily="34" charset="-120"/>
            </a:endParaRPr>
          </a:p>
        </p:txBody>
      </p:sp>
      <p:sp>
        <p:nvSpPr>
          <p:cNvPr id="17411" name="投影片編號版面配置區 2"/>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8AE80743-4519-4A64-B684-A3222D00BDBC}" type="slidenum">
              <a:rPr lang="zh-TW" altLang="en-US" sz="1200" smtClean="0">
                <a:solidFill>
                  <a:srgbClr val="898989"/>
                </a:solidFill>
              </a:rPr>
              <a:pPr>
                <a:lnSpc>
                  <a:spcPct val="100000"/>
                </a:lnSpc>
                <a:spcBef>
                  <a:spcPct val="0"/>
                </a:spcBef>
                <a:buFontTx/>
                <a:buNone/>
              </a:pPr>
              <a:t>1</a:t>
            </a:fld>
            <a:endParaRPr lang="zh-TW" altLang="en-US" sz="1200" smtClean="0">
              <a:solidFill>
                <a:srgbClr val="898989"/>
              </a:solidFill>
            </a:endParaRPr>
          </a:p>
        </p:txBody>
      </p:sp>
      <p:sp>
        <p:nvSpPr>
          <p:cNvPr id="17412" name="矩形 1"/>
          <p:cNvSpPr>
            <a:spLocks noChangeArrowheads="1"/>
          </p:cNvSpPr>
          <p:nvPr/>
        </p:nvSpPr>
        <p:spPr bwMode="auto">
          <a:xfrm>
            <a:off x="3994150" y="3319463"/>
            <a:ext cx="4572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新細明體" pitchFamily="18" charset="-12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新細明體" pitchFamily="18" charset="-12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新細明體" pitchFamily="18" charset="-120"/>
              </a:defRPr>
            </a:lvl3pPr>
            <a:lvl4pPr marL="1600200" indent="-228600">
              <a:lnSpc>
                <a:spcPct val="90000"/>
              </a:lnSpc>
              <a:spcBef>
                <a:spcPts val="500"/>
              </a:spcBef>
              <a:buFont typeface="Arial" pitchFamily="34" charset="0"/>
              <a:buChar char="•"/>
              <a:defRPr>
                <a:solidFill>
                  <a:schemeClr val="tx1"/>
                </a:solidFill>
                <a:latin typeface="Calibri" pitchFamily="34" charset="0"/>
                <a:ea typeface="新細明體" pitchFamily="18" charset="-120"/>
              </a:defRPr>
            </a:lvl4pPr>
            <a:lvl5pPr marL="2057400" indent="-228600">
              <a:lnSpc>
                <a:spcPct val="90000"/>
              </a:lnSpc>
              <a:spcBef>
                <a:spcPts val="500"/>
              </a:spcBef>
              <a:buFont typeface="Arial" pitchFamily="34" charset="0"/>
              <a:buChar char="•"/>
              <a:defRPr>
                <a:solidFill>
                  <a:schemeClr val="tx1"/>
                </a:solidFill>
                <a:latin typeface="Calibri" pitchFamily="34" charset="0"/>
                <a:ea typeface="新細明體" pitchFamily="18" charset="-12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新細明體" pitchFamily="18" charset="-12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新細明體" pitchFamily="18" charset="-12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新細明體" pitchFamily="18" charset="-12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新細明體" pitchFamily="18" charset="-120"/>
              </a:defRPr>
            </a:lvl9pPr>
          </a:lstStyle>
          <a:p>
            <a:pPr>
              <a:lnSpc>
                <a:spcPct val="100000"/>
              </a:lnSpc>
              <a:spcBef>
                <a:spcPct val="0"/>
              </a:spcBef>
              <a:buFontTx/>
              <a:buNone/>
              <a:defRPr/>
            </a:pPr>
            <a:r>
              <a:rPr lang="zh-TW" altLang="en-US" sz="2400" b="1" dirty="0" smtClean="0">
                <a:solidFill>
                  <a:schemeClr val="accent2">
                    <a:lumMod val="75000"/>
                  </a:schemeClr>
                </a:solidFill>
                <a:latin typeface="微軟正黑體" pitchFamily="34" charset="-120"/>
                <a:ea typeface="微軟正黑體" pitchFamily="34" charset="-120"/>
              </a:rPr>
              <a:t>十二年國民基本教育課程綱要</a:t>
            </a:r>
            <a:r>
              <a:rPr lang="en-US" altLang="zh-TW" sz="2400" b="1" dirty="0" smtClean="0">
                <a:solidFill>
                  <a:schemeClr val="accent2">
                    <a:lumMod val="75000"/>
                  </a:schemeClr>
                </a:solidFill>
                <a:latin typeface="微軟正黑體" pitchFamily="34" charset="-120"/>
                <a:ea typeface="微軟正黑體" pitchFamily="34" charset="-120"/>
              </a:rPr>
              <a:t/>
            </a:r>
            <a:br>
              <a:rPr lang="en-US" altLang="zh-TW" sz="2400" b="1" dirty="0" smtClean="0">
                <a:solidFill>
                  <a:schemeClr val="accent2">
                    <a:lumMod val="75000"/>
                  </a:schemeClr>
                </a:solidFill>
                <a:latin typeface="微軟正黑體" pitchFamily="34" charset="-120"/>
                <a:ea typeface="微軟正黑體" pitchFamily="34" charset="-120"/>
              </a:rPr>
            </a:br>
            <a:r>
              <a:rPr lang="zh-TW" altLang="en-US" sz="2400" b="1" dirty="0" smtClean="0">
                <a:solidFill>
                  <a:schemeClr val="accent2">
                    <a:lumMod val="75000"/>
                  </a:schemeClr>
                </a:solidFill>
                <a:latin typeface="微軟正黑體" pitchFamily="34" charset="-120"/>
                <a:ea typeface="微軟正黑體" pitchFamily="34" charset="-120"/>
              </a:rPr>
              <a:t>自然科</a:t>
            </a:r>
            <a:r>
              <a:rPr lang="zh-TW" altLang="en-US" sz="2400" b="1" dirty="0">
                <a:solidFill>
                  <a:schemeClr val="accent2">
                    <a:lumMod val="75000"/>
                  </a:schemeClr>
                </a:solidFill>
                <a:latin typeface="微軟正黑體" pitchFamily="34" charset="-120"/>
                <a:ea typeface="微軟正黑體" pitchFamily="34" charset="-120"/>
              </a:rPr>
              <a:t>學</a:t>
            </a:r>
            <a:r>
              <a:rPr lang="zh-TW" altLang="en-US" sz="2400" b="1" dirty="0" smtClean="0">
                <a:solidFill>
                  <a:schemeClr val="accent2">
                    <a:lumMod val="75000"/>
                  </a:schemeClr>
                </a:solidFill>
                <a:latin typeface="微軟正黑體" pitchFamily="34" charset="-120"/>
                <a:ea typeface="微軟正黑體" pitchFamily="34" charset="-120"/>
              </a:rPr>
              <a:t>領域</a:t>
            </a:r>
            <a:endParaRPr lang="zh-TW" altLang="en-US" sz="2400" dirty="0" smtClean="0">
              <a:solidFill>
                <a:schemeClr val="accent2">
                  <a:lumMod val="75000"/>
                </a:schemeClr>
              </a:solidFill>
            </a:endParaRPr>
          </a:p>
        </p:txBody>
      </p:sp>
      <p:pic>
        <p:nvPicPr>
          <p:cNvPr id="17413" name="圖片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3575" y="2711450"/>
            <a:ext cx="2528888"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7"/>
          <p:cNvSpPr/>
          <p:nvPr/>
        </p:nvSpPr>
        <p:spPr>
          <a:xfrm>
            <a:off x="8675688" y="3216275"/>
            <a:ext cx="477837" cy="476250"/>
          </a:xfrm>
          <a:prstGeom prst="rect">
            <a:avLst/>
          </a:prstGeom>
          <a:solidFill>
            <a:srgbClr val="7000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defRPr/>
            </a:pPr>
            <a:r>
              <a:rPr lang="en-US" altLang="zh-TW" dirty="0" smtClean="0">
                <a:solidFill>
                  <a:srgbClr val="70001D"/>
                </a:solidFill>
                <a:latin typeface="Simple-Line-Icons" pitchFamily="2" charset="2"/>
              </a:rPr>
              <a:t></a:t>
            </a:r>
            <a:endParaRPr lang="en-US" altLang="zh-TW" dirty="0" smtClean="0">
              <a:solidFill>
                <a:srgbClr val="70001D"/>
              </a:solidFill>
            </a:endParaRPr>
          </a:p>
        </p:txBody>
      </p:sp>
      <p:cxnSp>
        <p:nvCxnSpPr>
          <p:cNvPr id="4" name="直線接點 3"/>
          <p:cNvCxnSpPr/>
          <p:nvPr/>
        </p:nvCxnSpPr>
        <p:spPr>
          <a:xfrm>
            <a:off x="3870325" y="1711325"/>
            <a:ext cx="0" cy="2651125"/>
          </a:xfrm>
          <a:prstGeom prst="line">
            <a:avLst/>
          </a:prstGeom>
          <a:ln w="12700"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直線接點 9"/>
          <p:cNvCxnSpPr/>
          <p:nvPr/>
        </p:nvCxnSpPr>
        <p:spPr>
          <a:xfrm>
            <a:off x="3727450" y="3216275"/>
            <a:ext cx="3732213" cy="0"/>
          </a:xfrm>
          <a:prstGeom prst="line">
            <a:avLst/>
          </a:prstGeom>
          <a:ln w="12700"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8" descr="「階梯」的圖片搜尋結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188" y="131763"/>
            <a:ext cx="4619625" cy="461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矩形 3"/>
          <p:cNvSpPr>
            <a:spLocks noChangeArrowheads="1"/>
          </p:cNvSpPr>
          <p:nvPr/>
        </p:nvSpPr>
        <p:spPr bwMode="auto">
          <a:xfrm>
            <a:off x="3957638" y="3041650"/>
            <a:ext cx="4919662"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50000"/>
              </a:lnSpc>
              <a:spcBef>
                <a:spcPct val="0"/>
              </a:spcBef>
              <a:defRPr/>
            </a:pPr>
            <a:r>
              <a:rPr lang="zh-TW" altLang="en-US" sz="4000" dirty="0" smtClean="0">
                <a:latin typeface="微軟正黑體" panose="020B0604030504040204" pitchFamily="34" charset="-120"/>
                <a:ea typeface="微軟正黑體" panose="020B0604030504040204" pitchFamily="34" charset="-120"/>
              </a:rPr>
              <a:t>核心素養的培養是學習者在學習過程中</a:t>
            </a:r>
            <a:r>
              <a:rPr lang="zh-TW" altLang="en-US" sz="4000" b="1" u="sng"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不斷積累的歷程</a:t>
            </a:r>
            <a:endParaRPr lang="en-US" altLang="zh-TW" sz="4000"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8676" name="投影片編號版面配置區 1"/>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92D91C73-7D82-43D5-A661-123D10D86B4F}" type="slidenum">
              <a:rPr lang="zh-TW" altLang="en-US" sz="1200" smtClean="0">
                <a:solidFill>
                  <a:srgbClr val="898989"/>
                </a:solidFill>
              </a:rPr>
              <a:pPr>
                <a:lnSpc>
                  <a:spcPct val="100000"/>
                </a:lnSpc>
                <a:spcBef>
                  <a:spcPct val="0"/>
                </a:spcBef>
                <a:buFontTx/>
                <a:buNone/>
              </a:pPr>
              <a:t>10</a:t>
            </a:fld>
            <a:endParaRPr lang="zh-TW" altLang="en-US" sz="1200" smtClean="0">
              <a:solidFill>
                <a:srgbClr val="898989"/>
              </a:solidFill>
            </a:endParaRPr>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矩形 59"/>
          <p:cNvSpPr/>
          <p:nvPr/>
        </p:nvSpPr>
        <p:spPr>
          <a:xfrm>
            <a:off x="-166688" y="33338"/>
            <a:ext cx="9144001" cy="6781800"/>
          </a:xfrm>
          <a:prstGeom prst="rect">
            <a:avLst/>
          </a:prstGeom>
          <a:solidFill>
            <a:srgbClr val="F2F2F2"/>
          </a:solidFill>
          <a:ln w="7620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cxnSp>
        <p:nvCxnSpPr>
          <p:cNvPr id="37" name="直線單箭頭接點 36"/>
          <p:cNvCxnSpPr/>
          <p:nvPr/>
        </p:nvCxnSpPr>
        <p:spPr>
          <a:xfrm flipV="1">
            <a:off x="1720850" y="725488"/>
            <a:ext cx="1012825" cy="1084262"/>
          </a:xfrm>
          <a:prstGeom prst="straightConnector1">
            <a:avLst/>
          </a:prstGeom>
          <a:ln w="76200">
            <a:solidFill>
              <a:schemeClr val="accent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直線單箭頭接點 38"/>
          <p:cNvCxnSpPr/>
          <p:nvPr/>
        </p:nvCxnSpPr>
        <p:spPr>
          <a:xfrm>
            <a:off x="1765300" y="1776413"/>
            <a:ext cx="968375" cy="803275"/>
          </a:xfrm>
          <a:prstGeom prst="straightConnector1">
            <a:avLst/>
          </a:prstGeom>
          <a:ln w="76200">
            <a:solidFill>
              <a:schemeClr val="accent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直線單箭頭接點 33"/>
          <p:cNvCxnSpPr/>
          <p:nvPr/>
        </p:nvCxnSpPr>
        <p:spPr>
          <a:xfrm>
            <a:off x="1706563" y="4611688"/>
            <a:ext cx="984250" cy="838200"/>
          </a:xfrm>
          <a:prstGeom prst="straightConnector1">
            <a:avLst/>
          </a:prstGeom>
          <a:ln w="76200">
            <a:solidFill>
              <a:schemeClr val="accent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標題 1"/>
          <p:cNvSpPr txBox="1">
            <a:spLocks/>
          </p:cNvSpPr>
          <p:nvPr/>
        </p:nvSpPr>
        <p:spPr>
          <a:xfrm>
            <a:off x="5048250" y="323850"/>
            <a:ext cx="3978275" cy="996950"/>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defRPr/>
            </a:pPr>
            <a:r>
              <a:rPr lang="zh-TW" altLang="en-US"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核心素養的轉化</a:t>
            </a:r>
          </a:p>
        </p:txBody>
      </p:sp>
      <p:cxnSp>
        <p:nvCxnSpPr>
          <p:cNvPr id="7" name="直線接點 6"/>
          <p:cNvCxnSpPr/>
          <p:nvPr/>
        </p:nvCxnSpPr>
        <p:spPr>
          <a:xfrm>
            <a:off x="4813300" y="1208088"/>
            <a:ext cx="4330700" cy="0"/>
          </a:xfrm>
          <a:prstGeom prst="line">
            <a:avLst/>
          </a:prstGeom>
          <a:ln w="57150">
            <a:solidFill>
              <a:srgbClr val="76C2AF"/>
            </a:solidFill>
            <a:prstDash val="solid"/>
          </a:ln>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a:xfrm>
            <a:off x="4654550" y="1320800"/>
            <a:ext cx="4371975" cy="0"/>
          </a:xfrm>
          <a:prstGeom prst="line">
            <a:avLst/>
          </a:prstGeom>
          <a:ln w="57150">
            <a:solidFill>
              <a:schemeClr val="accent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29705" name="群組 62"/>
          <p:cNvGrpSpPr>
            <a:grpSpLocks/>
          </p:cNvGrpSpPr>
          <p:nvPr/>
        </p:nvGrpSpPr>
        <p:grpSpPr bwMode="auto">
          <a:xfrm>
            <a:off x="158750" y="957263"/>
            <a:ext cx="1625600" cy="1625600"/>
            <a:chOff x="159021" y="956681"/>
            <a:chExt cx="1625397" cy="1625397"/>
          </a:xfrm>
        </p:grpSpPr>
        <p:pic>
          <p:nvPicPr>
            <p:cNvPr id="29758" name="圖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9021" y="956681"/>
              <a:ext cx="1625397" cy="1625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59" name="文字方塊 9"/>
            <p:cNvSpPr txBox="1">
              <a:spLocks noChangeArrowheads="1"/>
            </p:cNvSpPr>
            <p:nvPr/>
          </p:nvSpPr>
          <p:spPr bwMode="auto">
            <a:xfrm>
              <a:off x="843347" y="1535350"/>
              <a:ext cx="37683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800" b="1">
                  <a:solidFill>
                    <a:schemeClr val="bg1"/>
                  </a:solidFill>
                  <a:latin typeface="微軟正黑體" panose="020B0604030504040204" pitchFamily="34" charset="-120"/>
                  <a:ea typeface="微軟正黑體" panose="020B0604030504040204" pitchFamily="34" charset="-120"/>
                </a:rPr>
                <a:t>總</a:t>
              </a:r>
              <a:endParaRPr lang="en-US" altLang="zh-TW" sz="1800" b="1">
                <a:solidFill>
                  <a:schemeClr val="bg1"/>
                </a:solidFill>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r>
                <a:rPr lang="zh-TW" altLang="en-US" sz="1800" b="1">
                  <a:solidFill>
                    <a:schemeClr val="bg1"/>
                  </a:solidFill>
                  <a:latin typeface="微軟正黑體" panose="020B0604030504040204" pitchFamily="34" charset="-120"/>
                  <a:ea typeface="微軟正黑體" panose="020B0604030504040204" pitchFamily="34" charset="-120"/>
                </a:rPr>
                <a:t>綱</a:t>
              </a:r>
              <a:endParaRPr lang="en-US" altLang="zh-TW" sz="1800" b="1">
                <a:solidFill>
                  <a:schemeClr val="bg1"/>
                </a:solidFill>
                <a:latin typeface="微軟正黑體" panose="020B0604030504040204" pitchFamily="34" charset="-120"/>
                <a:ea typeface="微軟正黑體" panose="020B0604030504040204" pitchFamily="34" charset="-120"/>
              </a:endParaRPr>
            </a:p>
          </p:txBody>
        </p:sp>
      </p:grpSp>
      <p:grpSp>
        <p:nvGrpSpPr>
          <p:cNvPr id="29706" name="群組 2047"/>
          <p:cNvGrpSpPr>
            <a:grpSpLocks/>
          </p:cNvGrpSpPr>
          <p:nvPr/>
        </p:nvGrpSpPr>
        <p:grpSpPr bwMode="auto">
          <a:xfrm>
            <a:off x="158750" y="3562350"/>
            <a:ext cx="1625600" cy="1625600"/>
            <a:chOff x="159022" y="3562231"/>
            <a:chExt cx="1625397" cy="1625397"/>
          </a:xfrm>
        </p:grpSpPr>
        <p:pic>
          <p:nvPicPr>
            <p:cNvPr id="29756" name="圖片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9022" y="3562231"/>
              <a:ext cx="1625397" cy="1625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57" name="文字方塊 10"/>
            <p:cNvSpPr txBox="1">
              <a:spLocks noChangeArrowheads="1"/>
            </p:cNvSpPr>
            <p:nvPr/>
          </p:nvSpPr>
          <p:spPr bwMode="auto">
            <a:xfrm>
              <a:off x="387785" y="4659284"/>
              <a:ext cx="6439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800" b="1">
                  <a:solidFill>
                    <a:schemeClr val="bg1"/>
                  </a:solidFill>
                  <a:latin typeface="微軟正黑體" panose="020B0604030504040204" pitchFamily="34" charset="-120"/>
                  <a:ea typeface="微軟正黑體" panose="020B0604030504040204" pitchFamily="34" charset="-120"/>
                </a:rPr>
                <a:t>領綱</a:t>
              </a:r>
              <a:endParaRPr lang="en-US" altLang="zh-TW" sz="1800" b="1">
                <a:solidFill>
                  <a:schemeClr val="bg1"/>
                </a:solidFill>
                <a:latin typeface="微軟正黑體" panose="020B0604030504040204" pitchFamily="34" charset="-120"/>
                <a:ea typeface="微軟正黑體" panose="020B0604030504040204" pitchFamily="34" charset="-120"/>
              </a:endParaRPr>
            </a:p>
          </p:txBody>
        </p:sp>
      </p:grpSp>
      <p:cxnSp>
        <p:nvCxnSpPr>
          <p:cNvPr id="12" name="直線單箭頭接點 11"/>
          <p:cNvCxnSpPr/>
          <p:nvPr/>
        </p:nvCxnSpPr>
        <p:spPr>
          <a:xfrm flipH="1">
            <a:off x="971550" y="2582863"/>
            <a:ext cx="7938" cy="979487"/>
          </a:xfrm>
          <a:prstGeom prst="straightConnector1">
            <a:avLst/>
          </a:prstGeom>
          <a:ln w="762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708" name="群組 2048"/>
          <p:cNvGrpSpPr>
            <a:grpSpLocks/>
          </p:cNvGrpSpPr>
          <p:nvPr/>
        </p:nvGrpSpPr>
        <p:grpSpPr bwMode="auto">
          <a:xfrm>
            <a:off x="2597150" y="33338"/>
            <a:ext cx="1465263" cy="1465262"/>
            <a:chOff x="2597117" y="33058"/>
            <a:chExt cx="1465468" cy="1465468"/>
          </a:xfrm>
        </p:grpSpPr>
        <p:pic>
          <p:nvPicPr>
            <p:cNvPr id="29754" name="圖片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97117" y="33058"/>
              <a:ext cx="1465468" cy="1465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55" name="文字方塊 19"/>
            <p:cNvSpPr txBox="1">
              <a:spLocks noChangeArrowheads="1"/>
            </p:cNvSpPr>
            <p:nvPr/>
          </p:nvSpPr>
          <p:spPr bwMode="auto">
            <a:xfrm>
              <a:off x="2772030" y="1066311"/>
              <a:ext cx="11875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800" b="1">
                  <a:solidFill>
                    <a:schemeClr val="bg1"/>
                  </a:solidFill>
                  <a:latin typeface="微軟正黑體" panose="020B0604030504040204" pitchFamily="34" charset="-120"/>
                  <a:ea typeface="微軟正黑體" panose="020B0604030504040204" pitchFamily="34" charset="-120"/>
                </a:rPr>
                <a:t>核心素養</a:t>
              </a:r>
              <a:endParaRPr lang="en-US" altLang="zh-TW" sz="1800" b="1">
                <a:solidFill>
                  <a:schemeClr val="bg1"/>
                </a:solidFill>
                <a:latin typeface="微軟正黑體" panose="020B0604030504040204" pitchFamily="34" charset="-120"/>
                <a:ea typeface="微軟正黑體" panose="020B0604030504040204" pitchFamily="34" charset="-120"/>
              </a:endParaRPr>
            </a:p>
          </p:txBody>
        </p:sp>
      </p:grpSp>
      <p:grpSp>
        <p:nvGrpSpPr>
          <p:cNvPr id="29709" name="群組 2050"/>
          <p:cNvGrpSpPr>
            <a:grpSpLocks/>
          </p:cNvGrpSpPr>
          <p:nvPr/>
        </p:nvGrpSpPr>
        <p:grpSpPr bwMode="auto">
          <a:xfrm>
            <a:off x="3330575" y="1498600"/>
            <a:ext cx="787400" cy="631825"/>
            <a:chOff x="3329851" y="1498526"/>
            <a:chExt cx="787705" cy="631447"/>
          </a:xfrm>
        </p:grpSpPr>
        <p:cxnSp>
          <p:nvCxnSpPr>
            <p:cNvPr id="25" name="直線單箭頭接點 24"/>
            <p:cNvCxnSpPr>
              <a:endCxn id="15" idx="0"/>
            </p:cNvCxnSpPr>
            <p:nvPr/>
          </p:nvCxnSpPr>
          <p:spPr>
            <a:xfrm>
              <a:off x="3329851" y="1498526"/>
              <a:ext cx="0" cy="631447"/>
            </a:xfrm>
            <a:prstGeom prst="straightConnector1">
              <a:avLst/>
            </a:prstGeom>
            <a:ln w="76200">
              <a:solidFill>
                <a:schemeClr val="accent1">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2" name="文字方塊 41"/>
            <p:cNvSpPr txBox="1"/>
            <p:nvPr/>
          </p:nvSpPr>
          <p:spPr>
            <a:xfrm>
              <a:off x="3461665" y="1600065"/>
              <a:ext cx="655891" cy="369667"/>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tx1">
                      <a:lumMod val="50000"/>
                      <a:lumOff val="50000"/>
                    </a:schemeClr>
                  </a:solidFill>
                  <a:latin typeface="微軟正黑體" panose="020B0604030504040204" pitchFamily="34" charset="-120"/>
                  <a:ea typeface="微軟正黑體" panose="020B0604030504040204" pitchFamily="34" charset="-120"/>
                </a:rPr>
                <a:t>轉化</a:t>
              </a:r>
              <a:endParaRPr lang="en-US" altLang="zh-TW" b="1" dirty="0">
                <a:solidFill>
                  <a:schemeClr val="tx1">
                    <a:lumMod val="50000"/>
                    <a:lumOff val="50000"/>
                  </a:schemeClr>
                </a:solidFill>
                <a:latin typeface="微軟正黑體" panose="020B0604030504040204" pitchFamily="34" charset="-120"/>
                <a:ea typeface="微軟正黑體" panose="020B0604030504040204" pitchFamily="34" charset="-120"/>
              </a:endParaRPr>
            </a:p>
          </p:txBody>
        </p:sp>
      </p:grpSp>
      <p:grpSp>
        <p:nvGrpSpPr>
          <p:cNvPr id="29710" name="群組 2052"/>
          <p:cNvGrpSpPr>
            <a:grpSpLocks/>
          </p:cNvGrpSpPr>
          <p:nvPr/>
        </p:nvGrpSpPr>
        <p:grpSpPr bwMode="auto">
          <a:xfrm>
            <a:off x="3330575" y="3973513"/>
            <a:ext cx="730250" cy="833437"/>
            <a:chOff x="3329851" y="3973544"/>
            <a:chExt cx="730303" cy="833470"/>
          </a:xfrm>
        </p:grpSpPr>
        <p:cxnSp>
          <p:nvCxnSpPr>
            <p:cNvPr id="27" name="直線單箭頭接點 26"/>
            <p:cNvCxnSpPr/>
            <p:nvPr/>
          </p:nvCxnSpPr>
          <p:spPr>
            <a:xfrm>
              <a:off x="3329851" y="3973544"/>
              <a:ext cx="0" cy="833470"/>
            </a:xfrm>
            <a:prstGeom prst="straightConnector1">
              <a:avLst/>
            </a:prstGeom>
            <a:ln w="76200">
              <a:solidFill>
                <a:schemeClr val="accent1">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3" name="文字方塊 42"/>
            <p:cNvSpPr txBox="1"/>
            <p:nvPr/>
          </p:nvSpPr>
          <p:spPr>
            <a:xfrm>
              <a:off x="3404469" y="4173577"/>
              <a:ext cx="655685" cy="369902"/>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tx1">
                      <a:lumMod val="50000"/>
                      <a:lumOff val="50000"/>
                    </a:schemeClr>
                  </a:solidFill>
                  <a:latin typeface="微軟正黑體" panose="020B0604030504040204" pitchFamily="34" charset="-120"/>
                  <a:ea typeface="微軟正黑體" panose="020B0604030504040204" pitchFamily="34" charset="-120"/>
                </a:rPr>
                <a:t>轉化</a:t>
              </a:r>
              <a:endParaRPr lang="en-US" altLang="zh-TW" b="1" dirty="0">
                <a:solidFill>
                  <a:schemeClr val="tx1">
                    <a:lumMod val="50000"/>
                    <a:lumOff val="50000"/>
                  </a:schemeClr>
                </a:solidFill>
                <a:latin typeface="微軟正黑體" panose="020B0604030504040204" pitchFamily="34" charset="-120"/>
                <a:ea typeface="微軟正黑體" panose="020B0604030504040204" pitchFamily="34" charset="-120"/>
              </a:endParaRPr>
            </a:p>
          </p:txBody>
        </p:sp>
      </p:grpSp>
      <p:grpSp>
        <p:nvGrpSpPr>
          <p:cNvPr id="29711" name="群組 2067"/>
          <p:cNvGrpSpPr>
            <a:grpSpLocks/>
          </p:cNvGrpSpPr>
          <p:nvPr/>
        </p:nvGrpSpPr>
        <p:grpSpPr bwMode="auto">
          <a:xfrm>
            <a:off x="2298700" y="4806950"/>
            <a:ext cx="2133600" cy="1855788"/>
            <a:chOff x="2299193" y="4807014"/>
            <a:chExt cx="2133212" cy="1855222"/>
          </a:xfrm>
        </p:grpSpPr>
        <p:sp>
          <p:nvSpPr>
            <p:cNvPr id="30" name="文字方塊 29"/>
            <p:cNvSpPr txBox="1"/>
            <p:nvPr/>
          </p:nvSpPr>
          <p:spPr>
            <a:xfrm>
              <a:off x="2299193" y="6292461"/>
              <a:ext cx="2133212" cy="369775"/>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accent5">
                      <a:lumMod val="75000"/>
                    </a:schemeClr>
                  </a:solidFill>
                  <a:latin typeface="微軟正黑體" panose="020B0604030504040204" pitchFamily="34" charset="-120"/>
                  <a:ea typeface="微軟正黑體" panose="020B0604030504040204" pitchFamily="34" charset="-120"/>
                </a:rPr>
                <a:t>領域</a:t>
              </a:r>
              <a:r>
                <a:rPr lang="en-US" altLang="zh-TW" b="1" dirty="0">
                  <a:solidFill>
                    <a:schemeClr val="accent5">
                      <a:lumMod val="75000"/>
                    </a:schemeClr>
                  </a:solidFill>
                  <a:latin typeface="微軟正黑體" panose="020B0604030504040204" pitchFamily="34" charset="-120"/>
                  <a:ea typeface="微軟正黑體" panose="020B0604030504040204" pitchFamily="34" charset="-120"/>
                </a:rPr>
                <a:t>/</a:t>
              </a:r>
              <a:r>
                <a:rPr lang="zh-TW" altLang="en-US" b="1" dirty="0">
                  <a:solidFill>
                    <a:schemeClr val="accent5">
                      <a:lumMod val="75000"/>
                    </a:schemeClr>
                  </a:solidFill>
                  <a:latin typeface="微軟正黑體" panose="020B0604030504040204" pitchFamily="34" charset="-120"/>
                  <a:ea typeface="微軟正黑體" panose="020B0604030504040204" pitchFamily="34" charset="-120"/>
                </a:rPr>
                <a:t>科目</a:t>
              </a:r>
              <a:r>
                <a:rPr lang="zh-TW" altLang="en-US" b="1" dirty="0">
                  <a:solidFill>
                    <a:srgbClr val="C00000"/>
                  </a:solidFill>
                  <a:latin typeface="微軟正黑體" panose="020B0604030504040204" pitchFamily="34" charset="-120"/>
                  <a:ea typeface="微軟正黑體" panose="020B0604030504040204" pitchFamily="34" charset="-120"/>
                </a:rPr>
                <a:t>核心素養</a:t>
              </a:r>
              <a:endParaRPr lang="en-US" altLang="zh-TW" b="1" dirty="0">
                <a:solidFill>
                  <a:srgbClr val="C00000"/>
                </a:solidFill>
                <a:latin typeface="微軟正黑體" panose="020B0604030504040204" pitchFamily="34" charset="-120"/>
                <a:ea typeface="微軟正黑體" panose="020B0604030504040204" pitchFamily="34" charset="-120"/>
              </a:endParaRPr>
            </a:p>
          </p:txBody>
        </p:sp>
        <p:grpSp>
          <p:nvGrpSpPr>
            <p:cNvPr id="29747" name="群組 2053"/>
            <p:cNvGrpSpPr>
              <a:grpSpLocks/>
            </p:cNvGrpSpPr>
            <p:nvPr/>
          </p:nvGrpSpPr>
          <p:grpSpPr bwMode="auto">
            <a:xfrm>
              <a:off x="2597117" y="4807014"/>
              <a:ext cx="1465468" cy="1465468"/>
              <a:chOff x="2597117" y="4807014"/>
              <a:chExt cx="1465468" cy="1465468"/>
            </a:xfrm>
          </p:grpSpPr>
          <p:pic>
            <p:nvPicPr>
              <p:cNvPr id="48" name="圖片 47"/>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597117" y="4807014"/>
                <a:ext cx="1465468" cy="1465468"/>
              </a:xfrm>
              <a:prstGeom prst="rect">
                <a:avLst/>
              </a:prstGeom>
            </p:spPr>
          </p:pic>
          <p:pic>
            <p:nvPicPr>
              <p:cNvPr id="29749" name="圖片 2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882086" y="5159721"/>
                <a:ext cx="895530" cy="895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29712" name="群組 2066"/>
          <p:cNvGrpSpPr>
            <a:grpSpLocks/>
          </p:cNvGrpSpPr>
          <p:nvPr/>
        </p:nvGrpSpPr>
        <p:grpSpPr bwMode="auto">
          <a:xfrm>
            <a:off x="2333625" y="2087563"/>
            <a:ext cx="2355850" cy="1846262"/>
            <a:chOff x="2188265" y="2129973"/>
            <a:chExt cx="2355067" cy="1846324"/>
          </a:xfrm>
        </p:grpSpPr>
        <p:grpSp>
          <p:nvGrpSpPr>
            <p:cNvPr id="29740" name="群組 2051"/>
            <p:cNvGrpSpPr>
              <a:grpSpLocks/>
            </p:cNvGrpSpPr>
            <p:nvPr/>
          </p:nvGrpSpPr>
          <p:grpSpPr bwMode="auto">
            <a:xfrm>
              <a:off x="2597117" y="2129973"/>
              <a:ext cx="1465468" cy="1472938"/>
              <a:chOff x="2597117" y="2129973"/>
              <a:chExt cx="1465468" cy="1472938"/>
            </a:xfrm>
          </p:grpSpPr>
          <p:pic>
            <p:nvPicPr>
              <p:cNvPr id="15" name="圖片 14"/>
              <p:cNvPicPr>
                <a:picLocks noChangeAspect="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597117" y="2129973"/>
                <a:ext cx="1465468" cy="1465468"/>
              </a:xfrm>
              <a:prstGeom prst="rect">
                <a:avLst/>
              </a:prstGeom>
            </p:spPr>
          </p:pic>
          <p:sp>
            <p:nvSpPr>
              <p:cNvPr id="29743" name="文字方塊 16"/>
              <p:cNvSpPr txBox="1">
                <a:spLocks noChangeArrowheads="1"/>
              </p:cNvSpPr>
              <p:nvPr/>
            </p:nvSpPr>
            <p:spPr bwMode="auto">
              <a:xfrm>
                <a:off x="2733896" y="3048913"/>
                <a:ext cx="3730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en-US" altLang="zh-TW" sz="1800" b="1">
                    <a:solidFill>
                      <a:schemeClr val="bg1"/>
                    </a:solidFill>
                    <a:latin typeface="微軟正黑體" panose="020B0604030504040204" pitchFamily="34" charset="-120"/>
                    <a:ea typeface="微軟正黑體" panose="020B0604030504040204" pitchFamily="34" charset="-120"/>
                  </a:rPr>
                  <a:t>E</a:t>
                </a:r>
              </a:p>
            </p:txBody>
          </p:sp>
          <p:sp>
            <p:nvSpPr>
              <p:cNvPr id="29744" name="文字方塊 17"/>
              <p:cNvSpPr txBox="1">
                <a:spLocks noChangeArrowheads="1"/>
              </p:cNvSpPr>
              <p:nvPr/>
            </p:nvSpPr>
            <p:spPr bwMode="auto">
              <a:xfrm>
                <a:off x="3168419" y="3233579"/>
                <a:ext cx="3730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en-US" altLang="zh-TW" sz="1800" b="1">
                    <a:solidFill>
                      <a:schemeClr val="bg1"/>
                    </a:solidFill>
                    <a:latin typeface="微軟正黑體" panose="020B0604030504040204" pitchFamily="34" charset="-120"/>
                    <a:ea typeface="微軟正黑體" panose="020B0604030504040204" pitchFamily="34" charset="-120"/>
                  </a:rPr>
                  <a:t>J</a:t>
                </a:r>
              </a:p>
            </p:txBody>
          </p:sp>
          <p:sp>
            <p:nvSpPr>
              <p:cNvPr id="29745" name="文字方塊 18"/>
              <p:cNvSpPr txBox="1">
                <a:spLocks noChangeArrowheads="1"/>
              </p:cNvSpPr>
              <p:nvPr/>
            </p:nvSpPr>
            <p:spPr bwMode="auto">
              <a:xfrm>
                <a:off x="3602943" y="3048913"/>
                <a:ext cx="3730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en-US" altLang="zh-TW" sz="1800" b="1">
                    <a:solidFill>
                      <a:schemeClr val="bg1"/>
                    </a:solidFill>
                    <a:latin typeface="微軟正黑體" panose="020B0604030504040204" pitchFamily="34" charset="-120"/>
                    <a:ea typeface="微軟正黑體" panose="020B0604030504040204" pitchFamily="34" charset="-120"/>
                  </a:rPr>
                  <a:t>U</a:t>
                </a:r>
              </a:p>
            </p:txBody>
          </p:sp>
        </p:grpSp>
        <p:sp>
          <p:nvSpPr>
            <p:cNvPr id="49" name="文字方塊 48"/>
            <p:cNvSpPr txBox="1"/>
            <p:nvPr/>
          </p:nvSpPr>
          <p:spPr>
            <a:xfrm>
              <a:off x="2188265" y="3606398"/>
              <a:ext cx="2355067" cy="369899"/>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accent5">
                      <a:lumMod val="75000"/>
                    </a:schemeClr>
                  </a:solidFill>
                  <a:latin typeface="微軟正黑體" panose="020B0604030504040204" pitchFamily="34" charset="-120"/>
                  <a:ea typeface="微軟正黑體" panose="020B0604030504040204" pitchFamily="34" charset="-120"/>
                </a:rPr>
                <a:t>各教育階段核心素養</a:t>
              </a:r>
              <a:endParaRPr lang="en-US" altLang="zh-TW" b="1" dirty="0">
                <a:solidFill>
                  <a:schemeClr val="accent5">
                    <a:lumMod val="75000"/>
                  </a:schemeClr>
                </a:solidFill>
                <a:latin typeface="微軟正黑體" panose="020B0604030504040204" pitchFamily="34" charset="-120"/>
                <a:ea typeface="微軟正黑體" panose="020B0604030504040204" pitchFamily="34" charset="-120"/>
              </a:endParaRPr>
            </a:p>
          </p:txBody>
        </p:sp>
      </p:grpSp>
      <p:grpSp>
        <p:nvGrpSpPr>
          <p:cNvPr id="29713" name="群組 2068"/>
          <p:cNvGrpSpPr>
            <a:grpSpLocks/>
          </p:cNvGrpSpPr>
          <p:nvPr/>
        </p:nvGrpSpPr>
        <p:grpSpPr bwMode="auto">
          <a:xfrm>
            <a:off x="4660900" y="3073400"/>
            <a:ext cx="4108450" cy="1754188"/>
            <a:chOff x="4661010" y="3073539"/>
            <a:chExt cx="4108384" cy="1754451"/>
          </a:xfrm>
        </p:grpSpPr>
        <p:grpSp>
          <p:nvGrpSpPr>
            <p:cNvPr id="29736" name="群組 2054"/>
            <p:cNvGrpSpPr>
              <a:grpSpLocks/>
            </p:cNvGrpSpPr>
            <p:nvPr/>
          </p:nvGrpSpPr>
          <p:grpSpPr bwMode="auto">
            <a:xfrm>
              <a:off x="4661010" y="3073539"/>
              <a:ext cx="2272025" cy="1754451"/>
              <a:chOff x="4661010" y="3073539"/>
              <a:chExt cx="2272025" cy="1754451"/>
            </a:xfrm>
          </p:grpSpPr>
          <p:pic>
            <p:nvPicPr>
              <p:cNvPr id="29738" name="圖片 4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661010" y="3073539"/>
                <a:ext cx="1474917" cy="1474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39" name="圖片 5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75120" y="3370075"/>
                <a:ext cx="1457915" cy="1457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 name="文字方塊 60"/>
            <p:cNvSpPr txBox="1"/>
            <p:nvPr/>
          </p:nvSpPr>
          <p:spPr>
            <a:xfrm>
              <a:off x="6635828" y="4205597"/>
              <a:ext cx="2133566" cy="369942"/>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accent5">
                      <a:lumMod val="75000"/>
                    </a:schemeClr>
                  </a:solidFill>
                  <a:latin typeface="微軟正黑體" panose="020B0604030504040204" pitchFamily="34" charset="-120"/>
                  <a:ea typeface="微軟正黑體" panose="020B0604030504040204" pitchFamily="34" charset="-120"/>
                </a:rPr>
                <a:t>領域</a:t>
              </a:r>
              <a:r>
                <a:rPr lang="en-US" altLang="zh-TW" b="1" dirty="0">
                  <a:solidFill>
                    <a:schemeClr val="accent5">
                      <a:lumMod val="75000"/>
                    </a:schemeClr>
                  </a:solidFill>
                  <a:latin typeface="微軟正黑體" panose="020B0604030504040204" pitchFamily="34" charset="-120"/>
                  <a:ea typeface="微軟正黑體" panose="020B0604030504040204" pitchFamily="34" charset="-120"/>
                </a:rPr>
                <a:t>/</a:t>
              </a:r>
              <a:r>
                <a:rPr lang="zh-TW" altLang="en-US" b="1" dirty="0">
                  <a:solidFill>
                    <a:schemeClr val="accent5">
                      <a:lumMod val="75000"/>
                    </a:schemeClr>
                  </a:solidFill>
                  <a:latin typeface="微軟正黑體" panose="020B0604030504040204" pitchFamily="34" charset="-120"/>
                  <a:ea typeface="微軟正黑體" panose="020B0604030504040204" pitchFamily="34" charset="-120"/>
                </a:rPr>
                <a:t>科目</a:t>
              </a:r>
              <a:r>
                <a:rPr lang="zh-TW" altLang="en-US" b="1" dirty="0">
                  <a:solidFill>
                    <a:srgbClr val="C00000"/>
                  </a:solidFill>
                  <a:latin typeface="微軟正黑體" panose="020B0604030504040204" pitchFamily="34" charset="-120"/>
                  <a:ea typeface="微軟正黑體" panose="020B0604030504040204" pitchFamily="34" charset="-120"/>
                </a:rPr>
                <a:t>理念目標</a:t>
              </a:r>
              <a:endParaRPr lang="en-US" altLang="zh-TW" b="1" dirty="0">
                <a:solidFill>
                  <a:srgbClr val="C00000"/>
                </a:solidFill>
                <a:latin typeface="微軟正黑體" panose="020B0604030504040204" pitchFamily="34" charset="-120"/>
                <a:ea typeface="微軟正黑體" panose="020B0604030504040204" pitchFamily="34" charset="-120"/>
              </a:endParaRPr>
            </a:p>
          </p:txBody>
        </p:sp>
      </p:grpSp>
      <p:grpSp>
        <p:nvGrpSpPr>
          <p:cNvPr id="29714" name="群組 2069"/>
          <p:cNvGrpSpPr>
            <a:grpSpLocks/>
          </p:cNvGrpSpPr>
          <p:nvPr/>
        </p:nvGrpSpPr>
        <p:grpSpPr bwMode="auto">
          <a:xfrm>
            <a:off x="5658418" y="4942387"/>
            <a:ext cx="2475706" cy="1781727"/>
            <a:chOff x="5634323" y="5028616"/>
            <a:chExt cx="2538225" cy="1826991"/>
          </a:xfrm>
        </p:grpSpPr>
        <p:grpSp>
          <p:nvGrpSpPr>
            <p:cNvPr id="29732" name="群組 2055"/>
            <p:cNvGrpSpPr>
              <a:grpSpLocks/>
            </p:cNvGrpSpPr>
            <p:nvPr/>
          </p:nvGrpSpPr>
          <p:grpSpPr bwMode="auto">
            <a:xfrm>
              <a:off x="5825797" y="5028616"/>
              <a:ext cx="2346751" cy="1696598"/>
              <a:chOff x="5825797" y="5028616"/>
              <a:chExt cx="2346751" cy="1696598"/>
            </a:xfrm>
          </p:grpSpPr>
          <p:pic>
            <p:nvPicPr>
              <p:cNvPr id="44" name="圖片 43"/>
              <p:cNvPicPr>
                <a:picLocks noChangeAspect="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flipH="1">
                <a:off x="5825797" y="5028616"/>
                <a:ext cx="1445804" cy="1445804"/>
              </a:xfrm>
              <a:prstGeom prst="rect">
                <a:avLst/>
              </a:prstGeom>
            </p:spPr>
          </p:pic>
          <p:pic>
            <p:nvPicPr>
              <p:cNvPr id="29735" name="圖片 4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714633" y="5267299"/>
                <a:ext cx="1457915" cy="1457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2" name="文字方塊 61"/>
            <p:cNvSpPr txBox="1"/>
            <p:nvPr/>
          </p:nvSpPr>
          <p:spPr>
            <a:xfrm>
              <a:off x="5634323" y="6476892"/>
              <a:ext cx="2325463" cy="378715"/>
            </a:xfrm>
            <a:prstGeom prst="rect">
              <a:avLst/>
            </a:prstGeom>
            <a:noFill/>
          </p:spPr>
          <p:txBody>
            <a:bodyPr wrap="square">
              <a:spAutoFit/>
            </a:bodyPr>
            <a:lstStyle/>
            <a:p>
              <a:pPr eaLnBrk="1" fontAlgn="auto" hangingPunct="1">
                <a:spcBef>
                  <a:spcPts val="0"/>
                </a:spcBef>
                <a:spcAft>
                  <a:spcPts val="0"/>
                </a:spcAft>
                <a:defRPr/>
              </a:pPr>
              <a:r>
                <a:rPr lang="zh-TW" altLang="en-US" b="1" dirty="0">
                  <a:solidFill>
                    <a:schemeClr val="accent5">
                      <a:lumMod val="75000"/>
                    </a:schemeClr>
                  </a:solidFill>
                  <a:latin typeface="微軟正黑體" panose="020B0604030504040204" pitchFamily="34" charset="-120"/>
                  <a:ea typeface="微軟正黑體" panose="020B0604030504040204" pitchFamily="34" charset="-120"/>
                </a:rPr>
                <a:t>領域</a:t>
              </a:r>
              <a:r>
                <a:rPr lang="en-US" altLang="zh-TW" b="1" dirty="0">
                  <a:solidFill>
                    <a:schemeClr val="accent5">
                      <a:lumMod val="75000"/>
                    </a:schemeClr>
                  </a:solidFill>
                  <a:latin typeface="微軟正黑體" panose="020B0604030504040204" pitchFamily="34" charset="-120"/>
                  <a:ea typeface="微軟正黑體" panose="020B0604030504040204" pitchFamily="34" charset="-120"/>
                </a:rPr>
                <a:t>/</a:t>
              </a:r>
              <a:r>
                <a:rPr lang="zh-TW" altLang="en-US" b="1" dirty="0">
                  <a:solidFill>
                    <a:schemeClr val="accent5">
                      <a:lumMod val="75000"/>
                    </a:schemeClr>
                  </a:solidFill>
                  <a:latin typeface="微軟正黑體" panose="020B0604030504040204" pitchFamily="34" charset="-120"/>
                  <a:ea typeface="微軟正黑體" panose="020B0604030504040204" pitchFamily="34" charset="-120"/>
                </a:rPr>
                <a:t>科目</a:t>
              </a:r>
              <a:r>
                <a:rPr lang="zh-TW" altLang="en-US" b="1" dirty="0">
                  <a:solidFill>
                    <a:srgbClr val="C00000"/>
                  </a:solidFill>
                  <a:latin typeface="微軟正黑體" panose="020B0604030504040204" pitchFamily="34" charset="-120"/>
                  <a:ea typeface="微軟正黑體" panose="020B0604030504040204" pitchFamily="34" charset="-120"/>
                </a:rPr>
                <a:t>學習重點</a:t>
              </a:r>
              <a:endParaRPr lang="en-US" altLang="zh-TW" b="1" dirty="0">
                <a:solidFill>
                  <a:srgbClr val="C00000"/>
                </a:solidFill>
                <a:latin typeface="微軟正黑體" panose="020B0604030504040204" pitchFamily="34" charset="-120"/>
                <a:ea typeface="微軟正黑體" panose="020B0604030504040204" pitchFamily="34" charset="-120"/>
              </a:endParaRPr>
            </a:p>
          </p:txBody>
        </p:sp>
      </p:grpSp>
      <p:grpSp>
        <p:nvGrpSpPr>
          <p:cNvPr id="29715" name="群組 3"/>
          <p:cNvGrpSpPr>
            <a:grpSpLocks/>
          </p:cNvGrpSpPr>
          <p:nvPr/>
        </p:nvGrpSpPr>
        <p:grpSpPr bwMode="auto">
          <a:xfrm>
            <a:off x="4060825" y="5586413"/>
            <a:ext cx="1784350" cy="469900"/>
            <a:chOff x="4060154" y="5586227"/>
            <a:chExt cx="1785560" cy="470720"/>
          </a:xfrm>
        </p:grpSpPr>
        <p:cxnSp>
          <p:nvCxnSpPr>
            <p:cNvPr id="76" name="直線單箭頭接點 75"/>
            <p:cNvCxnSpPr/>
            <p:nvPr/>
          </p:nvCxnSpPr>
          <p:spPr>
            <a:xfrm flipH="1" flipV="1">
              <a:off x="4060154" y="5586227"/>
              <a:ext cx="1785560" cy="28625"/>
            </a:xfrm>
            <a:prstGeom prst="straightConnector1">
              <a:avLst/>
            </a:prstGeom>
            <a:ln w="76200">
              <a:solidFill>
                <a:schemeClr val="accent1">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0" name="文字方塊 49"/>
            <p:cNvSpPr txBox="1"/>
            <p:nvPr/>
          </p:nvSpPr>
          <p:spPr>
            <a:xfrm>
              <a:off x="4625687" y="5688004"/>
              <a:ext cx="656083" cy="368943"/>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tx1">
                      <a:lumMod val="50000"/>
                      <a:lumOff val="50000"/>
                    </a:schemeClr>
                  </a:solidFill>
                  <a:latin typeface="微軟正黑體" panose="020B0604030504040204" pitchFamily="34" charset="-120"/>
                  <a:ea typeface="微軟正黑體" panose="020B0604030504040204" pitchFamily="34" charset="-120"/>
                </a:rPr>
                <a:t>對應</a:t>
              </a:r>
              <a:endParaRPr lang="en-US" altLang="zh-TW" b="1" dirty="0">
                <a:solidFill>
                  <a:schemeClr val="tx1">
                    <a:lumMod val="50000"/>
                    <a:lumOff val="50000"/>
                  </a:schemeClr>
                </a:solidFill>
                <a:latin typeface="微軟正黑體" panose="020B0604030504040204" pitchFamily="34" charset="-120"/>
                <a:ea typeface="微軟正黑體" panose="020B0604030504040204" pitchFamily="34" charset="-120"/>
              </a:endParaRPr>
            </a:p>
          </p:txBody>
        </p:sp>
      </p:grpSp>
      <p:grpSp>
        <p:nvGrpSpPr>
          <p:cNvPr id="29716" name="群組 4"/>
          <p:cNvGrpSpPr>
            <a:grpSpLocks/>
          </p:cNvGrpSpPr>
          <p:nvPr/>
        </p:nvGrpSpPr>
        <p:grpSpPr bwMode="auto">
          <a:xfrm>
            <a:off x="3949700" y="4456113"/>
            <a:ext cx="1093788" cy="1084262"/>
            <a:chOff x="3950458" y="4456051"/>
            <a:chExt cx="1092789" cy="1083697"/>
          </a:xfrm>
        </p:grpSpPr>
        <p:cxnSp>
          <p:nvCxnSpPr>
            <p:cNvPr id="73" name="直線單箭頭接點 72"/>
            <p:cNvCxnSpPr>
              <a:endCxn id="48" idx="3"/>
            </p:cNvCxnSpPr>
            <p:nvPr/>
          </p:nvCxnSpPr>
          <p:spPr>
            <a:xfrm flipH="1">
              <a:off x="4063068" y="4456051"/>
              <a:ext cx="980179" cy="1083697"/>
            </a:xfrm>
            <a:prstGeom prst="straightConnector1">
              <a:avLst/>
            </a:prstGeom>
            <a:ln w="76200">
              <a:solidFill>
                <a:schemeClr val="accent1">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1" name="文字方塊 50"/>
            <p:cNvSpPr txBox="1"/>
            <p:nvPr/>
          </p:nvSpPr>
          <p:spPr>
            <a:xfrm>
              <a:off x="3950458" y="4659145"/>
              <a:ext cx="656625" cy="369694"/>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tx1">
                      <a:lumMod val="50000"/>
                      <a:lumOff val="50000"/>
                    </a:schemeClr>
                  </a:solidFill>
                  <a:latin typeface="微軟正黑體" panose="020B0604030504040204" pitchFamily="34" charset="-120"/>
                  <a:ea typeface="微軟正黑體" panose="020B0604030504040204" pitchFamily="34" charset="-120"/>
                </a:rPr>
                <a:t>發展</a:t>
              </a:r>
              <a:endParaRPr lang="en-US" altLang="zh-TW" b="1" dirty="0">
                <a:solidFill>
                  <a:schemeClr val="tx1">
                    <a:lumMod val="50000"/>
                    <a:lumOff val="50000"/>
                  </a:schemeClr>
                </a:solidFill>
                <a:latin typeface="微軟正黑體" panose="020B0604030504040204" pitchFamily="34" charset="-120"/>
                <a:ea typeface="微軟正黑體" panose="020B0604030504040204" pitchFamily="34" charset="-120"/>
              </a:endParaRPr>
            </a:p>
          </p:txBody>
        </p:sp>
      </p:grpSp>
      <p:grpSp>
        <p:nvGrpSpPr>
          <p:cNvPr id="29717" name="群組 8"/>
          <p:cNvGrpSpPr>
            <a:grpSpLocks/>
          </p:cNvGrpSpPr>
          <p:nvPr/>
        </p:nvGrpSpPr>
        <p:grpSpPr bwMode="auto">
          <a:xfrm>
            <a:off x="5054600" y="4483100"/>
            <a:ext cx="1076325" cy="1085850"/>
            <a:chOff x="5054032" y="4482349"/>
            <a:chExt cx="1077216" cy="1087292"/>
          </a:xfrm>
        </p:grpSpPr>
        <p:cxnSp>
          <p:nvCxnSpPr>
            <p:cNvPr id="78" name="直線單箭頭接點 77"/>
            <p:cNvCxnSpPr/>
            <p:nvPr/>
          </p:nvCxnSpPr>
          <p:spPr>
            <a:xfrm>
              <a:off x="5054032" y="4482349"/>
              <a:ext cx="800762" cy="1087292"/>
            </a:xfrm>
            <a:prstGeom prst="straightConnector1">
              <a:avLst/>
            </a:prstGeom>
            <a:ln w="76200">
              <a:solidFill>
                <a:schemeClr val="accent1">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3" name="文字方塊 52"/>
            <p:cNvSpPr txBox="1"/>
            <p:nvPr/>
          </p:nvSpPr>
          <p:spPr>
            <a:xfrm>
              <a:off x="5475068" y="4703305"/>
              <a:ext cx="656180" cy="370378"/>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tx1">
                      <a:lumMod val="50000"/>
                      <a:lumOff val="50000"/>
                    </a:schemeClr>
                  </a:solidFill>
                  <a:latin typeface="微軟正黑體" panose="020B0604030504040204" pitchFamily="34" charset="-120"/>
                  <a:ea typeface="微軟正黑體" panose="020B0604030504040204" pitchFamily="34" charset="-120"/>
                </a:rPr>
                <a:t>發展</a:t>
              </a:r>
              <a:endParaRPr lang="en-US" altLang="zh-TW" b="1" dirty="0">
                <a:solidFill>
                  <a:schemeClr val="tx1">
                    <a:lumMod val="50000"/>
                    <a:lumOff val="50000"/>
                  </a:schemeClr>
                </a:solidFill>
                <a:latin typeface="微軟正黑體" panose="020B0604030504040204" pitchFamily="34" charset="-120"/>
                <a:ea typeface="微軟正黑體" panose="020B0604030504040204" pitchFamily="34" charset="-120"/>
              </a:endParaRPr>
            </a:p>
          </p:txBody>
        </p:sp>
      </p:grpSp>
      <p:sp>
        <p:nvSpPr>
          <p:cNvPr id="29718" name="矩形 55"/>
          <p:cNvSpPr>
            <a:spLocks noChangeArrowheads="1"/>
          </p:cNvSpPr>
          <p:nvPr/>
        </p:nvSpPr>
        <p:spPr bwMode="auto">
          <a:xfrm>
            <a:off x="4208463" y="1431925"/>
            <a:ext cx="3733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2000" b="1">
                <a:solidFill>
                  <a:srgbClr val="1F4E79"/>
                </a:solidFill>
                <a:ea typeface="微軟正黑體" panose="020B0604030504040204" pitchFamily="34" charset="-120"/>
              </a:rPr>
              <a:t>核心素養在課程綱要的轉化及其與學習重點的對應關係圖</a:t>
            </a:r>
            <a:endParaRPr lang="zh-TW" altLang="en-US" sz="2000" b="1">
              <a:solidFill>
                <a:srgbClr val="1F4E79"/>
              </a:solidFill>
            </a:endParaRPr>
          </a:p>
        </p:txBody>
      </p:sp>
      <p:graphicFrame>
        <p:nvGraphicFramePr>
          <p:cNvPr id="24" name="表格 23"/>
          <p:cNvGraphicFramePr>
            <a:graphicFrameLocks noGrp="1"/>
          </p:cNvGraphicFramePr>
          <p:nvPr>
            <p:extLst>
              <p:ext uri="{D42A27DB-BD31-4B8C-83A1-F6EECF244321}">
                <p14:modId xmlns:p14="http://schemas.microsoft.com/office/powerpoint/2010/main" val="204059581"/>
              </p:ext>
            </p:extLst>
          </p:nvPr>
        </p:nvGraphicFramePr>
        <p:xfrm>
          <a:off x="6146800" y="2183361"/>
          <a:ext cx="2874963" cy="1192431"/>
        </p:xfrm>
        <a:graphic>
          <a:graphicData uri="http://schemas.openxmlformats.org/drawingml/2006/table">
            <a:tbl>
              <a:tblPr firstRow="1" bandRow="1">
                <a:tableStyleId>{5C22544A-7EE6-4342-B048-85BDC9FD1C3A}</a:tableStyleId>
              </a:tblPr>
              <a:tblGrid>
                <a:gridCol w="2874963">
                  <a:extLst>
                    <a:ext uri="{9D8B030D-6E8A-4147-A177-3AD203B41FA5}">
                      <a16:colId xmlns:a16="http://schemas.microsoft.com/office/drawing/2014/main" xmlns="" val="20000"/>
                    </a:ext>
                  </a:extLst>
                </a:gridCol>
              </a:tblGrid>
              <a:tr h="11924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1" dirty="0">
                          <a:solidFill>
                            <a:schemeClr val="accent1">
                              <a:lumMod val="50000"/>
                            </a:schemeClr>
                          </a:solidFill>
                          <a:latin typeface="微軟正黑體" panose="020B0604030504040204" pitchFamily="34" charset="-120"/>
                          <a:ea typeface="微軟正黑體" panose="020B0604030504040204" pitchFamily="34" charset="-120"/>
                        </a:rPr>
                        <a:t>以核心素養強化各教育階段、課程總綱與領域</a:t>
                      </a:r>
                      <a:r>
                        <a:rPr lang="en-US" altLang="zh-TW" sz="1800" b="1" dirty="0">
                          <a:solidFill>
                            <a:schemeClr val="accent1">
                              <a:lumMod val="50000"/>
                            </a:schemeClr>
                          </a:solidFill>
                          <a:latin typeface="微軟正黑體" panose="020B0604030504040204" pitchFamily="34" charset="-120"/>
                          <a:ea typeface="微軟正黑體" panose="020B0604030504040204" pitchFamily="34" charset="-120"/>
                        </a:rPr>
                        <a:t>/</a:t>
                      </a:r>
                      <a:r>
                        <a:rPr lang="zh-TW" altLang="en-US" sz="1800" b="1" dirty="0">
                          <a:solidFill>
                            <a:schemeClr val="accent1">
                              <a:lumMod val="50000"/>
                            </a:schemeClr>
                          </a:solidFill>
                          <a:latin typeface="微軟正黑體" panose="020B0604030504040204" pitchFamily="34" charset="-120"/>
                          <a:ea typeface="微軟正黑體" panose="020B0604030504040204" pitchFamily="34" charset="-120"/>
                        </a:rPr>
                        <a:t>科目之間的連貫，以及各領域</a:t>
                      </a:r>
                      <a:r>
                        <a:rPr lang="en-US" altLang="zh-TW" sz="1800" b="1" dirty="0">
                          <a:solidFill>
                            <a:schemeClr val="accent1">
                              <a:lumMod val="50000"/>
                            </a:schemeClr>
                          </a:solidFill>
                          <a:latin typeface="微軟正黑體" panose="020B0604030504040204" pitchFamily="34" charset="-120"/>
                          <a:ea typeface="微軟正黑體" panose="020B0604030504040204" pitchFamily="34" charset="-120"/>
                        </a:rPr>
                        <a:t>/</a:t>
                      </a:r>
                      <a:r>
                        <a:rPr lang="zh-TW" altLang="en-US" sz="1800" b="1" dirty="0">
                          <a:solidFill>
                            <a:schemeClr val="accent1">
                              <a:lumMod val="50000"/>
                            </a:schemeClr>
                          </a:solidFill>
                          <a:latin typeface="微軟正黑體" panose="020B0604030504040204" pitchFamily="34" charset="-120"/>
                          <a:ea typeface="微軟正黑體" panose="020B0604030504040204" pitchFamily="34" charset="-120"/>
                        </a:rPr>
                        <a:t>科目之間的統整</a:t>
                      </a:r>
                      <a:r>
                        <a:rPr lang="zh-TW" altLang="en-US" sz="1800" b="1" dirty="0" smtClean="0">
                          <a:solidFill>
                            <a:schemeClr val="accent1">
                              <a:lumMod val="50000"/>
                            </a:schemeClr>
                          </a:solidFill>
                          <a:latin typeface="微軟正黑體" panose="020B0604030504040204" pitchFamily="34" charset="-120"/>
                          <a:ea typeface="微軟正黑體" panose="020B0604030504040204" pitchFamily="34" charset="-120"/>
                        </a:rPr>
                        <a:t>。</a:t>
                      </a:r>
                      <a:endParaRPr lang="zh-TW" altLang="en-US" sz="1800" dirty="0"/>
                    </a:p>
                  </a:txBody>
                  <a:tcPr marL="91450" marR="91450" marT="45712" marB="45712">
                    <a:solidFill>
                      <a:schemeClr val="accent6">
                        <a:lumMod val="20000"/>
                        <a:lumOff val="80000"/>
                      </a:schemeClr>
                    </a:solidFill>
                  </a:tcPr>
                </a:tc>
                <a:extLst>
                  <a:ext uri="{0D108BD9-81ED-4DB2-BD59-A6C34878D82A}">
                    <a16:rowId xmlns:a16="http://schemas.microsoft.com/office/drawing/2014/main" xmlns="" val="10000"/>
                  </a:ext>
                </a:extLst>
              </a:tr>
            </a:tbl>
          </a:graphicData>
        </a:graphic>
      </p:graphicFrame>
      <p:sp>
        <p:nvSpPr>
          <p:cNvPr id="29725" name="投影片編號版面配置區 12"/>
          <p:cNvSpPr>
            <a:spLocks noGrp="1"/>
          </p:cNvSpPr>
          <p:nvPr>
            <p:ph type="sldNum" sz="quarter" idx="12"/>
          </p:nvPr>
        </p:nvSpPr>
        <p:spPr bwMode="auto">
          <a:xfrm>
            <a:off x="7086600" y="6494463"/>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74190AFC-71D7-44DB-9F37-CDC64BCFFDF4}" type="slidenum">
              <a:rPr lang="zh-TW" altLang="en-US" sz="1200" smtClean="0">
                <a:solidFill>
                  <a:srgbClr val="898989"/>
                </a:solidFill>
              </a:rPr>
              <a:pPr>
                <a:lnSpc>
                  <a:spcPct val="100000"/>
                </a:lnSpc>
                <a:spcBef>
                  <a:spcPct val="0"/>
                </a:spcBef>
                <a:buFontTx/>
                <a:buNone/>
              </a:pPr>
              <a:t>11</a:t>
            </a:fld>
            <a:endParaRPr lang="zh-TW" altLang="en-US" sz="1200" smtClean="0">
              <a:solidFill>
                <a:srgbClr val="898989"/>
              </a:solidFill>
            </a:endParaRPr>
          </a:p>
        </p:txBody>
      </p:sp>
      <p:pic>
        <p:nvPicPr>
          <p:cNvPr id="59" name="圖片 5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13360" y="6354457"/>
            <a:ext cx="1213165" cy="240141"/>
          </a:xfrm>
          <a:prstGeom prst="rect">
            <a:avLst/>
          </a:prstGeom>
        </p:spPr>
      </p:pic>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投影片編號版面配置區 3"/>
          <p:cNvSpPr>
            <a:spLocks noGrp="1"/>
          </p:cNvSpPr>
          <p:nvPr>
            <p:ph type="sldNum" sz="quarter" idx="12"/>
          </p:nvPr>
        </p:nvSpPr>
        <p:spPr bwMode="auto">
          <a:xfrm>
            <a:off x="7510064" y="6583362"/>
            <a:ext cx="16002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F0E1A043-14DC-4A40-A568-4845D2FF3A9D}" type="slidenum">
              <a:rPr kumimoji="0" lang="zh-TW" altLang="en-US" sz="1200" smtClean="0">
                <a:solidFill>
                  <a:srgbClr val="898989"/>
                </a:solidFill>
              </a:rPr>
              <a:pPr>
                <a:lnSpc>
                  <a:spcPct val="100000"/>
                </a:lnSpc>
                <a:spcBef>
                  <a:spcPct val="0"/>
                </a:spcBef>
                <a:buFontTx/>
                <a:buNone/>
              </a:pPr>
              <a:t>12</a:t>
            </a:fld>
            <a:endParaRPr kumimoji="0" lang="zh-TW" altLang="en-US" sz="1200" dirty="0" smtClean="0">
              <a:solidFill>
                <a:srgbClr val="898989"/>
              </a:solidFill>
            </a:endParaRPr>
          </a:p>
        </p:txBody>
      </p:sp>
      <p:sp>
        <p:nvSpPr>
          <p:cNvPr id="5" name="橢圓 4"/>
          <p:cNvSpPr/>
          <p:nvPr/>
        </p:nvSpPr>
        <p:spPr>
          <a:xfrm>
            <a:off x="3195638" y="2408238"/>
            <a:ext cx="2332037" cy="2322512"/>
          </a:xfrm>
          <a:prstGeom prst="ellipse">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7" name="手繪多邊形 6"/>
          <p:cNvSpPr/>
          <p:nvPr/>
        </p:nvSpPr>
        <p:spPr>
          <a:xfrm>
            <a:off x="3471863" y="1334060"/>
            <a:ext cx="1708150" cy="1169085"/>
          </a:xfrm>
          <a:custGeom>
            <a:avLst/>
            <a:gdLst>
              <a:gd name="connsiteX0" fmla="*/ 0 w 2277706"/>
              <a:gd name="connsiteY0" fmla="*/ 186261 h 1117542"/>
              <a:gd name="connsiteX1" fmla="*/ 186261 w 2277706"/>
              <a:gd name="connsiteY1" fmla="*/ 0 h 1117542"/>
              <a:gd name="connsiteX2" fmla="*/ 2091445 w 2277706"/>
              <a:gd name="connsiteY2" fmla="*/ 0 h 1117542"/>
              <a:gd name="connsiteX3" fmla="*/ 2277706 w 2277706"/>
              <a:gd name="connsiteY3" fmla="*/ 186261 h 1117542"/>
              <a:gd name="connsiteX4" fmla="*/ 2277706 w 2277706"/>
              <a:gd name="connsiteY4" fmla="*/ 931281 h 1117542"/>
              <a:gd name="connsiteX5" fmla="*/ 2091445 w 2277706"/>
              <a:gd name="connsiteY5" fmla="*/ 1117542 h 1117542"/>
              <a:gd name="connsiteX6" fmla="*/ 186261 w 2277706"/>
              <a:gd name="connsiteY6" fmla="*/ 1117542 h 1117542"/>
              <a:gd name="connsiteX7" fmla="*/ 0 w 2277706"/>
              <a:gd name="connsiteY7" fmla="*/ 931281 h 1117542"/>
              <a:gd name="connsiteX8" fmla="*/ 0 w 2277706"/>
              <a:gd name="connsiteY8" fmla="*/ 186261 h 111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7706" h="1117542">
                <a:moveTo>
                  <a:pt x="0" y="186261"/>
                </a:moveTo>
                <a:cubicBezTo>
                  <a:pt x="0" y="83392"/>
                  <a:pt x="83392" y="0"/>
                  <a:pt x="186261" y="0"/>
                </a:cubicBezTo>
                <a:lnTo>
                  <a:pt x="2091445" y="0"/>
                </a:lnTo>
                <a:cubicBezTo>
                  <a:pt x="2194314" y="0"/>
                  <a:pt x="2277706" y="83392"/>
                  <a:pt x="2277706" y="186261"/>
                </a:cubicBezTo>
                <a:lnTo>
                  <a:pt x="2277706" y="931281"/>
                </a:lnTo>
                <a:cubicBezTo>
                  <a:pt x="2277706" y="1034150"/>
                  <a:pt x="2194314" y="1117542"/>
                  <a:pt x="2091445" y="1117542"/>
                </a:cubicBezTo>
                <a:lnTo>
                  <a:pt x="186261" y="1117542"/>
                </a:lnTo>
                <a:cubicBezTo>
                  <a:pt x="83392" y="1117542"/>
                  <a:pt x="0" y="1034150"/>
                  <a:pt x="0" y="931281"/>
                </a:cubicBezTo>
                <a:lnTo>
                  <a:pt x="0" y="186261"/>
                </a:lnTo>
                <a:close/>
              </a:path>
            </a:pathLst>
          </a:custGeom>
          <a:solidFill>
            <a:srgbClr val="0000F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32356" tIns="132356" rIns="132356" bIns="132356" spcCol="1270" anchor="ctr"/>
          <a:lstStyle/>
          <a:p>
            <a:pPr algn="ctr" defTabSz="1066800" eaLnBrk="1" hangingPunct="1">
              <a:lnSpc>
                <a:spcPct val="90000"/>
              </a:lnSpc>
              <a:spcAft>
                <a:spcPct val="35000"/>
              </a:spcAft>
              <a:defRPr/>
            </a:pPr>
            <a:r>
              <a:rPr lang="zh-TW" altLang="en-US" sz="2400" b="1" dirty="0">
                <a:latin typeface="Adobe 繁黑體 Std B" pitchFamily="34" charset="-120"/>
                <a:ea typeface="Adobe 繁黑體 Std B" pitchFamily="34" charset="-120"/>
              </a:rPr>
              <a:t>素養導向</a:t>
            </a:r>
          </a:p>
        </p:txBody>
      </p:sp>
      <p:sp>
        <p:nvSpPr>
          <p:cNvPr id="29701" name="矩形 33"/>
          <p:cNvSpPr>
            <a:spLocks noChangeArrowheads="1"/>
          </p:cNvSpPr>
          <p:nvPr/>
        </p:nvSpPr>
        <p:spPr bwMode="auto">
          <a:xfrm>
            <a:off x="3627438" y="3271838"/>
            <a:ext cx="161925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zh-TW" altLang="en-US" sz="2400" b="1">
                <a:solidFill>
                  <a:srgbClr val="000000"/>
                </a:solidFill>
                <a:latin typeface="Adobe 繁黑體 Std B" charset="-120"/>
                <a:ea typeface="Adobe 繁黑體 Std B" charset="-120"/>
              </a:rPr>
              <a:t>適性揚才</a:t>
            </a:r>
            <a:endParaRPr lang="en-US" altLang="zh-TW" sz="2400" b="1">
              <a:solidFill>
                <a:srgbClr val="000000"/>
              </a:solidFill>
              <a:latin typeface="Adobe 繁黑體 Std B" charset="-120"/>
              <a:ea typeface="Adobe 繁黑體 Std B" charset="-120"/>
              <a:cs typeface="Times New Roman" panose="02020603050405020304" pitchFamily="18" charset="0"/>
            </a:endParaRPr>
          </a:p>
          <a:p>
            <a:pPr algn="ctr" eaLnBrk="1" hangingPunct="1">
              <a:lnSpc>
                <a:spcPct val="100000"/>
              </a:lnSpc>
              <a:spcBef>
                <a:spcPct val="0"/>
              </a:spcBef>
              <a:buFontTx/>
              <a:buNone/>
            </a:pPr>
            <a:r>
              <a:rPr lang="zh-TW" altLang="en-US" sz="2400" b="1">
                <a:solidFill>
                  <a:srgbClr val="000000"/>
                </a:solidFill>
                <a:latin typeface="Adobe 繁黑體 Std B" charset="-120"/>
                <a:ea typeface="Adobe 繁黑體 Std B" charset="-120"/>
              </a:rPr>
              <a:t>終身學習</a:t>
            </a:r>
          </a:p>
        </p:txBody>
      </p:sp>
      <p:sp>
        <p:nvSpPr>
          <p:cNvPr id="29702" name="Rectangle 6"/>
          <p:cNvSpPr>
            <a:spLocks noChangeArrowheads="1"/>
          </p:cNvSpPr>
          <p:nvPr/>
        </p:nvSpPr>
        <p:spPr bwMode="auto">
          <a:xfrm>
            <a:off x="5246688" y="1616075"/>
            <a:ext cx="3408797"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800" dirty="0">
                <a:latin typeface="微軟正黑體" panose="020B0604030504040204" pitchFamily="34" charset="-120"/>
                <a:ea typeface="微軟正黑體" panose="020B0604030504040204" pitchFamily="34" charset="-120"/>
              </a:rPr>
              <a:t>整合知、學、用，</a:t>
            </a:r>
            <a:r>
              <a:rPr lang="zh-TW" altLang="en-US" sz="1800" b="1" dirty="0">
                <a:solidFill>
                  <a:srgbClr val="C00000"/>
                </a:solidFill>
                <a:latin typeface="微軟正黑體" panose="020B0604030504040204" pitchFamily="34" charset="-120"/>
                <a:ea typeface="微軟正黑體" panose="020B0604030504040204" pitchFamily="34" charset="-120"/>
              </a:rPr>
              <a:t>重視</a:t>
            </a:r>
            <a:r>
              <a:rPr lang="zh-TW" altLang="en-US" sz="1800" b="1" dirty="0" smtClean="0">
                <a:solidFill>
                  <a:srgbClr val="C00000"/>
                </a:solidFill>
                <a:latin typeface="微軟正黑體" panose="020B0604030504040204" pitchFamily="34" charset="-120"/>
                <a:ea typeface="微軟正黑體" panose="020B0604030504040204" pitchFamily="34" charset="-120"/>
              </a:rPr>
              <a:t>學生學習</a:t>
            </a:r>
            <a:endParaRPr lang="en-US" altLang="zh-TW" sz="1800" b="1" dirty="0" smtClean="0">
              <a:solidFill>
                <a:srgbClr val="C00000"/>
              </a:solidFill>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r>
              <a:rPr lang="zh-TW" altLang="en-US" sz="1800" b="1" dirty="0" smtClean="0">
                <a:solidFill>
                  <a:srgbClr val="C00000"/>
                </a:solidFill>
                <a:latin typeface="微軟正黑體" panose="020B0604030504040204" pitchFamily="34" charset="-120"/>
                <a:ea typeface="微軟正黑體" panose="020B0604030504040204" pitchFamily="34" charset="-120"/>
              </a:rPr>
              <a:t>情境</a:t>
            </a:r>
            <a:r>
              <a:rPr lang="zh-TW" altLang="en-US" sz="1800" b="1" dirty="0">
                <a:solidFill>
                  <a:srgbClr val="C00000"/>
                </a:solidFill>
                <a:latin typeface="微軟正黑體" panose="020B0604030504040204" pitchFamily="34" charset="-120"/>
                <a:ea typeface="微軟正黑體" panose="020B0604030504040204" pitchFamily="34" charset="-120"/>
              </a:rPr>
              <a:t>及歷程</a:t>
            </a:r>
            <a:r>
              <a:rPr lang="zh-TW" altLang="en-US" sz="1800" dirty="0">
                <a:latin typeface="微軟正黑體" panose="020B0604030504040204" pitchFamily="34" charset="-120"/>
                <a:ea typeface="微軟正黑體" panose="020B0604030504040204" pitchFamily="34" charset="-120"/>
              </a:rPr>
              <a:t>，提升</a:t>
            </a:r>
            <a:r>
              <a:rPr lang="zh-TW" altLang="en-US" sz="1800" dirty="0" smtClean="0">
                <a:latin typeface="微軟正黑體" panose="020B0604030504040204" pitchFamily="34" charset="-120"/>
                <a:ea typeface="微軟正黑體" panose="020B0604030504040204" pitchFamily="34" charset="-120"/>
              </a:rPr>
              <a:t>學習動機</a:t>
            </a:r>
            <a:endParaRPr lang="zh-TW" altLang="en-US" sz="1800" dirty="0">
              <a:latin typeface="微軟正黑體" panose="020B0604030504040204" pitchFamily="34" charset="-120"/>
              <a:ea typeface="微軟正黑體" panose="020B0604030504040204" pitchFamily="34" charset="-120"/>
            </a:endParaRPr>
          </a:p>
        </p:txBody>
      </p:sp>
      <p:sp>
        <p:nvSpPr>
          <p:cNvPr id="29703" name="Rectangle 9"/>
          <p:cNvSpPr>
            <a:spLocks noChangeArrowheads="1"/>
          </p:cNvSpPr>
          <p:nvPr/>
        </p:nvSpPr>
        <p:spPr bwMode="auto">
          <a:xfrm>
            <a:off x="5959475" y="3625850"/>
            <a:ext cx="2463800"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zh-TW" altLang="en-US" sz="1800" b="1" dirty="0">
                <a:solidFill>
                  <a:srgbClr val="C00000"/>
                </a:solidFill>
                <a:latin typeface="微軟正黑體" panose="020B0604030504040204" pitchFamily="34" charset="-120"/>
                <a:ea typeface="微軟正黑體" panose="020B0604030504040204" pitchFamily="34" charset="-120"/>
              </a:rPr>
              <a:t>中小學十二年</a:t>
            </a:r>
            <a:r>
              <a:rPr lang="zh-TW" altLang="en-US" sz="1800" dirty="0">
                <a:latin typeface="微軟正黑體" panose="020B0604030504040204" pitchFamily="34" charset="-120"/>
                <a:ea typeface="微軟正黑體" panose="020B0604030504040204" pitchFamily="34" charset="-120"/>
              </a:rPr>
              <a:t>學習內容的</a:t>
            </a:r>
            <a:r>
              <a:rPr lang="zh-TW" altLang="en-US" sz="1800" b="1" dirty="0">
                <a:solidFill>
                  <a:srgbClr val="CC3300"/>
                </a:solidFill>
                <a:latin typeface="微軟正黑體" panose="020B0604030504040204" pitchFamily="34" charset="-120"/>
                <a:ea typeface="微軟正黑體" panose="020B0604030504040204" pitchFamily="34" charset="-120"/>
              </a:rPr>
              <a:t>連貫</a:t>
            </a:r>
            <a:endParaRPr lang="en-US" altLang="zh-TW" sz="1800" dirty="0">
              <a:latin typeface="微軟正黑體" panose="020B0604030504040204" pitchFamily="34" charset="-120"/>
              <a:ea typeface="微軟正黑體" panose="020B0604030504040204" pitchFamily="34" charset="-120"/>
              <a:cs typeface="Times New Roman" panose="02020603050405020304" pitchFamily="18" charset="0"/>
            </a:endParaRPr>
          </a:p>
          <a:p>
            <a:pPr algn="ctr" eaLnBrk="1" hangingPunct="1">
              <a:lnSpc>
                <a:spcPct val="100000"/>
              </a:lnSpc>
              <a:spcBef>
                <a:spcPct val="0"/>
              </a:spcBef>
              <a:buFontTx/>
              <a:buNone/>
            </a:pPr>
            <a:r>
              <a:rPr lang="zh-TW" altLang="en-US" sz="1800" dirty="0">
                <a:latin typeface="微軟正黑體" panose="020B0604030504040204" pitchFamily="34" charset="-120"/>
                <a:ea typeface="微軟正黑體" panose="020B0604030504040204" pitchFamily="34" charset="-120"/>
              </a:rPr>
              <a:t>領域</a:t>
            </a:r>
            <a:r>
              <a:rPr lang="en-US" altLang="zh-TW" sz="18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科目</a:t>
            </a:r>
            <a:r>
              <a:rPr lang="en-US" altLang="zh-TW" sz="18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群科課程的</a:t>
            </a:r>
            <a:r>
              <a:rPr lang="zh-TW" altLang="en-US" sz="1800" b="1" dirty="0">
                <a:solidFill>
                  <a:srgbClr val="CC3300"/>
                </a:solidFill>
                <a:latin typeface="微軟正黑體" panose="020B0604030504040204" pitchFamily="34" charset="-120"/>
                <a:ea typeface="微軟正黑體" panose="020B0604030504040204" pitchFamily="34" charset="-120"/>
              </a:rPr>
              <a:t>橫向統整</a:t>
            </a:r>
            <a:endParaRPr lang="en-US" altLang="zh-TW" sz="1800" b="1" dirty="0">
              <a:solidFill>
                <a:srgbClr val="CC3300"/>
              </a:solidFill>
              <a:latin typeface="微軟正黑體" panose="020B0604030504040204" pitchFamily="34" charset="-120"/>
              <a:ea typeface="微軟正黑體" panose="020B0604030504040204" pitchFamily="34" charset="-120"/>
            </a:endParaRPr>
          </a:p>
        </p:txBody>
      </p:sp>
      <p:sp>
        <p:nvSpPr>
          <p:cNvPr id="29704" name="Rectangle 10"/>
          <p:cNvSpPr>
            <a:spLocks noChangeArrowheads="1"/>
          </p:cNvSpPr>
          <p:nvPr/>
        </p:nvSpPr>
        <p:spPr bwMode="auto">
          <a:xfrm>
            <a:off x="4873647" y="5716305"/>
            <a:ext cx="18907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800" b="1" dirty="0">
                <a:latin typeface="微軟正黑體" panose="020B0604030504040204" pitchFamily="34" charset="-120"/>
                <a:ea typeface="微軟正黑體" panose="020B0604030504040204" pitchFamily="34" charset="-120"/>
              </a:rPr>
              <a:t>課程發展漸進分化，普通高中</a:t>
            </a:r>
            <a:endParaRPr lang="en-US" altLang="zh-TW" sz="1800" b="1" dirty="0">
              <a:latin typeface="微軟正黑體" panose="020B0604030504040204" pitchFamily="34" charset="-120"/>
              <a:ea typeface="微軟正黑體" panose="020B0604030504040204" pitchFamily="34" charset="-120"/>
              <a:cs typeface="Times New Roman" panose="02020603050405020304" pitchFamily="18" charset="0"/>
            </a:endParaRPr>
          </a:p>
          <a:p>
            <a:pPr eaLnBrk="1" hangingPunct="1">
              <a:lnSpc>
                <a:spcPct val="100000"/>
              </a:lnSpc>
              <a:spcBef>
                <a:spcPct val="0"/>
              </a:spcBef>
              <a:buFontTx/>
              <a:buNone/>
            </a:pPr>
            <a:r>
              <a:rPr lang="zh-TW" altLang="en-US" sz="1800" b="1" dirty="0">
                <a:solidFill>
                  <a:srgbClr val="FF0000"/>
                </a:solidFill>
                <a:latin typeface="微軟正黑體" panose="020B0604030504040204" pitchFamily="34" charset="-120"/>
                <a:ea typeface="微軟正黑體" panose="020B0604030504040204" pitchFamily="34" charset="-120"/>
              </a:rPr>
              <a:t>降低必修，增加選修</a:t>
            </a:r>
            <a:r>
              <a:rPr lang="zh-TW" altLang="en-US" sz="1800" b="1" dirty="0">
                <a:latin typeface="微軟正黑體" panose="020B0604030504040204" pitchFamily="34" charset="-120"/>
                <a:ea typeface="微軟正黑體" panose="020B0604030504040204" pitchFamily="34" charset="-120"/>
              </a:rPr>
              <a:t>滿足學生適性發展</a:t>
            </a:r>
          </a:p>
        </p:txBody>
      </p:sp>
      <p:sp>
        <p:nvSpPr>
          <p:cNvPr id="29705" name="Rectangle 13"/>
          <p:cNvSpPr>
            <a:spLocks noChangeArrowheads="1"/>
          </p:cNvSpPr>
          <p:nvPr/>
        </p:nvSpPr>
        <p:spPr bwMode="auto">
          <a:xfrm>
            <a:off x="765176" y="5680998"/>
            <a:ext cx="2862262"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800" b="1" dirty="0">
                <a:solidFill>
                  <a:srgbClr val="C00000"/>
                </a:solidFill>
                <a:latin typeface="微軟正黑體" panose="020B0604030504040204" pitchFamily="34" charset="-120"/>
                <a:ea typeface="微軟正黑體" panose="020B0604030504040204" pitchFamily="34" charset="-120"/>
              </a:rPr>
              <a:t>增加校訂必修</a:t>
            </a:r>
            <a:r>
              <a:rPr lang="zh-TW" altLang="en-US" sz="1800" dirty="0">
                <a:latin typeface="微軟正黑體" panose="020B0604030504040204" pitchFamily="34" charset="-120"/>
                <a:ea typeface="微軟正黑體" panose="020B0604030504040204" pitchFamily="34" charset="-120"/>
              </a:rPr>
              <a:t>、</a:t>
            </a:r>
            <a:r>
              <a:rPr lang="zh-TW" altLang="en-US" sz="1800" b="1" dirty="0">
                <a:solidFill>
                  <a:srgbClr val="C00000"/>
                </a:solidFill>
                <a:latin typeface="微軟正黑體" panose="020B0604030504040204" pitchFamily="34" charset="-120"/>
                <a:ea typeface="微軟正黑體" panose="020B0604030504040204" pitchFamily="34" charset="-120"/>
              </a:rPr>
              <a:t>強化校本課程</a:t>
            </a:r>
            <a:r>
              <a:rPr lang="zh-TW" altLang="en-US" sz="1800" dirty="0">
                <a:latin typeface="微軟正黑體" panose="020B0604030504040204" pitchFamily="34" charset="-120"/>
                <a:ea typeface="微軟正黑體" panose="020B0604030504040204" pitchFamily="34" charset="-120"/>
              </a:rPr>
              <a:t>、</a:t>
            </a:r>
            <a:endParaRPr lang="en-US" altLang="zh-TW" sz="1800" dirty="0">
              <a:latin typeface="微軟正黑體" panose="020B0604030504040204" pitchFamily="34" charset="-120"/>
              <a:ea typeface="微軟正黑體" panose="020B0604030504040204" pitchFamily="34" charset="-120"/>
              <a:cs typeface="Times New Roman" panose="02020603050405020304" pitchFamily="18" charset="0"/>
            </a:endParaRPr>
          </a:p>
          <a:p>
            <a:pPr eaLnBrk="1" hangingPunct="1">
              <a:lnSpc>
                <a:spcPct val="100000"/>
              </a:lnSpc>
              <a:spcBef>
                <a:spcPct val="0"/>
              </a:spcBef>
              <a:buFontTx/>
              <a:buNone/>
            </a:pPr>
            <a:r>
              <a:rPr lang="zh-TW" altLang="en-US" sz="1800" dirty="0">
                <a:latin typeface="微軟正黑體" panose="020B0604030504040204" pitchFamily="34" charset="-120"/>
                <a:ea typeface="微軟正黑體" panose="020B0604030504040204" pitchFamily="34" charset="-120"/>
              </a:rPr>
              <a:t>發展學校</a:t>
            </a:r>
            <a:r>
              <a:rPr lang="zh-TW" altLang="en-US" sz="1800" b="1" dirty="0">
                <a:solidFill>
                  <a:srgbClr val="C00000"/>
                </a:solidFill>
                <a:latin typeface="微軟正黑體" panose="020B0604030504040204" pitchFamily="34" charset="-120"/>
                <a:ea typeface="微軟正黑體" panose="020B0604030504040204" pitchFamily="34" charset="-120"/>
              </a:rPr>
              <a:t>特色課程</a:t>
            </a:r>
            <a:endParaRPr lang="en-US" altLang="zh-TW" sz="1800" dirty="0">
              <a:latin typeface="微軟正黑體" panose="020B0604030504040204" pitchFamily="34" charset="-120"/>
              <a:ea typeface="微軟正黑體" panose="020B0604030504040204" pitchFamily="34" charset="-120"/>
            </a:endParaRPr>
          </a:p>
        </p:txBody>
      </p:sp>
      <p:sp>
        <p:nvSpPr>
          <p:cNvPr id="14" name="Rectangle 14"/>
          <p:cNvSpPr>
            <a:spLocks noChangeArrowheads="1"/>
          </p:cNvSpPr>
          <p:nvPr/>
        </p:nvSpPr>
        <p:spPr bwMode="auto">
          <a:xfrm>
            <a:off x="447642" y="3764658"/>
            <a:ext cx="2071253" cy="500063"/>
          </a:xfrm>
          <a:prstGeom prst="rect">
            <a:avLst/>
          </a:prstGeom>
          <a:noFill/>
          <a:ln w="9525">
            <a:noFill/>
            <a:miter lim="800000"/>
            <a:headEnd/>
            <a:tailEnd/>
          </a:ln>
          <a:effectLst/>
        </p:spPr>
        <p:txBody>
          <a:bodyPr wrap="none" anchor="ctr"/>
          <a:lstStyle/>
          <a:p>
            <a:pPr marL="1346597" indent="-1346597" eaLnBrk="1" hangingPunct="1">
              <a:defRPr/>
            </a:pPr>
            <a:r>
              <a:rPr lang="zh-TW" altLang="en-US" dirty="0">
                <a:latin typeface="微軟正黑體" panose="020B0604030504040204" pitchFamily="34" charset="-120"/>
                <a:ea typeface="微軟正黑體" panose="020B0604030504040204" pitchFamily="34" charset="-120"/>
                <a:cs typeface="Times New Roman" pitchFamily="18" charset="0"/>
              </a:rPr>
              <a:t>推動</a:t>
            </a:r>
            <a:r>
              <a:rPr lang="zh-TW" altLang="en-US" b="1" dirty="0">
                <a:solidFill>
                  <a:srgbClr val="C00000"/>
                </a:solidFill>
                <a:latin typeface="微軟正黑體" panose="020B0604030504040204" pitchFamily="34" charset="-120"/>
                <a:ea typeface="微軟正黑體" panose="020B0604030504040204" pitchFamily="34" charset="-120"/>
                <a:cs typeface="Times New Roman" pitchFamily="18" charset="0"/>
              </a:rPr>
              <a:t>師資、評量、課程</a:t>
            </a:r>
            <a:endParaRPr lang="en-US" altLang="zh-TW" b="1" dirty="0">
              <a:solidFill>
                <a:srgbClr val="C00000"/>
              </a:solidFill>
              <a:latin typeface="微軟正黑體" panose="020B0604030504040204" pitchFamily="34" charset="-120"/>
              <a:ea typeface="微軟正黑體" panose="020B0604030504040204" pitchFamily="34" charset="-120"/>
              <a:cs typeface="Times New Roman" pitchFamily="18" charset="0"/>
            </a:endParaRPr>
          </a:p>
          <a:p>
            <a:pPr marL="60722" indent="-60722" eaLnBrk="1" hangingPunct="1">
              <a:defRPr/>
            </a:pPr>
            <a:r>
              <a:rPr lang="zh-TW" altLang="en-US" b="1" dirty="0">
                <a:solidFill>
                  <a:srgbClr val="C00000"/>
                </a:solidFill>
                <a:latin typeface="微軟正黑體" panose="020B0604030504040204" pitchFamily="34" charset="-120"/>
                <a:ea typeface="微軟正黑體" panose="020B0604030504040204" pitchFamily="34" charset="-120"/>
                <a:cs typeface="Times New Roman" pitchFamily="18" charset="0"/>
              </a:rPr>
              <a:t>及教學協作平臺</a:t>
            </a:r>
            <a:r>
              <a:rPr lang="zh-TW" altLang="en-US" dirty="0">
                <a:latin typeface="微軟正黑體" panose="020B0604030504040204" pitchFamily="34" charset="-120"/>
                <a:ea typeface="微軟正黑體" panose="020B0604030504040204" pitchFamily="34" charset="-120"/>
                <a:cs typeface="Times New Roman" pitchFamily="18" charset="0"/>
              </a:rPr>
              <a:t>，完善</a:t>
            </a:r>
            <a:endParaRPr lang="en-US" altLang="zh-TW" dirty="0">
              <a:latin typeface="微軟正黑體" panose="020B0604030504040204" pitchFamily="34" charset="-120"/>
              <a:ea typeface="微軟正黑體" panose="020B0604030504040204" pitchFamily="34" charset="-120"/>
              <a:cs typeface="Times New Roman" pitchFamily="18" charset="0"/>
            </a:endParaRPr>
          </a:p>
          <a:p>
            <a:pPr marL="60722" indent="-60722" eaLnBrk="1" hangingPunct="1">
              <a:defRPr/>
            </a:pPr>
            <a:r>
              <a:rPr lang="zh-TW" altLang="en-US" dirty="0">
                <a:latin typeface="微軟正黑體" panose="020B0604030504040204" pitchFamily="34" charset="-120"/>
                <a:ea typeface="微軟正黑體" panose="020B0604030504040204" pitchFamily="34" charset="-120"/>
                <a:cs typeface="Times New Roman" pitchFamily="18" charset="0"/>
              </a:rPr>
              <a:t>課程實施支持系統</a:t>
            </a:r>
            <a:endParaRPr lang="en-US" altLang="zh-TW" dirty="0">
              <a:latin typeface="微軟正黑體" panose="020B0604030504040204" pitchFamily="34" charset="-120"/>
              <a:ea typeface="微軟正黑體" panose="020B0604030504040204" pitchFamily="34" charset="-120"/>
              <a:cs typeface="Times New Roman" pitchFamily="18" charset="0"/>
            </a:endParaRPr>
          </a:p>
        </p:txBody>
      </p:sp>
      <p:sp>
        <p:nvSpPr>
          <p:cNvPr id="17" name="手繪多邊形 16"/>
          <p:cNvSpPr/>
          <p:nvPr/>
        </p:nvSpPr>
        <p:spPr>
          <a:xfrm>
            <a:off x="1483269" y="2408238"/>
            <a:ext cx="1810794" cy="1143000"/>
          </a:xfrm>
          <a:custGeom>
            <a:avLst/>
            <a:gdLst>
              <a:gd name="connsiteX0" fmla="*/ 0 w 2277706"/>
              <a:gd name="connsiteY0" fmla="*/ 186261 h 1117542"/>
              <a:gd name="connsiteX1" fmla="*/ 186261 w 2277706"/>
              <a:gd name="connsiteY1" fmla="*/ 0 h 1117542"/>
              <a:gd name="connsiteX2" fmla="*/ 2091445 w 2277706"/>
              <a:gd name="connsiteY2" fmla="*/ 0 h 1117542"/>
              <a:gd name="connsiteX3" fmla="*/ 2277706 w 2277706"/>
              <a:gd name="connsiteY3" fmla="*/ 186261 h 1117542"/>
              <a:gd name="connsiteX4" fmla="*/ 2277706 w 2277706"/>
              <a:gd name="connsiteY4" fmla="*/ 931281 h 1117542"/>
              <a:gd name="connsiteX5" fmla="*/ 2091445 w 2277706"/>
              <a:gd name="connsiteY5" fmla="*/ 1117542 h 1117542"/>
              <a:gd name="connsiteX6" fmla="*/ 186261 w 2277706"/>
              <a:gd name="connsiteY6" fmla="*/ 1117542 h 1117542"/>
              <a:gd name="connsiteX7" fmla="*/ 0 w 2277706"/>
              <a:gd name="connsiteY7" fmla="*/ 931281 h 1117542"/>
              <a:gd name="connsiteX8" fmla="*/ 0 w 2277706"/>
              <a:gd name="connsiteY8" fmla="*/ 186261 h 111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7706" h="1117542">
                <a:moveTo>
                  <a:pt x="0" y="186261"/>
                </a:moveTo>
                <a:cubicBezTo>
                  <a:pt x="0" y="83392"/>
                  <a:pt x="83392" y="0"/>
                  <a:pt x="186261" y="0"/>
                </a:cubicBezTo>
                <a:lnTo>
                  <a:pt x="2091445" y="0"/>
                </a:lnTo>
                <a:cubicBezTo>
                  <a:pt x="2194314" y="0"/>
                  <a:pt x="2277706" y="83392"/>
                  <a:pt x="2277706" y="186261"/>
                </a:cubicBezTo>
                <a:lnTo>
                  <a:pt x="2277706" y="931281"/>
                </a:lnTo>
                <a:cubicBezTo>
                  <a:pt x="2277706" y="1034150"/>
                  <a:pt x="2194314" y="1117542"/>
                  <a:pt x="2091445" y="1117542"/>
                </a:cubicBezTo>
                <a:lnTo>
                  <a:pt x="186261" y="1117542"/>
                </a:lnTo>
                <a:cubicBezTo>
                  <a:pt x="83392" y="1117542"/>
                  <a:pt x="0" y="1034150"/>
                  <a:pt x="0" y="931281"/>
                </a:cubicBezTo>
                <a:lnTo>
                  <a:pt x="0" y="186261"/>
                </a:lnTo>
                <a:close/>
              </a:path>
            </a:pathLst>
          </a:custGeom>
          <a:solidFill>
            <a:schemeClr val="accent6">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32356" tIns="132356" rIns="132356" bIns="132356" spcCol="1270" anchor="ctr"/>
          <a:lstStyle/>
          <a:p>
            <a:pPr algn="ctr" defTabSz="1066800" eaLnBrk="1" hangingPunct="1">
              <a:lnSpc>
                <a:spcPct val="90000"/>
              </a:lnSpc>
              <a:spcAft>
                <a:spcPct val="35000"/>
              </a:spcAft>
              <a:defRPr/>
            </a:pPr>
            <a:r>
              <a:rPr lang="zh-TW" altLang="en-US" sz="2400" b="1" dirty="0">
                <a:latin typeface="Adobe 繁黑體 Std B" pitchFamily="34" charset="-120"/>
                <a:ea typeface="Adobe 繁黑體 Std B" pitchFamily="34" charset="-120"/>
              </a:rPr>
              <a:t>配套整合</a:t>
            </a:r>
          </a:p>
        </p:txBody>
      </p:sp>
      <p:sp>
        <p:nvSpPr>
          <p:cNvPr id="18" name="手繪多邊形 17"/>
          <p:cNvSpPr/>
          <p:nvPr/>
        </p:nvSpPr>
        <p:spPr>
          <a:xfrm>
            <a:off x="5456238" y="2384425"/>
            <a:ext cx="1783806" cy="1166813"/>
          </a:xfrm>
          <a:custGeom>
            <a:avLst/>
            <a:gdLst>
              <a:gd name="connsiteX0" fmla="*/ 0 w 2049538"/>
              <a:gd name="connsiteY0" fmla="*/ 186261 h 1117542"/>
              <a:gd name="connsiteX1" fmla="*/ 186261 w 2049538"/>
              <a:gd name="connsiteY1" fmla="*/ 0 h 1117542"/>
              <a:gd name="connsiteX2" fmla="*/ 1863277 w 2049538"/>
              <a:gd name="connsiteY2" fmla="*/ 0 h 1117542"/>
              <a:gd name="connsiteX3" fmla="*/ 2049538 w 2049538"/>
              <a:gd name="connsiteY3" fmla="*/ 186261 h 1117542"/>
              <a:gd name="connsiteX4" fmla="*/ 2049538 w 2049538"/>
              <a:gd name="connsiteY4" fmla="*/ 931281 h 1117542"/>
              <a:gd name="connsiteX5" fmla="*/ 1863277 w 2049538"/>
              <a:gd name="connsiteY5" fmla="*/ 1117542 h 1117542"/>
              <a:gd name="connsiteX6" fmla="*/ 186261 w 2049538"/>
              <a:gd name="connsiteY6" fmla="*/ 1117542 h 1117542"/>
              <a:gd name="connsiteX7" fmla="*/ 0 w 2049538"/>
              <a:gd name="connsiteY7" fmla="*/ 931281 h 1117542"/>
              <a:gd name="connsiteX8" fmla="*/ 0 w 2049538"/>
              <a:gd name="connsiteY8" fmla="*/ 186261 h 111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9538" h="1117542">
                <a:moveTo>
                  <a:pt x="0" y="186261"/>
                </a:moveTo>
                <a:cubicBezTo>
                  <a:pt x="0" y="83392"/>
                  <a:pt x="83392" y="0"/>
                  <a:pt x="186261" y="0"/>
                </a:cubicBezTo>
                <a:lnTo>
                  <a:pt x="1863277" y="0"/>
                </a:lnTo>
                <a:cubicBezTo>
                  <a:pt x="1966146" y="0"/>
                  <a:pt x="2049538" y="83392"/>
                  <a:pt x="2049538" y="186261"/>
                </a:cubicBezTo>
                <a:lnTo>
                  <a:pt x="2049538" y="931281"/>
                </a:lnTo>
                <a:cubicBezTo>
                  <a:pt x="2049538" y="1034150"/>
                  <a:pt x="1966146" y="1117542"/>
                  <a:pt x="1863277" y="1117542"/>
                </a:cubicBezTo>
                <a:lnTo>
                  <a:pt x="186261" y="1117542"/>
                </a:lnTo>
                <a:cubicBezTo>
                  <a:pt x="83392" y="1117542"/>
                  <a:pt x="0" y="1034150"/>
                  <a:pt x="0" y="931281"/>
                </a:cubicBezTo>
                <a:lnTo>
                  <a:pt x="0" y="186261"/>
                </a:lnTo>
                <a:close/>
              </a:path>
            </a:pathLst>
          </a:custGeom>
          <a:solidFill>
            <a:srgbClr val="FF99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32356" tIns="132356" rIns="132356" bIns="132356" spcCol="1270" anchor="ctr"/>
          <a:lstStyle/>
          <a:p>
            <a:pPr algn="ctr" defTabSz="1066800" eaLnBrk="1" hangingPunct="1">
              <a:lnSpc>
                <a:spcPct val="90000"/>
              </a:lnSpc>
              <a:spcAft>
                <a:spcPct val="35000"/>
              </a:spcAft>
              <a:defRPr/>
            </a:pPr>
            <a:r>
              <a:rPr lang="zh-TW" altLang="en-US" sz="2400" b="1" dirty="0">
                <a:latin typeface="Adobe 繁黑體 Std B" pitchFamily="34" charset="-120"/>
                <a:ea typeface="Adobe 繁黑體 Std B" pitchFamily="34" charset="-120"/>
              </a:rPr>
              <a:t>連貫統整</a:t>
            </a:r>
          </a:p>
        </p:txBody>
      </p:sp>
      <p:sp>
        <p:nvSpPr>
          <p:cNvPr id="19" name="手繪多邊形 18"/>
          <p:cNvSpPr/>
          <p:nvPr/>
        </p:nvSpPr>
        <p:spPr>
          <a:xfrm>
            <a:off x="4760913" y="4406899"/>
            <a:ext cx="2003446" cy="1163357"/>
          </a:xfrm>
          <a:custGeom>
            <a:avLst/>
            <a:gdLst>
              <a:gd name="connsiteX0" fmla="*/ 0 w 2329182"/>
              <a:gd name="connsiteY0" fmla="*/ 162835 h 976989"/>
              <a:gd name="connsiteX1" fmla="*/ 162835 w 2329182"/>
              <a:gd name="connsiteY1" fmla="*/ 0 h 976989"/>
              <a:gd name="connsiteX2" fmla="*/ 2166347 w 2329182"/>
              <a:gd name="connsiteY2" fmla="*/ 0 h 976989"/>
              <a:gd name="connsiteX3" fmla="*/ 2329182 w 2329182"/>
              <a:gd name="connsiteY3" fmla="*/ 162835 h 976989"/>
              <a:gd name="connsiteX4" fmla="*/ 2329182 w 2329182"/>
              <a:gd name="connsiteY4" fmla="*/ 814154 h 976989"/>
              <a:gd name="connsiteX5" fmla="*/ 2166347 w 2329182"/>
              <a:gd name="connsiteY5" fmla="*/ 976989 h 976989"/>
              <a:gd name="connsiteX6" fmla="*/ 162835 w 2329182"/>
              <a:gd name="connsiteY6" fmla="*/ 976989 h 976989"/>
              <a:gd name="connsiteX7" fmla="*/ 0 w 2329182"/>
              <a:gd name="connsiteY7" fmla="*/ 814154 h 976989"/>
              <a:gd name="connsiteX8" fmla="*/ 0 w 2329182"/>
              <a:gd name="connsiteY8" fmla="*/ 162835 h 976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9182" h="976989">
                <a:moveTo>
                  <a:pt x="0" y="162835"/>
                </a:moveTo>
                <a:cubicBezTo>
                  <a:pt x="0" y="72904"/>
                  <a:pt x="72904" y="0"/>
                  <a:pt x="162835" y="0"/>
                </a:cubicBezTo>
                <a:lnTo>
                  <a:pt x="2166347" y="0"/>
                </a:lnTo>
                <a:cubicBezTo>
                  <a:pt x="2256278" y="0"/>
                  <a:pt x="2329182" y="72904"/>
                  <a:pt x="2329182" y="162835"/>
                </a:cubicBezTo>
                <a:lnTo>
                  <a:pt x="2329182" y="814154"/>
                </a:lnTo>
                <a:cubicBezTo>
                  <a:pt x="2329182" y="904085"/>
                  <a:pt x="2256278" y="976989"/>
                  <a:pt x="2166347" y="976989"/>
                </a:cubicBezTo>
                <a:lnTo>
                  <a:pt x="162835" y="976989"/>
                </a:lnTo>
                <a:cubicBezTo>
                  <a:pt x="72904" y="976989"/>
                  <a:pt x="0" y="904085"/>
                  <a:pt x="0" y="814154"/>
                </a:cubicBezTo>
                <a:lnTo>
                  <a:pt x="0" y="162835"/>
                </a:lnTo>
                <a:close/>
              </a:path>
            </a:pathLst>
          </a:custGeom>
          <a:solidFill>
            <a:srgbClr val="00B0F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27210" tIns="127210" rIns="127210" bIns="127210" spcCol="1270" anchor="ctr"/>
          <a:lstStyle/>
          <a:p>
            <a:pPr algn="ctr" defTabSz="1066800" eaLnBrk="1" hangingPunct="1">
              <a:lnSpc>
                <a:spcPct val="90000"/>
              </a:lnSpc>
              <a:spcAft>
                <a:spcPct val="35000"/>
              </a:spcAft>
              <a:defRPr/>
            </a:pPr>
            <a:r>
              <a:rPr lang="zh-TW" altLang="en-US" sz="2400" b="1" dirty="0">
                <a:latin typeface="Adobe 繁黑體 Std B" pitchFamily="34" charset="-120"/>
                <a:ea typeface="Adobe 繁黑體 Std B" pitchFamily="34" charset="-120"/>
              </a:rPr>
              <a:t>多元適性</a:t>
            </a:r>
          </a:p>
        </p:txBody>
      </p:sp>
      <p:sp>
        <p:nvSpPr>
          <p:cNvPr id="20" name="手繪多邊形 19"/>
          <p:cNvSpPr/>
          <p:nvPr/>
        </p:nvSpPr>
        <p:spPr>
          <a:xfrm>
            <a:off x="2214564" y="4421187"/>
            <a:ext cx="1930400" cy="1149069"/>
          </a:xfrm>
          <a:custGeom>
            <a:avLst/>
            <a:gdLst>
              <a:gd name="connsiteX0" fmla="*/ 0 w 2417296"/>
              <a:gd name="connsiteY0" fmla="*/ 163224 h 979325"/>
              <a:gd name="connsiteX1" fmla="*/ 163224 w 2417296"/>
              <a:gd name="connsiteY1" fmla="*/ 0 h 979325"/>
              <a:gd name="connsiteX2" fmla="*/ 2254072 w 2417296"/>
              <a:gd name="connsiteY2" fmla="*/ 0 h 979325"/>
              <a:gd name="connsiteX3" fmla="*/ 2417296 w 2417296"/>
              <a:gd name="connsiteY3" fmla="*/ 163224 h 979325"/>
              <a:gd name="connsiteX4" fmla="*/ 2417296 w 2417296"/>
              <a:gd name="connsiteY4" fmla="*/ 816101 h 979325"/>
              <a:gd name="connsiteX5" fmla="*/ 2254072 w 2417296"/>
              <a:gd name="connsiteY5" fmla="*/ 979325 h 979325"/>
              <a:gd name="connsiteX6" fmla="*/ 163224 w 2417296"/>
              <a:gd name="connsiteY6" fmla="*/ 979325 h 979325"/>
              <a:gd name="connsiteX7" fmla="*/ 0 w 2417296"/>
              <a:gd name="connsiteY7" fmla="*/ 816101 h 979325"/>
              <a:gd name="connsiteX8" fmla="*/ 0 w 2417296"/>
              <a:gd name="connsiteY8" fmla="*/ 163224 h 97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7296" h="979325">
                <a:moveTo>
                  <a:pt x="0" y="163224"/>
                </a:moveTo>
                <a:cubicBezTo>
                  <a:pt x="0" y="73078"/>
                  <a:pt x="73078" y="0"/>
                  <a:pt x="163224" y="0"/>
                </a:cubicBezTo>
                <a:lnTo>
                  <a:pt x="2254072" y="0"/>
                </a:lnTo>
                <a:cubicBezTo>
                  <a:pt x="2344218" y="0"/>
                  <a:pt x="2417296" y="73078"/>
                  <a:pt x="2417296" y="163224"/>
                </a:cubicBezTo>
                <a:lnTo>
                  <a:pt x="2417296" y="816101"/>
                </a:lnTo>
                <a:cubicBezTo>
                  <a:pt x="2417296" y="906247"/>
                  <a:pt x="2344218" y="979325"/>
                  <a:pt x="2254072" y="979325"/>
                </a:cubicBezTo>
                <a:lnTo>
                  <a:pt x="163224" y="979325"/>
                </a:lnTo>
                <a:cubicBezTo>
                  <a:pt x="73078" y="979325"/>
                  <a:pt x="0" y="906247"/>
                  <a:pt x="0" y="816101"/>
                </a:cubicBezTo>
                <a:lnTo>
                  <a:pt x="0" y="163224"/>
                </a:lnTo>
                <a:close/>
              </a:path>
            </a:pathLst>
          </a:custGeom>
          <a:solidFill>
            <a:srgbClr val="FF2F2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27295" tIns="127295" rIns="127295" bIns="127295" spcCol="1270" anchor="ctr"/>
          <a:lstStyle/>
          <a:p>
            <a:pPr algn="ctr" defTabSz="1066800" eaLnBrk="1" hangingPunct="1">
              <a:lnSpc>
                <a:spcPct val="90000"/>
              </a:lnSpc>
              <a:spcAft>
                <a:spcPct val="35000"/>
              </a:spcAft>
              <a:defRPr/>
            </a:pPr>
            <a:r>
              <a:rPr lang="zh-TW" altLang="en-US" sz="2400" b="1" dirty="0">
                <a:latin typeface="Adobe 繁黑體 Std B" pitchFamily="34" charset="-120"/>
                <a:ea typeface="Adobe 繁黑體 Std B" pitchFamily="34" charset="-120"/>
              </a:rPr>
              <a:t>彈性活力</a:t>
            </a:r>
          </a:p>
        </p:txBody>
      </p:sp>
      <p:sp>
        <p:nvSpPr>
          <p:cNvPr id="16" name="矩形 7"/>
          <p:cNvSpPr>
            <a:spLocks noChangeArrowheads="1"/>
          </p:cNvSpPr>
          <p:nvPr/>
        </p:nvSpPr>
        <p:spPr bwMode="auto">
          <a:xfrm>
            <a:off x="258184" y="408672"/>
            <a:ext cx="8590823"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defRPr/>
            </a:pPr>
            <a:r>
              <a:rPr lang="zh-TW" altLang="en-US" sz="33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十二年國教課綱特色及其在自然科學領域展現</a:t>
            </a:r>
          </a:p>
        </p:txBody>
      </p:sp>
    </p:spTree>
    <p:extLst>
      <p:ext uri="{BB962C8B-B14F-4D97-AF65-F5344CB8AC3E}">
        <p14:creationId xmlns:p14="http://schemas.microsoft.com/office/powerpoint/2010/main" val="39513308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1024466" y="1753659"/>
            <a:ext cx="7770284" cy="1325563"/>
          </a:xfrm>
        </p:spPr>
        <p:txBody>
          <a:bodyPr/>
          <a:lstStyle/>
          <a:p>
            <a:pPr>
              <a:lnSpc>
                <a:spcPts val="6600"/>
              </a:lnSpc>
            </a:pPr>
            <a:r>
              <a:rPr lang="zh-TW" altLang="en-US" sz="4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二、</a:t>
            </a:r>
            <a:r>
              <a:rPr lang="en-US" altLang="zh-TW" sz="4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r>
            <a:br>
              <a:rPr lang="en-US" altLang="zh-TW" sz="4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zh-TW" altLang="en-US" sz="4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十二年國民基本教育</a:t>
            </a:r>
            <a:r>
              <a:rPr lang="en-US" altLang="zh-TW" sz="4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r>
            <a:br>
              <a:rPr lang="en-US" altLang="zh-TW" sz="4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zh-TW" altLang="en-US" sz="4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課程綱要總綱課程架構</a:t>
            </a:r>
            <a:endParaRPr lang="zh-TW" altLang="en-US" sz="4600" dirty="0"/>
          </a:p>
        </p:txBody>
      </p:sp>
      <p:sp>
        <p:nvSpPr>
          <p:cNvPr id="4" name="投影片編號版面配置區 3"/>
          <p:cNvSpPr>
            <a:spLocks noGrp="1"/>
          </p:cNvSpPr>
          <p:nvPr>
            <p:ph type="sldNum" sz="quarter" idx="12"/>
          </p:nvPr>
        </p:nvSpPr>
        <p:spPr>
          <a:xfrm>
            <a:off x="7086600" y="6492875"/>
            <a:ext cx="2057400" cy="365125"/>
          </a:xfrm>
        </p:spPr>
        <p:txBody>
          <a:bodyPr/>
          <a:lstStyle/>
          <a:p>
            <a:pPr>
              <a:defRPr/>
            </a:pPr>
            <a:fld id="{12F3F063-C514-4327-903E-15B5C1B7965F}" type="slidenum">
              <a:rPr lang="zh-TW" altLang="en-US" smtClean="0"/>
              <a:pPr>
                <a:defRPr/>
              </a:pPr>
              <a:t>13</a:t>
            </a:fld>
            <a:endParaRPr lang="zh-TW" altLang="en-US" dirty="0"/>
          </a:p>
        </p:txBody>
      </p:sp>
    </p:spTree>
    <p:extLst>
      <p:ext uri="{BB962C8B-B14F-4D97-AF65-F5344CB8AC3E}">
        <p14:creationId xmlns:p14="http://schemas.microsoft.com/office/powerpoint/2010/main" val="16812928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3"/>
          <p:cNvSpPr>
            <a:spLocks noChangeArrowheads="1"/>
          </p:cNvSpPr>
          <p:nvPr/>
        </p:nvSpPr>
        <p:spPr bwMode="auto">
          <a:xfrm>
            <a:off x="482600" y="350838"/>
            <a:ext cx="8375650" cy="917575"/>
          </a:xfrm>
          <a:prstGeom prst="roundRect">
            <a:avLst>
              <a:gd name="adj" fmla="val 16667"/>
            </a:avLst>
          </a:prstGeom>
          <a:noFill/>
          <a:ln w="76200">
            <a:noFill/>
            <a:round/>
            <a:headEnd/>
            <a:tailEnd/>
          </a:ln>
          <a:effectLst>
            <a:outerShdw dist="28398" dir="3806097" algn="ctr" rotWithShape="0">
              <a:srgbClr val="243F60">
                <a:alpha val="50000"/>
              </a:srgbClr>
            </a:outerShdw>
          </a:effec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defRPr/>
            </a:pPr>
            <a:r>
              <a:rPr lang="zh-TW" altLang="en-US" sz="3600"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國民中小學課程類型架構與內涵</a:t>
            </a:r>
          </a:p>
        </p:txBody>
      </p:sp>
      <p:graphicFrame>
        <p:nvGraphicFramePr>
          <p:cNvPr id="8" name="資料庫圖表 7"/>
          <p:cNvGraphicFramePr/>
          <p:nvPr>
            <p:extLst/>
          </p:nvPr>
        </p:nvGraphicFramePr>
        <p:xfrm>
          <a:off x="731043" y="809625"/>
          <a:ext cx="8127207" cy="57530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4820" name="文字方塊 3"/>
          <p:cNvSpPr txBox="1">
            <a:spLocks noChangeArrowheads="1"/>
          </p:cNvSpPr>
          <p:nvPr/>
        </p:nvSpPr>
        <p:spPr bwMode="auto">
          <a:xfrm>
            <a:off x="3044825" y="5692775"/>
            <a:ext cx="33512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Clr>
                <a:srgbClr val="000099"/>
              </a:buClr>
              <a:buFontTx/>
              <a:buNone/>
            </a:pPr>
            <a:r>
              <a:rPr lang="zh-TW" altLang="en-US" sz="2000" b="1" dirty="0">
                <a:solidFill>
                  <a:srgbClr val="B20030"/>
                </a:solidFill>
                <a:latin typeface="微軟正黑體" panose="020B0604030504040204" pitchFamily="34" charset="-120"/>
                <a:ea typeface="微軟正黑體" panose="020B0604030504040204" pitchFamily="34" charset="-120"/>
              </a:rPr>
              <a:t>減少每週修習科目數</a:t>
            </a:r>
          </a:p>
          <a:p>
            <a:pPr eaLnBrk="1" hangingPunct="1">
              <a:lnSpc>
                <a:spcPct val="100000"/>
              </a:lnSpc>
              <a:spcBef>
                <a:spcPct val="0"/>
              </a:spcBef>
              <a:buClr>
                <a:srgbClr val="000099"/>
              </a:buClr>
              <a:buFontTx/>
              <a:buNone/>
            </a:pPr>
            <a:r>
              <a:rPr lang="zh-TW" altLang="zh-TW" sz="2000" b="1" dirty="0">
                <a:solidFill>
                  <a:srgbClr val="B20030"/>
                </a:solidFill>
                <a:latin typeface="微軟正黑體" panose="020B0604030504040204" pitchFamily="34" charset="-120"/>
                <a:ea typeface="微軟正黑體" panose="020B0604030504040204" pitchFamily="34" charset="-120"/>
              </a:rPr>
              <a:t>素養導向之領域教學</a:t>
            </a:r>
            <a:endParaRPr lang="en-US" altLang="zh-TW" sz="2000" b="1" dirty="0">
              <a:solidFill>
                <a:srgbClr val="B20030"/>
              </a:solidFill>
              <a:latin typeface="微軟正黑體" panose="020B0604030504040204" pitchFamily="34" charset="-120"/>
              <a:ea typeface="微軟正黑體" panose="020B0604030504040204" pitchFamily="34" charset="-120"/>
            </a:endParaRPr>
          </a:p>
          <a:p>
            <a:pPr eaLnBrk="1" hangingPunct="1">
              <a:lnSpc>
                <a:spcPct val="100000"/>
              </a:lnSpc>
              <a:spcBef>
                <a:spcPct val="0"/>
              </a:spcBef>
              <a:buClr>
                <a:srgbClr val="000099"/>
              </a:buClr>
              <a:buFontTx/>
              <a:buNone/>
            </a:pPr>
            <a:r>
              <a:rPr lang="zh-TW" altLang="zh-TW" sz="2000" b="1" dirty="0">
                <a:solidFill>
                  <a:srgbClr val="B20030"/>
                </a:solidFill>
                <a:latin typeface="微軟正黑體" panose="020B0604030504040204" pitchFamily="34" charset="-120"/>
                <a:ea typeface="微軟正黑體" panose="020B0604030504040204" pitchFamily="34" charset="-120"/>
              </a:rPr>
              <a:t>跨領域統整</a:t>
            </a:r>
            <a:r>
              <a:rPr lang="zh-TW" altLang="en-US" sz="2000" b="1" dirty="0">
                <a:solidFill>
                  <a:srgbClr val="B20030"/>
                </a:solidFill>
                <a:latin typeface="微軟正黑體" panose="020B0604030504040204" pitchFamily="34" charset="-120"/>
                <a:ea typeface="微軟正黑體" panose="020B0604030504040204" pitchFamily="34" charset="-120"/>
              </a:rPr>
              <a:t>教學</a:t>
            </a:r>
            <a:endParaRPr lang="en-US" altLang="zh-TW" sz="2000" b="1" dirty="0">
              <a:solidFill>
                <a:srgbClr val="B20030"/>
              </a:solidFill>
              <a:latin typeface="微軟正黑體" panose="020B0604030504040204" pitchFamily="34" charset="-120"/>
              <a:ea typeface="微軟正黑體" panose="020B0604030504040204" pitchFamily="34" charset="-120"/>
            </a:endParaRPr>
          </a:p>
        </p:txBody>
      </p:sp>
      <p:sp>
        <p:nvSpPr>
          <p:cNvPr id="34821" name="投影片編號版面配置區 1"/>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5FCF7962-1AC9-410C-9E7F-40BF0B378120}" type="slidenum">
              <a:rPr lang="zh-TW" altLang="en-US" sz="1200" smtClean="0">
                <a:solidFill>
                  <a:srgbClr val="898989"/>
                </a:solidFill>
              </a:rPr>
              <a:pPr>
                <a:lnSpc>
                  <a:spcPct val="100000"/>
                </a:lnSpc>
                <a:spcBef>
                  <a:spcPct val="0"/>
                </a:spcBef>
                <a:buFontTx/>
                <a:buNone/>
              </a:pPr>
              <a:t>14</a:t>
            </a:fld>
            <a:endParaRPr lang="zh-TW" altLang="en-US" sz="1200" smtClean="0">
              <a:solidFill>
                <a:srgbClr val="898989"/>
              </a:solidFill>
            </a:endParaRPr>
          </a:p>
        </p:txBody>
      </p:sp>
      <p:sp>
        <p:nvSpPr>
          <p:cNvPr id="5" name="五角星形 4"/>
          <p:cNvSpPr/>
          <p:nvPr/>
        </p:nvSpPr>
        <p:spPr>
          <a:xfrm>
            <a:off x="2816225" y="5732463"/>
            <a:ext cx="265113" cy="254000"/>
          </a:xfrm>
          <a:prstGeom prst="star5">
            <a:avLst/>
          </a:prstGeom>
          <a:solidFill>
            <a:schemeClr val="accent2">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9" name="五角星形 8"/>
          <p:cNvSpPr/>
          <p:nvPr/>
        </p:nvSpPr>
        <p:spPr>
          <a:xfrm>
            <a:off x="2813050" y="5992813"/>
            <a:ext cx="265113" cy="255587"/>
          </a:xfrm>
          <a:prstGeom prst="star5">
            <a:avLst/>
          </a:prstGeom>
          <a:solidFill>
            <a:schemeClr val="accent2">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0" name="五角星形 9"/>
          <p:cNvSpPr/>
          <p:nvPr/>
        </p:nvSpPr>
        <p:spPr>
          <a:xfrm>
            <a:off x="2816225" y="6327775"/>
            <a:ext cx="265113" cy="255588"/>
          </a:xfrm>
          <a:prstGeom prst="star5">
            <a:avLst/>
          </a:prstGeom>
          <a:solidFill>
            <a:schemeClr val="accent2">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Tree>
    <p:extLst>
      <p:ext uri="{BB962C8B-B14F-4D97-AF65-F5344CB8AC3E}">
        <p14:creationId xmlns:p14="http://schemas.microsoft.com/office/powerpoint/2010/main" val="19217920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845"/>
          <a:stretch/>
        </p:blipFill>
        <p:spPr bwMode="auto">
          <a:xfrm>
            <a:off x="2762327" y="155809"/>
            <a:ext cx="6102189" cy="5855691"/>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36867" name="AutoShape 3"/>
          <p:cNvSpPr>
            <a:spLocks noChangeArrowheads="1"/>
          </p:cNvSpPr>
          <p:nvPr/>
        </p:nvSpPr>
        <p:spPr bwMode="auto">
          <a:xfrm>
            <a:off x="58738" y="0"/>
            <a:ext cx="2466975" cy="900113"/>
          </a:xfrm>
          <a:prstGeom prst="roundRect">
            <a:avLst>
              <a:gd name="adj" fmla="val 16667"/>
            </a:avLst>
          </a:prstGeom>
          <a:solidFill>
            <a:srgbClr val="FFFFFF"/>
          </a:solidFill>
          <a:ln>
            <a:noFill/>
          </a:ln>
          <a:effectLst>
            <a:outerShdw dist="28398" dir="3806097" algn="ctr" rotWithShape="0">
              <a:srgbClr val="243F60">
                <a:alpha val="50000"/>
              </a:srgbClr>
            </a:outerShdw>
          </a:effectLst>
          <a:extLst>
            <a:ext uri="{91240B29-F687-4F45-9708-019B960494DF}">
              <a14:hiddenLine xmlns:a14="http://schemas.microsoft.com/office/drawing/2010/main" w="76200">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defRPr/>
            </a:pPr>
            <a:r>
              <a:rPr lang="zh-TW" altLang="en-US" sz="2400"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國民中小學</a:t>
            </a:r>
            <a:endParaRPr lang="en-US" altLang="zh-TW" sz="2400"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defRPr/>
            </a:pPr>
            <a:r>
              <a:rPr lang="zh-TW" altLang="en-US" sz="2400"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領域及名稱調整</a:t>
            </a:r>
            <a:endParaRPr lang="zh-TW" altLang="zh-TW" sz="2400"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7" name="直線圖說文字 2 6"/>
          <p:cNvSpPr/>
          <p:nvPr/>
        </p:nvSpPr>
        <p:spPr>
          <a:xfrm flipH="1">
            <a:off x="433388" y="919163"/>
            <a:ext cx="2136775" cy="701675"/>
          </a:xfrm>
          <a:prstGeom prst="borderCallout2">
            <a:avLst>
              <a:gd name="adj1" fmla="val 45046"/>
              <a:gd name="adj2" fmla="val -95362"/>
              <a:gd name="adj3" fmla="val 46036"/>
              <a:gd name="adj4" fmla="val -33990"/>
              <a:gd name="adj5" fmla="val 46489"/>
              <a:gd name="adj6" fmla="val 111"/>
            </a:avLst>
          </a:prstGeom>
          <a:ln w="38100">
            <a:solidFill>
              <a:schemeClr val="accent4">
                <a:lumMod val="60000"/>
                <a:lumOff val="40000"/>
              </a:schemeClr>
            </a:solidFill>
            <a:headEnd type="triangle"/>
          </a:ln>
        </p:spPr>
        <p:style>
          <a:lnRef idx="3">
            <a:schemeClr val="lt1"/>
          </a:lnRef>
          <a:fillRef idx="1">
            <a:schemeClr val="accent4"/>
          </a:fillRef>
          <a:effectRef idx="1">
            <a:schemeClr val="accent4"/>
          </a:effectRef>
          <a:fontRef idx="minor">
            <a:schemeClr val="lt1"/>
          </a:fontRef>
        </p:style>
        <p:txBody>
          <a:bodyPr anchor="ctr"/>
          <a:lstStyle/>
          <a:p>
            <a:pPr eaLnBrk="1" fontAlgn="auto" hangingPunct="1">
              <a:spcBef>
                <a:spcPts val="0"/>
              </a:spcBef>
              <a:spcAft>
                <a:spcPts val="0"/>
              </a:spcAft>
              <a:defRPr/>
            </a:pPr>
            <a:endParaRPr lang="en-US" altLang="zh-TW" sz="2000" b="1" dirty="0">
              <a:solidFill>
                <a:sysClr val="windowText" lastClr="000000"/>
              </a:solidFill>
              <a:latin typeface="微軟正黑體" panose="020B0604030504040204" pitchFamily="34" charset="-120"/>
              <a:ea typeface="微軟正黑體" panose="020B0604030504040204" pitchFamily="34" charset="-120"/>
            </a:endParaRPr>
          </a:p>
          <a:p>
            <a:pPr eaLnBrk="1" fontAlgn="auto" hangingPunct="1">
              <a:spcBef>
                <a:spcPts val="0"/>
              </a:spcBef>
              <a:spcAft>
                <a:spcPts val="0"/>
              </a:spcAft>
              <a:defRPr/>
            </a:pPr>
            <a:r>
              <a:rPr lang="zh-TW" altLang="en-US" sz="1600" dirty="0">
                <a:solidFill>
                  <a:sysClr val="windowText" lastClr="000000"/>
                </a:solidFill>
                <a:latin typeface="微軟正黑體" panose="020B0604030504040204" pitchFamily="34" charset="-120"/>
                <a:ea typeface="微軟正黑體" panose="020B0604030504040204" pitchFamily="34" charset="-120"/>
              </a:rPr>
              <a:t>國小</a:t>
            </a:r>
            <a:r>
              <a:rPr lang="zh-TW" altLang="zh-TW" sz="1600" dirty="0">
                <a:solidFill>
                  <a:sysClr val="windowText" lastClr="000000"/>
                </a:solidFill>
                <a:latin typeface="微軟正黑體" panose="020B0604030504040204" pitchFamily="34" charset="-120"/>
                <a:ea typeface="微軟正黑體" panose="020B0604030504040204" pitchFamily="34" charset="-120"/>
              </a:rPr>
              <a:t>「語文領域」</a:t>
            </a:r>
            <a:endParaRPr lang="en-US" altLang="zh-TW" sz="1600" dirty="0">
              <a:solidFill>
                <a:sysClr val="windowText" lastClr="000000"/>
              </a:solidFill>
              <a:latin typeface="微軟正黑體" panose="020B0604030504040204" pitchFamily="34" charset="-120"/>
              <a:ea typeface="微軟正黑體" panose="020B0604030504040204" pitchFamily="34" charset="-120"/>
            </a:endParaRPr>
          </a:p>
          <a:p>
            <a:pPr eaLnBrk="1" fontAlgn="auto" hangingPunct="1">
              <a:spcBef>
                <a:spcPts val="0"/>
              </a:spcBef>
              <a:spcAft>
                <a:spcPts val="0"/>
              </a:spcAft>
              <a:defRPr/>
            </a:pPr>
            <a:r>
              <a:rPr lang="zh-TW" altLang="zh-TW" sz="1600" dirty="0">
                <a:solidFill>
                  <a:sysClr val="windowText" lastClr="000000"/>
                </a:solidFill>
                <a:latin typeface="微軟正黑體" panose="020B0604030504040204" pitchFamily="34" charset="-120"/>
                <a:ea typeface="微軟正黑體" panose="020B0604030504040204" pitchFamily="34" charset="-120"/>
              </a:rPr>
              <a:t>新增</a:t>
            </a:r>
            <a:r>
              <a:rPr lang="zh-TW" altLang="en-US" sz="1600" dirty="0">
                <a:solidFill>
                  <a:sysClr val="windowText" lastClr="000000"/>
                </a:solidFill>
                <a:latin typeface="微軟正黑體" panose="020B0604030504040204" pitchFamily="34" charset="-120"/>
                <a:ea typeface="微軟正黑體" panose="020B0604030504040204" pitchFamily="34" charset="-120"/>
              </a:rPr>
              <a:t> </a:t>
            </a:r>
            <a:r>
              <a:rPr lang="zh-TW" altLang="zh-TW" sz="1600" b="1" dirty="0">
                <a:solidFill>
                  <a:sysClr val="windowText" lastClr="000000"/>
                </a:solidFill>
                <a:latin typeface="微軟正黑體" panose="020B0604030504040204" pitchFamily="34" charset="-120"/>
                <a:ea typeface="微軟正黑體" panose="020B0604030504040204" pitchFamily="34" charset="-120"/>
              </a:rPr>
              <a:t>「新住民語文」</a:t>
            </a:r>
            <a:endParaRPr lang="zh-TW" altLang="en-US" sz="1600" b="1" dirty="0">
              <a:solidFill>
                <a:sysClr val="windowText" lastClr="000000"/>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endParaRPr lang="zh-TW" altLang="en-US" dirty="0">
              <a:solidFill>
                <a:sysClr val="windowText" lastClr="000000"/>
              </a:solidFill>
              <a:latin typeface="微軟正黑體" panose="020B0604030504040204" pitchFamily="34" charset="-120"/>
              <a:ea typeface="微軟正黑體" panose="020B0604030504040204" pitchFamily="34" charset="-120"/>
            </a:endParaRPr>
          </a:p>
        </p:txBody>
      </p:sp>
      <p:sp>
        <p:nvSpPr>
          <p:cNvPr id="9" name="直線圖說文字 2 8"/>
          <p:cNvSpPr/>
          <p:nvPr/>
        </p:nvSpPr>
        <p:spPr>
          <a:xfrm flipH="1">
            <a:off x="417513" y="1793875"/>
            <a:ext cx="2166937" cy="677863"/>
          </a:xfrm>
          <a:prstGeom prst="borderCallout2">
            <a:avLst>
              <a:gd name="adj1" fmla="val 47989"/>
              <a:gd name="adj2" fmla="val 488"/>
              <a:gd name="adj3" fmla="val 81526"/>
              <a:gd name="adj4" fmla="val -31057"/>
              <a:gd name="adj5" fmla="val 89838"/>
              <a:gd name="adj6" fmla="val -40264"/>
            </a:avLst>
          </a:prstGeom>
          <a:solidFill>
            <a:schemeClr val="accent2">
              <a:lumMod val="50000"/>
            </a:schemeClr>
          </a:solidFill>
          <a:ln w="38100" cmpd="sng">
            <a:solidFill>
              <a:schemeClr val="accent2">
                <a:lumMod val="50000"/>
              </a:schemeClr>
            </a:solidFill>
            <a:tailEnd type="triangle"/>
          </a:ln>
        </p:spPr>
        <p:style>
          <a:lnRef idx="3">
            <a:schemeClr val="lt1"/>
          </a:lnRef>
          <a:fillRef idx="1">
            <a:schemeClr val="accent2"/>
          </a:fillRef>
          <a:effectRef idx="1">
            <a:schemeClr val="accent2"/>
          </a:effectRef>
          <a:fontRef idx="minor">
            <a:schemeClr val="lt1"/>
          </a:fontRef>
        </p:style>
        <p:txBody>
          <a:bodyPr anchor="ctr"/>
          <a:lstStyle/>
          <a:p>
            <a:pPr eaLnBrk="1" fontAlgn="auto" hangingPunct="1">
              <a:spcBef>
                <a:spcPts val="0"/>
              </a:spcBef>
              <a:spcAft>
                <a:spcPts val="0"/>
              </a:spcAft>
              <a:defRPr/>
            </a:pPr>
            <a:r>
              <a:rPr lang="zh-TW" altLang="zh-TW" sz="1600" dirty="0">
                <a:solidFill>
                  <a:schemeClr val="bg1"/>
                </a:solidFill>
                <a:latin typeface="微軟正黑體" panose="020B0604030504040204" pitchFamily="34" charset="-120"/>
                <a:ea typeface="微軟正黑體" panose="020B0604030504040204" pitchFamily="34" charset="-120"/>
              </a:rPr>
              <a:t>「自然與生活科技」</a:t>
            </a:r>
            <a:endParaRPr lang="en-US" altLang="zh-TW" sz="1600" dirty="0">
              <a:solidFill>
                <a:schemeClr val="bg1"/>
              </a:solidFill>
              <a:latin typeface="微軟正黑體" panose="020B0604030504040204" pitchFamily="34" charset="-120"/>
              <a:ea typeface="微軟正黑體" panose="020B0604030504040204" pitchFamily="34" charset="-120"/>
            </a:endParaRPr>
          </a:p>
          <a:p>
            <a:pPr eaLnBrk="1" fontAlgn="auto" hangingPunct="1">
              <a:spcBef>
                <a:spcPts val="0"/>
              </a:spcBef>
              <a:spcAft>
                <a:spcPts val="0"/>
              </a:spcAft>
              <a:defRPr/>
            </a:pPr>
            <a:r>
              <a:rPr lang="zh-TW" altLang="zh-TW" sz="1600" dirty="0">
                <a:solidFill>
                  <a:schemeClr val="bg1"/>
                </a:solidFill>
                <a:latin typeface="微軟正黑體" panose="020B0604030504040204" pitchFamily="34" charset="-120"/>
                <a:ea typeface="微軟正黑體" panose="020B0604030504040204" pitchFamily="34" charset="-120"/>
              </a:rPr>
              <a:t>更名為</a:t>
            </a:r>
            <a:r>
              <a:rPr lang="zh-TW" altLang="zh-TW" sz="1600" b="1" dirty="0">
                <a:solidFill>
                  <a:schemeClr val="bg1"/>
                </a:solidFill>
                <a:latin typeface="微軟正黑體" panose="020B0604030504040204" pitchFamily="34" charset="-120"/>
                <a:ea typeface="微軟正黑體" panose="020B0604030504040204" pitchFamily="34" charset="-120"/>
              </a:rPr>
              <a:t>「自然科學」</a:t>
            </a:r>
            <a:endParaRPr lang="zh-TW" altLang="en-US" sz="1400" b="1" dirty="0">
              <a:solidFill>
                <a:schemeClr val="bg1"/>
              </a:solidFill>
              <a:latin typeface="微軟正黑體" panose="020B0604030504040204" pitchFamily="34" charset="-120"/>
              <a:ea typeface="微軟正黑體" panose="020B0604030504040204" pitchFamily="34" charset="-120"/>
            </a:endParaRPr>
          </a:p>
        </p:txBody>
      </p:sp>
      <p:sp>
        <p:nvSpPr>
          <p:cNvPr id="10" name="直線圖說文字 2 9"/>
          <p:cNvSpPr/>
          <p:nvPr/>
        </p:nvSpPr>
        <p:spPr>
          <a:xfrm flipH="1">
            <a:off x="404813" y="2673350"/>
            <a:ext cx="2179637" cy="712788"/>
          </a:xfrm>
          <a:prstGeom prst="borderCallout2">
            <a:avLst>
              <a:gd name="adj1" fmla="val 44114"/>
              <a:gd name="adj2" fmla="val -40640"/>
              <a:gd name="adj3" fmla="val 44951"/>
              <a:gd name="adj4" fmla="val -40195"/>
              <a:gd name="adj5" fmla="val 44230"/>
              <a:gd name="adj6" fmla="val 207"/>
            </a:avLst>
          </a:prstGeom>
          <a:solidFill>
            <a:schemeClr val="accent6">
              <a:lumMod val="50000"/>
            </a:schemeClr>
          </a:solidFill>
          <a:ln w="38100">
            <a:solidFill>
              <a:schemeClr val="accent6">
                <a:lumMod val="50000"/>
              </a:schemeClr>
            </a:solidFill>
            <a:headEnd type="triangle"/>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r>
              <a:rPr lang="zh-TW" altLang="en-US" sz="1600" dirty="0">
                <a:solidFill>
                  <a:schemeClr val="bg1"/>
                </a:solidFill>
                <a:latin typeface="微軟正黑體" panose="020B0604030504040204" pitchFamily="34" charset="-120"/>
                <a:ea typeface="微軟正黑體" panose="020B0604030504040204" pitchFamily="34" charset="-120"/>
              </a:rPr>
              <a:t> </a:t>
            </a:r>
            <a:r>
              <a:rPr lang="zh-TW" altLang="zh-TW" sz="1600" dirty="0">
                <a:solidFill>
                  <a:schemeClr val="bg1"/>
                </a:solidFill>
                <a:latin typeface="微軟正黑體" panose="020B0604030504040204" pitchFamily="34" charset="-120"/>
                <a:ea typeface="微軟正黑體" panose="020B0604030504040204" pitchFamily="34" charset="-120"/>
              </a:rPr>
              <a:t>「藝術與人文領域」更名為</a:t>
            </a:r>
            <a:r>
              <a:rPr lang="zh-TW" altLang="zh-TW" sz="1600" b="1" dirty="0">
                <a:solidFill>
                  <a:schemeClr val="bg1"/>
                </a:solidFill>
                <a:latin typeface="微軟正黑體" panose="020B0604030504040204" pitchFamily="34" charset="-120"/>
                <a:ea typeface="微軟正黑體" panose="020B0604030504040204" pitchFamily="34" charset="-120"/>
              </a:rPr>
              <a:t>「藝術領域」</a:t>
            </a:r>
            <a:endParaRPr lang="zh-TW" altLang="en-US" sz="1600" b="1" dirty="0">
              <a:solidFill>
                <a:schemeClr val="bg1"/>
              </a:solidFill>
              <a:latin typeface="微軟正黑體" panose="020B0604030504040204" pitchFamily="34" charset="-120"/>
              <a:ea typeface="微軟正黑體" panose="020B0604030504040204" pitchFamily="34" charset="-120"/>
            </a:endParaRPr>
          </a:p>
        </p:txBody>
      </p:sp>
      <p:sp>
        <p:nvSpPr>
          <p:cNvPr id="15" name="直線圖說文字 2 14"/>
          <p:cNvSpPr/>
          <p:nvPr/>
        </p:nvSpPr>
        <p:spPr>
          <a:xfrm flipH="1">
            <a:off x="433388" y="4403725"/>
            <a:ext cx="2166937" cy="801688"/>
          </a:xfrm>
          <a:prstGeom prst="borderCallout2">
            <a:avLst>
              <a:gd name="adj1" fmla="val -102883"/>
              <a:gd name="adj2" fmla="val -106327"/>
              <a:gd name="adj3" fmla="val 15461"/>
              <a:gd name="adj4" fmla="val -94894"/>
              <a:gd name="adj5" fmla="val 54504"/>
              <a:gd name="adj6" fmla="val -890"/>
            </a:avLst>
          </a:prstGeom>
          <a:solidFill>
            <a:schemeClr val="accent4">
              <a:lumMod val="75000"/>
            </a:schemeClr>
          </a:solidFill>
          <a:ln w="41275">
            <a:solidFill>
              <a:schemeClr val="accent4">
                <a:lumMod val="75000"/>
              </a:schemeClr>
            </a:solidFill>
            <a:headEnd type="triangle"/>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r>
              <a:rPr lang="zh-TW" altLang="en-US" sz="1600" dirty="0">
                <a:solidFill>
                  <a:schemeClr val="bg1"/>
                </a:solidFill>
                <a:latin typeface="微軟正黑體" panose="020B0604030504040204" pitchFamily="34" charset="-120"/>
                <a:ea typeface="微軟正黑體" panose="020B0604030504040204" pitchFamily="34" charset="-120"/>
              </a:rPr>
              <a:t>第一學習階段</a:t>
            </a:r>
            <a:endParaRPr lang="en-US" altLang="zh-TW" sz="1600" dirty="0">
              <a:solidFill>
                <a:schemeClr val="bg1"/>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r>
              <a:rPr lang="zh-TW" altLang="zh-TW" sz="1600" dirty="0">
                <a:solidFill>
                  <a:schemeClr val="bg1"/>
                </a:solidFill>
                <a:latin typeface="微軟正黑體" panose="020B0604030504040204" pitchFamily="34" charset="-120"/>
                <a:ea typeface="微軟正黑體" panose="020B0604030504040204" pitchFamily="34" charset="-120"/>
              </a:rPr>
              <a:t>「</a:t>
            </a:r>
            <a:r>
              <a:rPr lang="zh-TW" altLang="en-US" sz="1600" dirty="0">
                <a:solidFill>
                  <a:schemeClr val="bg1"/>
                </a:solidFill>
                <a:latin typeface="微軟正黑體" panose="020B0604030504040204" pitchFamily="34" charset="-120"/>
                <a:ea typeface="微軟正黑體" panose="020B0604030504040204" pitchFamily="34" charset="-120"/>
              </a:rPr>
              <a:t>綜合活動領域</a:t>
            </a:r>
            <a:r>
              <a:rPr lang="zh-TW" altLang="zh-TW" sz="1600" dirty="0">
                <a:solidFill>
                  <a:schemeClr val="bg1"/>
                </a:solidFill>
                <a:latin typeface="微軟正黑體" panose="020B0604030504040204" pitchFamily="34" charset="-120"/>
                <a:ea typeface="微軟正黑體" panose="020B0604030504040204" pitchFamily="34" charset="-120"/>
              </a:rPr>
              <a:t>」</a:t>
            </a:r>
            <a:endParaRPr lang="en-US" altLang="zh-TW" sz="1600" dirty="0">
              <a:solidFill>
                <a:schemeClr val="bg1"/>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r>
              <a:rPr lang="zh-TW" altLang="en-US" sz="1600" dirty="0">
                <a:solidFill>
                  <a:schemeClr val="bg1"/>
                </a:solidFill>
                <a:latin typeface="微軟正黑體" panose="020B0604030504040204" pitchFamily="34" charset="-120"/>
                <a:ea typeface="微軟正黑體" panose="020B0604030504040204" pitchFamily="34" charset="-120"/>
              </a:rPr>
              <a:t>整併至</a:t>
            </a:r>
            <a:r>
              <a:rPr lang="zh-TW" altLang="zh-TW" sz="1600" b="1" dirty="0">
                <a:solidFill>
                  <a:schemeClr val="bg1"/>
                </a:solidFill>
                <a:latin typeface="微軟正黑體" panose="020B0604030504040204" pitchFamily="34" charset="-120"/>
                <a:ea typeface="微軟正黑體" panose="020B0604030504040204" pitchFamily="34" charset="-120"/>
              </a:rPr>
              <a:t>「</a:t>
            </a:r>
            <a:r>
              <a:rPr lang="zh-TW" altLang="en-US" sz="1600" b="1" dirty="0">
                <a:solidFill>
                  <a:schemeClr val="bg1"/>
                </a:solidFill>
                <a:latin typeface="微軟正黑體" panose="020B0604030504040204" pitchFamily="34" charset="-120"/>
                <a:ea typeface="微軟正黑體" panose="020B0604030504040204" pitchFamily="34" charset="-120"/>
              </a:rPr>
              <a:t>生活課程</a:t>
            </a:r>
            <a:r>
              <a:rPr lang="zh-TW" altLang="zh-TW" sz="1600" b="1" dirty="0">
                <a:solidFill>
                  <a:schemeClr val="bg1"/>
                </a:solidFill>
                <a:latin typeface="微軟正黑體" panose="020B0604030504040204" pitchFamily="34" charset="-120"/>
                <a:ea typeface="微軟正黑體" panose="020B0604030504040204" pitchFamily="34" charset="-120"/>
              </a:rPr>
              <a:t>」</a:t>
            </a:r>
            <a:endParaRPr lang="zh-TW" altLang="en-US" sz="1400" b="1" dirty="0">
              <a:solidFill>
                <a:schemeClr val="bg1"/>
              </a:solidFill>
              <a:latin typeface="微軟正黑體" panose="020B0604030504040204" pitchFamily="34" charset="-120"/>
              <a:ea typeface="微軟正黑體" panose="020B0604030504040204" pitchFamily="34" charset="-120"/>
            </a:endParaRPr>
          </a:p>
        </p:txBody>
      </p:sp>
      <p:sp>
        <p:nvSpPr>
          <p:cNvPr id="16" name="直線圖說文字 2 15"/>
          <p:cNvSpPr/>
          <p:nvPr/>
        </p:nvSpPr>
        <p:spPr>
          <a:xfrm flipH="1">
            <a:off x="419100" y="3560763"/>
            <a:ext cx="2181225" cy="679450"/>
          </a:xfrm>
          <a:prstGeom prst="borderCallout2">
            <a:avLst>
              <a:gd name="adj1" fmla="val 37548"/>
              <a:gd name="adj2" fmla="val -39055"/>
              <a:gd name="adj3" fmla="val 34753"/>
              <a:gd name="adj4" fmla="val -18871"/>
              <a:gd name="adj5" fmla="val 57180"/>
              <a:gd name="adj6" fmla="val 2016"/>
            </a:avLst>
          </a:prstGeom>
          <a:ln w="38100">
            <a:solidFill>
              <a:srgbClr val="ED7D31"/>
            </a:solidFill>
            <a:headEnd type="triangle"/>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r>
              <a:rPr lang="zh-TW" altLang="en-US" sz="1600" dirty="0">
                <a:solidFill>
                  <a:sysClr val="windowText" lastClr="000000"/>
                </a:solidFill>
                <a:latin typeface="微軟正黑體" panose="020B0604030504040204" pitchFamily="34" charset="-120"/>
                <a:ea typeface="微軟正黑體" panose="020B0604030504040204" pitchFamily="34" charset="-120"/>
              </a:rPr>
              <a:t>國中</a:t>
            </a:r>
            <a:endParaRPr lang="en-US" altLang="zh-TW" sz="1600" dirty="0">
              <a:solidFill>
                <a:sysClr val="windowText" lastClr="000000"/>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r>
              <a:rPr lang="zh-TW" altLang="zh-TW" sz="1600" dirty="0">
                <a:solidFill>
                  <a:sysClr val="windowText" lastClr="000000"/>
                </a:solidFill>
                <a:latin typeface="微軟正黑體" panose="020B0604030504040204" pitchFamily="34" charset="-120"/>
                <a:ea typeface="微軟正黑體" panose="020B0604030504040204" pitchFamily="34" charset="-120"/>
              </a:rPr>
              <a:t>新增</a:t>
            </a:r>
            <a:r>
              <a:rPr lang="zh-TW" altLang="en-US" sz="1600" dirty="0">
                <a:solidFill>
                  <a:sysClr val="windowText" lastClr="000000"/>
                </a:solidFill>
                <a:latin typeface="微軟正黑體" panose="020B0604030504040204" pitchFamily="34" charset="-120"/>
                <a:ea typeface="微軟正黑體" panose="020B0604030504040204" pitchFamily="34" charset="-120"/>
              </a:rPr>
              <a:t> </a:t>
            </a:r>
            <a:r>
              <a:rPr lang="zh-TW" altLang="zh-TW" sz="1600" b="1" dirty="0">
                <a:solidFill>
                  <a:sysClr val="windowText" lastClr="000000"/>
                </a:solidFill>
                <a:latin typeface="微軟正黑體" panose="020B0604030504040204" pitchFamily="34" charset="-120"/>
                <a:ea typeface="微軟正黑體" panose="020B0604030504040204" pitchFamily="34" charset="-120"/>
              </a:rPr>
              <a:t>「</a:t>
            </a:r>
            <a:r>
              <a:rPr lang="zh-TW" altLang="en-US" sz="1600" b="1" dirty="0">
                <a:solidFill>
                  <a:sysClr val="windowText" lastClr="000000"/>
                </a:solidFill>
                <a:latin typeface="微軟正黑體" panose="020B0604030504040204" pitchFamily="34" charset="-120"/>
                <a:ea typeface="微軟正黑體" panose="020B0604030504040204" pitchFamily="34" charset="-120"/>
              </a:rPr>
              <a:t>科技</a:t>
            </a:r>
            <a:r>
              <a:rPr lang="zh-TW" altLang="zh-TW" sz="1600" b="1" dirty="0">
                <a:solidFill>
                  <a:sysClr val="windowText" lastClr="000000"/>
                </a:solidFill>
                <a:latin typeface="微軟正黑體" panose="020B0604030504040204" pitchFamily="34" charset="-120"/>
                <a:ea typeface="微軟正黑體" panose="020B0604030504040204" pitchFamily="34" charset="-120"/>
              </a:rPr>
              <a:t>領域」</a:t>
            </a:r>
            <a:endParaRPr lang="zh-TW" altLang="en-US" sz="1600" b="1" dirty="0">
              <a:solidFill>
                <a:sysClr val="windowText" lastClr="000000"/>
              </a:solidFill>
              <a:latin typeface="微軟正黑體" panose="020B0604030504040204" pitchFamily="34" charset="-120"/>
              <a:ea typeface="微軟正黑體" panose="020B0604030504040204" pitchFamily="34" charset="-120"/>
            </a:endParaRPr>
          </a:p>
        </p:txBody>
      </p:sp>
      <p:sp>
        <p:nvSpPr>
          <p:cNvPr id="17" name="直線圖說文字 2 16"/>
          <p:cNvSpPr/>
          <p:nvPr/>
        </p:nvSpPr>
        <p:spPr>
          <a:xfrm flipH="1">
            <a:off x="430213" y="5486400"/>
            <a:ext cx="2166937" cy="1022350"/>
          </a:xfrm>
          <a:prstGeom prst="borderCallout2">
            <a:avLst>
              <a:gd name="adj1" fmla="val -105578"/>
              <a:gd name="adj2" fmla="val -238609"/>
              <a:gd name="adj3" fmla="val -79977"/>
              <a:gd name="adj4" fmla="val -220912"/>
              <a:gd name="adj5" fmla="val 48484"/>
              <a:gd name="adj6" fmla="val 433"/>
            </a:avLst>
          </a:prstGeom>
          <a:solidFill>
            <a:schemeClr val="accent6">
              <a:lumMod val="50000"/>
            </a:schemeClr>
          </a:solidFill>
          <a:ln w="34925">
            <a:solidFill>
              <a:schemeClr val="accent6">
                <a:lumMod val="50000"/>
              </a:schemeClr>
            </a:solidFill>
            <a:headEnd type="triangle"/>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r>
              <a:rPr lang="zh-TW" altLang="en-US" sz="1600" dirty="0">
                <a:solidFill>
                  <a:schemeClr val="bg1"/>
                </a:solidFill>
                <a:latin typeface="微軟正黑體" panose="020B0604030504040204" pitchFamily="34" charset="-120"/>
                <a:ea typeface="微軟正黑體" panose="020B0604030504040204" pitchFamily="34" charset="-120"/>
              </a:rPr>
              <a:t>第四學習階段</a:t>
            </a:r>
            <a:endParaRPr lang="en-US" altLang="zh-TW" sz="1600" dirty="0">
              <a:solidFill>
                <a:schemeClr val="bg1"/>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r>
              <a:rPr lang="zh-TW" altLang="zh-TW" sz="1600" dirty="0">
                <a:solidFill>
                  <a:schemeClr val="bg1"/>
                </a:solidFill>
                <a:latin typeface="微軟正黑體" panose="020B0604030504040204" pitchFamily="34" charset="-120"/>
                <a:ea typeface="微軟正黑體" panose="020B0604030504040204" pitchFamily="34" charset="-120"/>
              </a:rPr>
              <a:t>「</a:t>
            </a:r>
            <a:r>
              <a:rPr lang="zh-TW" altLang="en-US" sz="1600" dirty="0">
                <a:solidFill>
                  <a:schemeClr val="bg1"/>
                </a:solidFill>
                <a:latin typeface="微軟正黑體" panose="020B0604030504040204" pitchFamily="34" charset="-120"/>
                <a:ea typeface="微軟正黑體" panose="020B0604030504040204" pitchFamily="34" charset="-120"/>
              </a:rPr>
              <a:t>健康與體育</a:t>
            </a:r>
            <a:r>
              <a:rPr lang="zh-TW" altLang="zh-TW" sz="1600" dirty="0">
                <a:solidFill>
                  <a:schemeClr val="bg1"/>
                </a:solidFill>
                <a:latin typeface="微軟正黑體" panose="020B0604030504040204" pitchFamily="34" charset="-120"/>
                <a:ea typeface="微軟正黑體" panose="020B0604030504040204" pitchFamily="34" charset="-120"/>
              </a:rPr>
              <a:t>」</a:t>
            </a:r>
            <a:r>
              <a:rPr lang="zh-TW" altLang="en-US" sz="1600" dirty="0">
                <a:solidFill>
                  <a:schemeClr val="bg1"/>
                </a:solidFill>
                <a:latin typeface="微軟正黑體" panose="020B0604030504040204" pitchFamily="34" charset="-120"/>
                <a:ea typeface="微軟正黑體" panose="020B0604030504040204" pitchFamily="34" charset="-120"/>
              </a:rPr>
              <a:t>之「健康」更名為</a:t>
            </a:r>
            <a:endParaRPr lang="en-US" altLang="zh-TW" sz="1600" dirty="0">
              <a:solidFill>
                <a:schemeClr val="bg1"/>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r>
              <a:rPr lang="zh-TW" altLang="zh-TW" sz="1600" dirty="0">
                <a:solidFill>
                  <a:schemeClr val="bg1"/>
                </a:solidFill>
                <a:latin typeface="微軟正黑體" panose="020B0604030504040204" pitchFamily="34" charset="-120"/>
                <a:ea typeface="微軟正黑體" panose="020B0604030504040204" pitchFamily="34" charset="-120"/>
              </a:rPr>
              <a:t>「</a:t>
            </a:r>
            <a:r>
              <a:rPr lang="zh-TW" altLang="en-US" sz="1600" dirty="0">
                <a:solidFill>
                  <a:schemeClr val="bg1"/>
                </a:solidFill>
                <a:latin typeface="微軟正黑體" panose="020B0604030504040204" pitchFamily="34" charset="-120"/>
                <a:ea typeface="微軟正黑體" panose="020B0604030504040204" pitchFamily="34" charset="-120"/>
              </a:rPr>
              <a:t>健康教育</a:t>
            </a:r>
            <a:r>
              <a:rPr lang="zh-TW" altLang="zh-TW" sz="1600" dirty="0">
                <a:solidFill>
                  <a:schemeClr val="bg1"/>
                </a:solidFill>
                <a:latin typeface="微軟正黑體" panose="020B0604030504040204" pitchFamily="34" charset="-120"/>
                <a:ea typeface="微軟正黑體" panose="020B0604030504040204" pitchFamily="34" charset="-120"/>
              </a:rPr>
              <a:t>」</a:t>
            </a:r>
            <a:endParaRPr lang="zh-TW" altLang="en-US" sz="1600" dirty="0">
              <a:solidFill>
                <a:schemeClr val="bg1"/>
              </a:solidFill>
              <a:latin typeface="微軟正黑體" panose="020B0604030504040204" pitchFamily="34" charset="-120"/>
              <a:ea typeface="微軟正黑體" panose="020B0604030504040204" pitchFamily="34" charset="-120"/>
            </a:endParaRPr>
          </a:p>
        </p:txBody>
      </p:sp>
      <p:sp>
        <p:nvSpPr>
          <p:cNvPr id="36874" name="投影片編號版面配置區 1"/>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0183C253-0EF2-4A16-9E1D-02CD35B5BAD3}" type="slidenum">
              <a:rPr lang="zh-TW" altLang="en-US" sz="1200" smtClean="0">
                <a:solidFill>
                  <a:srgbClr val="898989"/>
                </a:solidFill>
              </a:rPr>
              <a:pPr>
                <a:lnSpc>
                  <a:spcPct val="100000"/>
                </a:lnSpc>
                <a:spcBef>
                  <a:spcPct val="0"/>
                </a:spcBef>
                <a:buFontTx/>
                <a:buNone/>
              </a:pPr>
              <a:t>15</a:t>
            </a:fld>
            <a:endParaRPr lang="zh-TW" altLang="en-US" sz="1200" smtClean="0">
              <a:solidFill>
                <a:srgbClr val="898989"/>
              </a:solidFill>
            </a:endParaRPr>
          </a:p>
        </p:txBody>
      </p:sp>
      <p:sp>
        <p:nvSpPr>
          <p:cNvPr id="3" name="矩形 2"/>
          <p:cNvSpPr/>
          <p:nvPr/>
        </p:nvSpPr>
        <p:spPr>
          <a:xfrm>
            <a:off x="4645025" y="1050925"/>
            <a:ext cx="1022350" cy="32543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 name="矩形 12"/>
          <p:cNvSpPr/>
          <p:nvPr/>
        </p:nvSpPr>
        <p:spPr>
          <a:xfrm>
            <a:off x="4679950" y="1719263"/>
            <a:ext cx="1023938" cy="1841500"/>
          </a:xfrm>
          <a:prstGeom prst="rect">
            <a:avLst/>
          </a:prstGeom>
          <a:no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 name="矩形 13"/>
          <p:cNvSpPr/>
          <p:nvPr/>
        </p:nvSpPr>
        <p:spPr>
          <a:xfrm>
            <a:off x="3448050" y="2146300"/>
            <a:ext cx="1196975" cy="606425"/>
          </a:xfrm>
          <a:prstGeom prst="rect">
            <a:avLst/>
          </a:prstGeom>
          <a:no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 name="矩形 17"/>
          <p:cNvSpPr/>
          <p:nvPr/>
        </p:nvSpPr>
        <p:spPr>
          <a:xfrm>
            <a:off x="3448050" y="3560763"/>
            <a:ext cx="1196975" cy="431800"/>
          </a:xfrm>
          <a:prstGeom prst="rect">
            <a:avLst/>
          </a:prstGeom>
          <a:noFill/>
          <a:ln w="571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 name="矩形 19"/>
          <p:cNvSpPr/>
          <p:nvPr/>
        </p:nvSpPr>
        <p:spPr>
          <a:xfrm>
            <a:off x="3448050" y="2794000"/>
            <a:ext cx="1196975" cy="401638"/>
          </a:xfrm>
          <a:prstGeom prst="rect">
            <a:avLst/>
          </a:prstGeom>
          <a:no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 name="矩形 20"/>
          <p:cNvSpPr/>
          <p:nvPr/>
        </p:nvSpPr>
        <p:spPr>
          <a:xfrm>
            <a:off x="7767638" y="3990975"/>
            <a:ext cx="1014412" cy="401638"/>
          </a:xfrm>
          <a:prstGeom prst="rect">
            <a:avLst/>
          </a:prstGeom>
          <a:no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extLst>
      <p:ext uri="{BB962C8B-B14F-4D97-AF65-F5344CB8AC3E}">
        <p14:creationId xmlns:p14="http://schemas.microsoft.com/office/powerpoint/2010/main" val="3160965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文字方塊 20"/>
          <p:cNvSpPr txBox="1">
            <a:spLocks noChangeArrowheads="1"/>
          </p:cNvSpPr>
          <p:nvPr/>
        </p:nvSpPr>
        <p:spPr bwMode="auto">
          <a:xfrm>
            <a:off x="323850" y="157163"/>
            <a:ext cx="84597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defRPr/>
            </a:pPr>
            <a:r>
              <a:rPr lang="zh-TW" altLang="en-US" sz="4000" b="1" dirty="0" smtClean="0">
                <a:solidFill>
                  <a:srgbClr val="7030A0"/>
                </a:solidFill>
                <a:latin typeface="微軟正黑體" panose="020B0604030504040204" pitchFamily="34" charset="-120"/>
                <a:ea typeface="微軟正黑體" panose="020B0604030504040204" pitchFamily="34" charset="-120"/>
              </a:rPr>
              <a:t>  </a:t>
            </a:r>
            <a:r>
              <a:rPr lang="zh-TW" altLang="en-US" sz="3600"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普通型高中課程類型架構與內涵</a:t>
            </a:r>
          </a:p>
        </p:txBody>
      </p:sp>
      <p:sp>
        <p:nvSpPr>
          <p:cNvPr id="22" name="圓角矩形圖說文字 9"/>
          <p:cNvSpPr>
            <a:spLocks noChangeArrowheads="1"/>
          </p:cNvSpPr>
          <p:nvPr/>
        </p:nvSpPr>
        <p:spPr bwMode="auto">
          <a:xfrm>
            <a:off x="6421438" y="4652963"/>
            <a:ext cx="1128712" cy="1566862"/>
          </a:xfrm>
          <a:prstGeom prst="wedgeRoundRectCallout">
            <a:avLst>
              <a:gd name="adj1" fmla="val -27983"/>
              <a:gd name="adj2" fmla="val -72554"/>
              <a:gd name="adj3" fmla="val 16667"/>
            </a:avLst>
          </a:prstGeom>
          <a:ln w="28575">
            <a:headEnd/>
            <a:tailEnd/>
          </a:ln>
        </p:spPr>
        <p:style>
          <a:lnRef idx="2">
            <a:schemeClr val="accent4"/>
          </a:lnRef>
          <a:fillRef idx="1">
            <a:schemeClr val="lt1"/>
          </a:fillRef>
          <a:effectRef idx="0">
            <a:schemeClr val="accent4"/>
          </a:effectRef>
          <a:fontRef idx="minor">
            <a:schemeClr val="dk1"/>
          </a:fontRef>
        </p:style>
        <p:txBody>
          <a:bodyPr anchor="ctr"/>
          <a:lstStyle/>
          <a:p>
            <a:pPr eaLnBrk="1" fontAlgn="auto" hangingPunct="1">
              <a:spcBef>
                <a:spcPts val="0"/>
              </a:spcBef>
              <a:spcAft>
                <a:spcPts val="0"/>
              </a:spcAft>
              <a:defRPr/>
            </a:pPr>
            <a:r>
              <a:rPr lang="zh-TW" altLang="en-US" sz="1600" dirty="0">
                <a:solidFill>
                  <a:prstClr val="black"/>
                </a:solidFill>
                <a:latin typeface="微軟正黑體" pitchFamily="34" charset="-120"/>
                <a:ea typeface="微軟正黑體" pitchFamily="34" charset="-120"/>
              </a:rPr>
              <a:t>提供適性與差異化教學，</a:t>
            </a:r>
            <a:r>
              <a:rPr lang="zh-TW" altLang="en-US" sz="1600" b="1" dirty="0">
                <a:solidFill>
                  <a:srgbClr val="FF0000"/>
                </a:solidFill>
                <a:latin typeface="微軟正黑體" pitchFamily="34" charset="-120"/>
                <a:ea typeface="微軟正黑體" pitchFamily="34" charset="-120"/>
              </a:rPr>
              <a:t>確保學生基本學力</a:t>
            </a:r>
            <a:endParaRPr lang="en-US" altLang="zh-TW" sz="1600" b="1" dirty="0">
              <a:solidFill>
                <a:srgbClr val="FF0000"/>
              </a:solidFill>
              <a:latin typeface="微軟正黑體" pitchFamily="34" charset="-120"/>
              <a:ea typeface="微軟正黑體" pitchFamily="34" charset="-120"/>
            </a:endParaRPr>
          </a:p>
          <a:p>
            <a:pPr eaLnBrk="1" fontAlgn="auto" hangingPunct="1">
              <a:spcBef>
                <a:spcPts val="0"/>
              </a:spcBef>
              <a:spcAft>
                <a:spcPts val="0"/>
              </a:spcAft>
              <a:defRPr/>
            </a:pPr>
            <a:endParaRPr lang="zh-TW" altLang="en-US" sz="1600" b="1" dirty="0">
              <a:solidFill>
                <a:prstClr val="black"/>
              </a:solidFill>
              <a:latin typeface="微軟正黑體" pitchFamily="34" charset="-120"/>
              <a:ea typeface="微軟正黑體" pitchFamily="34" charset="-120"/>
            </a:endParaRPr>
          </a:p>
        </p:txBody>
      </p:sp>
      <p:sp>
        <p:nvSpPr>
          <p:cNvPr id="25" name="圓角矩形 24"/>
          <p:cNvSpPr/>
          <p:nvPr/>
        </p:nvSpPr>
        <p:spPr bwMode="auto">
          <a:xfrm>
            <a:off x="71438" y="3506788"/>
            <a:ext cx="8807450" cy="80803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zh-TW" altLang="en-US" sz="2400" b="1" dirty="0">
                <a:solidFill>
                  <a:srgbClr val="002060"/>
                </a:solidFill>
                <a:latin typeface="微軟正黑體" pitchFamily="34" charset="-120"/>
                <a:ea typeface="微軟正黑體" pitchFamily="34" charset="-120"/>
              </a:rPr>
              <a:t>類別項目</a:t>
            </a:r>
          </a:p>
        </p:txBody>
      </p:sp>
      <p:sp>
        <p:nvSpPr>
          <p:cNvPr id="24" name="圓角矩形 23"/>
          <p:cNvSpPr/>
          <p:nvPr/>
        </p:nvSpPr>
        <p:spPr bwMode="auto">
          <a:xfrm>
            <a:off x="71438" y="2320925"/>
            <a:ext cx="8904287" cy="808038"/>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zh-TW" altLang="en-US" sz="2400" b="1" dirty="0">
                <a:solidFill>
                  <a:srgbClr val="002060"/>
                </a:solidFill>
                <a:latin typeface="微軟正黑體" pitchFamily="34" charset="-120"/>
                <a:ea typeface="微軟正黑體" pitchFamily="34" charset="-120"/>
              </a:rPr>
              <a:t>課程類別</a:t>
            </a:r>
          </a:p>
        </p:txBody>
      </p:sp>
      <p:sp>
        <p:nvSpPr>
          <p:cNvPr id="23" name="圓角矩形 22"/>
          <p:cNvSpPr/>
          <p:nvPr/>
        </p:nvSpPr>
        <p:spPr bwMode="auto">
          <a:xfrm>
            <a:off x="96838" y="1169988"/>
            <a:ext cx="8782050" cy="809625"/>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zh-TW" altLang="en-US" sz="2400" b="1" dirty="0">
                <a:solidFill>
                  <a:srgbClr val="002060"/>
                </a:solidFill>
                <a:latin typeface="微軟正黑體" pitchFamily="34" charset="-120"/>
                <a:ea typeface="微軟正黑體" pitchFamily="34" charset="-120"/>
              </a:rPr>
              <a:t>學制</a:t>
            </a:r>
          </a:p>
        </p:txBody>
      </p:sp>
      <p:sp>
        <p:nvSpPr>
          <p:cNvPr id="1033" name="圓角矩形圖說文字 6"/>
          <p:cNvSpPr>
            <a:spLocks noChangeArrowheads="1"/>
          </p:cNvSpPr>
          <p:nvPr/>
        </p:nvSpPr>
        <p:spPr bwMode="auto">
          <a:xfrm>
            <a:off x="4879975" y="4651375"/>
            <a:ext cx="1474788" cy="1706563"/>
          </a:xfrm>
          <a:prstGeom prst="wedgeRoundRectCallout">
            <a:avLst>
              <a:gd name="adj1" fmla="val -9304"/>
              <a:gd name="adj2" fmla="val -68956"/>
              <a:gd name="adj3" fmla="val 16667"/>
            </a:avLst>
          </a:prstGeom>
          <a:ln w="28575">
            <a:headEnd/>
            <a:tailEnd/>
          </a:ln>
        </p:spPr>
        <p:style>
          <a:lnRef idx="2">
            <a:schemeClr val="accent4"/>
          </a:lnRef>
          <a:fillRef idx="1">
            <a:schemeClr val="lt1"/>
          </a:fillRef>
          <a:effectRef idx="0">
            <a:schemeClr val="accent4"/>
          </a:effectRef>
          <a:fontRef idx="minor">
            <a:schemeClr val="dk1"/>
          </a:fontRef>
        </p:style>
        <p:txBody>
          <a:bodyPr anchor="ctr"/>
          <a:lstStyle/>
          <a:p>
            <a:pPr eaLnBrk="1" fontAlgn="auto" hangingPunct="1">
              <a:spcBef>
                <a:spcPts val="0"/>
              </a:spcBef>
              <a:spcAft>
                <a:spcPts val="0"/>
              </a:spcAft>
              <a:defRPr/>
            </a:pPr>
            <a:r>
              <a:rPr lang="zh-TW" altLang="en-US" sz="1500" dirty="0">
                <a:solidFill>
                  <a:prstClr val="black"/>
                </a:solidFill>
                <a:latin typeface="微軟正黑體" pitchFamily="34" charset="-120"/>
                <a:ea typeface="微軟正黑體" pitchFamily="34" charset="-120"/>
              </a:rPr>
              <a:t>提供學校發展校本特色課程，以跨領域，</a:t>
            </a:r>
            <a:r>
              <a:rPr lang="zh-TW" altLang="en-US" sz="1500" b="1" dirty="0">
                <a:solidFill>
                  <a:srgbClr val="FF0000"/>
                </a:solidFill>
                <a:latin typeface="微軟正黑體" pitchFamily="34" charset="-120"/>
                <a:ea typeface="微軟正黑體" pitchFamily="34" charset="-120"/>
              </a:rPr>
              <a:t>知識統整應用類型之課程</a:t>
            </a:r>
            <a:r>
              <a:rPr lang="zh-TW" altLang="en-US" sz="1500" dirty="0">
                <a:solidFill>
                  <a:prstClr val="black"/>
                </a:solidFill>
                <a:latin typeface="微軟正黑體" pitchFamily="34" charset="-120"/>
                <a:ea typeface="微軟正黑體" pitchFamily="34" charset="-120"/>
              </a:rPr>
              <a:t>為主</a:t>
            </a:r>
          </a:p>
        </p:txBody>
      </p:sp>
      <p:sp>
        <p:nvSpPr>
          <p:cNvPr id="12" name="圓角矩形 11"/>
          <p:cNvSpPr/>
          <p:nvPr/>
        </p:nvSpPr>
        <p:spPr bwMode="auto">
          <a:xfrm>
            <a:off x="1547813" y="2332038"/>
            <a:ext cx="2016125" cy="796925"/>
          </a:xfrm>
          <a:prstGeom prst="roundRect">
            <a:avLst/>
          </a:prstGeom>
          <a:solidFill>
            <a:schemeClr val="accent6">
              <a:lumMod val="60000"/>
              <a:lumOff val="40000"/>
            </a:schemeClr>
          </a:solidFill>
          <a:ln/>
        </p:spPr>
        <p:style>
          <a:lnRef idx="3">
            <a:schemeClr val="lt1"/>
          </a:lnRef>
          <a:fillRef idx="1">
            <a:schemeClr val="accent6"/>
          </a:fillRef>
          <a:effectRef idx="1">
            <a:schemeClr val="accent6"/>
          </a:effectRef>
          <a:fontRef idx="minor">
            <a:schemeClr val="lt1"/>
          </a:fontRef>
        </p:style>
        <p:txBody>
          <a:bodyPr anchor="ctr"/>
          <a:lstStyle/>
          <a:p>
            <a:pPr algn="ctr" eaLnBrk="1" fontAlgn="auto" hangingPunct="1">
              <a:spcBef>
                <a:spcPts val="0"/>
              </a:spcBef>
              <a:spcAft>
                <a:spcPts val="0"/>
              </a:spcAft>
              <a:defRPr/>
            </a:pPr>
            <a:r>
              <a:rPr lang="zh-TW" altLang="en-US" sz="2800" b="1" dirty="0">
                <a:solidFill>
                  <a:schemeClr val="tx1"/>
                </a:solidFill>
                <a:latin typeface="微軟正黑體" pitchFamily="34" charset="-120"/>
                <a:ea typeface="微軟正黑體" pitchFamily="34" charset="-120"/>
              </a:rPr>
              <a:t>部定</a:t>
            </a:r>
          </a:p>
        </p:txBody>
      </p:sp>
      <p:sp>
        <p:nvSpPr>
          <p:cNvPr id="13" name="圓角矩形 12"/>
          <p:cNvSpPr/>
          <p:nvPr/>
        </p:nvSpPr>
        <p:spPr bwMode="auto">
          <a:xfrm>
            <a:off x="5060950" y="3603625"/>
            <a:ext cx="906463" cy="700088"/>
          </a:xfrm>
          <a:prstGeom prst="roundRect">
            <a:avLst/>
          </a:prstGeom>
          <a:solidFill>
            <a:schemeClr val="accent4">
              <a:lumMod val="60000"/>
              <a:lumOff val="40000"/>
            </a:schemeClr>
          </a:solidFill>
          <a:ln/>
        </p:spPr>
        <p:style>
          <a:lnRef idx="3">
            <a:schemeClr val="lt1"/>
          </a:lnRef>
          <a:fillRef idx="1">
            <a:schemeClr val="accent2"/>
          </a:fillRef>
          <a:effectRef idx="1">
            <a:schemeClr val="accent2"/>
          </a:effectRef>
          <a:fontRef idx="minor">
            <a:schemeClr val="lt1"/>
          </a:fontRef>
        </p:style>
        <p:txBody>
          <a:bodyPr anchor="ctr"/>
          <a:lstStyle/>
          <a:p>
            <a:pPr algn="ctr" eaLnBrk="1" fontAlgn="auto" hangingPunct="1">
              <a:spcBef>
                <a:spcPts val="0"/>
              </a:spcBef>
              <a:spcAft>
                <a:spcPts val="0"/>
              </a:spcAft>
              <a:defRPr/>
            </a:pPr>
            <a:r>
              <a:rPr lang="zh-TW" altLang="en-US" sz="1600" b="1" dirty="0">
                <a:solidFill>
                  <a:schemeClr val="tx1"/>
                </a:solidFill>
                <a:latin typeface="微軟正黑體" pitchFamily="34" charset="-120"/>
                <a:ea typeface="微軟正黑體" pitchFamily="34" charset="-120"/>
              </a:rPr>
              <a:t>校訂</a:t>
            </a:r>
            <a:endParaRPr lang="en-US" altLang="zh-TW" sz="1600" b="1" dirty="0">
              <a:solidFill>
                <a:schemeClr val="tx1"/>
              </a:solidFill>
              <a:latin typeface="微軟正黑體" pitchFamily="34" charset="-120"/>
              <a:ea typeface="微軟正黑體" pitchFamily="34" charset="-120"/>
            </a:endParaRPr>
          </a:p>
          <a:p>
            <a:pPr algn="ctr" eaLnBrk="1" fontAlgn="auto" hangingPunct="1">
              <a:spcBef>
                <a:spcPts val="0"/>
              </a:spcBef>
              <a:spcAft>
                <a:spcPts val="0"/>
              </a:spcAft>
              <a:defRPr/>
            </a:pPr>
            <a:r>
              <a:rPr lang="zh-TW" altLang="en-US" sz="1600" b="1" dirty="0">
                <a:solidFill>
                  <a:schemeClr val="tx1"/>
                </a:solidFill>
                <a:latin typeface="微軟正黑體" pitchFamily="34" charset="-120"/>
                <a:ea typeface="微軟正黑體" pitchFamily="34" charset="-120"/>
              </a:rPr>
              <a:t>必修</a:t>
            </a:r>
          </a:p>
        </p:txBody>
      </p:sp>
      <p:sp>
        <p:nvSpPr>
          <p:cNvPr id="14" name="圓角矩形 13"/>
          <p:cNvSpPr/>
          <p:nvPr/>
        </p:nvSpPr>
        <p:spPr bwMode="auto">
          <a:xfrm>
            <a:off x="2484438" y="3573463"/>
            <a:ext cx="1079500" cy="698500"/>
          </a:xfrm>
          <a:prstGeom prst="roundRect">
            <a:avLst/>
          </a:prstGeom>
          <a:solidFill>
            <a:schemeClr val="accent6">
              <a:lumMod val="60000"/>
              <a:lumOff val="40000"/>
            </a:schemeClr>
          </a:solidFill>
          <a:ln/>
        </p:spPr>
        <p:style>
          <a:lnRef idx="3">
            <a:schemeClr val="lt1"/>
          </a:lnRef>
          <a:fillRef idx="1">
            <a:schemeClr val="accent6"/>
          </a:fillRef>
          <a:effectRef idx="1">
            <a:schemeClr val="accent6"/>
          </a:effectRef>
          <a:fontRef idx="minor">
            <a:schemeClr val="lt1"/>
          </a:fontRef>
        </p:style>
        <p:txBody>
          <a:bodyPr anchor="ctr"/>
          <a:lstStyle/>
          <a:p>
            <a:pPr algn="ctr" eaLnBrk="1" fontAlgn="auto" hangingPunct="1">
              <a:spcBef>
                <a:spcPts val="0"/>
              </a:spcBef>
              <a:spcAft>
                <a:spcPts val="0"/>
              </a:spcAft>
              <a:defRPr/>
            </a:pPr>
            <a:r>
              <a:rPr lang="zh-TW" altLang="en-US" sz="1600" b="1" dirty="0">
                <a:solidFill>
                  <a:schemeClr val="tx1"/>
                </a:solidFill>
                <a:latin typeface="微軟正黑體" pitchFamily="34" charset="-120"/>
                <a:ea typeface="微軟正黑體" pitchFamily="34" charset="-120"/>
              </a:rPr>
              <a:t>加深加廣選修</a:t>
            </a:r>
          </a:p>
        </p:txBody>
      </p:sp>
      <p:sp>
        <p:nvSpPr>
          <p:cNvPr id="15" name="圓角矩形 14"/>
          <p:cNvSpPr/>
          <p:nvPr/>
        </p:nvSpPr>
        <p:spPr bwMode="auto">
          <a:xfrm>
            <a:off x="6130925" y="3573463"/>
            <a:ext cx="942975" cy="700087"/>
          </a:xfrm>
          <a:prstGeom prst="roundRect">
            <a:avLst/>
          </a:prstGeom>
          <a:solidFill>
            <a:schemeClr val="accent4">
              <a:lumMod val="60000"/>
              <a:lumOff val="40000"/>
            </a:schemeClr>
          </a:solidFill>
          <a:ln/>
        </p:spPr>
        <p:style>
          <a:lnRef idx="3">
            <a:schemeClr val="lt1"/>
          </a:lnRef>
          <a:fillRef idx="1">
            <a:schemeClr val="accent2"/>
          </a:fillRef>
          <a:effectRef idx="1">
            <a:schemeClr val="accent2"/>
          </a:effectRef>
          <a:fontRef idx="minor">
            <a:schemeClr val="lt1"/>
          </a:fontRef>
        </p:style>
        <p:txBody>
          <a:bodyPr anchor="ctr"/>
          <a:lstStyle/>
          <a:p>
            <a:pPr algn="ctr" eaLnBrk="1" fontAlgn="auto" hangingPunct="1">
              <a:spcBef>
                <a:spcPts val="0"/>
              </a:spcBef>
              <a:spcAft>
                <a:spcPts val="0"/>
              </a:spcAft>
              <a:defRPr/>
            </a:pPr>
            <a:r>
              <a:rPr lang="zh-TW" altLang="en-US" sz="1600" b="1" dirty="0">
                <a:solidFill>
                  <a:schemeClr val="tx1"/>
                </a:solidFill>
                <a:latin typeface="微軟正黑體" pitchFamily="34" charset="-120"/>
                <a:ea typeface="微軟正黑體" pitchFamily="34" charset="-120"/>
              </a:rPr>
              <a:t>補強性</a:t>
            </a:r>
            <a:endParaRPr lang="en-US" altLang="zh-TW" sz="1600" b="1" dirty="0">
              <a:solidFill>
                <a:schemeClr val="tx1"/>
              </a:solidFill>
              <a:latin typeface="微軟正黑體" pitchFamily="34" charset="-120"/>
              <a:ea typeface="微軟正黑體" pitchFamily="34" charset="-120"/>
            </a:endParaRPr>
          </a:p>
          <a:p>
            <a:pPr algn="ctr" eaLnBrk="1" fontAlgn="auto" hangingPunct="1">
              <a:spcBef>
                <a:spcPts val="0"/>
              </a:spcBef>
              <a:spcAft>
                <a:spcPts val="0"/>
              </a:spcAft>
              <a:defRPr/>
            </a:pPr>
            <a:r>
              <a:rPr lang="zh-TW" altLang="en-US" sz="1600" b="1" dirty="0">
                <a:solidFill>
                  <a:schemeClr val="tx1"/>
                </a:solidFill>
                <a:latin typeface="微軟正黑體" pitchFamily="34" charset="-120"/>
                <a:ea typeface="微軟正黑體" pitchFamily="34" charset="-120"/>
              </a:rPr>
              <a:t>選修</a:t>
            </a:r>
          </a:p>
        </p:txBody>
      </p:sp>
      <p:sp>
        <p:nvSpPr>
          <p:cNvPr id="16" name="圓角矩形 15"/>
          <p:cNvSpPr/>
          <p:nvPr/>
        </p:nvSpPr>
        <p:spPr bwMode="auto">
          <a:xfrm>
            <a:off x="3865563" y="2332038"/>
            <a:ext cx="5111750" cy="814387"/>
          </a:xfrm>
          <a:prstGeom prst="roundRect">
            <a:avLst/>
          </a:prstGeom>
          <a:solidFill>
            <a:schemeClr val="accent4">
              <a:lumMod val="60000"/>
              <a:lumOff val="40000"/>
            </a:schemeClr>
          </a:solidFill>
          <a:ln/>
        </p:spPr>
        <p:style>
          <a:lnRef idx="3">
            <a:schemeClr val="lt1"/>
          </a:lnRef>
          <a:fillRef idx="1">
            <a:schemeClr val="accent2"/>
          </a:fillRef>
          <a:effectRef idx="1">
            <a:schemeClr val="accent2"/>
          </a:effectRef>
          <a:fontRef idx="minor">
            <a:schemeClr val="lt1"/>
          </a:fontRef>
        </p:style>
        <p:txBody>
          <a:bodyPr anchor="ctr"/>
          <a:lstStyle/>
          <a:p>
            <a:pPr algn="ctr" eaLnBrk="1" fontAlgn="auto" hangingPunct="1">
              <a:spcBef>
                <a:spcPts val="0"/>
              </a:spcBef>
              <a:spcAft>
                <a:spcPts val="0"/>
              </a:spcAft>
              <a:defRPr/>
            </a:pPr>
            <a:r>
              <a:rPr lang="zh-TW" altLang="en-US" sz="2800" b="1" dirty="0">
                <a:solidFill>
                  <a:schemeClr val="tx1"/>
                </a:solidFill>
                <a:latin typeface="微軟正黑體" pitchFamily="34" charset="-120"/>
                <a:ea typeface="微軟正黑體" pitchFamily="34" charset="-120"/>
              </a:rPr>
              <a:t>校         訂</a:t>
            </a:r>
          </a:p>
        </p:txBody>
      </p:sp>
      <p:sp>
        <p:nvSpPr>
          <p:cNvPr id="17" name="圓角矩形 16"/>
          <p:cNvSpPr/>
          <p:nvPr/>
        </p:nvSpPr>
        <p:spPr bwMode="auto">
          <a:xfrm>
            <a:off x="1617663" y="3563938"/>
            <a:ext cx="788987" cy="700087"/>
          </a:xfrm>
          <a:prstGeom prst="roundRect">
            <a:avLst/>
          </a:prstGeom>
          <a:solidFill>
            <a:schemeClr val="accent6">
              <a:lumMod val="60000"/>
              <a:lumOff val="40000"/>
            </a:schemeClr>
          </a:solidFill>
          <a:ln/>
        </p:spPr>
        <p:style>
          <a:lnRef idx="3">
            <a:schemeClr val="lt1"/>
          </a:lnRef>
          <a:fillRef idx="1">
            <a:schemeClr val="accent6"/>
          </a:fillRef>
          <a:effectRef idx="1">
            <a:schemeClr val="accent6"/>
          </a:effectRef>
          <a:fontRef idx="minor">
            <a:schemeClr val="lt1"/>
          </a:fontRef>
        </p:style>
        <p:txBody>
          <a:bodyPr anchor="ctr"/>
          <a:lstStyle/>
          <a:p>
            <a:pPr algn="ctr" eaLnBrk="1" fontAlgn="auto" hangingPunct="1">
              <a:spcBef>
                <a:spcPts val="0"/>
              </a:spcBef>
              <a:spcAft>
                <a:spcPts val="0"/>
              </a:spcAft>
              <a:defRPr/>
            </a:pPr>
            <a:r>
              <a:rPr lang="zh-TW" altLang="en-US" sz="1600" b="1" dirty="0">
                <a:solidFill>
                  <a:schemeClr val="tx1"/>
                </a:solidFill>
                <a:latin typeface="微軟正黑體" pitchFamily="34" charset="-120"/>
                <a:ea typeface="微軟正黑體" pitchFamily="34" charset="-120"/>
              </a:rPr>
              <a:t>部定</a:t>
            </a:r>
            <a:endParaRPr lang="en-US" altLang="zh-TW" sz="1600" b="1" dirty="0">
              <a:solidFill>
                <a:schemeClr val="tx1"/>
              </a:solidFill>
              <a:latin typeface="微軟正黑體" pitchFamily="34" charset="-120"/>
              <a:ea typeface="微軟正黑體" pitchFamily="34" charset="-120"/>
            </a:endParaRPr>
          </a:p>
          <a:p>
            <a:pPr algn="ctr" eaLnBrk="1" fontAlgn="auto" hangingPunct="1">
              <a:spcBef>
                <a:spcPts val="0"/>
              </a:spcBef>
              <a:spcAft>
                <a:spcPts val="0"/>
              </a:spcAft>
              <a:defRPr/>
            </a:pPr>
            <a:r>
              <a:rPr lang="zh-TW" altLang="en-US" sz="1600" b="1" dirty="0">
                <a:solidFill>
                  <a:schemeClr val="tx1"/>
                </a:solidFill>
                <a:latin typeface="微軟正黑體" pitchFamily="34" charset="-120"/>
                <a:ea typeface="微軟正黑體" pitchFamily="34" charset="-120"/>
              </a:rPr>
              <a:t>必修</a:t>
            </a:r>
          </a:p>
        </p:txBody>
      </p:sp>
      <p:sp>
        <p:nvSpPr>
          <p:cNvPr id="18" name="圓角矩形 17"/>
          <p:cNvSpPr/>
          <p:nvPr/>
        </p:nvSpPr>
        <p:spPr bwMode="auto">
          <a:xfrm>
            <a:off x="1665288" y="1203325"/>
            <a:ext cx="7056437" cy="781050"/>
          </a:xfrm>
          <a:prstGeom prst="roundRect">
            <a:avLst/>
          </a:prstGeom>
          <a:solidFill>
            <a:srgbClr val="C00000"/>
          </a:solidFill>
          <a:ln/>
        </p:spPr>
        <p:style>
          <a:lnRef idx="3">
            <a:schemeClr val="lt1"/>
          </a:lnRef>
          <a:fillRef idx="1">
            <a:schemeClr val="accent5"/>
          </a:fillRef>
          <a:effectRef idx="1">
            <a:schemeClr val="accent5"/>
          </a:effectRef>
          <a:fontRef idx="minor">
            <a:schemeClr val="lt1"/>
          </a:fontRef>
        </p:style>
        <p:txBody>
          <a:bodyPr anchor="ctr"/>
          <a:lstStyle/>
          <a:p>
            <a:pPr algn="ctr" eaLnBrk="1" fontAlgn="auto" hangingPunct="1">
              <a:spcBef>
                <a:spcPts val="0"/>
              </a:spcBef>
              <a:spcAft>
                <a:spcPts val="0"/>
              </a:spcAft>
              <a:defRPr/>
            </a:pPr>
            <a:r>
              <a:rPr lang="zh-TW" altLang="en-US" sz="3200" b="1" spc="600" dirty="0">
                <a:solidFill>
                  <a:schemeClr val="bg1"/>
                </a:solidFill>
                <a:latin typeface="微軟正黑體" pitchFamily="34" charset="-120"/>
                <a:ea typeface="微軟正黑體" pitchFamily="34" charset="-120"/>
              </a:rPr>
              <a:t>普通型高中</a:t>
            </a:r>
          </a:p>
        </p:txBody>
      </p:sp>
      <p:sp>
        <p:nvSpPr>
          <p:cNvPr id="9" name="圓角矩形圖說文字 8"/>
          <p:cNvSpPr/>
          <p:nvPr/>
        </p:nvSpPr>
        <p:spPr bwMode="auto">
          <a:xfrm>
            <a:off x="1704975" y="4684713"/>
            <a:ext cx="1558925" cy="1833562"/>
          </a:xfrm>
          <a:prstGeom prst="wedgeRoundRectCallout">
            <a:avLst>
              <a:gd name="adj1" fmla="val 19532"/>
              <a:gd name="adj2" fmla="val -71580"/>
              <a:gd name="adj3" fmla="val 16667"/>
            </a:avLst>
          </a:prstGeom>
          <a:ln w="28575"/>
        </p:spPr>
        <p:style>
          <a:lnRef idx="2">
            <a:schemeClr val="accent6"/>
          </a:lnRef>
          <a:fillRef idx="1">
            <a:schemeClr val="lt1"/>
          </a:fillRef>
          <a:effectRef idx="0">
            <a:schemeClr val="accent6"/>
          </a:effectRef>
          <a:fontRef idx="minor">
            <a:schemeClr val="dk1"/>
          </a:fontRef>
        </p:style>
        <p:txBody>
          <a:bodyPr anchor="ctr"/>
          <a:lstStyle/>
          <a:p>
            <a:pPr eaLnBrk="1" fontAlgn="auto" hangingPunct="1">
              <a:spcBef>
                <a:spcPts val="0"/>
              </a:spcBef>
              <a:spcAft>
                <a:spcPts val="0"/>
              </a:spcAft>
              <a:defRPr/>
            </a:pPr>
            <a:r>
              <a:rPr lang="zh-TW" altLang="en-US" sz="1600" dirty="0">
                <a:solidFill>
                  <a:prstClr val="black"/>
                </a:solidFill>
                <a:latin typeface="微軟正黑體" pitchFamily="34" charset="-120"/>
                <a:ea typeface="微軟正黑體" pitchFamily="34" charset="-120"/>
              </a:rPr>
              <a:t>延伸部定必修，</a:t>
            </a:r>
            <a:r>
              <a:rPr lang="zh-TW" altLang="en-US" sz="1600" dirty="0">
                <a:solidFill>
                  <a:schemeClr val="tx1"/>
                </a:solidFill>
                <a:latin typeface="微軟正黑體" pitchFamily="34" charset="-120"/>
                <a:ea typeface="微軟正黑體" pitchFamily="34" charset="-120"/>
              </a:rPr>
              <a:t>訂有</a:t>
            </a:r>
            <a:r>
              <a:rPr lang="zh-TW" altLang="en-US" sz="1600" b="1" dirty="0">
                <a:solidFill>
                  <a:srgbClr val="FF0000"/>
                </a:solidFill>
                <a:latin typeface="微軟正黑體" pitchFamily="34" charset="-120"/>
                <a:ea typeface="微軟正黑體" pitchFamily="34" charset="-120"/>
              </a:rPr>
              <a:t>領域選修課綱</a:t>
            </a:r>
            <a:r>
              <a:rPr lang="zh-TW" altLang="zh-TW" sz="1600" dirty="0">
                <a:solidFill>
                  <a:prstClr val="black"/>
                </a:solidFill>
                <a:latin typeface="微軟正黑體" pitchFamily="34" charset="-120"/>
                <a:ea typeface="微軟正黑體" pitchFamily="34" charset="-120"/>
              </a:rPr>
              <a:t>，</a:t>
            </a:r>
            <a:r>
              <a:rPr lang="zh-TW" altLang="en-US" sz="1600" dirty="0">
                <a:solidFill>
                  <a:prstClr val="black"/>
                </a:solidFill>
                <a:latin typeface="微軟正黑體" pitchFamily="34" charset="-120"/>
                <a:ea typeface="微軟正黑體" pitchFamily="34" charset="-120"/>
              </a:rPr>
              <a:t>以</a:t>
            </a:r>
            <a:r>
              <a:rPr lang="zh-TW" altLang="zh-TW" sz="1600" b="1" dirty="0">
                <a:solidFill>
                  <a:srgbClr val="FF0000"/>
                </a:solidFill>
                <a:latin typeface="微軟正黑體" pitchFamily="34" charset="-120"/>
                <a:ea typeface="微軟正黑體" pitchFamily="34" charset="-120"/>
              </a:rPr>
              <a:t>銜接不同進路的大學教育</a:t>
            </a:r>
            <a:r>
              <a:rPr lang="zh-TW" altLang="en-US" sz="1600" b="1" dirty="0">
                <a:solidFill>
                  <a:srgbClr val="FF0000"/>
                </a:solidFill>
                <a:latin typeface="微軟正黑體" pitchFamily="34" charset="-120"/>
                <a:ea typeface="微軟正黑體" pitchFamily="34" charset="-120"/>
              </a:rPr>
              <a:t>的專業準備</a:t>
            </a:r>
          </a:p>
        </p:txBody>
      </p:sp>
      <p:sp>
        <p:nvSpPr>
          <p:cNvPr id="1036" name="圓角矩形圖說文字 10"/>
          <p:cNvSpPr>
            <a:spLocks noChangeArrowheads="1"/>
          </p:cNvSpPr>
          <p:nvPr/>
        </p:nvSpPr>
        <p:spPr bwMode="auto">
          <a:xfrm>
            <a:off x="268288" y="4648200"/>
            <a:ext cx="1349375" cy="1381125"/>
          </a:xfrm>
          <a:prstGeom prst="wedgeRoundRectCallout">
            <a:avLst>
              <a:gd name="adj1" fmla="val 56020"/>
              <a:gd name="adj2" fmla="val -78329"/>
              <a:gd name="adj3" fmla="val 16667"/>
            </a:avLst>
          </a:prstGeom>
          <a:ln w="28575">
            <a:headEnd/>
            <a:tailEnd/>
          </a:ln>
        </p:spPr>
        <p:style>
          <a:lnRef idx="2">
            <a:schemeClr val="accent6"/>
          </a:lnRef>
          <a:fillRef idx="1">
            <a:schemeClr val="lt1"/>
          </a:fillRef>
          <a:effectRef idx="0">
            <a:schemeClr val="accent6"/>
          </a:effectRef>
          <a:fontRef idx="minor">
            <a:schemeClr val="dk1"/>
          </a:fontRef>
        </p:style>
        <p:txBody>
          <a:bodyPr anchor="ctr"/>
          <a:lstStyle/>
          <a:p>
            <a:pPr eaLnBrk="1" fontAlgn="auto" hangingPunct="1">
              <a:spcBef>
                <a:spcPts val="0"/>
              </a:spcBef>
              <a:spcAft>
                <a:spcPts val="0"/>
              </a:spcAft>
              <a:defRPr/>
            </a:pPr>
            <a:r>
              <a:rPr lang="zh-TW" altLang="en-US" sz="1600" dirty="0">
                <a:solidFill>
                  <a:prstClr val="black"/>
                </a:solidFill>
                <a:latin typeface="微軟正黑體" pitchFamily="34" charset="-120"/>
                <a:ea typeface="微軟正黑體" pitchFamily="34" charset="-120"/>
              </a:rPr>
              <a:t>培養核心素養，</a:t>
            </a:r>
            <a:r>
              <a:rPr lang="zh-TW" altLang="en-US" sz="1600" b="1" dirty="0">
                <a:solidFill>
                  <a:srgbClr val="FF0000"/>
                </a:solidFill>
                <a:latin typeface="微軟正黑體" pitchFamily="34" charset="-120"/>
                <a:ea typeface="微軟正黑體" pitchFamily="34" charset="-120"/>
              </a:rPr>
              <a:t>鞏固基本學力</a:t>
            </a:r>
            <a:r>
              <a:rPr lang="zh-TW" altLang="en-US" sz="1600" dirty="0">
                <a:solidFill>
                  <a:prstClr val="black"/>
                </a:solidFill>
                <a:latin typeface="微軟正黑體" pitchFamily="34" charset="-120"/>
                <a:ea typeface="微軟正黑體" pitchFamily="34" charset="-120"/>
              </a:rPr>
              <a:t>，落實全人教育</a:t>
            </a:r>
          </a:p>
        </p:txBody>
      </p:sp>
      <p:sp>
        <p:nvSpPr>
          <p:cNvPr id="1035" name="圓角矩形圖說文字 9"/>
          <p:cNvSpPr>
            <a:spLocks noChangeArrowheads="1"/>
          </p:cNvSpPr>
          <p:nvPr/>
        </p:nvSpPr>
        <p:spPr bwMode="auto">
          <a:xfrm>
            <a:off x="3324225" y="4587875"/>
            <a:ext cx="1492250" cy="1770063"/>
          </a:xfrm>
          <a:prstGeom prst="wedgeRoundRectCallout">
            <a:avLst>
              <a:gd name="adj1" fmla="val 21276"/>
              <a:gd name="adj2" fmla="val -68322"/>
              <a:gd name="adj3" fmla="val 16667"/>
            </a:avLst>
          </a:prstGeom>
          <a:ln w="28575">
            <a:headEnd/>
            <a:tailEnd/>
          </a:ln>
        </p:spPr>
        <p:style>
          <a:lnRef idx="2">
            <a:schemeClr val="accent4"/>
          </a:lnRef>
          <a:fillRef idx="1">
            <a:schemeClr val="lt1"/>
          </a:fillRef>
          <a:effectRef idx="0">
            <a:schemeClr val="accent4"/>
          </a:effectRef>
          <a:fontRef idx="minor">
            <a:schemeClr val="dk1"/>
          </a:fontRef>
        </p:style>
        <p:txBody>
          <a:bodyPr anchor="ctr"/>
          <a:lstStyle/>
          <a:p>
            <a:pPr eaLnBrk="1" fontAlgn="auto" hangingPunct="1">
              <a:spcBef>
                <a:spcPts val="0"/>
              </a:spcBef>
              <a:spcAft>
                <a:spcPts val="0"/>
              </a:spcAft>
              <a:defRPr/>
            </a:pPr>
            <a:r>
              <a:rPr lang="zh-TW" altLang="zh-TW" sz="1600" dirty="0">
                <a:solidFill>
                  <a:prstClr val="black"/>
                </a:solidFill>
                <a:latin typeface="微軟正黑體" pitchFamily="34" charset="-120"/>
                <a:ea typeface="微軟正黑體" pitchFamily="34" charset="-120"/>
              </a:rPr>
              <a:t>提供更個別化與差異化之適性課程，</a:t>
            </a:r>
            <a:r>
              <a:rPr lang="zh-TW" altLang="en-US" sz="1600" dirty="0">
                <a:solidFill>
                  <a:prstClr val="black"/>
                </a:solidFill>
                <a:latin typeface="微軟正黑體" pitchFamily="34" charset="-120"/>
                <a:ea typeface="微軟正黑體" pitchFamily="34" charset="-120"/>
              </a:rPr>
              <a:t>如</a:t>
            </a:r>
            <a:r>
              <a:rPr lang="zh-TW" altLang="en-US" sz="1600" b="1" dirty="0">
                <a:solidFill>
                  <a:srgbClr val="FF0000"/>
                </a:solidFill>
                <a:latin typeface="微軟正黑體" pitchFamily="34" charset="-120"/>
                <a:ea typeface="微軟正黑體" pitchFamily="34" charset="-120"/>
              </a:rPr>
              <a:t>通識應用、職業試探</a:t>
            </a:r>
            <a:r>
              <a:rPr lang="zh-TW" altLang="en-US" sz="1600" dirty="0">
                <a:solidFill>
                  <a:prstClr val="black"/>
                </a:solidFill>
                <a:latin typeface="微軟正黑體" pitchFamily="34" charset="-120"/>
                <a:ea typeface="微軟正黑體" pitchFamily="34" charset="-120"/>
              </a:rPr>
              <a:t>、大學預修等</a:t>
            </a:r>
          </a:p>
        </p:txBody>
      </p:sp>
      <p:sp>
        <p:nvSpPr>
          <p:cNvPr id="21" name="圓角矩形 20"/>
          <p:cNvSpPr/>
          <p:nvPr/>
        </p:nvSpPr>
        <p:spPr bwMode="auto">
          <a:xfrm>
            <a:off x="3832225" y="3582988"/>
            <a:ext cx="995363" cy="698500"/>
          </a:xfrm>
          <a:prstGeom prst="roundRect">
            <a:avLst/>
          </a:prstGeom>
          <a:solidFill>
            <a:schemeClr val="accent4">
              <a:lumMod val="60000"/>
              <a:lumOff val="40000"/>
            </a:schemeClr>
          </a:solidFill>
          <a:ln/>
        </p:spPr>
        <p:style>
          <a:lnRef idx="3">
            <a:schemeClr val="lt1"/>
          </a:lnRef>
          <a:fillRef idx="1">
            <a:schemeClr val="accent2"/>
          </a:fillRef>
          <a:effectRef idx="1">
            <a:schemeClr val="accent2"/>
          </a:effectRef>
          <a:fontRef idx="minor">
            <a:schemeClr val="lt1"/>
          </a:fontRef>
        </p:style>
        <p:txBody>
          <a:bodyPr anchor="ctr"/>
          <a:lstStyle/>
          <a:p>
            <a:pPr algn="ctr" eaLnBrk="1" fontAlgn="auto" hangingPunct="1">
              <a:spcBef>
                <a:spcPts val="0"/>
              </a:spcBef>
              <a:spcAft>
                <a:spcPts val="0"/>
              </a:spcAft>
              <a:defRPr/>
            </a:pPr>
            <a:r>
              <a:rPr lang="zh-TW" altLang="en-US" sz="1600" b="1" dirty="0">
                <a:solidFill>
                  <a:schemeClr val="tx1"/>
                </a:solidFill>
                <a:latin typeface="微軟正黑體" pitchFamily="34" charset="-120"/>
                <a:ea typeface="微軟正黑體" pitchFamily="34" charset="-120"/>
              </a:rPr>
              <a:t>多元</a:t>
            </a:r>
            <a:endParaRPr lang="en-US" altLang="zh-TW" sz="1600" b="1" dirty="0">
              <a:solidFill>
                <a:schemeClr val="tx1"/>
              </a:solidFill>
              <a:latin typeface="微軟正黑體" pitchFamily="34" charset="-120"/>
              <a:ea typeface="微軟正黑體" pitchFamily="34" charset="-120"/>
            </a:endParaRPr>
          </a:p>
          <a:p>
            <a:pPr algn="ctr" eaLnBrk="1" fontAlgn="auto" hangingPunct="1">
              <a:spcBef>
                <a:spcPts val="0"/>
              </a:spcBef>
              <a:spcAft>
                <a:spcPts val="0"/>
              </a:spcAft>
              <a:defRPr/>
            </a:pPr>
            <a:r>
              <a:rPr lang="zh-TW" altLang="en-US" sz="1600" b="1" dirty="0">
                <a:solidFill>
                  <a:schemeClr val="tx1"/>
                </a:solidFill>
                <a:latin typeface="微軟正黑體" pitchFamily="34" charset="-120"/>
                <a:ea typeface="微軟正黑體" pitchFamily="34" charset="-120"/>
              </a:rPr>
              <a:t>選修</a:t>
            </a:r>
            <a:endParaRPr lang="zh-TW" altLang="en-US" sz="1600" dirty="0">
              <a:solidFill>
                <a:schemeClr val="tx1"/>
              </a:solidFill>
              <a:latin typeface="微軟正黑體" pitchFamily="34" charset="-120"/>
              <a:ea typeface="微軟正黑體" pitchFamily="34" charset="-120"/>
            </a:endParaRPr>
          </a:p>
        </p:txBody>
      </p:sp>
      <p:cxnSp>
        <p:nvCxnSpPr>
          <p:cNvPr id="33" name="直線接點 32"/>
          <p:cNvCxnSpPr/>
          <p:nvPr/>
        </p:nvCxnSpPr>
        <p:spPr>
          <a:xfrm>
            <a:off x="2484438" y="3108325"/>
            <a:ext cx="0" cy="2254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接點 36"/>
          <p:cNvCxnSpPr/>
          <p:nvPr/>
        </p:nvCxnSpPr>
        <p:spPr>
          <a:xfrm>
            <a:off x="1892300" y="3340100"/>
            <a:ext cx="11811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接點 37"/>
          <p:cNvCxnSpPr/>
          <p:nvPr/>
        </p:nvCxnSpPr>
        <p:spPr>
          <a:xfrm flipH="1">
            <a:off x="3073400" y="3327400"/>
            <a:ext cx="0" cy="24606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接點 38"/>
          <p:cNvCxnSpPr/>
          <p:nvPr/>
        </p:nvCxnSpPr>
        <p:spPr>
          <a:xfrm flipH="1">
            <a:off x="1892300" y="3325813"/>
            <a:ext cx="1588" cy="2381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接點 39"/>
          <p:cNvCxnSpPr/>
          <p:nvPr/>
        </p:nvCxnSpPr>
        <p:spPr>
          <a:xfrm flipV="1">
            <a:off x="5167313" y="3284538"/>
            <a:ext cx="3581400"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接點 41"/>
          <p:cNvCxnSpPr/>
          <p:nvPr/>
        </p:nvCxnSpPr>
        <p:spPr>
          <a:xfrm>
            <a:off x="5173663" y="3295650"/>
            <a:ext cx="0" cy="21113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接點 43"/>
          <p:cNvCxnSpPr/>
          <p:nvPr/>
        </p:nvCxnSpPr>
        <p:spPr>
          <a:xfrm>
            <a:off x="6211888" y="3121025"/>
            <a:ext cx="0" cy="16351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7914" name="群組 42"/>
          <p:cNvGrpSpPr>
            <a:grpSpLocks/>
          </p:cNvGrpSpPr>
          <p:nvPr/>
        </p:nvGrpSpPr>
        <p:grpSpPr bwMode="auto">
          <a:xfrm>
            <a:off x="3090863" y="3284538"/>
            <a:ext cx="2082800" cy="279400"/>
            <a:chOff x="3356344" y="3341884"/>
            <a:chExt cx="2082723" cy="310535"/>
          </a:xfrm>
        </p:grpSpPr>
        <p:cxnSp>
          <p:nvCxnSpPr>
            <p:cNvPr id="57" name="直線接點 56"/>
            <p:cNvCxnSpPr/>
            <p:nvPr/>
          </p:nvCxnSpPr>
          <p:spPr>
            <a:xfrm>
              <a:off x="3356344" y="3405403"/>
              <a:ext cx="855630" cy="234665"/>
            </a:xfrm>
            <a:prstGeom prst="line">
              <a:avLst/>
            </a:prstGeom>
            <a:ln w="25400">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66" name="直線接點 65"/>
            <p:cNvCxnSpPr/>
            <p:nvPr/>
          </p:nvCxnSpPr>
          <p:spPr>
            <a:xfrm flipV="1">
              <a:off x="4956485" y="3341884"/>
              <a:ext cx="482582" cy="310535"/>
            </a:xfrm>
            <a:prstGeom prst="line">
              <a:avLst/>
            </a:prstGeom>
            <a:ln w="25400">
              <a:solidFill>
                <a:srgbClr val="0070C0"/>
              </a:solidFill>
              <a:prstDash val="sysDash"/>
            </a:ln>
          </p:spPr>
          <p:style>
            <a:lnRef idx="1">
              <a:schemeClr val="accent1"/>
            </a:lnRef>
            <a:fillRef idx="0">
              <a:schemeClr val="accent1"/>
            </a:fillRef>
            <a:effectRef idx="0">
              <a:schemeClr val="accent1"/>
            </a:effectRef>
            <a:fontRef idx="minor">
              <a:schemeClr val="tx1"/>
            </a:fontRef>
          </p:style>
        </p:cxnSp>
      </p:grpSp>
      <p:sp>
        <p:nvSpPr>
          <p:cNvPr id="45" name="圓角矩形 44"/>
          <p:cNvSpPr/>
          <p:nvPr/>
        </p:nvSpPr>
        <p:spPr bwMode="auto">
          <a:xfrm>
            <a:off x="7224713" y="3589338"/>
            <a:ext cx="747712" cy="700087"/>
          </a:xfrm>
          <a:prstGeom prst="roundRect">
            <a:avLst/>
          </a:prstGeom>
          <a:solidFill>
            <a:schemeClr val="accent4">
              <a:lumMod val="60000"/>
              <a:lumOff val="40000"/>
            </a:schemeClr>
          </a:solidFill>
          <a:ln/>
        </p:spPr>
        <p:style>
          <a:lnRef idx="3">
            <a:schemeClr val="lt1"/>
          </a:lnRef>
          <a:fillRef idx="1">
            <a:schemeClr val="accent2"/>
          </a:fillRef>
          <a:effectRef idx="1">
            <a:schemeClr val="accent2"/>
          </a:effectRef>
          <a:fontRef idx="minor">
            <a:schemeClr val="lt1"/>
          </a:fontRef>
        </p:style>
        <p:txBody>
          <a:bodyPr anchor="ctr"/>
          <a:lstStyle/>
          <a:p>
            <a:pPr algn="ctr" eaLnBrk="1" fontAlgn="auto" hangingPunct="1">
              <a:spcBef>
                <a:spcPts val="0"/>
              </a:spcBef>
              <a:spcAft>
                <a:spcPts val="0"/>
              </a:spcAft>
              <a:defRPr/>
            </a:pPr>
            <a:r>
              <a:rPr lang="zh-TW" altLang="en-US" sz="1600" b="1" dirty="0">
                <a:solidFill>
                  <a:schemeClr val="tx1"/>
                </a:solidFill>
                <a:latin typeface="微軟正黑體" pitchFamily="34" charset="-120"/>
                <a:ea typeface="微軟正黑體" pitchFamily="34" charset="-120"/>
              </a:rPr>
              <a:t>團體活動</a:t>
            </a:r>
          </a:p>
        </p:txBody>
      </p:sp>
      <p:sp>
        <p:nvSpPr>
          <p:cNvPr id="46" name="圓角矩形 45"/>
          <p:cNvSpPr/>
          <p:nvPr/>
        </p:nvSpPr>
        <p:spPr bwMode="auto">
          <a:xfrm>
            <a:off x="8026400" y="3589338"/>
            <a:ext cx="1017588" cy="700087"/>
          </a:xfrm>
          <a:prstGeom prst="roundRect">
            <a:avLst/>
          </a:prstGeom>
          <a:solidFill>
            <a:schemeClr val="accent4">
              <a:lumMod val="60000"/>
              <a:lumOff val="40000"/>
            </a:schemeClr>
          </a:solidFill>
          <a:ln/>
        </p:spPr>
        <p:style>
          <a:lnRef idx="3">
            <a:schemeClr val="lt1"/>
          </a:lnRef>
          <a:fillRef idx="1">
            <a:schemeClr val="accent2"/>
          </a:fillRef>
          <a:effectRef idx="1">
            <a:schemeClr val="accent2"/>
          </a:effectRef>
          <a:fontRef idx="minor">
            <a:schemeClr val="lt1"/>
          </a:fontRef>
        </p:style>
        <p:txBody>
          <a:bodyPr anchor="ctr"/>
          <a:lstStyle/>
          <a:p>
            <a:pPr algn="ctr" eaLnBrk="1" fontAlgn="auto" hangingPunct="1">
              <a:spcBef>
                <a:spcPts val="0"/>
              </a:spcBef>
              <a:spcAft>
                <a:spcPts val="0"/>
              </a:spcAft>
              <a:defRPr/>
            </a:pPr>
            <a:r>
              <a:rPr lang="zh-TW" altLang="en-US" sz="1300" b="1" dirty="0">
                <a:solidFill>
                  <a:schemeClr val="tx1"/>
                </a:solidFill>
                <a:latin typeface="微軟正黑體" pitchFamily="34" charset="-120"/>
                <a:ea typeface="微軟正黑體" pitchFamily="34" charset="-120"/>
              </a:rPr>
              <a:t>彈性學習</a:t>
            </a:r>
            <a:endParaRPr lang="en-US" altLang="zh-TW" sz="1300" b="1" dirty="0">
              <a:solidFill>
                <a:schemeClr val="tx1"/>
              </a:solidFill>
              <a:latin typeface="微軟正黑體" pitchFamily="34" charset="-120"/>
              <a:ea typeface="微軟正黑體" pitchFamily="34" charset="-120"/>
            </a:endParaRPr>
          </a:p>
          <a:p>
            <a:pPr algn="ctr" eaLnBrk="1" fontAlgn="auto" hangingPunct="1">
              <a:spcBef>
                <a:spcPts val="0"/>
              </a:spcBef>
              <a:spcAft>
                <a:spcPts val="0"/>
              </a:spcAft>
              <a:defRPr/>
            </a:pPr>
            <a:r>
              <a:rPr lang="en-US" altLang="zh-TW" sz="1100" b="1" dirty="0">
                <a:solidFill>
                  <a:schemeClr val="tx1"/>
                </a:solidFill>
                <a:latin typeface="微軟正黑體" pitchFamily="34" charset="-120"/>
                <a:ea typeface="微軟正黑體" pitchFamily="34" charset="-120"/>
              </a:rPr>
              <a:t>(</a:t>
            </a:r>
            <a:r>
              <a:rPr lang="zh-TW" altLang="en-US" sz="1100" b="1" dirty="0">
                <a:solidFill>
                  <a:schemeClr val="tx1"/>
                </a:solidFill>
                <a:latin typeface="微軟正黑體" pitchFamily="34" charset="-120"/>
                <a:ea typeface="微軟正黑體" pitchFamily="34" charset="-120"/>
              </a:rPr>
              <a:t>含自主學習</a:t>
            </a:r>
            <a:r>
              <a:rPr lang="en-US" altLang="zh-TW" sz="1100" b="1" dirty="0">
                <a:solidFill>
                  <a:schemeClr val="tx1"/>
                </a:solidFill>
                <a:latin typeface="微軟正黑體" pitchFamily="34" charset="-120"/>
                <a:ea typeface="微軟正黑體" pitchFamily="34" charset="-120"/>
              </a:rPr>
              <a:t>)</a:t>
            </a:r>
            <a:endParaRPr lang="zh-TW" altLang="en-US" sz="1100" b="1" dirty="0">
              <a:solidFill>
                <a:schemeClr val="tx1"/>
              </a:solidFill>
              <a:latin typeface="微軟正黑體" pitchFamily="34" charset="-120"/>
              <a:ea typeface="微軟正黑體" pitchFamily="34" charset="-120"/>
            </a:endParaRPr>
          </a:p>
        </p:txBody>
      </p:sp>
      <p:cxnSp>
        <p:nvCxnSpPr>
          <p:cNvPr id="51" name="直線接點 50"/>
          <p:cNvCxnSpPr/>
          <p:nvPr/>
        </p:nvCxnSpPr>
        <p:spPr>
          <a:xfrm>
            <a:off x="8748713" y="3284538"/>
            <a:ext cx="0" cy="2254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線接點 58"/>
          <p:cNvCxnSpPr/>
          <p:nvPr/>
        </p:nvCxnSpPr>
        <p:spPr>
          <a:xfrm>
            <a:off x="7740650" y="3284538"/>
            <a:ext cx="0" cy="2254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接點 59"/>
          <p:cNvCxnSpPr/>
          <p:nvPr/>
        </p:nvCxnSpPr>
        <p:spPr>
          <a:xfrm>
            <a:off x="6804025" y="3284538"/>
            <a:ext cx="0" cy="2254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直線接點 67"/>
          <p:cNvCxnSpPr/>
          <p:nvPr/>
        </p:nvCxnSpPr>
        <p:spPr>
          <a:xfrm flipH="1">
            <a:off x="3024188" y="1973263"/>
            <a:ext cx="2174875" cy="31273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直線接點 69"/>
          <p:cNvCxnSpPr>
            <a:stCxn id="18" idx="2"/>
          </p:cNvCxnSpPr>
          <p:nvPr/>
        </p:nvCxnSpPr>
        <p:spPr>
          <a:xfrm>
            <a:off x="5192713" y="1984375"/>
            <a:ext cx="2090737" cy="32861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圓角矩形 2"/>
          <p:cNvSpPr/>
          <p:nvPr/>
        </p:nvSpPr>
        <p:spPr>
          <a:xfrm>
            <a:off x="7164388" y="3244850"/>
            <a:ext cx="1947862" cy="1336675"/>
          </a:xfrm>
          <a:prstGeom prst="roundRect">
            <a:avLst/>
          </a:prstGeom>
          <a:noFill/>
          <a:ln w="4762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solidFill>
                <a:prstClr val="white"/>
              </a:solidFill>
            </a:endParaRPr>
          </a:p>
        </p:txBody>
      </p:sp>
      <p:sp>
        <p:nvSpPr>
          <p:cNvPr id="4" name="向上箭號 3"/>
          <p:cNvSpPr/>
          <p:nvPr/>
        </p:nvSpPr>
        <p:spPr>
          <a:xfrm>
            <a:off x="8126413" y="4648200"/>
            <a:ext cx="217487" cy="293688"/>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solidFill>
                <a:prstClr val="white"/>
              </a:solidFill>
            </a:endParaRPr>
          </a:p>
        </p:txBody>
      </p:sp>
      <p:sp>
        <p:nvSpPr>
          <p:cNvPr id="37924" name="文字方塊 4"/>
          <p:cNvSpPr txBox="1">
            <a:spLocks noChangeArrowheads="1"/>
          </p:cNvSpPr>
          <p:nvPr/>
        </p:nvSpPr>
        <p:spPr bwMode="auto">
          <a:xfrm>
            <a:off x="7578725" y="4953000"/>
            <a:ext cx="146526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600">
                <a:solidFill>
                  <a:srgbClr val="000000"/>
                </a:solidFill>
                <a:latin typeface="微軟正黑體" panose="020B0604030504040204" pitchFamily="34" charset="-120"/>
                <a:ea typeface="微軟正黑體" panose="020B0604030504040204" pitchFamily="34" charset="-120"/>
              </a:rPr>
              <a:t>綜合性學習、其他學習體驗</a:t>
            </a:r>
            <a:r>
              <a:rPr lang="en-US" altLang="zh-TW" sz="1600">
                <a:solidFill>
                  <a:srgbClr val="000000"/>
                </a:solidFill>
                <a:latin typeface="微軟正黑體" panose="020B0604030504040204" pitchFamily="34" charset="-120"/>
                <a:ea typeface="微軟正黑體" panose="020B0604030504040204" pitchFamily="34" charset="-120"/>
              </a:rPr>
              <a:t>..</a:t>
            </a:r>
            <a:endParaRPr lang="zh-TW" altLang="en-US" sz="1600">
              <a:solidFill>
                <a:srgbClr val="000000"/>
              </a:solidFill>
              <a:latin typeface="微軟正黑體" panose="020B0604030504040204" pitchFamily="34" charset="-120"/>
              <a:ea typeface="微軟正黑體" panose="020B0604030504040204" pitchFamily="34" charset="-120"/>
            </a:endParaRPr>
          </a:p>
        </p:txBody>
      </p:sp>
      <p:sp>
        <p:nvSpPr>
          <p:cNvPr id="37925" name="投影片編號版面配置區 5"/>
          <p:cNvSpPr>
            <a:spLocks noGrp="1"/>
          </p:cNvSpPr>
          <p:nvPr>
            <p:ph type="sldNum" sz="quarter" idx="12"/>
          </p:nvPr>
        </p:nvSpPr>
        <p:spPr bwMode="auto">
          <a:xfrm>
            <a:off x="7073900" y="649922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D80AB287-C099-49D1-A71F-4CD1A5A15937}" type="slidenum">
              <a:rPr lang="zh-TW" altLang="en-US" sz="1200" smtClean="0">
                <a:solidFill>
                  <a:srgbClr val="898989"/>
                </a:solidFill>
                <a:latin typeface="Arial" panose="020B0604020202020204" pitchFamily="34" charset="0"/>
              </a:rPr>
              <a:pPr>
                <a:lnSpc>
                  <a:spcPct val="100000"/>
                </a:lnSpc>
                <a:spcBef>
                  <a:spcPct val="0"/>
                </a:spcBef>
                <a:buFontTx/>
                <a:buNone/>
              </a:pPr>
              <a:t>16</a:t>
            </a:fld>
            <a:endParaRPr lang="zh-TW" altLang="en-US" sz="1200" dirty="0" smtClean="0">
              <a:solidFill>
                <a:srgbClr val="898989"/>
              </a:solidFill>
              <a:latin typeface="Arial" panose="020B0604020202020204" pitchFamily="34" charset="0"/>
            </a:endParaRPr>
          </a:p>
        </p:txBody>
      </p:sp>
    </p:spTree>
    <p:extLst>
      <p:ext uri="{BB962C8B-B14F-4D97-AF65-F5344CB8AC3E}">
        <p14:creationId xmlns:p14="http://schemas.microsoft.com/office/powerpoint/2010/main" val="31367068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內容版面配置區 6" descr="太極.jpg"/>
          <p:cNvPicPr>
            <a:picLocks noGrp="1" noChangeAspect="1"/>
          </p:cNvPicPr>
          <p:nvPr>
            <p:ph idx="1"/>
          </p:nvPr>
        </p:nvPicPr>
        <p:blipFill>
          <a:blip r:embed="rId2">
            <a:extLst>
              <a:ext uri="{28A0092B-C50C-407E-A947-70E740481C1C}">
                <a14:useLocalDpi xmlns:a14="http://schemas.microsoft.com/office/drawing/2010/main" val="0"/>
              </a:ext>
            </a:extLst>
          </a:blip>
          <a:srcRect l="-124" t="7426" r="124" b="12996"/>
          <a:stretch>
            <a:fillRect/>
          </a:stretch>
        </p:blipFill>
        <p:spPr>
          <a:xfrm>
            <a:off x="4739481" y="2164298"/>
            <a:ext cx="4189412" cy="3335337"/>
          </a:xfrm>
        </p:spPr>
      </p:pic>
      <p:sp>
        <p:nvSpPr>
          <p:cNvPr id="165891" name="標題 1"/>
          <p:cNvSpPr>
            <a:spLocks noGrp="1"/>
          </p:cNvSpPr>
          <p:nvPr>
            <p:ph type="title"/>
          </p:nvPr>
        </p:nvSpPr>
        <p:spPr>
          <a:xfrm>
            <a:off x="142875" y="214313"/>
            <a:ext cx="9196388" cy="857250"/>
          </a:xfrm>
        </p:spPr>
        <p:txBody>
          <a:bodyPr rtlCol="0">
            <a:normAutofit/>
          </a:bodyPr>
          <a:lstStyle/>
          <a:p>
            <a:pPr algn="ctr" eaLnBrk="1" fontAlgn="auto" hangingPunct="1">
              <a:lnSpc>
                <a:spcPct val="100000"/>
              </a:lnSpc>
              <a:spcBef>
                <a:spcPts val="0"/>
              </a:spcBef>
              <a:spcAft>
                <a:spcPts val="0"/>
              </a:spcAft>
              <a:defRPr/>
            </a:pPr>
            <a:r>
              <a:rPr lang="zh-TW" altLang="en-US" sz="3600" b="1"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十二年國教課綱強調學校本位課程發展</a:t>
            </a:r>
          </a:p>
        </p:txBody>
      </p:sp>
      <p:sp>
        <p:nvSpPr>
          <p:cNvPr id="39940" name="矩形 4"/>
          <p:cNvSpPr>
            <a:spLocks noChangeArrowheads="1"/>
          </p:cNvSpPr>
          <p:nvPr/>
        </p:nvSpPr>
        <p:spPr bwMode="auto">
          <a:xfrm>
            <a:off x="4524374" y="5128478"/>
            <a:ext cx="47545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400" dirty="0">
                <a:solidFill>
                  <a:srgbClr val="000000"/>
                </a:solidFill>
              </a:rPr>
              <a:t>                                     </a:t>
            </a:r>
            <a:r>
              <a:rPr lang="zh-TW" altLang="en-US" sz="800" dirty="0">
                <a:solidFill>
                  <a:srgbClr val="000000"/>
                </a:solidFill>
                <a:latin typeface="微軟正黑體" panose="020B0604030504040204" pitchFamily="34" charset="-120"/>
                <a:ea typeface="微軟正黑體" panose="020B0604030504040204" pitchFamily="34" charset="-120"/>
              </a:rPr>
              <a:t>圖片來源：</a:t>
            </a:r>
            <a:r>
              <a:rPr lang="en-US" altLang="zh-TW" sz="800" dirty="0">
                <a:solidFill>
                  <a:srgbClr val="000000"/>
                </a:solidFill>
              </a:rPr>
              <a:t>http://www.nipic.com/show/4/79/5437409k2418f424.html</a:t>
            </a:r>
            <a:endParaRPr lang="zh-TW" altLang="en-US" sz="800" dirty="0">
              <a:solidFill>
                <a:srgbClr val="000000"/>
              </a:solidFill>
            </a:endParaRPr>
          </a:p>
        </p:txBody>
      </p:sp>
      <p:sp>
        <p:nvSpPr>
          <p:cNvPr id="38917" name="文字方塊 7"/>
          <p:cNvSpPr txBox="1">
            <a:spLocks noChangeArrowheads="1"/>
          </p:cNvSpPr>
          <p:nvPr/>
        </p:nvSpPr>
        <p:spPr bwMode="auto">
          <a:xfrm>
            <a:off x="3405188" y="4194174"/>
            <a:ext cx="1071563" cy="107791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新細明體" pitchFamily="18" charset="-12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新細明體" pitchFamily="18" charset="-12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新細明體" pitchFamily="18" charset="-120"/>
              </a:defRPr>
            </a:lvl3pPr>
            <a:lvl4pPr marL="1600200" indent="-228600">
              <a:lnSpc>
                <a:spcPct val="90000"/>
              </a:lnSpc>
              <a:spcBef>
                <a:spcPts val="500"/>
              </a:spcBef>
              <a:buFont typeface="Arial" pitchFamily="34" charset="0"/>
              <a:buChar char="•"/>
              <a:defRPr>
                <a:solidFill>
                  <a:schemeClr val="tx1"/>
                </a:solidFill>
                <a:latin typeface="Calibri" pitchFamily="34" charset="0"/>
                <a:ea typeface="新細明體" pitchFamily="18" charset="-120"/>
              </a:defRPr>
            </a:lvl4pPr>
            <a:lvl5pPr marL="2057400" indent="-228600">
              <a:lnSpc>
                <a:spcPct val="90000"/>
              </a:lnSpc>
              <a:spcBef>
                <a:spcPts val="500"/>
              </a:spcBef>
              <a:buFont typeface="Arial" pitchFamily="34" charset="0"/>
              <a:buChar char="•"/>
              <a:defRPr>
                <a:solidFill>
                  <a:schemeClr val="tx1"/>
                </a:solidFill>
                <a:latin typeface="Calibri" pitchFamily="34" charset="0"/>
                <a:ea typeface="新細明體" pitchFamily="18" charset="-120"/>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新細明體" pitchFamily="18" charset="-120"/>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新細明體" pitchFamily="18" charset="-120"/>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新細明體" pitchFamily="18" charset="-120"/>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新細明體" pitchFamily="18" charset="-120"/>
              </a:defRPr>
            </a:lvl9pPr>
          </a:lstStyle>
          <a:p>
            <a:pPr eaLnBrk="1" hangingPunct="1">
              <a:lnSpc>
                <a:spcPct val="100000"/>
              </a:lnSpc>
              <a:spcBef>
                <a:spcPct val="0"/>
              </a:spcBef>
              <a:buFontTx/>
              <a:buNone/>
              <a:defRPr/>
            </a:pPr>
            <a:r>
              <a:rPr lang="zh-TW" altLang="en-US" sz="3200" b="1" dirty="0" smtClean="0">
                <a:solidFill>
                  <a:schemeClr val="accent2">
                    <a:lumMod val="50000"/>
                  </a:schemeClr>
                </a:solidFill>
                <a:effectLst>
                  <a:outerShdw blurRad="38100" dist="38100" dir="2700000" algn="tl">
                    <a:srgbClr val="000000">
                      <a:alpha val="43137"/>
                    </a:srgbClr>
                  </a:outerShdw>
                </a:effectLst>
                <a:latin typeface="微軟正黑體" pitchFamily="34" charset="-120"/>
                <a:ea typeface="微軟正黑體" pitchFamily="34" charset="-120"/>
              </a:rPr>
              <a:t>部定</a:t>
            </a:r>
            <a:endParaRPr lang="en-US" altLang="zh-TW" sz="3200" b="1" dirty="0" smtClean="0">
              <a:solidFill>
                <a:schemeClr val="accent2">
                  <a:lumMod val="50000"/>
                </a:schemeClr>
              </a:solidFill>
              <a:effectLst>
                <a:outerShdw blurRad="38100" dist="38100" dir="2700000" algn="tl">
                  <a:srgbClr val="000000">
                    <a:alpha val="43137"/>
                  </a:srgbClr>
                </a:outerShdw>
              </a:effectLst>
              <a:latin typeface="微軟正黑體" pitchFamily="34" charset="-120"/>
              <a:ea typeface="微軟正黑體" pitchFamily="34" charset="-120"/>
            </a:endParaRPr>
          </a:p>
          <a:p>
            <a:pPr eaLnBrk="1" hangingPunct="1">
              <a:lnSpc>
                <a:spcPct val="100000"/>
              </a:lnSpc>
              <a:spcBef>
                <a:spcPct val="0"/>
              </a:spcBef>
              <a:buFontTx/>
              <a:buNone/>
              <a:defRPr/>
            </a:pPr>
            <a:r>
              <a:rPr lang="zh-TW" altLang="en-US" sz="3200" b="1" dirty="0" smtClean="0">
                <a:solidFill>
                  <a:schemeClr val="accent2">
                    <a:lumMod val="50000"/>
                  </a:schemeClr>
                </a:solidFill>
                <a:effectLst>
                  <a:outerShdw blurRad="38100" dist="38100" dir="2700000" algn="tl">
                    <a:srgbClr val="000000">
                      <a:alpha val="43137"/>
                    </a:srgbClr>
                  </a:outerShdw>
                </a:effectLst>
                <a:latin typeface="微軟正黑體" pitchFamily="34" charset="-120"/>
                <a:ea typeface="微軟正黑體" pitchFamily="34" charset="-120"/>
              </a:rPr>
              <a:t>課程</a:t>
            </a:r>
          </a:p>
        </p:txBody>
      </p:sp>
      <p:sp>
        <p:nvSpPr>
          <p:cNvPr id="38918" name="文字方塊 8"/>
          <p:cNvSpPr txBox="1">
            <a:spLocks noChangeArrowheads="1"/>
          </p:cNvSpPr>
          <p:nvPr/>
        </p:nvSpPr>
        <p:spPr bwMode="auto">
          <a:xfrm>
            <a:off x="3405187" y="2322949"/>
            <a:ext cx="1071563"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新細明體" pitchFamily="18" charset="-12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新細明體" pitchFamily="18" charset="-12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新細明體" pitchFamily="18" charset="-120"/>
              </a:defRPr>
            </a:lvl3pPr>
            <a:lvl4pPr marL="1600200" indent="-228600">
              <a:lnSpc>
                <a:spcPct val="90000"/>
              </a:lnSpc>
              <a:spcBef>
                <a:spcPts val="500"/>
              </a:spcBef>
              <a:buFont typeface="Arial" pitchFamily="34" charset="0"/>
              <a:buChar char="•"/>
              <a:defRPr>
                <a:solidFill>
                  <a:schemeClr val="tx1"/>
                </a:solidFill>
                <a:latin typeface="Calibri" pitchFamily="34" charset="0"/>
                <a:ea typeface="新細明體" pitchFamily="18" charset="-120"/>
              </a:defRPr>
            </a:lvl4pPr>
            <a:lvl5pPr marL="2057400" indent="-228600">
              <a:lnSpc>
                <a:spcPct val="90000"/>
              </a:lnSpc>
              <a:spcBef>
                <a:spcPts val="500"/>
              </a:spcBef>
              <a:buFont typeface="Arial" pitchFamily="34" charset="0"/>
              <a:buChar char="•"/>
              <a:defRPr>
                <a:solidFill>
                  <a:schemeClr val="tx1"/>
                </a:solidFill>
                <a:latin typeface="Calibri" pitchFamily="34" charset="0"/>
                <a:ea typeface="新細明體" pitchFamily="18" charset="-120"/>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新細明體" pitchFamily="18" charset="-120"/>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新細明體" pitchFamily="18" charset="-120"/>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新細明體" pitchFamily="18" charset="-120"/>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新細明體" pitchFamily="18" charset="-120"/>
              </a:defRPr>
            </a:lvl9pPr>
          </a:lstStyle>
          <a:p>
            <a:pPr eaLnBrk="1" hangingPunct="1">
              <a:lnSpc>
                <a:spcPct val="100000"/>
              </a:lnSpc>
              <a:spcBef>
                <a:spcPct val="0"/>
              </a:spcBef>
              <a:buFontTx/>
              <a:buNone/>
              <a:defRPr/>
            </a:pPr>
            <a:r>
              <a:rPr lang="zh-TW" altLang="en-US" sz="3200" b="1" dirty="0" smtClean="0">
                <a:solidFill>
                  <a:schemeClr val="accent2">
                    <a:lumMod val="50000"/>
                  </a:schemeClr>
                </a:solidFill>
                <a:effectLst>
                  <a:outerShdw blurRad="38100" dist="38100" dir="2700000" algn="tl">
                    <a:srgbClr val="000000">
                      <a:alpha val="43137"/>
                    </a:srgbClr>
                  </a:outerShdw>
                </a:effectLst>
                <a:latin typeface="微軟正黑體" pitchFamily="34" charset="-120"/>
                <a:ea typeface="微軟正黑體" pitchFamily="34" charset="-120"/>
              </a:rPr>
              <a:t>校訂課程</a:t>
            </a:r>
          </a:p>
        </p:txBody>
      </p:sp>
      <p:sp>
        <p:nvSpPr>
          <p:cNvPr id="39943" name="文字方塊 9"/>
          <p:cNvSpPr txBox="1">
            <a:spLocks noChangeArrowheads="1"/>
          </p:cNvSpPr>
          <p:nvPr/>
        </p:nvSpPr>
        <p:spPr bwMode="auto">
          <a:xfrm>
            <a:off x="2768600" y="5425735"/>
            <a:ext cx="31988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zh-TW" sz="1800" dirty="0">
                <a:solidFill>
                  <a:srgbClr val="0D0D0D"/>
                </a:solidFill>
                <a:latin typeface="微軟正黑體" panose="020B0604030504040204" pitchFamily="34" charset="-120"/>
                <a:ea typeface="微軟正黑體" panose="020B0604030504040204" pitchFamily="34" charset="-120"/>
              </a:rPr>
              <a:t>由國家統一規劃，以養成學生的基本學力，並奠定適性發展的基礎。</a:t>
            </a:r>
            <a:endParaRPr lang="zh-TW" altLang="en-US" sz="1800" dirty="0">
              <a:solidFill>
                <a:srgbClr val="0D0D0D"/>
              </a:solidFill>
              <a:latin typeface="微軟正黑體" panose="020B0604030504040204" pitchFamily="34" charset="-120"/>
              <a:ea typeface="微軟正黑體" panose="020B0604030504040204" pitchFamily="34" charset="-120"/>
            </a:endParaRPr>
          </a:p>
        </p:txBody>
      </p:sp>
      <p:sp>
        <p:nvSpPr>
          <p:cNvPr id="39944" name="文字方塊 10"/>
          <p:cNvSpPr txBox="1">
            <a:spLocks noChangeArrowheads="1"/>
          </p:cNvSpPr>
          <p:nvPr/>
        </p:nvSpPr>
        <p:spPr bwMode="auto">
          <a:xfrm>
            <a:off x="2768600" y="1496557"/>
            <a:ext cx="30718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zh-TW" sz="1800" dirty="0">
                <a:solidFill>
                  <a:srgbClr val="0D0D0D"/>
                </a:solidFill>
                <a:latin typeface="微軟正黑體" panose="020B0604030504040204" pitchFamily="34" charset="-120"/>
                <a:ea typeface="微軟正黑體" panose="020B0604030504040204" pitchFamily="34" charset="-120"/>
              </a:rPr>
              <a:t>由學校安排，以形塑學校教育願景及強化學生適性發展</a:t>
            </a:r>
            <a:r>
              <a:rPr lang="zh-TW" altLang="en-US" sz="1800" dirty="0">
                <a:solidFill>
                  <a:srgbClr val="0D0D0D"/>
                </a:solidFill>
                <a:latin typeface="微軟正黑體" panose="020B0604030504040204" pitchFamily="34" charset="-120"/>
                <a:ea typeface="微軟正黑體" panose="020B0604030504040204" pitchFamily="34" charset="-120"/>
              </a:rPr>
              <a:t>。</a:t>
            </a:r>
          </a:p>
        </p:txBody>
      </p:sp>
      <p:pic>
        <p:nvPicPr>
          <p:cNvPr id="39945" name="Shape 74"/>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400" y="2092066"/>
            <a:ext cx="2108200" cy="347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文字方塊 15"/>
          <p:cNvSpPr txBox="1"/>
          <p:nvPr/>
        </p:nvSpPr>
        <p:spPr>
          <a:xfrm>
            <a:off x="1733550" y="5571866"/>
            <a:ext cx="1035050" cy="261938"/>
          </a:xfrm>
          <a:prstGeom prst="rect">
            <a:avLst/>
          </a:prstGeom>
          <a:noFill/>
          <a:ln>
            <a:noFill/>
          </a:ln>
        </p:spPr>
        <p:txBody>
          <a:bodyPr>
            <a:spAutoFit/>
          </a:bodyPr>
          <a:lstStyle/>
          <a:p>
            <a:pPr algn="r" eaLnBrk="1" fontAlgn="auto" hangingPunct="1">
              <a:spcBef>
                <a:spcPts val="0"/>
              </a:spcBef>
              <a:spcAft>
                <a:spcPts val="0"/>
              </a:spcAft>
              <a:defRPr/>
            </a:pPr>
            <a:r>
              <a:rPr lang="zh-TW" altLang="en-US" sz="1050" dirty="0">
                <a:solidFill>
                  <a:prstClr val="black"/>
                </a:solidFill>
                <a:latin typeface="微軟正黑體" panose="020B0604030504040204" pitchFamily="34" charset="-120"/>
                <a:ea typeface="微軟正黑體" panose="020B0604030504040204" pitchFamily="34" charset="-120"/>
              </a:rPr>
              <a:t>取自吳月鈴</a:t>
            </a:r>
          </a:p>
        </p:txBody>
      </p:sp>
      <p:sp>
        <p:nvSpPr>
          <p:cNvPr id="3" name="左-右雙向箭號 2"/>
          <p:cNvSpPr/>
          <p:nvPr/>
        </p:nvSpPr>
        <p:spPr>
          <a:xfrm>
            <a:off x="2978146" y="3559513"/>
            <a:ext cx="1912353" cy="481013"/>
          </a:xfrm>
          <a:prstGeom prst="leftRight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2" name="投影片編號版面配置區 5"/>
          <p:cNvSpPr>
            <a:spLocks noGrp="1"/>
          </p:cNvSpPr>
          <p:nvPr>
            <p:ph type="sldNum" sz="quarter" idx="12"/>
          </p:nvPr>
        </p:nvSpPr>
        <p:spPr bwMode="auto">
          <a:xfrm>
            <a:off x="7073900" y="649922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None/>
            </a:pPr>
            <a:r>
              <a:rPr lang="en-US" altLang="zh-TW" sz="1200" dirty="0" smtClean="0">
                <a:solidFill>
                  <a:srgbClr val="898989"/>
                </a:solidFill>
                <a:latin typeface="Arial" panose="020B0604020202020204" pitchFamily="34" charset="0"/>
              </a:rPr>
              <a:t>17</a:t>
            </a:r>
            <a:endParaRPr lang="zh-TW" altLang="en-US" sz="1200" dirty="0">
              <a:solidFill>
                <a:srgbClr val="898989"/>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1158875" y="2606147"/>
            <a:ext cx="7886700" cy="1323975"/>
          </a:xfrm>
        </p:spPr>
        <p:txBody>
          <a:bodyPr rtlCol="0">
            <a:noAutofit/>
          </a:bodyPr>
          <a:lstStyle/>
          <a:p>
            <a:pPr algn="ctr" eaLnBrk="1" fontAlgn="auto" hangingPunct="1">
              <a:lnSpc>
                <a:spcPct val="150000"/>
              </a:lnSpc>
              <a:spcAft>
                <a:spcPts val="0"/>
              </a:spcAft>
              <a:defRPr/>
            </a:pPr>
            <a:r>
              <a:rPr lang="zh-TW" altLang="en-US" sz="3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國中小暨普高自然科學領域課程綱要</a:t>
            </a:r>
            <a:br>
              <a:rPr lang="zh-TW" altLang="en-US" sz="3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zh-TW" altLang="en-US" sz="3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重要理念與內涵</a:t>
            </a:r>
          </a:p>
        </p:txBody>
      </p:sp>
      <p:sp>
        <p:nvSpPr>
          <p:cNvPr id="19459" name="投影片編號版面配置區 2"/>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2FDB575B-16C3-42E6-BC16-96945D3ECC86}" type="slidenum">
              <a:rPr lang="zh-TW" altLang="en-US" sz="1200" smtClean="0">
                <a:solidFill>
                  <a:srgbClr val="898989"/>
                </a:solidFill>
              </a:rPr>
              <a:pPr>
                <a:lnSpc>
                  <a:spcPct val="100000"/>
                </a:lnSpc>
                <a:spcBef>
                  <a:spcPct val="0"/>
                </a:spcBef>
                <a:buFontTx/>
                <a:buNone/>
              </a:pPr>
              <a:t>18</a:t>
            </a:fld>
            <a:endParaRPr lang="zh-TW" altLang="en-US" sz="1200" dirty="0" smtClean="0">
              <a:solidFill>
                <a:srgbClr val="898989"/>
              </a:solidFill>
            </a:endParaRPr>
          </a:p>
        </p:txBody>
      </p:sp>
      <p:sp>
        <p:nvSpPr>
          <p:cNvPr id="3" name="文字方塊 2"/>
          <p:cNvSpPr txBox="1"/>
          <p:nvPr/>
        </p:nvSpPr>
        <p:spPr>
          <a:xfrm>
            <a:off x="1017588" y="804107"/>
            <a:ext cx="4084637" cy="831850"/>
          </a:xfrm>
          <a:prstGeom prst="rect">
            <a:avLst/>
          </a:prstGeom>
          <a:noFill/>
        </p:spPr>
        <p:txBody>
          <a:bodyPr>
            <a:spAutoFit/>
          </a:bodyPr>
          <a:lstStyle/>
          <a:p>
            <a:pPr>
              <a:defRPr/>
            </a:pPr>
            <a:r>
              <a:rPr lang="zh-TW" altLang="en-US" sz="4800" b="1" dirty="0" smtClean="0">
                <a:solidFill>
                  <a:schemeClr val="bg2">
                    <a:lumMod val="1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第二部分</a:t>
            </a:r>
            <a:endParaRPr lang="zh-TW" altLang="en-US" sz="4800" b="1" dirty="0">
              <a:solidFill>
                <a:schemeClr val="bg2">
                  <a:lumMod val="1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6" name="弧形箭號 (上彎) 5"/>
          <p:cNvSpPr/>
          <p:nvPr/>
        </p:nvSpPr>
        <p:spPr>
          <a:xfrm rot="4590089">
            <a:off x="-120343" y="1872356"/>
            <a:ext cx="1677879" cy="1075242"/>
          </a:xfrm>
          <a:prstGeom prst="curvedUpArrow">
            <a:avLst/>
          </a:prstGeom>
          <a:solidFill>
            <a:srgbClr val="99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Tree>
    <p:extLst>
      <p:ext uri="{BB962C8B-B14F-4D97-AF65-F5344CB8AC3E}">
        <p14:creationId xmlns:p14="http://schemas.microsoft.com/office/powerpoint/2010/main" val="21178911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8650" y="184150"/>
            <a:ext cx="7886700" cy="1325563"/>
          </a:xfrm>
        </p:spPr>
        <p:txBody>
          <a:bodyPr rtlCol="0">
            <a:normAutofit/>
          </a:bodyPr>
          <a:lstStyle/>
          <a:p>
            <a:pPr algn="ctr" eaLnBrk="1" fontAlgn="auto" hangingPunct="1">
              <a:lnSpc>
                <a:spcPct val="100000"/>
              </a:lnSpc>
              <a:spcBef>
                <a:spcPts val="0"/>
              </a:spcBef>
              <a:spcAft>
                <a:spcPts val="0"/>
              </a:spcAft>
              <a:defRPr/>
            </a:pPr>
            <a:r>
              <a:rPr lang="zh-TW" altLang="en-US" sz="3600" b="1"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面對未來</a:t>
            </a:r>
            <a:r>
              <a:rPr lang="zh-TW" altLang="en-US" sz="3600" b="1"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，自然科學領域教學重點</a:t>
            </a:r>
            <a:endParaRPr lang="zh-TW" altLang="en-US" sz="3600" b="1"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p:txBody>
      </p:sp>
      <p:sp>
        <p:nvSpPr>
          <p:cNvPr id="41987" name="投影片編號版面配置區 3"/>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9DE53BCA-286F-43ED-997C-B795871578E9}" type="slidenum">
              <a:rPr lang="zh-TW" altLang="en-US" sz="1200" smtClean="0">
                <a:solidFill>
                  <a:srgbClr val="898989"/>
                </a:solidFill>
              </a:rPr>
              <a:pPr>
                <a:lnSpc>
                  <a:spcPct val="100000"/>
                </a:lnSpc>
                <a:spcBef>
                  <a:spcPct val="0"/>
                </a:spcBef>
                <a:buFontTx/>
                <a:buNone/>
              </a:pPr>
              <a:t>19</a:t>
            </a:fld>
            <a:endParaRPr lang="zh-TW" altLang="en-US" sz="1200" dirty="0" smtClean="0">
              <a:solidFill>
                <a:srgbClr val="898989"/>
              </a:solidFill>
            </a:endParaRPr>
          </a:p>
        </p:txBody>
      </p:sp>
      <p:graphicFrame>
        <p:nvGraphicFramePr>
          <p:cNvPr id="5" name="資料庫圖表 4"/>
          <p:cNvGraphicFramePr/>
          <p:nvPr>
            <p:extLst>
              <p:ext uri="{D42A27DB-BD31-4B8C-83A1-F6EECF244321}">
                <p14:modId xmlns:p14="http://schemas.microsoft.com/office/powerpoint/2010/main" val="237380327"/>
              </p:ext>
            </p:extLst>
          </p:nvPr>
        </p:nvGraphicFramePr>
        <p:xfrm>
          <a:off x="628650" y="1438748"/>
          <a:ext cx="8135006" cy="49918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圓角矩形 41"/>
          <p:cNvSpPr/>
          <p:nvPr/>
        </p:nvSpPr>
        <p:spPr>
          <a:xfrm>
            <a:off x="564884" y="1575466"/>
            <a:ext cx="8306858" cy="4724002"/>
          </a:xfrm>
          <a:prstGeom prst="round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dirty="0"/>
          </a:p>
        </p:txBody>
      </p:sp>
      <p:sp>
        <p:nvSpPr>
          <p:cNvPr id="4" name="標題 1"/>
          <p:cNvSpPr txBox="1">
            <a:spLocks/>
          </p:cNvSpPr>
          <p:nvPr/>
        </p:nvSpPr>
        <p:spPr>
          <a:xfrm>
            <a:off x="1747838" y="490538"/>
            <a:ext cx="5708650" cy="635000"/>
          </a:xfrm>
          <a:prstGeom prst="rect">
            <a:avLst/>
          </a:prstGeom>
        </p:spPr>
        <p:txBody>
          <a:bodyPr anchor="ctr"/>
          <a:lstStyle/>
          <a:p>
            <a:pPr algn="ctr" eaLnBrk="1" fontAlgn="auto" hangingPunct="1">
              <a:spcAft>
                <a:spcPts val="0"/>
              </a:spcAft>
              <a:defRPr/>
            </a:pPr>
            <a:r>
              <a:rPr lang="zh-TW" altLang="en-US" sz="44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簡報綱要</a:t>
            </a:r>
          </a:p>
        </p:txBody>
      </p:sp>
      <p:sp>
        <p:nvSpPr>
          <p:cNvPr id="9" name="Text Box 9"/>
          <p:cNvSpPr txBox="1">
            <a:spLocks noChangeArrowheads="1"/>
          </p:cNvSpPr>
          <p:nvPr/>
        </p:nvSpPr>
        <p:spPr bwMode="auto">
          <a:xfrm>
            <a:off x="837539" y="3353995"/>
            <a:ext cx="8477778" cy="892552"/>
          </a:xfrm>
          <a:prstGeom prst="rect">
            <a:avLst/>
          </a:prstGeom>
          <a:noFill/>
          <a:ln w="9525" algn="ctr">
            <a:noFill/>
            <a:miter lim="800000"/>
            <a:headEnd/>
            <a:tailEnd/>
          </a:ln>
        </p:spPr>
        <p:txBody>
          <a:bodyPr wrap="square">
            <a:spAutoFit/>
          </a:bodyPr>
          <a:lstStyle/>
          <a:p>
            <a:pPr indent="182563" algn="ctr" fontAlgn="auto">
              <a:spcBef>
                <a:spcPts val="0"/>
              </a:spcBef>
              <a:spcAft>
                <a:spcPts val="0"/>
              </a:spcAft>
              <a:defRPr/>
            </a:pPr>
            <a:r>
              <a:rPr lang="zh-TW" altLang="en-US" sz="2600" b="1" kern="0" dirty="0">
                <a:solidFill>
                  <a:schemeClr val="accent2">
                    <a:lumMod val="75000"/>
                  </a:schemeClr>
                </a:solidFill>
                <a:latin typeface="微軟正黑體" panose="020B0604030504040204" pitchFamily="34" charset="-120"/>
                <a:ea typeface="微軟正黑體" panose="020B0604030504040204" pitchFamily="34" charset="-120"/>
              </a:rPr>
              <a:t>第二部分</a:t>
            </a:r>
            <a:endParaRPr lang="en-US" altLang="zh-TW" sz="2600" b="1" kern="0" dirty="0">
              <a:solidFill>
                <a:schemeClr val="accent2">
                  <a:lumMod val="75000"/>
                </a:schemeClr>
              </a:solidFill>
              <a:latin typeface="微軟正黑體" panose="020B0604030504040204" pitchFamily="34" charset="-120"/>
              <a:ea typeface="微軟正黑體" panose="020B0604030504040204" pitchFamily="34" charset="-120"/>
              <a:sym typeface="Wingdings" panose="05000000000000000000" pitchFamily="2" charset="2"/>
            </a:endParaRPr>
          </a:p>
          <a:p>
            <a:pPr indent="182563" algn="ctr" fontAlgn="auto">
              <a:spcBef>
                <a:spcPts val="0"/>
              </a:spcBef>
              <a:spcAft>
                <a:spcPts val="0"/>
              </a:spcAft>
              <a:defRPr/>
            </a:pPr>
            <a:r>
              <a:rPr lang="zh-TW" altLang="en-US" sz="2600" b="1" kern="0" dirty="0">
                <a:solidFill>
                  <a:schemeClr val="accent2">
                    <a:lumMod val="75000"/>
                  </a:schemeClr>
                </a:solidFill>
                <a:latin typeface="微軟正黑體" panose="020B0604030504040204" pitchFamily="34" charset="-120"/>
                <a:ea typeface="微軟正黑體" panose="020B0604030504040204" pitchFamily="34" charset="-120"/>
                <a:sym typeface="Wingdings" panose="05000000000000000000" pitchFamily="2" charset="2"/>
              </a:rPr>
              <a:t>國中小暨普</a:t>
            </a:r>
            <a:r>
              <a:rPr lang="zh-TW" altLang="en-US" sz="2600" b="1" kern="0" dirty="0" smtClean="0">
                <a:solidFill>
                  <a:schemeClr val="accent2">
                    <a:lumMod val="75000"/>
                  </a:schemeClr>
                </a:solidFill>
                <a:latin typeface="微軟正黑體" panose="020B0604030504040204" pitchFamily="34" charset="-120"/>
                <a:ea typeface="微軟正黑體" panose="020B0604030504040204" pitchFamily="34" charset="-120"/>
                <a:sym typeface="Wingdings" panose="05000000000000000000" pitchFamily="2" charset="2"/>
              </a:rPr>
              <a:t>高自然科學領域</a:t>
            </a:r>
            <a:r>
              <a:rPr lang="zh-TW" altLang="en-US" sz="2600" b="1" kern="0" dirty="0" smtClean="0">
                <a:solidFill>
                  <a:schemeClr val="accent2">
                    <a:lumMod val="75000"/>
                  </a:schemeClr>
                </a:solidFill>
                <a:latin typeface="微軟正黑體" panose="020B0604030504040204" pitchFamily="34" charset="-120"/>
                <a:ea typeface="微軟正黑體" panose="020B0604030504040204" pitchFamily="34" charset="-120"/>
              </a:rPr>
              <a:t>課程</a:t>
            </a:r>
            <a:r>
              <a:rPr lang="zh-TW" altLang="en-US" sz="2600" b="1" kern="0" dirty="0">
                <a:solidFill>
                  <a:schemeClr val="accent2">
                    <a:lumMod val="75000"/>
                  </a:schemeClr>
                </a:solidFill>
                <a:latin typeface="微軟正黑體" panose="020B0604030504040204" pitchFamily="34" charset="-120"/>
                <a:ea typeface="微軟正黑體" panose="020B0604030504040204" pitchFamily="34" charset="-120"/>
              </a:rPr>
              <a:t>綱要重要理念與內涵</a:t>
            </a:r>
            <a:endParaRPr lang="en-US" altLang="zh-CN" sz="2600" b="1" kern="0" dirty="0">
              <a:solidFill>
                <a:schemeClr val="accent2">
                  <a:lumMod val="75000"/>
                </a:schemeClr>
              </a:solidFill>
              <a:latin typeface="微軟正黑體" panose="020B0604030504040204" pitchFamily="34" charset="-120"/>
              <a:ea typeface="微軟正黑體" panose="020B0604030504040204" pitchFamily="34" charset="-120"/>
            </a:endParaRPr>
          </a:p>
        </p:txBody>
      </p:sp>
      <p:sp>
        <p:nvSpPr>
          <p:cNvPr id="17" name="Text Box 17"/>
          <p:cNvSpPr txBox="1">
            <a:spLocks noChangeArrowheads="1"/>
          </p:cNvSpPr>
          <p:nvPr/>
        </p:nvSpPr>
        <p:spPr bwMode="auto">
          <a:xfrm>
            <a:off x="1403350" y="5238750"/>
            <a:ext cx="4959350" cy="523875"/>
          </a:xfrm>
          <a:prstGeom prst="rect">
            <a:avLst/>
          </a:prstGeom>
          <a:noFill/>
          <a:ln w="9525" algn="ctr">
            <a:noFill/>
            <a:miter lim="800000"/>
            <a:headEnd/>
            <a:tailEnd/>
          </a:ln>
        </p:spPr>
        <p:txBody>
          <a:bodyPr>
            <a:spAutoFit/>
          </a:bodyPr>
          <a:lstStyle/>
          <a:p>
            <a:pPr fontAlgn="auto">
              <a:spcBef>
                <a:spcPts val="0"/>
              </a:spcBef>
              <a:spcAft>
                <a:spcPts val="0"/>
              </a:spcAft>
              <a:defRPr/>
            </a:pPr>
            <a:endParaRPr lang="en-US" altLang="zh-CN" sz="2800" kern="0" dirty="0">
              <a:solidFill>
                <a:srgbClr val="C00000"/>
              </a:solidFill>
              <a:latin typeface="微軟正黑體" panose="020B0604030504040204" pitchFamily="34" charset="-120"/>
              <a:ea typeface="微軟正黑體" panose="020B0604030504040204" pitchFamily="34" charset="-120"/>
            </a:endParaRPr>
          </a:p>
        </p:txBody>
      </p:sp>
      <p:sp>
        <p:nvSpPr>
          <p:cNvPr id="41" name="矩形 40"/>
          <p:cNvSpPr/>
          <p:nvPr/>
        </p:nvSpPr>
        <p:spPr>
          <a:xfrm>
            <a:off x="1126066" y="4901668"/>
            <a:ext cx="7639050" cy="954088"/>
          </a:xfrm>
          <a:prstGeom prst="rect">
            <a:avLst/>
          </a:prstGeom>
        </p:spPr>
        <p:txBody>
          <a:bodyPr>
            <a:spAutoFit/>
          </a:bodyPr>
          <a:lstStyle/>
          <a:p>
            <a:pPr algn="ctr" fontAlgn="auto">
              <a:spcBef>
                <a:spcPts val="0"/>
              </a:spcBef>
              <a:spcAft>
                <a:spcPts val="0"/>
              </a:spcAft>
              <a:defRPr/>
            </a:pPr>
            <a:r>
              <a:rPr lang="zh-TW" altLang="en-US" sz="2800" b="1" kern="0" dirty="0">
                <a:solidFill>
                  <a:schemeClr val="accent4">
                    <a:lumMod val="50000"/>
                  </a:schemeClr>
                </a:solidFill>
                <a:latin typeface="微軟正黑體" panose="020B0604030504040204" pitchFamily="34" charset="-120"/>
                <a:ea typeface="微軟正黑體" panose="020B0604030504040204" pitchFamily="34" charset="-120"/>
              </a:rPr>
              <a:t>第三部分</a:t>
            </a:r>
            <a:endParaRPr lang="en-US" altLang="zh-TW" sz="2800" b="1" kern="0" dirty="0">
              <a:solidFill>
                <a:schemeClr val="accent4">
                  <a:lumMod val="50000"/>
                </a:schemeClr>
              </a:solidFill>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lang="zh-TW" altLang="en-US" sz="2800" b="1" kern="0" dirty="0">
                <a:solidFill>
                  <a:schemeClr val="accent4">
                    <a:lumMod val="50000"/>
                  </a:schemeClr>
                </a:solidFill>
                <a:latin typeface="微軟正黑體" panose="020B0604030504040204" pitchFamily="34" charset="-120"/>
                <a:ea typeface="微軟正黑體" panose="020B0604030504040204" pitchFamily="34" charset="-120"/>
              </a:rPr>
              <a:t>國教院研發之課綱實施支持資源</a:t>
            </a:r>
            <a:endParaRPr lang="en-US" altLang="zh-CN" sz="2800" b="1" kern="0" dirty="0">
              <a:solidFill>
                <a:schemeClr val="accent4">
                  <a:lumMod val="50000"/>
                </a:schemeClr>
              </a:solidFill>
              <a:latin typeface="微軟正黑體" panose="020B0604030504040204" pitchFamily="34" charset="-120"/>
              <a:ea typeface="微軟正黑體" panose="020B0604030504040204" pitchFamily="34" charset="-120"/>
            </a:endParaRPr>
          </a:p>
        </p:txBody>
      </p:sp>
      <p:sp>
        <p:nvSpPr>
          <p:cNvPr id="27" name="Text Box 9"/>
          <p:cNvSpPr txBox="1">
            <a:spLocks noChangeArrowheads="1"/>
          </p:cNvSpPr>
          <p:nvPr/>
        </p:nvSpPr>
        <p:spPr bwMode="auto">
          <a:xfrm>
            <a:off x="287338" y="1718072"/>
            <a:ext cx="9045575" cy="954088"/>
          </a:xfrm>
          <a:prstGeom prst="rect">
            <a:avLst/>
          </a:prstGeom>
          <a:noFill/>
          <a:ln w="9525" algn="ctr">
            <a:noFill/>
            <a:miter lim="800000"/>
            <a:headEnd/>
            <a:tailEnd/>
          </a:ln>
        </p:spPr>
        <p:txBody>
          <a:bodyPr>
            <a:spAutoFit/>
          </a:bodyPr>
          <a:lstStyle/>
          <a:p>
            <a:pPr indent="182563" algn="ctr" fontAlgn="auto">
              <a:spcBef>
                <a:spcPts val="0"/>
              </a:spcBef>
              <a:spcAft>
                <a:spcPts val="0"/>
              </a:spcAft>
              <a:defRPr/>
            </a:pPr>
            <a:r>
              <a:rPr lang="zh-TW" altLang="en-US" sz="2800" b="1" kern="0" dirty="0">
                <a:solidFill>
                  <a:schemeClr val="accent2">
                    <a:lumMod val="50000"/>
                  </a:schemeClr>
                </a:solidFill>
                <a:latin typeface="微軟正黑體" panose="020B0604030504040204" pitchFamily="34" charset="-120"/>
                <a:ea typeface="微軟正黑體" panose="020B0604030504040204" pitchFamily="34" charset="-120"/>
              </a:rPr>
              <a:t>第一部分</a:t>
            </a:r>
            <a:endParaRPr lang="en-US" altLang="zh-TW" sz="2800" b="1" kern="0" dirty="0">
              <a:solidFill>
                <a:schemeClr val="accent2">
                  <a:lumMod val="50000"/>
                </a:schemeClr>
              </a:solidFill>
              <a:latin typeface="微軟正黑體" panose="020B0604030504040204" pitchFamily="34" charset="-120"/>
              <a:ea typeface="微軟正黑體" panose="020B0604030504040204" pitchFamily="34" charset="-120"/>
            </a:endParaRPr>
          </a:p>
          <a:p>
            <a:pPr indent="182563" algn="ctr" fontAlgn="auto">
              <a:spcBef>
                <a:spcPts val="0"/>
              </a:spcBef>
              <a:spcAft>
                <a:spcPts val="0"/>
              </a:spcAft>
              <a:defRPr/>
            </a:pPr>
            <a:r>
              <a:rPr lang="zh-TW" altLang="en-US" sz="2800" b="1" kern="0" dirty="0">
                <a:solidFill>
                  <a:schemeClr val="accent2">
                    <a:lumMod val="50000"/>
                  </a:schemeClr>
                </a:solidFill>
                <a:latin typeface="微軟正黑體" panose="020B0604030504040204" pitchFamily="34" charset="-120"/>
                <a:ea typeface="微軟正黑體" panose="020B0604030504040204" pitchFamily="34" charset="-120"/>
              </a:rPr>
              <a:t>十二年國教課程綱要總綱重要理念與內涵</a:t>
            </a:r>
            <a:endParaRPr lang="en-US" altLang="zh-CN" sz="2800" b="1" kern="0" dirty="0">
              <a:solidFill>
                <a:schemeClr val="accent2">
                  <a:lumMod val="50000"/>
                </a:schemeClr>
              </a:solidFill>
              <a:latin typeface="微軟正黑體" panose="020B0604030504040204" pitchFamily="34" charset="-120"/>
              <a:ea typeface="微軟正黑體" panose="020B0604030504040204" pitchFamily="34" charset="-120"/>
            </a:endParaRPr>
          </a:p>
        </p:txBody>
      </p:sp>
      <p:sp>
        <p:nvSpPr>
          <p:cNvPr id="18440" name="投影片編號版面配置區 5"/>
          <p:cNvSpPr>
            <a:spLocks noGrp="1"/>
          </p:cNvSpPr>
          <p:nvPr>
            <p:ph type="sldNum" sz="quarter" idx="12"/>
          </p:nvPr>
        </p:nvSpPr>
        <p:spPr bwMode="auto">
          <a:xfrm>
            <a:off x="7086600" y="6483350"/>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BEA1A886-97FB-4C30-BC89-1E1363BF1FF7}" type="slidenum">
              <a:rPr lang="zh-TW" altLang="en-US" sz="1200" smtClean="0">
                <a:solidFill>
                  <a:srgbClr val="898989"/>
                </a:solidFill>
              </a:rPr>
              <a:pPr>
                <a:lnSpc>
                  <a:spcPct val="100000"/>
                </a:lnSpc>
                <a:spcBef>
                  <a:spcPct val="0"/>
                </a:spcBef>
                <a:buFontTx/>
                <a:buNone/>
              </a:pPr>
              <a:t>2</a:t>
            </a:fld>
            <a:endParaRPr lang="zh-TW" altLang="en-US" sz="1200" smtClean="0">
              <a:solidFill>
                <a:srgbClr val="898989"/>
              </a:solidFill>
            </a:endParaRPr>
          </a:p>
        </p:txBody>
      </p:sp>
      <p:pic>
        <p:nvPicPr>
          <p:cNvPr id="10" name="圖片 9" descr="https://thumbs.dreamstime.com/z/1-2-3-guys-3d-14484785.jpg"/>
          <p:cNvPicPr/>
          <p:nvPr/>
        </p:nvPicPr>
        <p:blipFill rotWithShape="1">
          <a:blip r:embed="rId2" cstate="print">
            <a:extLst>
              <a:ext uri="{28A0092B-C50C-407E-A947-70E740481C1C}">
                <a14:useLocalDpi xmlns:a14="http://schemas.microsoft.com/office/drawing/2010/main" val="0"/>
              </a:ext>
            </a:extLst>
          </a:blip>
          <a:srcRect l="1986" t="5398" r="64059" b="24163"/>
          <a:stretch/>
        </p:blipFill>
        <p:spPr bwMode="auto">
          <a:xfrm>
            <a:off x="591343" y="1722268"/>
            <a:ext cx="1069446" cy="916122"/>
          </a:xfrm>
          <a:prstGeom prst="rect">
            <a:avLst/>
          </a:prstGeom>
          <a:noFill/>
          <a:ln>
            <a:noFill/>
          </a:ln>
          <a:extLst>
            <a:ext uri="{53640926-AAD7-44D8-BBD7-CCE9431645EC}">
              <a14:shadowObscured xmlns:a14="http://schemas.microsoft.com/office/drawing/2010/main"/>
            </a:ext>
          </a:extLst>
        </p:spPr>
      </p:pic>
      <p:pic>
        <p:nvPicPr>
          <p:cNvPr id="11" name="img" descr="https://thumbs.dreamstime.com/z/1-2-3-guys-3d-14484785.jpg"/>
          <p:cNvPicPr/>
          <p:nvPr/>
        </p:nvPicPr>
        <p:blipFill rotWithShape="1">
          <a:blip r:embed="rId3" cstate="print">
            <a:extLst>
              <a:ext uri="{28A0092B-C50C-407E-A947-70E740481C1C}">
                <a14:useLocalDpi xmlns:a14="http://schemas.microsoft.com/office/drawing/2010/main" val="0"/>
              </a:ext>
            </a:extLst>
          </a:blip>
          <a:srcRect l="35220" t="4858" r="31186" b="23083"/>
          <a:stretch/>
        </p:blipFill>
        <p:spPr bwMode="auto">
          <a:xfrm>
            <a:off x="460640" y="3353995"/>
            <a:ext cx="820473" cy="1166945"/>
          </a:xfrm>
          <a:prstGeom prst="rect">
            <a:avLst/>
          </a:prstGeom>
          <a:noFill/>
          <a:ln>
            <a:noFill/>
          </a:ln>
          <a:extLst>
            <a:ext uri="{53640926-AAD7-44D8-BBD7-CCE9431645EC}">
              <a14:shadowObscured xmlns:a14="http://schemas.microsoft.com/office/drawing/2010/main"/>
            </a:ext>
          </a:extLst>
        </p:spPr>
      </p:pic>
      <p:pic>
        <p:nvPicPr>
          <p:cNvPr id="12" name="img" descr="https://thumbs.dreamstime.com/z/1-2-3-guys-3d-14484785.jpg"/>
          <p:cNvPicPr/>
          <p:nvPr/>
        </p:nvPicPr>
        <p:blipFill rotWithShape="1">
          <a:blip r:embed="rId4" cstate="print">
            <a:extLst>
              <a:ext uri="{28A0092B-C50C-407E-A947-70E740481C1C}">
                <a14:useLocalDpi xmlns:a14="http://schemas.microsoft.com/office/drawing/2010/main" val="0"/>
              </a:ext>
            </a:extLst>
          </a:blip>
          <a:srcRect l="67550" t="5667" b="24419"/>
          <a:stretch/>
        </p:blipFill>
        <p:spPr bwMode="auto">
          <a:xfrm>
            <a:off x="1549401" y="4892669"/>
            <a:ext cx="759353" cy="1106224"/>
          </a:xfrm>
          <a:prstGeom prst="rect">
            <a:avLst/>
          </a:prstGeom>
          <a:noFill/>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935567" y="1702859"/>
            <a:ext cx="7886700" cy="1325563"/>
          </a:xfrm>
        </p:spPr>
        <p:txBody>
          <a:bodyPr/>
          <a:lstStyle/>
          <a:p>
            <a:pPr>
              <a:lnSpc>
                <a:spcPts val="6600"/>
              </a:lnSpc>
            </a:pPr>
            <a:r>
              <a:rPr lang="zh-TW" altLang="en-US" sz="4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一</a:t>
            </a:r>
            <a:r>
              <a:rPr lang="zh-TW" altLang="en-US" sz="4600"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en-US" altLang="zh-TW" sz="4600"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r>
            <a:br>
              <a:rPr lang="en-US" altLang="zh-TW" sz="4600"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zh-TW" altLang="en-US" sz="4600"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素養</a:t>
            </a:r>
            <a:r>
              <a:rPr lang="zh-TW" altLang="en-US" sz="4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導向的課綱</a:t>
            </a:r>
            <a:endParaRPr lang="zh-TW" altLang="en-US" sz="4600" dirty="0">
              <a:solidFill>
                <a:srgbClr val="C00000"/>
              </a:solidFill>
            </a:endParaRPr>
          </a:p>
        </p:txBody>
      </p:sp>
      <p:sp>
        <p:nvSpPr>
          <p:cNvPr id="4" name="投影片編號版面配置區 3"/>
          <p:cNvSpPr>
            <a:spLocks noGrp="1"/>
          </p:cNvSpPr>
          <p:nvPr>
            <p:ph type="sldNum" sz="quarter" idx="12"/>
          </p:nvPr>
        </p:nvSpPr>
        <p:spPr>
          <a:xfrm>
            <a:off x="7086600" y="6492875"/>
            <a:ext cx="2057400" cy="365125"/>
          </a:xfrm>
        </p:spPr>
        <p:txBody>
          <a:bodyPr/>
          <a:lstStyle/>
          <a:p>
            <a:pPr>
              <a:defRPr/>
            </a:pPr>
            <a:fld id="{12F3F063-C514-4327-903E-15B5C1B7965F}" type="slidenum">
              <a:rPr lang="zh-TW" altLang="en-US" smtClean="0"/>
              <a:pPr>
                <a:defRPr/>
              </a:pPr>
              <a:t>20</a:t>
            </a:fld>
            <a:endParaRPr lang="zh-TW" altLang="en-US" dirty="0"/>
          </a:p>
        </p:txBody>
      </p:sp>
    </p:spTree>
    <p:extLst>
      <p:ext uri="{BB962C8B-B14F-4D97-AF65-F5344CB8AC3E}">
        <p14:creationId xmlns:p14="http://schemas.microsoft.com/office/powerpoint/2010/main" val="10806401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a:xfrm>
            <a:off x="7086600" y="6492875"/>
            <a:ext cx="2057400" cy="365125"/>
          </a:xfrm>
        </p:spPr>
        <p:txBody>
          <a:bodyPr/>
          <a:lstStyle/>
          <a:p>
            <a:fld id="{CBF1CFE1-47EA-411F-B593-1D35D31884FF}" type="slidenum">
              <a:rPr lang="zh-TW" altLang="en-US" smtClean="0"/>
              <a:t>21</a:t>
            </a:fld>
            <a:endParaRPr lang="zh-TW" altLang="en-US" dirty="0"/>
          </a:p>
        </p:txBody>
      </p:sp>
      <p:sp>
        <p:nvSpPr>
          <p:cNvPr id="6" name="標題 1"/>
          <p:cNvSpPr txBox="1">
            <a:spLocks/>
          </p:cNvSpPr>
          <p:nvPr/>
        </p:nvSpPr>
        <p:spPr>
          <a:xfrm>
            <a:off x="1011848" y="241914"/>
            <a:ext cx="7355727" cy="85725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zh-TW" altLang="en-US" sz="3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自然科學領域素養導向的課程發展</a:t>
            </a:r>
          </a:p>
        </p:txBody>
      </p:sp>
      <p:graphicFrame>
        <p:nvGraphicFramePr>
          <p:cNvPr id="8" name="內容版面配置區 4"/>
          <p:cNvGraphicFramePr>
            <a:graphicFrameLocks/>
          </p:cNvGraphicFramePr>
          <p:nvPr>
            <p:extLst>
              <p:ext uri="{D42A27DB-BD31-4B8C-83A1-F6EECF244321}">
                <p14:modId xmlns:p14="http://schemas.microsoft.com/office/powerpoint/2010/main" val="1879762928"/>
              </p:ext>
            </p:extLst>
          </p:nvPr>
        </p:nvGraphicFramePr>
        <p:xfrm>
          <a:off x="699256" y="1200764"/>
          <a:ext cx="7566719" cy="51555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73002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內容版面配置區 2"/>
          <p:cNvSpPr txBox="1">
            <a:spLocks/>
          </p:cNvSpPr>
          <p:nvPr/>
        </p:nvSpPr>
        <p:spPr>
          <a:xfrm>
            <a:off x="5523272" y="4037203"/>
            <a:ext cx="2190137" cy="1347293"/>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spcBef>
                <a:spcPts val="900"/>
              </a:spcBef>
              <a:buNone/>
            </a:pPr>
            <a:endParaRPr lang="zh-TW" altLang="en-US" sz="1800" dirty="0"/>
          </a:p>
        </p:txBody>
      </p:sp>
      <p:sp>
        <p:nvSpPr>
          <p:cNvPr id="17" name="內容版面配置區 2"/>
          <p:cNvSpPr txBox="1">
            <a:spLocks/>
          </p:cNvSpPr>
          <p:nvPr/>
        </p:nvSpPr>
        <p:spPr>
          <a:xfrm>
            <a:off x="1395239" y="4037202"/>
            <a:ext cx="1705149" cy="991998"/>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spcBef>
                <a:spcPts val="900"/>
              </a:spcBef>
              <a:buNone/>
            </a:pPr>
            <a:endParaRPr lang="en-US" altLang="zh-TW" sz="2100" b="1" dirty="0">
              <a:latin typeface="微軟正黑體" panose="020B0604030504040204" pitchFamily="34" charset="-120"/>
              <a:ea typeface="微軟正黑體" panose="020B0604030504040204" pitchFamily="34" charset="-120"/>
            </a:endParaRPr>
          </a:p>
        </p:txBody>
      </p:sp>
      <p:sp>
        <p:nvSpPr>
          <p:cNvPr id="9" name="矩形 8"/>
          <p:cNvSpPr/>
          <p:nvPr/>
        </p:nvSpPr>
        <p:spPr>
          <a:xfrm>
            <a:off x="548641" y="1170402"/>
            <a:ext cx="7992687" cy="507831"/>
          </a:xfrm>
          <a:prstGeom prst="rect">
            <a:avLst/>
          </a:prstGeom>
          <a:solidFill>
            <a:schemeClr val="bg1"/>
          </a:solidFill>
          <a:ln>
            <a:solidFill>
              <a:schemeClr val="bg1"/>
            </a:solidFill>
          </a:ln>
        </p:spPr>
        <p:txBody>
          <a:bodyPr wrap="square">
            <a:spAutoFit/>
          </a:bodyPr>
          <a:lstStyle/>
          <a:p>
            <a:pPr marL="270272" indent="-270272" algn="ctr"/>
            <a:endParaRPr lang="zh-TW" altLang="en-US" sz="2700" b="1" spc="-38" dirty="0">
              <a:solidFill>
                <a:srgbClr val="0000FF"/>
              </a:solidFill>
              <a:latin typeface="微軟正黑體" panose="020B0604030504040204" pitchFamily="34" charset="-120"/>
              <a:ea typeface="微軟正黑體" panose="020B0604030504040204" pitchFamily="34" charset="-120"/>
            </a:endParaRPr>
          </a:p>
        </p:txBody>
      </p:sp>
      <p:pic>
        <p:nvPicPr>
          <p:cNvPr id="7" name="圖片 6"/>
          <p:cNvPicPr>
            <a:picLocks noChangeAspect="1"/>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3695178" y="2208565"/>
            <a:ext cx="1444657" cy="1444657"/>
          </a:xfrm>
          <a:prstGeom prst="rect">
            <a:avLst/>
          </a:prstGeom>
        </p:spPr>
      </p:pic>
      <p:sp>
        <p:nvSpPr>
          <p:cNvPr id="8" name="文字方塊 7"/>
          <p:cNvSpPr txBox="1"/>
          <p:nvPr/>
        </p:nvSpPr>
        <p:spPr>
          <a:xfrm>
            <a:off x="3504470" y="3889775"/>
            <a:ext cx="2040920" cy="892552"/>
          </a:xfrm>
          <a:prstGeom prst="rect">
            <a:avLst/>
          </a:prstGeom>
          <a:noFill/>
        </p:spPr>
        <p:txBody>
          <a:bodyPr wrap="square" rtlCol="0">
            <a:spAutoFit/>
          </a:bodyPr>
          <a:lstStyle/>
          <a:p>
            <a:r>
              <a:rPr lang="zh-TW" altLang="en-US" sz="2600" dirty="0">
                <a:latin typeface="微軟正黑體" panose="020B0604030504040204" pitchFamily="34" charset="-120"/>
                <a:ea typeface="微軟正黑體" panose="020B0604030504040204" pitchFamily="34" charset="-120"/>
              </a:rPr>
              <a:t>為大學教育銜接做</a:t>
            </a:r>
            <a:r>
              <a:rPr lang="zh-TW" altLang="en-US" sz="2600" dirty="0" smtClean="0">
                <a:latin typeface="微軟正黑體" panose="020B0604030504040204" pitchFamily="34" charset="-120"/>
                <a:ea typeface="微軟正黑體" panose="020B0604030504040204" pitchFamily="34" charset="-120"/>
              </a:rPr>
              <a:t>準備</a:t>
            </a:r>
            <a:endParaRPr lang="zh-TW" altLang="en-US" sz="2600" dirty="0">
              <a:latin typeface="微軟正黑體" panose="020B0604030504040204" pitchFamily="34" charset="-120"/>
              <a:ea typeface="微軟正黑體" panose="020B0604030504040204" pitchFamily="34" charset="-120"/>
            </a:endParaRPr>
          </a:p>
        </p:txBody>
      </p:sp>
      <p:pic>
        <p:nvPicPr>
          <p:cNvPr id="12" name="圖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1623" y="2208565"/>
            <a:ext cx="1369675" cy="1369675"/>
          </a:xfrm>
          <a:prstGeom prst="rect">
            <a:avLst/>
          </a:prstGeom>
        </p:spPr>
      </p:pic>
      <p:pic>
        <p:nvPicPr>
          <p:cNvPr id="13" name="圖片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73715" y="2169516"/>
            <a:ext cx="1443980" cy="1443980"/>
          </a:xfrm>
          <a:prstGeom prst="rect">
            <a:avLst/>
          </a:prstGeom>
        </p:spPr>
      </p:pic>
      <p:sp>
        <p:nvSpPr>
          <p:cNvPr id="16" name="文字方塊 15"/>
          <p:cNvSpPr txBox="1"/>
          <p:nvPr/>
        </p:nvSpPr>
        <p:spPr>
          <a:xfrm>
            <a:off x="475636" y="3889775"/>
            <a:ext cx="2557463" cy="2492990"/>
          </a:xfrm>
          <a:prstGeom prst="rect">
            <a:avLst/>
          </a:prstGeom>
          <a:noFill/>
        </p:spPr>
        <p:txBody>
          <a:bodyPr wrap="square" rtlCol="0">
            <a:spAutoFit/>
          </a:bodyPr>
          <a:lstStyle/>
          <a:p>
            <a:r>
              <a:rPr lang="zh-TW" altLang="en-US" sz="2600" dirty="0">
                <a:latin typeface="微軟正黑體" panose="020B0604030504040204" pitchFamily="34" charset="-120"/>
                <a:ea typeface="微軟正黑體" panose="020B0604030504040204" pitchFamily="34" charset="-120"/>
              </a:rPr>
              <a:t>大幅放入微觀、抽象思考、運算與理論推導的層次，並建立科學膜性與理論的系統性思考</a:t>
            </a:r>
            <a:r>
              <a:rPr lang="zh-TW" altLang="en-US" sz="2600" dirty="0" smtClean="0">
                <a:latin typeface="微軟正黑體" panose="020B0604030504040204" pitchFamily="34" charset="-120"/>
                <a:ea typeface="微軟正黑體" panose="020B0604030504040204" pitchFamily="34" charset="-120"/>
              </a:rPr>
              <a:t>方式</a:t>
            </a:r>
            <a:endParaRPr lang="zh-TW" altLang="en-US" sz="2600" dirty="0">
              <a:latin typeface="微軟正黑體" panose="020B0604030504040204" pitchFamily="34" charset="-120"/>
              <a:ea typeface="微軟正黑體" panose="020B0604030504040204" pitchFamily="34" charset="-120"/>
            </a:endParaRPr>
          </a:p>
        </p:txBody>
      </p:sp>
      <p:sp>
        <p:nvSpPr>
          <p:cNvPr id="18" name="文字方塊 17"/>
          <p:cNvSpPr txBox="1"/>
          <p:nvPr/>
        </p:nvSpPr>
        <p:spPr>
          <a:xfrm>
            <a:off x="6016761" y="3889775"/>
            <a:ext cx="2591855" cy="2492990"/>
          </a:xfrm>
          <a:prstGeom prst="rect">
            <a:avLst/>
          </a:prstGeom>
          <a:noFill/>
        </p:spPr>
        <p:txBody>
          <a:bodyPr wrap="square" rtlCol="0">
            <a:spAutoFit/>
          </a:bodyPr>
          <a:lstStyle/>
          <a:p>
            <a:r>
              <a:rPr lang="zh-TW" altLang="en-US" sz="2600" dirty="0" smtClean="0">
                <a:latin typeface="微軟正黑體" panose="020B0604030504040204" pitchFamily="34" charset="-120"/>
                <a:ea typeface="微軟正黑體" panose="020B0604030504040204" pitchFamily="34" charset="-120"/>
              </a:rPr>
              <a:t>運用較複雜的科學模型、理論、儀器設備，獨立或與同儕合作規畫執行完整的科學探究計畫</a:t>
            </a:r>
            <a:endParaRPr lang="zh-TW" altLang="en-US" sz="2600" dirty="0">
              <a:latin typeface="微軟正黑體" panose="020B0604030504040204" pitchFamily="34" charset="-120"/>
              <a:ea typeface="微軟正黑體" panose="020B0604030504040204" pitchFamily="34" charset="-120"/>
            </a:endParaRPr>
          </a:p>
        </p:txBody>
      </p:sp>
      <p:sp>
        <p:nvSpPr>
          <p:cNvPr id="15" name="標題 1"/>
          <p:cNvSpPr>
            <a:spLocks noGrp="1"/>
          </p:cNvSpPr>
          <p:nvPr>
            <p:ph type="title"/>
          </p:nvPr>
        </p:nvSpPr>
        <p:spPr>
          <a:xfrm>
            <a:off x="548641" y="1039711"/>
            <a:ext cx="8092895" cy="994172"/>
          </a:xfrm>
        </p:spPr>
        <p:txBody>
          <a:bodyPr rtlCol="0">
            <a:noAutofit/>
          </a:bodyPr>
          <a:lstStyle/>
          <a:p>
            <a:pPr algn="ctr" eaLnBrk="1" fontAlgn="auto" hangingPunct="1">
              <a:lnSpc>
                <a:spcPts val="4600"/>
              </a:lnSpc>
              <a:spcAft>
                <a:spcPts val="0"/>
              </a:spcAft>
              <a:defRPr/>
            </a:pPr>
            <a:r>
              <a:rPr lang="zh-TW" altLang="en-US" sz="32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自然科學領域承續</a:t>
            </a:r>
            <a:r>
              <a:rPr lang="en-US" altLang="zh-TW" sz="32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a:t>
            </a:r>
            <a:r>
              <a:rPr lang="zh-TW" altLang="en-US" sz="32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總綱</a:t>
            </a:r>
            <a:r>
              <a:rPr lang="en-US" altLang="zh-TW" sz="32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a:t>
            </a:r>
            <a:r>
              <a:rPr lang="zh-TW" altLang="en-US" sz="32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理念、</a:t>
            </a:r>
            <a:r>
              <a:rPr lang="zh-TW" altLang="en-US" sz="3200" b="1" spc="400"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目標</a:t>
            </a:r>
            <a:r>
              <a:rPr lang="en-US" altLang="zh-TW" sz="32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
            </a:r>
            <a:br>
              <a:rPr lang="en-US" altLang="zh-TW" sz="32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br>
            <a:r>
              <a:rPr lang="zh-TW" altLang="en-US" sz="32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研發素養導向與多元適性課綱</a:t>
            </a:r>
            <a:br>
              <a:rPr lang="zh-TW" altLang="en-US" sz="32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br>
            <a:r>
              <a:rPr lang="en-US" altLang="zh-TW" sz="32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
            </a:r>
            <a:br>
              <a:rPr lang="en-US" altLang="zh-TW" sz="32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br>
            <a:endParaRPr lang="zh-TW" altLang="en-US" sz="32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p:txBody>
      </p:sp>
      <p:sp>
        <p:nvSpPr>
          <p:cNvPr id="14" name="投影片編號版面配置區 3"/>
          <p:cNvSpPr>
            <a:spLocks noGrp="1"/>
          </p:cNvSpPr>
          <p:nvPr>
            <p:ph type="sldNum" sz="quarter" idx="12"/>
          </p:nvPr>
        </p:nvSpPr>
        <p:spPr>
          <a:xfrm>
            <a:off x="7086600" y="6492875"/>
            <a:ext cx="2057400" cy="365125"/>
          </a:xfrm>
        </p:spPr>
        <p:txBody>
          <a:bodyPr/>
          <a:lstStyle/>
          <a:p>
            <a:pPr>
              <a:defRPr/>
            </a:pPr>
            <a:r>
              <a:rPr lang="en-US" altLang="zh-TW" dirty="0" smtClean="0"/>
              <a:t>22</a:t>
            </a:r>
            <a:endParaRPr lang="zh-TW" altLang="en-US" dirty="0"/>
          </a:p>
        </p:txBody>
      </p:sp>
    </p:spTree>
    <p:extLst>
      <p:ext uri="{BB962C8B-B14F-4D97-AF65-F5344CB8AC3E}">
        <p14:creationId xmlns:p14="http://schemas.microsoft.com/office/powerpoint/2010/main" val="7908773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06400" y="130175"/>
            <a:ext cx="8474075" cy="825500"/>
          </a:xfrm>
        </p:spPr>
        <p:txBody>
          <a:bodyPr rtlCol="0">
            <a:normAutofit/>
          </a:bodyPr>
          <a:lstStyle/>
          <a:p>
            <a:pPr algn="ctr" eaLnBrk="1" fontAlgn="auto" hangingPunct="1">
              <a:spcAft>
                <a:spcPts val="0"/>
              </a:spcAft>
              <a:defRPr/>
            </a:pPr>
            <a:r>
              <a:rPr lang="zh-TW" altLang="en-US"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rPr>
              <a:t>自然科學領綱</a:t>
            </a:r>
            <a:r>
              <a:rPr lang="zh-TW" altLang="en-US" sz="3600" b="1" spc="400"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核心</a:t>
            </a:r>
            <a:r>
              <a:rPr lang="zh-TW" altLang="en-US"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素養舉隅</a:t>
            </a:r>
          </a:p>
        </p:txBody>
      </p:sp>
      <p:sp>
        <p:nvSpPr>
          <p:cNvPr id="24" name="圓角矩形 23"/>
          <p:cNvSpPr/>
          <p:nvPr/>
        </p:nvSpPr>
        <p:spPr>
          <a:xfrm>
            <a:off x="703263" y="5832475"/>
            <a:ext cx="1512887" cy="792163"/>
          </a:xfrm>
          <a:prstGeom prst="roundRect">
            <a:avLst/>
          </a:prstGeom>
          <a:solidFill>
            <a:schemeClr val="accent4">
              <a:lumMod val="20000"/>
              <a:lumOff val="80000"/>
            </a:schemeClr>
          </a:solidFill>
          <a:ln/>
        </p:spPr>
        <p:style>
          <a:lnRef idx="3">
            <a:schemeClr val="lt1"/>
          </a:lnRef>
          <a:fillRef idx="1">
            <a:schemeClr val="accent6"/>
          </a:fillRef>
          <a:effectRef idx="1">
            <a:schemeClr val="accent6"/>
          </a:effectRef>
          <a:fontRef idx="minor">
            <a:schemeClr val="lt1"/>
          </a:fontRef>
        </p:style>
        <p:txBody>
          <a:bodyPr anchor="ctr"/>
          <a:lstStyle/>
          <a:p>
            <a:pPr algn="ctr" eaLnBrk="1" fontAlgn="auto" hangingPunct="1">
              <a:spcBef>
                <a:spcPts val="0"/>
              </a:spcBef>
              <a:spcAft>
                <a:spcPts val="0"/>
              </a:spcAft>
              <a:defRPr/>
            </a:pPr>
            <a:r>
              <a:rPr lang="zh-TW" altLang="en-US" dirty="0">
                <a:solidFill>
                  <a:schemeClr val="tx1">
                    <a:lumMod val="85000"/>
                    <a:lumOff val="15000"/>
                  </a:schemeClr>
                </a:solidFill>
                <a:latin typeface="微軟正黑體" panose="020B0604030504040204" pitchFamily="34" charset="-120"/>
                <a:ea typeface="微軟正黑體" panose="020B0604030504040204" pitchFamily="34" charset="-120"/>
              </a:rPr>
              <a:t>體驗實踐</a:t>
            </a:r>
            <a:endParaRPr lang="en-US" altLang="zh-TW" dirty="0">
              <a:solidFill>
                <a:schemeClr val="tx1">
                  <a:lumMod val="85000"/>
                  <a:lumOff val="15000"/>
                </a:schemeClr>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r>
              <a:rPr lang="zh-TW" altLang="en-US" dirty="0">
                <a:solidFill>
                  <a:schemeClr val="tx1">
                    <a:lumMod val="85000"/>
                    <a:lumOff val="15000"/>
                  </a:schemeClr>
                </a:solidFill>
                <a:latin typeface="微軟正黑體" panose="020B0604030504040204" pitchFamily="34" charset="-120"/>
                <a:ea typeface="微軟正黑體" panose="020B0604030504040204" pitchFamily="34" charset="-120"/>
              </a:rPr>
              <a:t>日常生活</a:t>
            </a:r>
          </a:p>
        </p:txBody>
      </p:sp>
      <p:sp>
        <p:nvSpPr>
          <p:cNvPr id="25" name="向右箭號 24"/>
          <p:cNvSpPr/>
          <p:nvPr/>
        </p:nvSpPr>
        <p:spPr>
          <a:xfrm>
            <a:off x="2305050" y="6057900"/>
            <a:ext cx="287338" cy="360363"/>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latin typeface="微軟正黑體" panose="020B0604030504040204" pitchFamily="34" charset="-120"/>
              <a:ea typeface="微軟正黑體" panose="020B0604030504040204" pitchFamily="34" charset="-120"/>
            </a:endParaRPr>
          </a:p>
        </p:txBody>
      </p:sp>
      <p:sp>
        <p:nvSpPr>
          <p:cNvPr id="26" name="圓角矩形 25"/>
          <p:cNvSpPr/>
          <p:nvPr/>
        </p:nvSpPr>
        <p:spPr>
          <a:xfrm>
            <a:off x="2625725" y="5842000"/>
            <a:ext cx="1512888" cy="792163"/>
          </a:xfrm>
          <a:prstGeom prst="roundRect">
            <a:avLst/>
          </a:prstGeom>
          <a:solidFill>
            <a:schemeClr val="accent4">
              <a:lumMod val="40000"/>
              <a:lumOff val="60000"/>
            </a:schemeClr>
          </a:solidFill>
          <a:ln/>
        </p:spPr>
        <p:style>
          <a:lnRef idx="3">
            <a:schemeClr val="lt1"/>
          </a:lnRef>
          <a:fillRef idx="1">
            <a:schemeClr val="accent6"/>
          </a:fillRef>
          <a:effectRef idx="1">
            <a:schemeClr val="accent6"/>
          </a:effectRef>
          <a:fontRef idx="minor">
            <a:schemeClr val="lt1"/>
          </a:fontRef>
        </p:style>
        <p:txBody>
          <a:bodyPr anchor="ctr"/>
          <a:lstStyle/>
          <a:p>
            <a:pPr algn="ctr" eaLnBrk="1" fontAlgn="auto" hangingPunct="1">
              <a:spcBef>
                <a:spcPts val="0"/>
              </a:spcBef>
              <a:spcAft>
                <a:spcPts val="0"/>
              </a:spcAft>
              <a:defRPr/>
            </a:pPr>
            <a:r>
              <a:rPr lang="zh-TW" altLang="en-US" dirty="0">
                <a:solidFill>
                  <a:schemeClr val="tx1">
                    <a:lumMod val="85000"/>
                    <a:lumOff val="15000"/>
                  </a:schemeClr>
                </a:solidFill>
                <a:latin typeface="微軟正黑體" panose="020B0604030504040204" pitchFamily="34" charset="-120"/>
                <a:ea typeface="微軟正黑體" panose="020B0604030504040204" pitchFamily="34" charset="-120"/>
              </a:rPr>
              <a:t>有效解決</a:t>
            </a:r>
            <a:endParaRPr lang="en-US" altLang="zh-TW" dirty="0">
              <a:solidFill>
                <a:schemeClr val="tx1">
                  <a:lumMod val="85000"/>
                  <a:lumOff val="15000"/>
                </a:schemeClr>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r>
              <a:rPr lang="zh-TW" altLang="en-US" dirty="0">
                <a:solidFill>
                  <a:schemeClr val="tx1">
                    <a:lumMod val="85000"/>
                    <a:lumOff val="15000"/>
                  </a:schemeClr>
                </a:solidFill>
                <a:latin typeface="微軟正黑體" panose="020B0604030504040204" pitchFamily="34" charset="-120"/>
                <a:ea typeface="微軟正黑體" panose="020B0604030504040204" pitchFamily="34" charset="-120"/>
              </a:rPr>
              <a:t>生活問題</a:t>
            </a:r>
          </a:p>
        </p:txBody>
      </p:sp>
      <p:sp>
        <p:nvSpPr>
          <p:cNvPr id="27" name="向右箭號 26"/>
          <p:cNvSpPr/>
          <p:nvPr/>
        </p:nvSpPr>
        <p:spPr>
          <a:xfrm>
            <a:off x="4249738" y="6045200"/>
            <a:ext cx="285750" cy="360363"/>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latin typeface="微軟正黑體" panose="020B0604030504040204" pitchFamily="34" charset="-120"/>
              <a:ea typeface="微軟正黑體" panose="020B0604030504040204" pitchFamily="34" charset="-120"/>
            </a:endParaRPr>
          </a:p>
        </p:txBody>
      </p:sp>
      <p:sp>
        <p:nvSpPr>
          <p:cNvPr id="28" name="圓角矩形 27"/>
          <p:cNvSpPr/>
          <p:nvPr/>
        </p:nvSpPr>
        <p:spPr>
          <a:xfrm>
            <a:off x="4646613" y="5829300"/>
            <a:ext cx="1512887" cy="792163"/>
          </a:xfrm>
          <a:prstGeom prst="roundRect">
            <a:avLst/>
          </a:prstGeom>
          <a:solidFill>
            <a:schemeClr val="accent4">
              <a:lumMod val="60000"/>
              <a:lumOff val="40000"/>
            </a:schemeClr>
          </a:solidFill>
          <a:ln/>
        </p:spPr>
        <p:style>
          <a:lnRef idx="3">
            <a:schemeClr val="lt1"/>
          </a:lnRef>
          <a:fillRef idx="1">
            <a:schemeClr val="accent6"/>
          </a:fillRef>
          <a:effectRef idx="1">
            <a:schemeClr val="accent6"/>
          </a:effectRef>
          <a:fontRef idx="minor">
            <a:schemeClr val="lt1"/>
          </a:fontRef>
        </p:style>
        <p:txBody>
          <a:bodyPr anchor="ctr"/>
          <a:lstStyle/>
          <a:p>
            <a:pPr algn="ctr" eaLnBrk="1" fontAlgn="auto" hangingPunct="1">
              <a:spcBef>
                <a:spcPts val="0"/>
              </a:spcBef>
              <a:spcAft>
                <a:spcPts val="0"/>
              </a:spcAft>
              <a:defRPr/>
            </a:pPr>
            <a:r>
              <a:rPr lang="zh-TW" altLang="en-US" dirty="0">
                <a:solidFill>
                  <a:schemeClr val="tx1">
                    <a:lumMod val="85000"/>
                    <a:lumOff val="15000"/>
                  </a:schemeClr>
                </a:solidFill>
                <a:latin typeface="微軟正黑體" panose="020B0604030504040204" pitchFamily="34" charset="-120"/>
                <a:ea typeface="微軟正黑體" panose="020B0604030504040204" pitchFamily="34" charset="-120"/>
              </a:rPr>
              <a:t>有效解決</a:t>
            </a:r>
            <a:endParaRPr lang="en-US" altLang="zh-TW" dirty="0">
              <a:solidFill>
                <a:schemeClr val="tx1">
                  <a:lumMod val="85000"/>
                  <a:lumOff val="15000"/>
                </a:schemeClr>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r>
              <a:rPr lang="zh-TW" altLang="en-US" dirty="0">
                <a:solidFill>
                  <a:schemeClr val="tx1">
                    <a:lumMod val="85000"/>
                    <a:lumOff val="15000"/>
                  </a:schemeClr>
                </a:solidFill>
                <a:latin typeface="微軟正黑體" panose="020B0604030504040204" pitchFamily="34" charset="-120"/>
                <a:ea typeface="微軟正黑體" panose="020B0604030504040204" pitchFamily="34" charset="-120"/>
              </a:rPr>
              <a:t>人生問題</a:t>
            </a:r>
          </a:p>
        </p:txBody>
      </p:sp>
      <p:sp>
        <p:nvSpPr>
          <p:cNvPr id="29" name="圓角矩形 28"/>
          <p:cNvSpPr/>
          <p:nvPr/>
        </p:nvSpPr>
        <p:spPr>
          <a:xfrm>
            <a:off x="703263" y="4829175"/>
            <a:ext cx="1512887" cy="792163"/>
          </a:xfrm>
          <a:prstGeom prst="roundRect">
            <a:avLst/>
          </a:prstGeom>
          <a:solidFill>
            <a:schemeClr val="accent6">
              <a:lumMod val="20000"/>
              <a:lumOff val="80000"/>
            </a:schemeClr>
          </a:solidFill>
          <a:ln/>
        </p:spPr>
        <p:style>
          <a:lnRef idx="3">
            <a:schemeClr val="lt1"/>
          </a:lnRef>
          <a:fillRef idx="1">
            <a:schemeClr val="accent6"/>
          </a:fillRef>
          <a:effectRef idx="1">
            <a:schemeClr val="accent6"/>
          </a:effectRef>
          <a:fontRef idx="minor">
            <a:schemeClr val="lt1"/>
          </a:fontRef>
        </p:style>
        <p:txBody>
          <a:bodyPr anchor="ctr"/>
          <a:lstStyle/>
          <a:p>
            <a:pPr algn="ctr" eaLnBrk="1" fontAlgn="auto" hangingPunct="1">
              <a:spcBef>
                <a:spcPts val="0"/>
              </a:spcBef>
              <a:spcAft>
                <a:spcPts val="0"/>
              </a:spcAft>
              <a:defRPr/>
            </a:pPr>
            <a:r>
              <a:rPr lang="zh-TW" altLang="en-US" sz="2000" dirty="0">
                <a:solidFill>
                  <a:schemeClr val="tx1">
                    <a:lumMod val="85000"/>
                    <a:lumOff val="15000"/>
                  </a:schemeClr>
                </a:solidFill>
                <a:latin typeface="微軟正黑體" panose="020B0604030504040204" pitchFamily="34" charset="-120"/>
                <a:ea typeface="微軟正黑體" panose="020B0604030504040204" pitchFamily="34" charset="-120"/>
              </a:rPr>
              <a:t>初探邏輯</a:t>
            </a:r>
          </a:p>
        </p:txBody>
      </p:sp>
      <p:sp>
        <p:nvSpPr>
          <p:cNvPr id="30" name="向右箭號 29"/>
          <p:cNvSpPr/>
          <p:nvPr/>
        </p:nvSpPr>
        <p:spPr>
          <a:xfrm>
            <a:off x="2306638" y="5045075"/>
            <a:ext cx="288925" cy="360363"/>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latin typeface="微軟正黑體" panose="020B0604030504040204" pitchFamily="34" charset="-120"/>
              <a:ea typeface="微軟正黑體" panose="020B0604030504040204" pitchFamily="34" charset="-120"/>
            </a:endParaRPr>
          </a:p>
        </p:txBody>
      </p:sp>
      <p:sp>
        <p:nvSpPr>
          <p:cNvPr id="31" name="圓角矩形 30"/>
          <p:cNvSpPr/>
          <p:nvPr/>
        </p:nvSpPr>
        <p:spPr>
          <a:xfrm>
            <a:off x="2630488" y="4829175"/>
            <a:ext cx="1512887" cy="792163"/>
          </a:xfrm>
          <a:prstGeom prst="roundRect">
            <a:avLst/>
          </a:prstGeom>
          <a:solidFill>
            <a:schemeClr val="accent6">
              <a:lumMod val="40000"/>
              <a:lumOff val="60000"/>
            </a:schemeClr>
          </a:solidFill>
          <a:ln/>
        </p:spPr>
        <p:style>
          <a:lnRef idx="3">
            <a:schemeClr val="lt1"/>
          </a:lnRef>
          <a:fillRef idx="1">
            <a:schemeClr val="accent6"/>
          </a:fillRef>
          <a:effectRef idx="1">
            <a:schemeClr val="accent6"/>
          </a:effectRef>
          <a:fontRef idx="minor">
            <a:schemeClr val="lt1"/>
          </a:fontRef>
        </p:style>
        <p:txBody>
          <a:bodyPr anchor="ctr"/>
          <a:lstStyle/>
          <a:p>
            <a:pPr algn="ctr" eaLnBrk="1" fontAlgn="auto" hangingPunct="1">
              <a:spcBef>
                <a:spcPts val="0"/>
              </a:spcBef>
              <a:spcAft>
                <a:spcPts val="0"/>
              </a:spcAft>
              <a:defRPr/>
            </a:pPr>
            <a:r>
              <a:rPr lang="zh-TW" altLang="en-US" sz="2000" dirty="0">
                <a:solidFill>
                  <a:schemeClr val="tx1">
                    <a:lumMod val="85000"/>
                    <a:lumOff val="15000"/>
                  </a:schemeClr>
                </a:solidFill>
                <a:latin typeface="微軟正黑體" panose="020B0604030504040204" pitchFamily="34" charset="-120"/>
                <a:ea typeface="微軟正黑體" panose="020B0604030504040204" pitchFamily="34" charset="-120"/>
              </a:rPr>
              <a:t>思辨能力</a:t>
            </a:r>
          </a:p>
        </p:txBody>
      </p:sp>
      <p:sp>
        <p:nvSpPr>
          <p:cNvPr id="32" name="向右箭號 31"/>
          <p:cNvSpPr/>
          <p:nvPr/>
        </p:nvSpPr>
        <p:spPr>
          <a:xfrm>
            <a:off x="4241800" y="5045075"/>
            <a:ext cx="287338" cy="360363"/>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latin typeface="微軟正黑體" panose="020B0604030504040204" pitchFamily="34" charset="-120"/>
              <a:ea typeface="微軟正黑體" panose="020B0604030504040204" pitchFamily="34" charset="-120"/>
            </a:endParaRPr>
          </a:p>
        </p:txBody>
      </p:sp>
      <p:sp>
        <p:nvSpPr>
          <p:cNvPr id="33" name="圓角矩形 32"/>
          <p:cNvSpPr/>
          <p:nvPr/>
        </p:nvSpPr>
        <p:spPr>
          <a:xfrm>
            <a:off x="4675188" y="4829175"/>
            <a:ext cx="1511300" cy="792163"/>
          </a:xfrm>
          <a:prstGeom prst="roundRect">
            <a:avLst/>
          </a:prstGeom>
          <a:solidFill>
            <a:schemeClr val="accent6">
              <a:lumMod val="60000"/>
              <a:lumOff val="40000"/>
            </a:schemeClr>
          </a:solidFill>
          <a:ln/>
        </p:spPr>
        <p:style>
          <a:lnRef idx="3">
            <a:schemeClr val="lt1"/>
          </a:lnRef>
          <a:fillRef idx="1">
            <a:schemeClr val="accent6"/>
          </a:fillRef>
          <a:effectRef idx="1">
            <a:schemeClr val="accent6"/>
          </a:effectRef>
          <a:fontRef idx="minor">
            <a:schemeClr val="lt1"/>
          </a:fontRef>
        </p:style>
        <p:txBody>
          <a:bodyPr anchor="ctr"/>
          <a:lstStyle/>
          <a:p>
            <a:pPr algn="ctr" eaLnBrk="1" fontAlgn="auto" hangingPunct="1">
              <a:spcBef>
                <a:spcPts val="0"/>
              </a:spcBef>
              <a:spcAft>
                <a:spcPts val="0"/>
              </a:spcAft>
              <a:defRPr/>
            </a:pPr>
            <a:r>
              <a:rPr lang="zh-TW" altLang="en-US" sz="2000" dirty="0">
                <a:solidFill>
                  <a:schemeClr val="tx1">
                    <a:lumMod val="85000"/>
                    <a:lumOff val="15000"/>
                  </a:schemeClr>
                </a:solidFill>
                <a:latin typeface="微軟正黑體" panose="020B0604030504040204" pitchFamily="34" charset="-120"/>
                <a:ea typeface="微軟正黑體" panose="020B0604030504040204" pitchFamily="34" charset="-120"/>
              </a:rPr>
              <a:t>系統思維</a:t>
            </a:r>
          </a:p>
        </p:txBody>
      </p:sp>
      <p:sp>
        <p:nvSpPr>
          <p:cNvPr id="45087" name="投影片編號版面配置區 2"/>
          <p:cNvSpPr>
            <a:spLocks noGrp="1"/>
          </p:cNvSpPr>
          <p:nvPr>
            <p:ph type="sldNum" sz="quarter" idx="12"/>
          </p:nvPr>
        </p:nvSpPr>
        <p:spPr bwMode="auto">
          <a:xfrm>
            <a:off x="7086600" y="6451600"/>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3CA878A8-3441-4478-819B-DA6EBDEC8564}" type="slidenum">
              <a:rPr lang="zh-TW" altLang="en-US" sz="1200" smtClean="0">
                <a:solidFill>
                  <a:srgbClr val="898989"/>
                </a:solidFill>
              </a:rPr>
              <a:pPr>
                <a:lnSpc>
                  <a:spcPct val="100000"/>
                </a:lnSpc>
                <a:spcBef>
                  <a:spcPct val="0"/>
                </a:spcBef>
                <a:buFontTx/>
                <a:buNone/>
              </a:pPr>
              <a:t>23</a:t>
            </a:fld>
            <a:endParaRPr lang="zh-TW" altLang="en-US" sz="1200" smtClean="0">
              <a:solidFill>
                <a:srgbClr val="898989"/>
              </a:solidFill>
            </a:endParaRPr>
          </a:p>
        </p:txBody>
      </p:sp>
      <p:graphicFrame>
        <p:nvGraphicFramePr>
          <p:cNvPr id="18" name="內容版面配置區 3"/>
          <p:cNvGraphicFramePr>
            <a:graphicFrameLocks/>
          </p:cNvGraphicFramePr>
          <p:nvPr>
            <p:extLst>
              <p:ext uri="{D42A27DB-BD31-4B8C-83A1-F6EECF244321}">
                <p14:modId xmlns:p14="http://schemas.microsoft.com/office/powerpoint/2010/main" val="3209859879"/>
              </p:ext>
            </p:extLst>
          </p:nvPr>
        </p:nvGraphicFramePr>
        <p:xfrm>
          <a:off x="406400" y="882490"/>
          <a:ext cx="8322820" cy="3749040"/>
        </p:xfrm>
        <a:graphic>
          <a:graphicData uri="http://schemas.openxmlformats.org/drawingml/2006/table">
            <a:tbl>
              <a:tblPr firstRow="1" bandRow="1">
                <a:tableStyleId>{1E171933-4619-4E11-9A3F-F7608DF75F80}</a:tableStyleId>
              </a:tblPr>
              <a:tblGrid>
                <a:gridCol w="785093">
                  <a:extLst>
                    <a:ext uri="{9D8B030D-6E8A-4147-A177-3AD203B41FA5}">
                      <a16:colId xmlns:a16="http://schemas.microsoft.com/office/drawing/2014/main" xmlns="" val="20000"/>
                    </a:ext>
                  </a:extLst>
                </a:gridCol>
                <a:gridCol w="852092">
                  <a:extLst>
                    <a:ext uri="{9D8B030D-6E8A-4147-A177-3AD203B41FA5}">
                      <a16:colId xmlns:a16="http://schemas.microsoft.com/office/drawing/2014/main" xmlns="" val="20001"/>
                    </a:ext>
                  </a:extLst>
                </a:gridCol>
                <a:gridCol w="1718520">
                  <a:extLst>
                    <a:ext uri="{9D8B030D-6E8A-4147-A177-3AD203B41FA5}">
                      <a16:colId xmlns:a16="http://schemas.microsoft.com/office/drawing/2014/main" xmlns="" val="20002"/>
                    </a:ext>
                  </a:extLst>
                </a:gridCol>
                <a:gridCol w="1765183">
                  <a:extLst>
                    <a:ext uri="{9D8B030D-6E8A-4147-A177-3AD203B41FA5}">
                      <a16:colId xmlns:a16="http://schemas.microsoft.com/office/drawing/2014/main" xmlns="" val="20003"/>
                    </a:ext>
                  </a:extLst>
                </a:gridCol>
                <a:gridCol w="1641326">
                  <a:extLst>
                    <a:ext uri="{9D8B030D-6E8A-4147-A177-3AD203B41FA5}">
                      <a16:colId xmlns:a16="http://schemas.microsoft.com/office/drawing/2014/main" xmlns="" val="20004"/>
                    </a:ext>
                  </a:extLst>
                </a:gridCol>
                <a:gridCol w="1560606">
                  <a:extLst>
                    <a:ext uri="{9D8B030D-6E8A-4147-A177-3AD203B41FA5}">
                      <a16:colId xmlns:a16="http://schemas.microsoft.com/office/drawing/2014/main" xmlns="" val="20005"/>
                    </a:ext>
                  </a:extLst>
                </a:gridCol>
              </a:tblGrid>
              <a:tr h="822960">
                <a:tc>
                  <a:txBody>
                    <a:bodyPr/>
                    <a:lstStyle/>
                    <a:p>
                      <a:pPr marL="0" algn="ctr" defTabSz="914400" rtl="0" eaLnBrk="1" latinLnBrk="0" hangingPunct="1">
                        <a:spcAft>
                          <a:spcPts val="0"/>
                        </a:spcAft>
                      </a:pPr>
                      <a:r>
                        <a:rPr lang="zh-TW" sz="1600" b="1" kern="100" dirty="0">
                          <a:solidFill>
                            <a:schemeClr val="accent4">
                              <a:lumMod val="50000"/>
                            </a:schemeClr>
                          </a:solidFill>
                          <a:effectLst/>
                          <a:latin typeface="微軟正黑體" panose="020B0604030504040204" pitchFamily="34" charset="-120"/>
                          <a:ea typeface="微軟正黑體" panose="020B0604030504040204" pitchFamily="34" charset="-120"/>
                          <a:cs typeface="+mn-cs"/>
                        </a:rPr>
                        <a:t>總綱核心素養面向</a:t>
                      </a:r>
                    </a:p>
                  </a:txBody>
                  <a:tcPr marL="51439" marR="51439" marT="0" marB="0" anchor="ctr"/>
                </a:tc>
                <a:tc>
                  <a:txBody>
                    <a:bodyPr/>
                    <a:lstStyle/>
                    <a:p>
                      <a:pPr marL="0" algn="ctr" defTabSz="914400" rtl="0" eaLnBrk="1" latinLnBrk="0" hangingPunct="1">
                        <a:spcAft>
                          <a:spcPts val="0"/>
                        </a:spcAft>
                      </a:pPr>
                      <a:r>
                        <a:rPr lang="zh-TW" sz="1600" b="1" kern="100" dirty="0">
                          <a:solidFill>
                            <a:schemeClr val="accent4">
                              <a:lumMod val="50000"/>
                            </a:schemeClr>
                          </a:solidFill>
                          <a:effectLst/>
                          <a:latin typeface="微軟正黑體" panose="020B0604030504040204" pitchFamily="34" charset="-120"/>
                          <a:ea typeface="微軟正黑體" panose="020B0604030504040204" pitchFamily="34" charset="-120"/>
                          <a:cs typeface="+mn-cs"/>
                        </a:rPr>
                        <a:t>總綱</a:t>
                      </a:r>
                    </a:p>
                    <a:p>
                      <a:pPr marL="0" algn="ctr" defTabSz="914400" rtl="0" eaLnBrk="1" latinLnBrk="0" hangingPunct="1">
                        <a:spcAft>
                          <a:spcPts val="0"/>
                        </a:spcAft>
                      </a:pPr>
                      <a:r>
                        <a:rPr lang="zh-TW" sz="1600" b="1" kern="100" dirty="0" smtClean="0">
                          <a:solidFill>
                            <a:schemeClr val="accent4">
                              <a:lumMod val="50000"/>
                            </a:schemeClr>
                          </a:solidFill>
                          <a:effectLst/>
                          <a:latin typeface="微軟正黑體" panose="020B0604030504040204" pitchFamily="34" charset="-120"/>
                          <a:ea typeface="微軟正黑體" panose="020B0604030504040204" pitchFamily="34" charset="-120"/>
                          <a:cs typeface="+mn-cs"/>
                        </a:rPr>
                        <a:t>核心</a:t>
                      </a:r>
                      <a:endParaRPr lang="en-US" altLang="zh-TW" sz="1600" b="1" kern="100" dirty="0" smtClean="0">
                        <a:solidFill>
                          <a:schemeClr val="accent4">
                            <a:lumMod val="50000"/>
                          </a:schemeClr>
                        </a:solidFill>
                        <a:effectLst/>
                        <a:latin typeface="微軟正黑體" panose="020B0604030504040204" pitchFamily="34" charset="-120"/>
                        <a:ea typeface="微軟正黑體" panose="020B0604030504040204" pitchFamily="34" charset="-120"/>
                        <a:cs typeface="+mn-cs"/>
                      </a:endParaRPr>
                    </a:p>
                    <a:p>
                      <a:pPr marL="0" algn="ctr" defTabSz="914400" rtl="0" eaLnBrk="1" latinLnBrk="0" hangingPunct="1">
                        <a:spcAft>
                          <a:spcPts val="0"/>
                        </a:spcAft>
                      </a:pPr>
                      <a:r>
                        <a:rPr lang="zh-TW" sz="1600" b="1" kern="100" dirty="0" smtClean="0">
                          <a:solidFill>
                            <a:schemeClr val="accent4">
                              <a:lumMod val="50000"/>
                            </a:schemeClr>
                          </a:solidFill>
                          <a:effectLst/>
                          <a:latin typeface="微軟正黑體" panose="020B0604030504040204" pitchFamily="34" charset="-120"/>
                          <a:ea typeface="微軟正黑體" panose="020B0604030504040204" pitchFamily="34" charset="-120"/>
                          <a:cs typeface="+mn-cs"/>
                        </a:rPr>
                        <a:t>素養</a:t>
                      </a:r>
                      <a:endParaRPr lang="zh-TW" sz="1600" b="1" kern="100" dirty="0">
                        <a:solidFill>
                          <a:schemeClr val="accent4">
                            <a:lumMod val="50000"/>
                          </a:schemeClr>
                        </a:solidFill>
                        <a:effectLst/>
                        <a:latin typeface="微軟正黑體" panose="020B0604030504040204" pitchFamily="34" charset="-120"/>
                        <a:ea typeface="微軟正黑體" panose="020B0604030504040204" pitchFamily="34" charset="-120"/>
                        <a:cs typeface="+mn-cs"/>
                      </a:endParaRPr>
                    </a:p>
                    <a:p>
                      <a:pPr marL="0" algn="ctr" defTabSz="914400" rtl="0" eaLnBrk="1" latinLnBrk="0" hangingPunct="1">
                        <a:spcAft>
                          <a:spcPts val="0"/>
                        </a:spcAft>
                      </a:pPr>
                      <a:r>
                        <a:rPr lang="zh-TW" sz="1600" b="1" kern="100" dirty="0">
                          <a:solidFill>
                            <a:schemeClr val="accent4">
                              <a:lumMod val="50000"/>
                            </a:schemeClr>
                          </a:solidFill>
                          <a:effectLst/>
                          <a:latin typeface="微軟正黑體" panose="020B0604030504040204" pitchFamily="34" charset="-120"/>
                          <a:ea typeface="微軟正黑體" panose="020B0604030504040204" pitchFamily="34" charset="-120"/>
                          <a:cs typeface="+mn-cs"/>
                        </a:rPr>
                        <a:t>項目</a:t>
                      </a:r>
                    </a:p>
                  </a:txBody>
                  <a:tcPr marL="51439" marR="51439" marT="0" marB="0" anchor="ctr"/>
                </a:tc>
                <a:tc>
                  <a:txBody>
                    <a:bodyPr/>
                    <a:lstStyle/>
                    <a:p>
                      <a:pPr marL="0" algn="ctr" defTabSz="914400" rtl="0" eaLnBrk="1" latinLnBrk="0" hangingPunct="1">
                        <a:spcAft>
                          <a:spcPts val="0"/>
                        </a:spcAft>
                      </a:pPr>
                      <a:r>
                        <a:rPr lang="zh-TW" sz="1600" b="1" kern="100" dirty="0">
                          <a:solidFill>
                            <a:schemeClr val="accent4">
                              <a:lumMod val="50000"/>
                            </a:schemeClr>
                          </a:solidFill>
                          <a:effectLst/>
                          <a:latin typeface="微軟正黑體" panose="020B0604030504040204" pitchFamily="34" charset="-120"/>
                          <a:ea typeface="微軟正黑體" panose="020B0604030504040204" pitchFamily="34" charset="-120"/>
                          <a:cs typeface="+mn-cs"/>
                        </a:rPr>
                        <a:t>項目說明</a:t>
                      </a:r>
                    </a:p>
                  </a:txBody>
                  <a:tcPr marL="51439" marR="51439" marT="0" marB="0" anchor="ctr"/>
                </a:tc>
                <a:tc>
                  <a:txBody>
                    <a:bodyPr/>
                    <a:lstStyle/>
                    <a:p>
                      <a:pPr marL="0" algn="ctr" defTabSz="914400" rtl="0" eaLnBrk="1" latinLnBrk="0" hangingPunct="1">
                        <a:spcAft>
                          <a:spcPts val="0"/>
                        </a:spcAft>
                      </a:pPr>
                      <a:r>
                        <a:rPr lang="zh-TW" sz="1600" b="1" kern="100" dirty="0">
                          <a:solidFill>
                            <a:schemeClr val="accent4">
                              <a:lumMod val="50000"/>
                            </a:schemeClr>
                          </a:solidFill>
                          <a:effectLst/>
                          <a:latin typeface="微軟正黑體" panose="020B0604030504040204" pitchFamily="34" charset="-120"/>
                          <a:ea typeface="微軟正黑體" panose="020B0604030504040204" pitchFamily="34" charset="-120"/>
                          <a:cs typeface="+mn-cs"/>
                        </a:rPr>
                        <a:t>國民小學教育</a:t>
                      </a:r>
                    </a:p>
                    <a:p>
                      <a:pPr marL="0" algn="ctr" defTabSz="914400" rtl="0" eaLnBrk="1" latinLnBrk="0" hangingPunct="1">
                        <a:spcAft>
                          <a:spcPts val="0"/>
                        </a:spcAft>
                      </a:pPr>
                      <a:r>
                        <a:rPr lang="en-US" sz="1600" b="1" kern="100" dirty="0">
                          <a:solidFill>
                            <a:schemeClr val="accent4">
                              <a:lumMod val="50000"/>
                            </a:schemeClr>
                          </a:solidFill>
                          <a:effectLst/>
                          <a:latin typeface="微軟正黑體" panose="020B0604030504040204" pitchFamily="34" charset="-120"/>
                          <a:ea typeface="微軟正黑體" panose="020B0604030504040204" pitchFamily="34" charset="-120"/>
                          <a:cs typeface="+mn-cs"/>
                        </a:rPr>
                        <a:t>(E)</a:t>
                      </a:r>
                      <a:endParaRPr lang="zh-TW" sz="1600" b="1" kern="100" dirty="0">
                        <a:solidFill>
                          <a:schemeClr val="accent4">
                            <a:lumMod val="50000"/>
                          </a:schemeClr>
                        </a:solidFill>
                        <a:effectLst/>
                        <a:latin typeface="微軟正黑體" panose="020B0604030504040204" pitchFamily="34" charset="-120"/>
                        <a:ea typeface="微軟正黑體" panose="020B0604030504040204" pitchFamily="34" charset="-120"/>
                        <a:cs typeface="+mn-cs"/>
                      </a:endParaRPr>
                    </a:p>
                  </a:txBody>
                  <a:tcPr marL="51439" marR="51439" marT="0" marB="0" anchor="ctr"/>
                </a:tc>
                <a:tc>
                  <a:txBody>
                    <a:bodyPr/>
                    <a:lstStyle/>
                    <a:p>
                      <a:pPr marL="0" algn="ctr" defTabSz="914400" rtl="0" eaLnBrk="1" latinLnBrk="0" hangingPunct="1">
                        <a:spcAft>
                          <a:spcPts val="0"/>
                        </a:spcAft>
                      </a:pPr>
                      <a:r>
                        <a:rPr lang="zh-TW" sz="1600" b="1" kern="100" dirty="0">
                          <a:solidFill>
                            <a:schemeClr val="accent4">
                              <a:lumMod val="50000"/>
                            </a:schemeClr>
                          </a:solidFill>
                          <a:effectLst/>
                          <a:latin typeface="微軟正黑體" panose="020B0604030504040204" pitchFamily="34" charset="-120"/>
                          <a:ea typeface="微軟正黑體" panose="020B0604030504040204" pitchFamily="34" charset="-120"/>
                          <a:cs typeface="+mn-cs"/>
                        </a:rPr>
                        <a:t>國民中學教育</a:t>
                      </a:r>
                    </a:p>
                    <a:p>
                      <a:pPr marL="0" algn="ctr" defTabSz="914400" rtl="0" eaLnBrk="1" latinLnBrk="0" hangingPunct="1">
                        <a:spcAft>
                          <a:spcPts val="0"/>
                        </a:spcAft>
                      </a:pPr>
                      <a:r>
                        <a:rPr lang="en-US" sz="1600" b="1" kern="100" dirty="0">
                          <a:solidFill>
                            <a:schemeClr val="accent4">
                              <a:lumMod val="50000"/>
                            </a:schemeClr>
                          </a:solidFill>
                          <a:effectLst/>
                          <a:latin typeface="微軟正黑體" panose="020B0604030504040204" pitchFamily="34" charset="-120"/>
                          <a:ea typeface="微軟正黑體" panose="020B0604030504040204" pitchFamily="34" charset="-120"/>
                          <a:cs typeface="+mn-cs"/>
                        </a:rPr>
                        <a:t>(J)</a:t>
                      </a:r>
                      <a:endParaRPr lang="zh-TW" sz="1600" b="1" kern="100" dirty="0">
                        <a:solidFill>
                          <a:schemeClr val="accent4">
                            <a:lumMod val="50000"/>
                          </a:schemeClr>
                        </a:solidFill>
                        <a:effectLst/>
                        <a:latin typeface="微軟正黑體" panose="020B0604030504040204" pitchFamily="34" charset="-120"/>
                        <a:ea typeface="微軟正黑體" panose="020B0604030504040204" pitchFamily="34" charset="-120"/>
                        <a:cs typeface="+mn-cs"/>
                      </a:endParaRPr>
                    </a:p>
                  </a:txBody>
                  <a:tcPr marL="51439" marR="51439" marT="0" marB="0" anchor="ctr"/>
                </a:tc>
                <a:tc>
                  <a:txBody>
                    <a:bodyPr/>
                    <a:lstStyle/>
                    <a:p>
                      <a:pPr marL="0" algn="ctr" defTabSz="914400" rtl="0" eaLnBrk="1" latinLnBrk="0" hangingPunct="1">
                        <a:spcAft>
                          <a:spcPts val="0"/>
                        </a:spcAft>
                      </a:pPr>
                      <a:r>
                        <a:rPr lang="zh-TW" sz="1600" b="1" kern="100" dirty="0">
                          <a:solidFill>
                            <a:schemeClr val="accent4">
                              <a:lumMod val="50000"/>
                            </a:schemeClr>
                          </a:solidFill>
                          <a:effectLst/>
                          <a:latin typeface="微軟正黑體" panose="020B0604030504040204" pitchFamily="34" charset="-120"/>
                          <a:ea typeface="微軟正黑體" panose="020B0604030504040204" pitchFamily="34" charset="-120"/>
                          <a:cs typeface="+mn-cs"/>
                        </a:rPr>
                        <a:t>高級中等學校教育</a:t>
                      </a:r>
                      <a:r>
                        <a:rPr lang="en-US" sz="1600" b="1" kern="100" dirty="0">
                          <a:solidFill>
                            <a:schemeClr val="accent4">
                              <a:lumMod val="50000"/>
                            </a:schemeClr>
                          </a:solidFill>
                          <a:effectLst/>
                          <a:latin typeface="微軟正黑體" panose="020B0604030504040204" pitchFamily="34" charset="-120"/>
                          <a:ea typeface="微軟正黑體" panose="020B0604030504040204" pitchFamily="34" charset="-120"/>
                          <a:cs typeface="+mn-cs"/>
                        </a:rPr>
                        <a:t>(U)</a:t>
                      </a:r>
                      <a:endParaRPr lang="zh-TW" sz="1600" b="1" kern="100" dirty="0">
                        <a:solidFill>
                          <a:schemeClr val="accent4">
                            <a:lumMod val="50000"/>
                          </a:schemeClr>
                        </a:solidFill>
                        <a:effectLst/>
                        <a:latin typeface="微軟正黑體" panose="020B0604030504040204" pitchFamily="34" charset="-120"/>
                        <a:ea typeface="微軟正黑體" panose="020B0604030504040204" pitchFamily="34" charset="-120"/>
                        <a:cs typeface="+mn-cs"/>
                      </a:endParaRPr>
                    </a:p>
                  </a:txBody>
                  <a:tcPr marL="51439" marR="51439" marT="0" marB="0" anchor="ctr"/>
                </a:tc>
                <a:extLst>
                  <a:ext uri="{0D108BD9-81ED-4DB2-BD59-A6C34878D82A}">
                    <a16:rowId xmlns:a16="http://schemas.microsoft.com/office/drawing/2014/main" xmlns="" val="10000"/>
                  </a:ext>
                </a:extLst>
              </a:tr>
              <a:tr h="1875514">
                <a:tc>
                  <a:txBody>
                    <a:bodyPr/>
                    <a:lstStyle/>
                    <a:p>
                      <a:pPr marL="0" algn="just" defTabSz="914400" rtl="0" eaLnBrk="1" latinLnBrk="0" hangingPunct="1">
                        <a:spcAft>
                          <a:spcPts val="0"/>
                        </a:spcAft>
                      </a:pPr>
                      <a:endParaRPr lang="en-US" altLang="zh-TW" sz="1300" kern="100" dirty="0">
                        <a:solidFill>
                          <a:schemeClr val="dk1"/>
                        </a:solidFill>
                        <a:latin typeface="微軟正黑體" panose="020B0604030504040204" pitchFamily="34" charset="-120"/>
                        <a:ea typeface="微軟正黑體" panose="020B0604030504040204" pitchFamily="34" charset="-120"/>
                        <a:cs typeface="+mn-cs"/>
                      </a:endParaRPr>
                    </a:p>
                    <a:p>
                      <a:pPr marL="0" algn="just" defTabSz="914400" rtl="0" eaLnBrk="1" latinLnBrk="0" hangingPunct="1">
                        <a:spcAft>
                          <a:spcPts val="0"/>
                        </a:spcAft>
                      </a:pPr>
                      <a:endParaRPr lang="en-US" altLang="zh-TW" sz="1300" kern="100" dirty="0">
                        <a:solidFill>
                          <a:schemeClr val="dk1"/>
                        </a:solidFill>
                        <a:latin typeface="微軟正黑體" panose="020B0604030504040204" pitchFamily="34" charset="-120"/>
                        <a:ea typeface="微軟正黑體" panose="020B0604030504040204" pitchFamily="34" charset="-120"/>
                        <a:cs typeface="+mn-cs"/>
                      </a:endParaRPr>
                    </a:p>
                    <a:p>
                      <a:pPr marL="0" algn="just" defTabSz="914400" rtl="0" eaLnBrk="1" latinLnBrk="0" hangingPunct="1">
                        <a:spcAft>
                          <a:spcPts val="0"/>
                        </a:spcAft>
                      </a:pPr>
                      <a:endParaRPr lang="en-US" altLang="zh-TW" sz="1300" kern="100" dirty="0">
                        <a:solidFill>
                          <a:schemeClr val="dk1"/>
                        </a:solidFill>
                        <a:latin typeface="微軟正黑體" panose="020B0604030504040204" pitchFamily="34" charset="-120"/>
                        <a:ea typeface="微軟正黑體" panose="020B0604030504040204" pitchFamily="34" charset="-120"/>
                        <a:cs typeface="+mn-cs"/>
                      </a:endParaRPr>
                    </a:p>
                    <a:p>
                      <a:pPr marL="0" algn="ctr" defTabSz="914400" rtl="0" eaLnBrk="1" latinLnBrk="0" hangingPunct="1">
                        <a:spcAft>
                          <a:spcPts val="0"/>
                        </a:spcAft>
                      </a:pPr>
                      <a:r>
                        <a:rPr lang="en-US" altLang="zh-TW" sz="1300" kern="100" dirty="0" smtClean="0">
                          <a:solidFill>
                            <a:schemeClr val="dk1"/>
                          </a:solidFill>
                          <a:latin typeface="微軟正黑體" panose="020B0604030504040204" pitchFamily="34" charset="-120"/>
                          <a:ea typeface="微軟正黑體" panose="020B0604030504040204" pitchFamily="34" charset="-120"/>
                          <a:cs typeface="+mn-cs"/>
                        </a:rPr>
                        <a:t>A</a:t>
                      </a:r>
                      <a:endParaRPr lang="en-US" altLang="zh-TW" sz="1300" kern="100" dirty="0">
                        <a:solidFill>
                          <a:schemeClr val="dk1"/>
                        </a:solidFill>
                        <a:latin typeface="微軟正黑體" panose="020B0604030504040204" pitchFamily="34" charset="-120"/>
                        <a:ea typeface="微軟正黑體" panose="020B0604030504040204" pitchFamily="34" charset="-120"/>
                        <a:cs typeface="+mn-cs"/>
                      </a:endParaRPr>
                    </a:p>
                    <a:p>
                      <a:pPr marL="0" algn="ctr" defTabSz="914400" rtl="0" eaLnBrk="1" latinLnBrk="0" hangingPunct="1">
                        <a:spcAft>
                          <a:spcPts val="0"/>
                        </a:spcAft>
                      </a:pPr>
                      <a:r>
                        <a:rPr lang="zh-TW" altLang="en-US" sz="1300" kern="100" dirty="0" smtClean="0">
                          <a:solidFill>
                            <a:schemeClr val="dk1"/>
                          </a:solidFill>
                          <a:latin typeface="微軟正黑體" panose="020B0604030504040204" pitchFamily="34" charset="-120"/>
                          <a:ea typeface="微軟正黑體" panose="020B0604030504040204" pitchFamily="34" charset="-120"/>
                          <a:cs typeface="+mn-cs"/>
                        </a:rPr>
                        <a:t>自主</a:t>
                      </a:r>
                      <a:endParaRPr lang="en-US" altLang="zh-TW" sz="1300" kern="100" dirty="0" smtClean="0">
                        <a:solidFill>
                          <a:schemeClr val="dk1"/>
                        </a:solidFill>
                        <a:latin typeface="微軟正黑體" panose="020B0604030504040204" pitchFamily="34" charset="-120"/>
                        <a:ea typeface="微軟正黑體" panose="020B0604030504040204" pitchFamily="34" charset="-120"/>
                        <a:cs typeface="+mn-cs"/>
                      </a:endParaRPr>
                    </a:p>
                    <a:p>
                      <a:pPr marL="0" algn="ctr" defTabSz="914400" rtl="0" eaLnBrk="1" latinLnBrk="0" hangingPunct="1">
                        <a:spcAft>
                          <a:spcPts val="0"/>
                        </a:spcAft>
                      </a:pPr>
                      <a:r>
                        <a:rPr lang="zh-TW" altLang="en-US" sz="1300" kern="100" dirty="0" smtClean="0">
                          <a:solidFill>
                            <a:schemeClr val="dk1"/>
                          </a:solidFill>
                          <a:latin typeface="微軟正黑體" panose="020B0604030504040204" pitchFamily="34" charset="-120"/>
                          <a:ea typeface="微軟正黑體" panose="020B0604030504040204" pitchFamily="34" charset="-120"/>
                          <a:cs typeface="+mn-cs"/>
                        </a:rPr>
                        <a:t>行動</a:t>
                      </a:r>
                      <a:endParaRPr lang="en-US" altLang="zh-TW" sz="1300" kern="100" dirty="0">
                        <a:solidFill>
                          <a:schemeClr val="dk1"/>
                        </a:solidFill>
                        <a:latin typeface="微軟正黑體" panose="020B0604030504040204" pitchFamily="34" charset="-120"/>
                        <a:ea typeface="微軟正黑體" panose="020B0604030504040204" pitchFamily="34" charset="-120"/>
                        <a:cs typeface="+mn-cs"/>
                      </a:endParaRPr>
                    </a:p>
                    <a:p>
                      <a:pPr marL="0" algn="just" defTabSz="914400" rtl="0" eaLnBrk="1" latinLnBrk="0" hangingPunct="1">
                        <a:spcAft>
                          <a:spcPts val="0"/>
                        </a:spcAft>
                      </a:pPr>
                      <a:endParaRPr lang="en-US" altLang="zh-TW" sz="1300" kern="100" dirty="0">
                        <a:solidFill>
                          <a:schemeClr val="dk1"/>
                        </a:solidFill>
                        <a:latin typeface="微軟正黑體" panose="020B0604030504040204" pitchFamily="34" charset="-120"/>
                        <a:ea typeface="微軟正黑體" panose="020B0604030504040204" pitchFamily="34" charset="-120"/>
                        <a:cs typeface="+mn-cs"/>
                      </a:endParaRPr>
                    </a:p>
                    <a:p>
                      <a:pPr marL="0" algn="just" defTabSz="914400" rtl="0" eaLnBrk="1" latinLnBrk="0" hangingPunct="1">
                        <a:spcAft>
                          <a:spcPts val="0"/>
                        </a:spcAft>
                      </a:pPr>
                      <a:endParaRPr lang="zh-TW" altLang="en-US" sz="1300" kern="100" dirty="0">
                        <a:solidFill>
                          <a:schemeClr val="dk1"/>
                        </a:solidFill>
                        <a:latin typeface="微軟正黑體" panose="020B0604030504040204" pitchFamily="34" charset="-120"/>
                        <a:ea typeface="微軟正黑體" panose="020B0604030504040204" pitchFamily="34" charset="-120"/>
                        <a:cs typeface="+mn-cs"/>
                      </a:endParaRPr>
                    </a:p>
                  </a:txBody>
                  <a:tcPr marL="68585" marR="68585" marT="34289" marB="34289"/>
                </a:tc>
                <a:tc>
                  <a:txBody>
                    <a:bodyPr/>
                    <a:lstStyle/>
                    <a:p>
                      <a:pPr marL="0" algn="ctr" defTabSz="914400" rtl="0" eaLnBrk="1" latinLnBrk="0" hangingPunct="1">
                        <a:spcAft>
                          <a:spcPts val="0"/>
                        </a:spcAft>
                      </a:pPr>
                      <a:r>
                        <a:rPr lang="en-US" sz="1300" kern="100" dirty="0">
                          <a:solidFill>
                            <a:schemeClr val="dk1"/>
                          </a:solidFill>
                          <a:latin typeface="微軟正黑體" panose="020B0604030504040204" pitchFamily="34" charset="-120"/>
                          <a:ea typeface="微軟正黑體" panose="020B0604030504040204" pitchFamily="34" charset="-120"/>
                          <a:cs typeface="+mn-cs"/>
                        </a:rPr>
                        <a:t>A2</a:t>
                      </a:r>
                      <a:endParaRPr lang="zh-TW" sz="1300" kern="100" dirty="0">
                        <a:solidFill>
                          <a:schemeClr val="dk1"/>
                        </a:solidFill>
                        <a:latin typeface="微軟正黑體" panose="020B0604030504040204" pitchFamily="34" charset="-120"/>
                        <a:ea typeface="微軟正黑體" panose="020B0604030504040204" pitchFamily="34" charset="-120"/>
                        <a:cs typeface="+mn-cs"/>
                      </a:endParaRPr>
                    </a:p>
                    <a:p>
                      <a:pPr marL="0" algn="ctr" defTabSz="914400" rtl="0" eaLnBrk="1" latinLnBrk="0" hangingPunct="1">
                        <a:spcAft>
                          <a:spcPts val="0"/>
                        </a:spcAft>
                      </a:pPr>
                      <a:r>
                        <a:rPr lang="zh-TW" sz="1300" kern="100" dirty="0">
                          <a:solidFill>
                            <a:schemeClr val="dk1"/>
                          </a:solidFill>
                          <a:latin typeface="微軟正黑體" panose="020B0604030504040204" pitchFamily="34" charset="-120"/>
                          <a:ea typeface="微軟正黑體" panose="020B0604030504040204" pitchFamily="34" charset="-120"/>
                          <a:cs typeface="+mn-cs"/>
                        </a:rPr>
                        <a:t>系統</a:t>
                      </a:r>
                      <a:endParaRPr lang="en-US" altLang="zh-TW" sz="1300" kern="100" dirty="0">
                        <a:solidFill>
                          <a:schemeClr val="dk1"/>
                        </a:solidFill>
                        <a:latin typeface="微軟正黑體" panose="020B0604030504040204" pitchFamily="34" charset="-120"/>
                        <a:ea typeface="微軟正黑體" panose="020B0604030504040204" pitchFamily="34" charset="-120"/>
                        <a:cs typeface="+mn-cs"/>
                      </a:endParaRPr>
                    </a:p>
                    <a:p>
                      <a:pPr marL="0" algn="ctr" defTabSz="914400" rtl="0" eaLnBrk="1" latinLnBrk="0" hangingPunct="1">
                        <a:spcAft>
                          <a:spcPts val="0"/>
                        </a:spcAft>
                      </a:pPr>
                      <a:r>
                        <a:rPr lang="zh-TW" sz="1300" kern="100" dirty="0">
                          <a:solidFill>
                            <a:schemeClr val="dk1"/>
                          </a:solidFill>
                          <a:latin typeface="微軟正黑體" panose="020B0604030504040204" pitchFamily="34" charset="-120"/>
                          <a:ea typeface="微軟正黑體" panose="020B0604030504040204" pitchFamily="34" charset="-120"/>
                          <a:cs typeface="+mn-cs"/>
                        </a:rPr>
                        <a:t>思考</a:t>
                      </a:r>
                    </a:p>
                    <a:p>
                      <a:pPr marL="0" algn="ctr" defTabSz="914400" rtl="0" eaLnBrk="1" latinLnBrk="0" hangingPunct="1">
                        <a:spcAft>
                          <a:spcPts val="0"/>
                        </a:spcAft>
                      </a:pPr>
                      <a:r>
                        <a:rPr lang="zh-TW" sz="1300" kern="100" dirty="0">
                          <a:solidFill>
                            <a:schemeClr val="dk1"/>
                          </a:solidFill>
                          <a:latin typeface="微軟正黑體" panose="020B0604030504040204" pitchFamily="34" charset="-120"/>
                          <a:ea typeface="微軟正黑體" panose="020B0604030504040204" pitchFamily="34" charset="-120"/>
                          <a:cs typeface="+mn-cs"/>
                        </a:rPr>
                        <a:t>與</a:t>
                      </a:r>
                    </a:p>
                    <a:p>
                      <a:pPr marL="0" algn="ctr" defTabSz="914400" rtl="0" eaLnBrk="1" latinLnBrk="0" hangingPunct="1">
                        <a:spcAft>
                          <a:spcPts val="0"/>
                        </a:spcAft>
                      </a:pPr>
                      <a:r>
                        <a:rPr lang="zh-TW" sz="1300" kern="100" dirty="0">
                          <a:solidFill>
                            <a:schemeClr val="dk1"/>
                          </a:solidFill>
                          <a:latin typeface="微軟正黑體" panose="020B0604030504040204" pitchFamily="34" charset="-120"/>
                          <a:ea typeface="微軟正黑體" panose="020B0604030504040204" pitchFamily="34" charset="-120"/>
                          <a:cs typeface="+mn-cs"/>
                        </a:rPr>
                        <a:t>解決</a:t>
                      </a:r>
                      <a:endParaRPr lang="en-US" altLang="zh-TW" sz="1300" kern="100" dirty="0">
                        <a:solidFill>
                          <a:schemeClr val="dk1"/>
                        </a:solidFill>
                        <a:latin typeface="微軟正黑體" panose="020B0604030504040204" pitchFamily="34" charset="-120"/>
                        <a:ea typeface="微軟正黑體" panose="020B0604030504040204" pitchFamily="34" charset="-120"/>
                        <a:cs typeface="+mn-cs"/>
                      </a:endParaRPr>
                    </a:p>
                    <a:p>
                      <a:pPr marL="0" algn="ctr" defTabSz="914400" rtl="0" eaLnBrk="1" latinLnBrk="0" hangingPunct="1">
                        <a:spcAft>
                          <a:spcPts val="0"/>
                        </a:spcAft>
                      </a:pPr>
                      <a:r>
                        <a:rPr lang="zh-TW" sz="1300" kern="100" dirty="0">
                          <a:solidFill>
                            <a:schemeClr val="dk1"/>
                          </a:solidFill>
                          <a:latin typeface="微軟正黑體" panose="020B0604030504040204" pitchFamily="34" charset="-120"/>
                          <a:ea typeface="微軟正黑體" panose="020B0604030504040204" pitchFamily="34" charset="-120"/>
                          <a:cs typeface="+mn-cs"/>
                        </a:rPr>
                        <a:t>問題</a:t>
                      </a:r>
                    </a:p>
                  </a:txBody>
                  <a:tcPr marL="51439" marR="51439" marT="0" marB="0" anchor="ctr"/>
                </a:tc>
                <a:tc>
                  <a:txBody>
                    <a:bodyPr/>
                    <a:lstStyle/>
                    <a:p>
                      <a:pPr marL="0" algn="l" defTabSz="914400" rtl="0" eaLnBrk="1" latinLnBrk="0" hangingPunct="1">
                        <a:spcAft>
                          <a:spcPts val="0"/>
                        </a:spcAft>
                      </a:pPr>
                      <a:r>
                        <a:rPr lang="zh-TW" sz="1300" kern="100" dirty="0">
                          <a:solidFill>
                            <a:schemeClr val="dk1"/>
                          </a:solidFill>
                          <a:latin typeface="微軟正黑體" panose="020B0604030504040204" pitchFamily="34" charset="-120"/>
                          <a:ea typeface="微軟正黑體" panose="020B0604030504040204" pitchFamily="34" charset="-120"/>
                          <a:cs typeface="+mn-cs"/>
                        </a:rPr>
                        <a:t>具備問題理解、思辨分析、推理批判的系統思考與後設思考素養，並能行動與反思，以有效處理及解決生活、生命問題。</a:t>
                      </a:r>
                    </a:p>
                  </a:txBody>
                  <a:tcPr marL="51439" marR="51439" marT="0" marB="0" anchor="ctr"/>
                </a:tc>
                <a:tc>
                  <a:txBody>
                    <a:bodyPr/>
                    <a:lstStyle/>
                    <a:p>
                      <a:pPr marL="0" algn="ctr" defTabSz="914400" rtl="0" eaLnBrk="1" latinLnBrk="0" hangingPunct="1">
                        <a:spcAft>
                          <a:spcPts val="0"/>
                        </a:spcAft>
                      </a:pPr>
                      <a:r>
                        <a:rPr lang="zh-TW" altLang="zh-TW" sz="1300" kern="100" dirty="0" smtClean="0">
                          <a:solidFill>
                            <a:schemeClr val="dk1"/>
                          </a:solidFill>
                          <a:latin typeface="微軟正黑體" panose="020B0604030504040204" pitchFamily="34" charset="-120"/>
                          <a:ea typeface="微軟正黑體" panose="020B0604030504040204" pitchFamily="34" charset="-120"/>
                          <a:cs typeface="+mn-cs"/>
                        </a:rPr>
                        <a:t>自</a:t>
                      </a:r>
                      <a:r>
                        <a:rPr lang="en-US" altLang="zh-TW" sz="1300" kern="100" dirty="0" smtClean="0">
                          <a:solidFill>
                            <a:schemeClr val="dk1"/>
                          </a:solidFill>
                          <a:latin typeface="微軟正黑體" panose="020B0604030504040204" pitchFamily="34" charset="-120"/>
                          <a:ea typeface="微軟正黑體" panose="020B0604030504040204" pitchFamily="34" charset="-120"/>
                          <a:cs typeface="+mn-cs"/>
                        </a:rPr>
                        <a:t>-E-A2</a:t>
                      </a:r>
                      <a:endParaRPr lang="zh-TW" altLang="zh-TW" sz="1300" kern="100" dirty="0" smtClean="0">
                        <a:solidFill>
                          <a:schemeClr val="dk1"/>
                        </a:solidFill>
                        <a:latin typeface="微軟正黑體" panose="020B0604030504040204" pitchFamily="34" charset="-120"/>
                        <a:ea typeface="微軟正黑體" panose="020B0604030504040204" pitchFamily="34" charset="-120"/>
                        <a:cs typeface="+mn-cs"/>
                      </a:endParaRPr>
                    </a:p>
                    <a:p>
                      <a:pPr marL="0" algn="l" defTabSz="914400" rtl="0" eaLnBrk="1" latinLnBrk="0" hangingPunct="1">
                        <a:spcAft>
                          <a:spcPts val="0"/>
                        </a:spcAft>
                      </a:pPr>
                      <a:r>
                        <a:rPr lang="zh-TW" altLang="zh-TW" sz="1300" kern="100" dirty="0" smtClean="0">
                          <a:solidFill>
                            <a:schemeClr val="dk1"/>
                          </a:solidFill>
                          <a:latin typeface="微軟正黑體" panose="020B0604030504040204" pitchFamily="34" charset="-120"/>
                          <a:ea typeface="微軟正黑體" panose="020B0604030504040204" pitchFamily="34" charset="-120"/>
                          <a:cs typeface="+mn-cs"/>
                        </a:rPr>
                        <a:t>能運用好奇心及想像能力，從觀察、閱讀、思考所得的資訊或數據中，提出適合科學探究的問題或解釋資料，並能依據已知的科學知識、科學概念及探索科學的方法去想像可能發生的事情，以及理解科學事實會有不同的論點、證據或解釋方式。</a:t>
                      </a:r>
                      <a:endParaRPr lang="zh-TW" sz="1300" kern="100" dirty="0">
                        <a:solidFill>
                          <a:schemeClr val="dk1"/>
                        </a:solidFill>
                        <a:latin typeface="微軟正黑體" panose="020B0604030504040204" pitchFamily="34" charset="-120"/>
                        <a:ea typeface="微軟正黑體" panose="020B0604030504040204" pitchFamily="34" charset="-120"/>
                        <a:cs typeface="+mn-cs"/>
                      </a:endParaRPr>
                    </a:p>
                  </a:txBody>
                  <a:tcPr marL="51439" marR="51439" marT="0" marB="0" anchor="ctr"/>
                </a:tc>
                <a:tc>
                  <a:txBody>
                    <a:bodyPr/>
                    <a:lstStyle/>
                    <a:p>
                      <a:pPr marL="0" algn="ctr" defTabSz="914400" rtl="0" eaLnBrk="1" latinLnBrk="0" hangingPunct="1">
                        <a:spcAft>
                          <a:spcPts val="0"/>
                        </a:spcAft>
                      </a:pPr>
                      <a:r>
                        <a:rPr lang="zh-TW" altLang="zh-TW" sz="1300" kern="100" dirty="0" smtClean="0">
                          <a:solidFill>
                            <a:schemeClr val="dk1"/>
                          </a:solidFill>
                          <a:latin typeface="微軟正黑體" panose="020B0604030504040204" pitchFamily="34" charset="-120"/>
                          <a:ea typeface="微軟正黑體" panose="020B0604030504040204" pitchFamily="34" charset="-120"/>
                          <a:cs typeface="+mn-cs"/>
                        </a:rPr>
                        <a:t>自</a:t>
                      </a:r>
                      <a:r>
                        <a:rPr lang="en-US" altLang="zh-TW" sz="1300" kern="100" dirty="0" smtClean="0">
                          <a:solidFill>
                            <a:schemeClr val="dk1"/>
                          </a:solidFill>
                          <a:latin typeface="微軟正黑體" panose="020B0604030504040204" pitchFamily="34" charset="-120"/>
                          <a:ea typeface="微軟正黑體" panose="020B0604030504040204" pitchFamily="34" charset="-120"/>
                          <a:cs typeface="+mn-cs"/>
                        </a:rPr>
                        <a:t>-J-A2</a:t>
                      </a:r>
                      <a:endParaRPr lang="zh-TW" altLang="zh-TW" sz="1300" kern="100" dirty="0" smtClean="0">
                        <a:solidFill>
                          <a:schemeClr val="dk1"/>
                        </a:solidFill>
                        <a:latin typeface="微軟正黑體" panose="020B0604030504040204" pitchFamily="34" charset="-120"/>
                        <a:ea typeface="微軟正黑體" panose="020B0604030504040204" pitchFamily="34" charset="-120"/>
                        <a:cs typeface="+mn-cs"/>
                      </a:endParaRPr>
                    </a:p>
                    <a:p>
                      <a:pPr marL="0" algn="l" defTabSz="914400" rtl="0" eaLnBrk="1" latinLnBrk="0" hangingPunct="1">
                        <a:spcAft>
                          <a:spcPts val="0"/>
                        </a:spcAft>
                      </a:pPr>
                      <a:r>
                        <a:rPr lang="zh-TW" altLang="zh-TW" sz="1300" kern="100" dirty="0" smtClean="0">
                          <a:solidFill>
                            <a:schemeClr val="dk1"/>
                          </a:solidFill>
                          <a:latin typeface="微軟正黑體" panose="020B0604030504040204" pitchFamily="34" charset="-120"/>
                          <a:ea typeface="微軟正黑體" panose="020B0604030504040204" pitchFamily="34" charset="-120"/>
                          <a:cs typeface="+mn-cs"/>
                        </a:rPr>
                        <a:t>能將所習得的科學知識，連結到自己觀察到的自然現象及實驗數據，學習自我或團體探索證據、回應多元觀點，並能對問題、方法、資訊或數據的可信性抱持合理的懷疑態度或進行檢核，提出問題可能的解決方案。</a:t>
                      </a:r>
                      <a:endParaRPr lang="zh-TW" sz="1300" kern="100" dirty="0">
                        <a:solidFill>
                          <a:schemeClr val="dk1"/>
                        </a:solidFill>
                        <a:latin typeface="微軟正黑體" panose="020B0604030504040204" pitchFamily="34" charset="-120"/>
                        <a:ea typeface="微軟正黑體" panose="020B0604030504040204" pitchFamily="34" charset="-120"/>
                        <a:cs typeface="+mn-cs"/>
                      </a:endParaRPr>
                    </a:p>
                  </a:txBody>
                  <a:tcPr marL="51439" marR="51439" marT="0" marB="0" anchor="ctr"/>
                </a:tc>
                <a:tc>
                  <a:txBody>
                    <a:bodyPr/>
                    <a:lstStyle/>
                    <a:p>
                      <a:pPr marL="0" algn="ctr" defTabSz="914400" rtl="0" eaLnBrk="1" latinLnBrk="0" hangingPunct="1">
                        <a:spcAft>
                          <a:spcPts val="0"/>
                        </a:spcAft>
                      </a:pPr>
                      <a:r>
                        <a:rPr lang="zh-TW" altLang="zh-TW" sz="1300" kern="100" dirty="0" smtClean="0">
                          <a:solidFill>
                            <a:schemeClr val="dk1"/>
                          </a:solidFill>
                          <a:latin typeface="微軟正黑體" panose="020B0604030504040204" pitchFamily="34" charset="-120"/>
                          <a:ea typeface="微軟正黑體" panose="020B0604030504040204" pitchFamily="34" charset="-120"/>
                          <a:cs typeface="+mn-cs"/>
                        </a:rPr>
                        <a:t>自</a:t>
                      </a:r>
                      <a:r>
                        <a:rPr lang="en-US" altLang="zh-TW" sz="1300" kern="100" dirty="0" smtClean="0">
                          <a:solidFill>
                            <a:schemeClr val="dk1"/>
                          </a:solidFill>
                          <a:latin typeface="微軟正黑體" panose="020B0604030504040204" pitchFamily="34" charset="-120"/>
                          <a:ea typeface="微軟正黑體" panose="020B0604030504040204" pitchFamily="34" charset="-120"/>
                          <a:cs typeface="+mn-cs"/>
                        </a:rPr>
                        <a:t>S-U-A2</a:t>
                      </a:r>
                      <a:endParaRPr lang="zh-TW" altLang="zh-TW" sz="1300" kern="100" dirty="0" smtClean="0">
                        <a:solidFill>
                          <a:schemeClr val="dk1"/>
                        </a:solidFill>
                        <a:latin typeface="微軟正黑體" panose="020B0604030504040204" pitchFamily="34" charset="-120"/>
                        <a:ea typeface="微軟正黑體" panose="020B0604030504040204" pitchFamily="34" charset="-120"/>
                        <a:cs typeface="+mn-cs"/>
                      </a:endParaRPr>
                    </a:p>
                    <a:p>
                      <a:pPr marL="0" algn="l" defTabSz="914400" rtl="0" eaLnBrk="1" latinLnBrk="0" hangingPunct="1">
                        <a:spcAft>
                          <a:spcPts val="0"/>
                        </a:spcAft>
                      </a:pPr>
                      <a:r>
                        <a:rPr lang="zh-TW" altLang="zh-TW" sz="1300" kern="100" dirty="0" smtClean="0">
                          <a:solidFill>
                            <a:schemeClr val="dk1"/>
                          </a:solidFill>
                          <a:latin typeface="微軟正黑體" panose="020B0604030504040204" pitchFamily="34" charset="-120"/>
                          <a:ea typeface="微軟正黑體" panose="020B0604030504040204" pitchFamily="34" charset="-120"/>
                          <a:cs typeface="+mn-cs"/>
                        </a:rPr>
                        <a:t>能從一系列的觀察、實驗中取得自然科學數據，並依據科學理論、數理演算公式等方法，進行比較與判斷科學資料於方法及程序上的合理性，進而以批判的論點來檢核資料的真實性與可信性，提出創新與前瞻的思維來解決問題。</a:t>
                      </a:r>
                      <a:endParaRPr lang="zh-TW" sz="1300" kern="100" dirty="0">
                        <a:solidFill>
                          <a:schemeClr val="dk1"/>
                        </a:solidFill>
                        <a:latin typeface="微軟正黑體" panose="020B0604030504040204" pitchFamily="34" charset="-120"/>
                        <a:ea typeface="微軟正黑體" panose="020B0604030504040204" pitchFamily="34" charset="-120"/>
                        <a:cs typeface="+mn-cs"/>
                      </a:endParaRPr>
                    </a:p>
                  </a:txBody>
                  <a:tcPr marL="51439" marR="51439" marT="0" marB="0" anchor="ctr"/>
                </a:tc>
                <a:extLst>
                  <a:ext uri="{0D108BD9-81ED-4DB2-BD59-A6C34878D82A}">
                    <a16:rowId xmlns:a16="http://schemas.microsoft.com/office/drawing/2014/main" xmlns="" val="10001"/>
                  </a:ext>
                </a:extLst>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3675" y="195263"/>
            <a:ext cx="8734425" cy="944562"/>
          </a:xfrm>
        </p:spPr>
        <p:txBody>
          <a:bodyPr rtlCol="0">
            <a:normAutofit/>
          </a:bodyPr>
          <a:lstStyle/>
          <a:p>
            <a:pPr algn="ctr" eaLnBrk="1" fontAlgn="auto" hangingPunct="1">
              <a:spcAft>
                <a:spcPts val="0"/>
              </a:spcAft>
              <a:defRPr/>
            </a:pPr>
            <a:r>
              <a:rPr lang="zh-TW" altLang="en-US" sz="40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領綱核心素養與學習重點的呼應</a:t>
            </a: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2108123504"/>
              </p:ext>
            </p:extLst>
          </p:nvPr>
        </p:nvGraphicFramePr>
        <p:xfrm>
          <a:off x="304800" y="1050925"/>
          <a:ext cx="8712200" cy="5138280"/>
        </p:xfrm>
        <a:graphic>
          <a:graphicData uri="http://schemas.openxmlformats.org/drawingml/2006/table">
            <a:tbl>
              <a:tblPr firstRow="1" firstCol="1" bandRow="1">
                <a:tableStyleId>{5C22544A-7EE6-4342-B048-85BDC9FD1C3A}</a:tableStyleId>
              </a:tblPr>
              <a:tblGrid>
                <a:gridCol w="1669358">
                  <a:extLst>
                    <a:ext uri="{9D8B030D-6E8A-4147-A177-3AD203B41FA5}">
                      <a16:colId xmlns:a16="http://schemas.microsoft.com/office/drawing/2014/main" xmlns="" val="20000"/>
                    </a:ext>
                  </a:extLst>
                </a:gridCol>
                <a:gridCol w="1809060">
                  <a:extLst>
                    <a:ext uri="{9D8B030D-6E8A-4147-A177-3AD203B41FA5}">
                      <a16:colId xmlns:a16="http://schemas.microsoft.com/office/drawing/2014/main" xmlns="" val="20001"/>
                    </a:ext>
                  </a:extLst>
                </a:gridCol>
                <a:gridCol w="2146806">
                  <a:extLst>
                    <a:ext uri="{9D8B030D-6E8A-4147-A177-3AD203B41FA5}">
                      <a16:colId xmlns:a16="http://schemas.microsoft.com/office/drawing/2014/main" xmlns="" val="20002"/>
                    </a:ext>
                  </a:extLst>
                </a:gridCol>
                <a:gridCol w="3086976">
                  <a:extLst>
                    <a:ext uri="{9D8B030D-6E8A-4147-A177-3AD203B41FA5}">
                      <a16:colId xmlns:a16="http://schemas.microsoft.com/office/drawing/2014/main" xmlns="" val="20003"/>
                    </a:ext>
                  </a:extLst>
                </a:gridCol>
              </a:tblGrid>
              <a:tr h="390393">
                <a:tc gridSpan="2">
                  <a:txBody>
                    <a:bodyPr/>
                    <a:lstStyle/>
                    <a:p>
                      <a:pPr algn="ctr">
                        <a:spcAft>
                          <a:spcPts val="0"/>
                        </a:spcAft>
                      </a:pPr>
                      <a:r>
                        <a:rPr lang="zh-TW" altLang="en-US" sz="170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rPr>
                        <a:t>自然科學領域</a:t>
                      </a:r>
                      <a:r>
                        <a:rPr lang="zh-TW" sz="170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rPr>
                        <a:t>學習</a:t>
                      </a:r>
                      <a:r>
                        <a:rPr lang="zh-TW" sz="170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重點</a:t>
                      </a:r>
                      <a:endParaRPr lang="zh-TW" sz="170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endParaRPr>
                    </a:p>
                  </a:txBody>
                  <a:tcPr marL="72483" marR="72483" marT="0" marB="0" anchor="ctr">
                    <a:lnB w="12700" cap="flat" cmpd="sng" algn="ctr">
                      <a:solidFill>
                        <a:schemeClr val="bg1"/>
                      </a:solidFill>
                      <a:prstDash val="solid"/>
                      <a:round/>
                      <a:headEnd type="none" w="med" len="med"/>
                      <a:tailEnd type="none" w="med" len="med"/>
                    </a:lnB>
                    <a:solidFill>
                      <a:srgbClr val="FF99FF"/>
                    </a:solidFill>
                  </a:tcPr>
                </a:tc>
                <a:tc hMerge="1">
                  <a:txBody>
                    <a:bodyPr/>
                    <a:lstStyle/>
                    <a:p>
                      <a:endParaRPr lang="zh-TW" altLang="en-US"/>
                    </a:p>
                  </a:txBody>
                  <a:tcPr/>
                </a:tc>
                <a:tc rowSpan="2">
                  <a:txBody>
                    <a:bodyPr/>
                    <a:lstStyle/>
                    <a:p>
                      <a:pPr algn="ctr">
                        <a:spcAft>
                          <a:spcPts val="0"/>
                        </a:spcAft>
                      </a:pPr>
                      <a:r>
                        <a:rPr lang="zh-TW" altLang="en-US" sz="170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rPr>
                        <a:t>自然科學領域</a:t>
                      </a:r>
                      <a:endParaRPr lang="en-US" altLang="zh-TW" sz="170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endParaRPr>
                    </a:p>
                    <a:p>
                      <a:pPr algn="ctr">
                        <a:spcAft>
                          <a:spcPts val="0"/>
                        </a:spcAft>
                      </a:pPr>
                      <a:r>
                        <a:rPr lang="zh-TW" sz="170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rPr>
                        <a:t>核心</a:t>
                      </a:r>
                      <a:r>
                        <a:rPr lang="zh-TW" sz="170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素養</a:t>
                      </a:r>
                      <a:endParaRPr lang="zh-TW" sz="170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endParaRPr>
                    </a:p>
                  </a:txBody>
                  <a:tcPr marL="72483" marR="72483" marT="0" marB="0" anchor="ctr">
                    <a:solidFill>
                      <a:srgbClr val="FF99FF"/>
                    </a:solidFill>
                  </a:tcPr>
                </a:tc>
                <a:tc rowSpan="2">
                  <a:txBody>
                    <a:bodyPr/>
                    <a:lstStyle/>
                    <a:p>
                      <a:pPr algn="ctr">
                        <a:spcAft>
                          <a:spcPts val="0"/>
                        </a:spcAft>
                      </a:pPr>
                      <a:r>
                        <a:rPr lang="zh-TW" sz="170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說明</a:t>
                      </a:r>
                      <a:endParaRPr lang="zh-TW" sz="170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endParaRPr>
                    </a:p>
                  </a:txBody>
                  <a:tcPr marL="72483" marR="72483" marT="0" marB="0" anchor="ctr">
                    <a:solidFill>
                      <a:srgbClr val="FF99FF"/>
                    </a:solidFill>
                  </a:tcPr>
                </a:tc>
                <a:extLst>
                  <a:ext uri="{0D108BD9-81ED-4DB2-BD59-A6C34878D82A}">
                    <a16:rowId xmlns:a16="http://schemas.microsoft.com/office/drawing/2014/main" xmlns="" val="10000"/>
                  </a:ext>
                </a:extLst>
              </a:tr>
              <a:tr h="358767">
                <a:tc>
                  <a:txBody>
                    <a:bodyPr/>
                    <a:lstStyle/>
                    <a:p>
                      <a:pPr algn="ctr">
                        <a:spcAft>
                          <a:spcPts val="0"/>
                        </a:spcAft>
                      </a:pPr>
                      <a:r>
                        <a:rPr lang="zh-TW" sz="170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學習表現</a:t>
                      </a:r>
                      <a:endParaRPr lang="zh-TW" sz="170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endParaRPr>
                    </a:p>
                  </a:txBody>
                  <a:tcPr marL="72483" marR="72483" marT="0" marB="0" anchor="ctr">
                    <a:lnT w="12700" cap="flat" cmpd="sng" algn="ctr">
                      <a:solidFill>
                        <a:schemeClr val="bg1"/>
                      </a:solidFill>
                      <a:prstDash val="solid"/>
                      <a:round/>
                      <a:headEnd type="none" w="med" len="med"/>
                      <a:tailEnd type="none" w="med" len="med"/>
                    </a:lnT>
                    <a:solidFill>
                      <a:srgbClr val="FF99FF"/>
                    </a:solidFill>
                  </a:tcPr>
                </a:tc>
                <a:tc>
                  <a:txBody>
                    <a:bodyPr/>
                    <a:lstStyle/>
                    <a:p>
                      <a:pPr algn="ctr">
                        <a:spcAft>
                          <a:spcPts val="0"/>
                        </a:spcAft>
                      </a:pPr>
                      <a:r>
                        <a:rPr lang="zh-TW" sz="1700" b="1"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學習內容</a:t>
                      </a:r>
                      <a:endParaRPr lang="zh-TW" sz="1700" b="1"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endParaRPr>
                    </a:p>
                  </a:txBody>
                  <a:tcPr marL="72483" marR="72483"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FF99FF"/>
                    </a:solid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1"/>
                  </a:ext>
                </a:extLst>
              </a:tr>
              <a:tr h="4326396">
                <a:tc>
                  <a:txBody>
                    <a:bodyPr/>
                    <a:lstStyle/>
                    <a:p>
                      <a:pPr algn="ctr" defTabSz="914400" rtl="0" eaLnBrk="1" latinLnBrk="0" hangingPunct="1">
                        <a:spcAft>
                          <a:spcPts val="0"/>
                        </a:spcAft>
                      </a:pPr>
                      <a:r>
                        <a:rPr lang="en-US" altLang="zh-TW"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cs typeface="+mn-cs"/>
                        </a:rPr>
                        <a:t>po-Ⅱ-1</a:t>
                      </a:r>
                      <a:endParaRPr lang="zh-TW" altLang="zh-TW"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cs typeface="+mn-cs"/>
                      </a:endParaRPr>
                    </a:p>
                    <a:p>
                      <a:pPr algn="just" defTabSz="914400" rtl="0" eaLnBrk="1" latinLnBrk="0" hangingPunct="1">
                        <a:spcAft>
                          <a:spcPts val="0"/>
                        </a:spcAft>
                      </a:pPr>
                      <a:r>
                        <a:rPr lang="zh-TW" altLang="zh-TW"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cs typeface="+mn-cs"/>
                        </a:rPr>
                        <a:t>能從日常經驗、學習活動、自然環境，進行觀察，進而能察覺問題。</a:t>
                      </a:r>
                    </a:p>
                    <a:p>
                      <a:pPr algn="ctr" defTabSz="914400" rtl="0" eaLnBrk="1" latinLnBrk="0" hangingPunct="1">
                        <a:spcAft>
                          <a:spcPts val="0"/>
                        </a:spcAft>
                      </a:pPr>
                      <a:r>
                        <a:rPr lang="en-US" altLang="zh-TW"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cs typeface="+mn-cs"/>
                        </a:rPr>
                        <a:t>an-Ⅱ-3</a:t>
                      </a:r>
                      <a:endParaRPr lang="zh-TW" altLang="zh-TW"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cs typeface="+mn-cs"/>
                      </a:endParaRPr>
                    </a:p>
                    <a:p>
                      <a:pPr algn="just" defTabSz="914400" rtl="0" eaLnBrk="1" latinLnBrk="0" hangingPunct="1">
                        <a:spcAft>
                          <a:spcPts val="0"/>
                        </a:spcAft>
                      </a:pPr>
                      <a:r>
                        <a:rPr lang="zh-TW" altLang="zh-TW"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cs typeface="+mn-cs"/>
                        </a:rPr>
                        <a:t>發覺創造和想像是科學的重要元素。</a:t>
                      </a:r>
                    </a:p>
                    <a:p>
                      <a:pPr algn="ctr" defTabSz="914400" rtl="0" eaLnBrk="1" latinLnBrk="0" hangingPunct="1">
                        <a:spcAft>
                          <a:spcPts val="0"/>
                        </a:spcAft>
                      </a:pPr>
                      <a:r>
                        <a:rPr lang="en-US" altLang="zh-TW"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cs typeface="+mn-cs"/>
                        </a:rPr>
                        <a:t>tr-Ⅲ-1</a:t>
                      </a:r>
                      <a:endParaRPr lang="zh-TW" altLang="zh-TW"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cs typeface="+mn-cs"/>
                      </a:endParaRPr>
                    </a:p>
                    <a:p>
                      <a:pPr algn="just" defTabSz="914400" rtl="0" eaLnBrk="1" latinLnBrk="0" hangingPunct="1">
                        <a:spcAft>
                          <a:spcPts val="0"/>
                        </a:spcAft>
                      </a:pPr>
                      <a:r>
                        <a:rPr lang="zh-TW" altLang="zh-TW"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cs typeface="+mn-cs"/>
                        </a:rPr>
                        <a:t>能將自己及他人所觀察、記錄的自然現象與習得的知識互相連結，察覺彼此間的關係，並提出自己的想法及知道導與他人的差異。</a:t>
                      </a:r>
                      <a:endParaRPr lang="zh-TW" sz="1600" b="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mn-cs"/>
                      </a:endParaRPr>
                    </a:p>
                  </a:txBody>
                  <a:tcPr marL="72483" marR="72483" marT="0" marB="0">
                    <a:solidFill>
                      <a:schemeClr val="accent1">
                        <a:lumMod val="40000"/>
                        <a:lumOff val="60000"/>
                      </a:schemeClr>
                    </a:solidFill>
                  </a:tcPr>
                </a:tc>
                <a:tc>
                  <a:txBody>
                    <a:bodyPr/>
                    <a:lstStyle/>
                    <a:p>
                      <a:pPr marL="0" algn="ctr" defTabSz="914400" rtl="0" eaLnBrk="1" latinLnBrk="0" hangingPunct="1">
                        <a:spcAft>
                          <a:spcPts val="0"/>
                        </a:spcAft>
                      </a:pPr>
                      <a:r>
                        <a:rPr lang="en-US" altLang="zh-TW"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cs typeface="+mn-cs"/>
                        </a:rPr>
                        <a:t>INe-Ⅱ-9</a:t>
                      </a:r>
                      <a:endParaRPr lang="zh-TW" altLang="zh-TW"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cs typeface="+mn-cs"/>
                      </a:endParaRPr>
                    </a:p>
                    <a:p>
                      <a:pPr marL="0" algn="just" defTabSz="914400" rtl="0" eaLnBrk="1" latinLnBrk="0" hangingPunct="1">
                        <a:spcAft>
                          <a:spcPts val="0"/>
                        </a:spcAft>
                      </a:pPr>
                      <a:r>
                        <a:rPr lang="zh-TW" altLang="zh-TW"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cs typeface="+mn-cs"/>
                        </a:rPr>
                        <a:t>電池或燈泡可以有串聯和並聯的接法，不同的接法會產生不同的效果。</a:t>
                      </a:r>
                    </a:p>
                    <a:p>
                      <a:pPr marL="0" algn="ctr" defTabSz="914400" rtl="0" eaLnBrk="1" latinLnBrk="0" hangingPunct="1">
                        <a:spcAft>
                          <a:spcPts val="0"/>
                        </a:spcAft>
                      </a:pPr>
                      <a:r>
                        <a:rPr lang="en-US" altLang="zh-TW"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cs typeface="+mn-cs"/>
                        </a:rPr>
                        <a:t>INe-Ⅲ-5</a:t>
                      </a:r>
                      <a:endParaRPr lang="zh-TW" altLang="zh-TW"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cs typeface="+mn-cs"/>
                      </a:endParaRPr>
                    </a:p>
                    <a:p>
                      <a:pPr marL="0" algn="just" defTabSz="914400" rtl="0" eaLnBrk="1" latinLnBrk="0" hangingPunct="1">
                        <a:spcAft>
                          <a:spcPts val="0"/>
                        </a:spcAft>
                      </a:pPr>
                      <a:r>
                        <a:rPr lang="zh-TW" altLang="zh-TW"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cs typeface="+mn-cs"/>
                        </a:rPr>
                        <a:t>常用酸鹼物質的特性，水溶液的酸鹼性質及其生活上的運用。</a:t>
                      </a:r>
                    </a:p>
                    <a:p>
                      <a:pPr marL="0" algn="ctr" defTabSz="914400" rtl="0" eaLnBrk="1" latinLnBrk="0" hangingPunct="1">
                        <a:spcAft>
                          <a:spcPts val="0"/>
                        </a:spcAft>
                      </a:pPr>
                      <a:r>
                        <a:rPr lang="en-US" altLang="zh-TW"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cs typeface="+mn-cs"/>
                        </a:rPr>
                        <a:t>INd-Ⅲ-9</a:t>
                      </a:r>
                      <a:endParaRPr lang="zh-TW" altLang="zh-TW"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cs typeface="+mn-cs"/>
                      </a:endParaRPr>
                    </a:p>
                    <a:p>
                      <a:pPr marL="0" algn="just" defTabSz="914400" rtl="0" eaLnBrk="1" latinLnBrk="0" hangingPunct="1">
                        <a:spcAft>
                          <a:spcPts val="0"/>
                        </a:spcAft>
                      </a:pPr>
                      <a:r>
                        <a:rPr lang="zh-TW" altLang="zh-TW"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cs typeface="+mn-cs"/>
                        </a:rPr>
                        <a:t>流水、風和波浪對砂石和土壤產生侵蝕、風化、搬運及堆積等作用，河流是改變地表最重要的力量。</a:t>
                      </a:r>
                      <a:endParaRPr lang="zh-TW" sz="1600" b="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mn-cs"/>
                      </a:endParaRPr>
                    </a:p>
                  </a:txBody>
                  <a:tcPr marL="72483" marR="72483" marT="0" marB="0">
                    <a:solidFill>
                      <a:schemeClr val="accent1">
                        <a:lumMod val="40000"/>
                        <a:lumOff val="60000"/>
                      </a:schemeClr>
                    </a:solidFill>
                  </a:tcPr>
                </a:tc>
                <a:tc>
                  <a:txBody>
                    <a:bodyPr/>
                    <a:lstStyle/>
                    <a:p>
                      <a:pPr marL="0" algn="ctr" defTabSz="914400" rtl="0" eaLnBrk="1" latinLnBrk="0" hangingPunct="1">
                        <a:spcAft>
                          <a:spcPts val="0"/>
                        </a:spcAft>
                      </a:pPr>
                      <a:r>
                        <a:rPr lang="zh-TW" altLang="zh-TW"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cs typeface="+mn-cs"/>
                        </a:rPr>
                        <a:t>自</a:t>
                      </a:r>
                      <a:r>
                        <a:rPr lang="en-US" altLang="zh-TW"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cs typeface="+mn-cs"/>
                        </a:rPr>
                        <a:t>-E-A2</a:t>
                      </a:r>
                      <a:endParaRPr lang="zh-TW" altLang="zh-TW"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cs typeface="+mn-cs"/>
                      </a:endParaRPr>
                    </a:p>
                    <a:p>
                      <a:pPr marL="0" algn="just" defTabSz="914400" rtl="0" eaLnBrk="1" latinLnBrk="0" hangingPunct="1">
                        <a:spcAft>
                          <a:spcPts val="0"/>
                        </a:spcAft>
                      </a:pPr>
                      <a:r>
                        <a:rPr lang="zh-TW" altLang="zh-TW"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cs typeface="+mn-cs"/>
                        </a:rPr>
                        <a:t>能運用好奇心及想像能力，從觀察、閱讀、思考所得的資訊或數據中，提出適合科學探究的問題或解釋資料，並能依據已知的科學知識、科學概念及探索科學的方法去想像可能發生的事情，以及理解科學事實會有不同的論點、證據或解釋方式。</a:t>
                      </a:r>
                    </a:p>
                    <a:p>
                      <a:pPr marL="0" algn="just" defTabSz="914400" rtl="0" eaLnBrk="1" latinLnBrk="0" hangingPunct="1">
                        <a:spcAft>
                          <a:spcPts val="0"/>
                        </a:spcAft>
                      </a:pPr>
                      <a:endParaRPr lang="zh-TW" sz="1600" b="0" kern="100" dirty="0">
                        <a:solidFill>
                          <a:schemeClr val="tx2">
                            <a:lumMod val="50000"/>
                          </a:schemeClr>
                        </a:solidFill>
                        <a:effectLst/>
                        <a:latin typeface="微軟正黑體" panose="020B0604030504040204" pitchFamily="34" charset="-120"/>
                        <a:ea typeface="微軟正黑體" panose="020B0604030504040204" pitchFamily="34" charset="-120"/>
                        <a:cs typeface="+mn-cs"/>
                      </a:endParaRPr>
                    </a:p>
                    <a:p>
                      <a:pPr algn="just">
                        <a:spcAft>
                          <a:spcPts val="0"/>
                        </a:spcAft>
                      </a:pPr>
                      <a:r>
                        <a:rPr lang="en-US" sz="1600" b="0" kern="100" dirty="0">
                          <a:effectLst/>
                          <a:latin typeface="微軟正黑體" panose="020B0604030504040204" pitchFamily="34" charset="-120"/>
                          <a:ea typeface="微軟正黑體" panose="020B0604030504040204" pitchFamily="34" charset="-120"/>
                        </a:rPr>
                        <a:t> </a:t>
                      </a:r>
                      <a:endParaRPr lang="zh-TW" sz="1600" b="0" kern="100" dirty="0">
                        <a:effectLst/>
                        <a:latin typeface="微軟正黑體" panose="020B0604030504040204" pitchFamily="34" charset="-120"/>
                        <a:ea typeface="微軟正黑體" panose="020B0604030504040204" pitchFamily="34" charset="-120"/>
                        <a:cs typeface="Times New Roman"/>
                      </a:endParaRPr>
                    </a:p>
                  </a:txBody>
                  <a:tcPr marL="72483" marR="72483" marT="0" marB="0">
                    <a:solidFill>
                      <a:schemeClr val="accent1">
                        <a:lumMod val="40000"/>
                        <a:lumOff val="60000"/>
                      </a:schemeClr>
                    </a:solidFill>
                  </a:tcPr>
                </a:tc>
                <a:tc>
                  <a:txBody>
                    <a:bodyPr/>
                    <a:lstStyle/>
                    <a:p>
                      <a:pPr marL="0" algn="just" defTabSz="914400" rtl="0" eaLnBrk="1" latinLnBrk="0" hangingPunct="1">
                        <a:spcAft>
                          <a:spcPts val="0"/>
                        </a:spcAft>
                      </a:pPr>
                      <a:r>
                        <a:rPr lang="zh-TW" altLang="en-US"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cs typeface="+mn-cs"/>
                        </a:rPr>
                        <a:t>        </a:t>
                      </a:r>
                      <a:r>
                        <a:rPr lang="zh-TW" altLang="zh-TW"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cs typeface="+mn-cs"/>
                        </a:rPr>
                        <a:t>教學活動應引導學生發現人們生活周遭面臨的問題，例如：如何安全用電、如何選用適當的清潔劑、為何颱風會造成土石流等，需要有適當的科學知識、概念，並透過實驗、測試、資料收集和分析等各種方法，以尋找可能的答案。透過生活議題的探討，學生能體會到運用不同方法所得的資料記錄可能不同，對資料的解釋與論證也會因個人的知識或經驗的不同而有差異。</a:t>
                      </a:r>
                      <a:endParaRPr lang="zh-TW" sz="1600" b="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mn-cs"/>
                      </a:endParaRPr>
                    </a:p>
                  </a:txBody>
                  <a:tcPr marL="72483" marR="72483" marT="0" marB="0">
                    <a:solidFill>
                      <a:schemeClr val="accent1">
                        <a:lumMod val="40000"/>
                        <a:lumOff val="60000"/>
                      </a:schemeClr>
                    </a:solidFill>
                  </a:tcPr>
                </a:tc>
                <a:extLst>
                  <a:ext uri="{0D108BD9-81ED-4DB2-BD59-A6C34878D82A}">
                    <a16:rowId xmlns:a16="http://schemas.microsoft.com/office/drawing/2014/main" xmlns="" val="10002"/>
                  </a:ext>
                </a:extLst>
              </a:tr>
            </a:tbl>
          </a:graphicData>
        </a:graphic>
      </p:graphicFrame>
      <p:sp>
        <p:nvSpPr>
          <p:cNvPr id="46110" name="文字方塊 4"/>
          <p:cNvSpPr txBox="1">
            <a:spLocks noChangeArrowheads="1"/>
          </p:cNvSpPr>
          <p:nvPr/>
        </p:nvSpPr>
        <p:spPr bwMode="auto">
          <a:xfrm>
            <a:off x="193675" y="6189205"/>
            <a:ext cx="719940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500" dirty="0">
                <a:latin typeface="微軟正黑體" panose="020B0604030504040204" pitchFamily="34" charset="-120"/>
                <a:ea typeface="微軟正黑體" panose="020B0604030504040204" pitchFamily="34" charset="-120"/>
              </a:rPr>
              <a:t>摘自</a:t>
            </a:r>
            <a:r>
              <a:rPr lang="en-US" altLang="zh-TW" sz="1500" dirty="0" smtClean="0">
                <a:latin typeface="微軟正黑體" panose="020B0604030504040204" pitchFamily="34" charset="-120"/>
                <a:ea typeface="微軟正黑體" panose="020B0604030504040204" pitchFamily="34" charset="-120"/>
              </a:rPr>
              <a:t>&lt;</a:t>
            </a:r>
            <a:r>
              <a:rPr lang="zh-TW" altLang="en-US" sz="1500" dirty="0" smtClean="0">
                <a:latin typeface="微軟正黑體" panose="020B0604030504040204" pitchFamily="34" charset="-120"/>
                <a:ea typeface="微軟正黑體" panose="020B0604030504040204" pitchFamily="34" charset="-120"/>
              </a:rPr>
              <a:t>自然科學領域課程</a:t>
            </a:r>
            <a:r>
              <a:rPr lang="zh-TW" altLang="en-US" sz="1500" dirty="0">
                <a:latin typeface="微軟正黑體" panose="020B0604030504040204" pitchFamily="34" charset="-120"/>
                <a:ea typeface="微軟正黑體" panose="020B0604030504040204" pitchFamily="34" charset="-120"/>
              </a:rPr>
              <a:t>綱要課程手冊</a:t>
            </a:r>
            <a:r>
              <a:rPr lang="en-US" altLang="zh-TW" sz="1500" dirty="0">
                <a:latin typeface="微軟正黑體" panose="020B0604030504040204" pitchFamily="34" charset="-120"/>
                <a:ea typeface="微軟正黑體" panose="020B0604030504040204" pitchFamily="34" charset="-120"/>
              </a:rPr>
              <a:t>&gt;</a:t>
            </a:r>
            <a:r>
              <a:rPr lang="zh-TW" altLang="en-US" sz="1500" dirty="0">
                <a:latin typeface="微軟正黑體" panose="020B0604030504040204" pitchFamily="34" charset="-120"/>
                <a:ea typeface="微軟正黑體" panose="020B0604030504040204" pitchFamily="34" charset="-120"/>
              </a:rPr>
              <a:t>之「</a:t>
            </a:r>
            <a:r>
              <a:rPr lang="zh-TW" altLang="zh-TW" sz="1500" dirty="0">
                <a:latin typeface="微軟正黑體" panose="020B0604030504040204" pitchFamily="34" charset="-120"/>
                <a:ea typeface="微軟正黑體" panose="020B0604030504040204" pitchFamily="34" charset="-120"/>
              </a:rPr>
              <a:t>參、核心素養與學習重點的呼應說明</a:t>
            </a:r>
            <a:r>
              <a:rPr lang="zh-TW" altLang="en-US" sz="1500" dirty="0">
                <a:latin typeface="微軟正黑體" panose="020B0604030504040204" pitchFamily="34" charset="-120"/>
                <a:ea typeface="微軟正黑體" panose="020B0604030504040204" pitchFamily="34" charset="-120"/>
              </a:rPr>
              <a:t>」</a:t>
            </a:r>
          </a:p>
        </p:txBody>
      </p:sp>
      <p:sp>
        <p:nvSpPr>
          <p:cNvPr id="46111" name="投影片編號版面配置區 2"/>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68603F1C-8DCF-4682-913F-C81E62EB7D88}" type="slidenum">
              <a:rPr lang="zh-TW" altLang="en-US" sz="1200" smtClean="0">
                <a:solidFill>
                  <a:srgbClr val="898989"/>
                </a:solidFill>
              </a:rPr>
              <a:pPr>
                <a:lnSpc>
                  <a:spcPct val="100000"/>
                </a:lnSpc>
                <a:spcBef>
                  <a:spcPct val="0"/>
                </a:spcBef>
                <a:buFontTx/>
                <a:buNone/>
              </a:pPr>
              <a:t>24</a:t>
            </a:fld>
            <a:endParaRPr lang="zh-TW" altLang="en-US" sz="1200" smtClean="0">
              <a:solidFill>
                <a:srgbClr val="898989"/>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0" y="157163"/>
            <a:ext cx="9158288" cy="769937"/>
          </a:xfrm>
        </p:spPr>
        <p:txBody>
          <a:bodyPr rtlCol="0">
            <a:noAutofit/>
          </a:bodyPr>
          <a:lstStyle/>
          <a:p>
            <a:pPr algn="ctr" eaLnBrk="1" fontAlgn="auto" hangingPunct="1">
              <a:lnSpc>
                <a:spcPts val="3600"/>
              </a:lnSpc>
              <a:spcAft>
                <a:spcPts val="0"/>
              </a:spcAft>
              <a:defRPr/>
            </a:pPr>
            <a:r>
              <a:rPr lang="zh-TW" altLang="en-US" sz="32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領綱核心素養與學習</a:t>
            </a:r>
            <a:r>
              <a:rPr lang="zh-TW" altLang="en-US" sz="3200" b="1" spc="400"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重點</a:t>
            </a:r>
            <a:r>
              <a:rPr lang="en-US" altLang="zh-TW" sz="3200" b="1" spc="400"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
            </a:r>
            <a:br>
              <a:rPr lang="en-US" altLang="zh-TW" sz="3200" b="1" spc="400"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br>
            <a:r>
              <a:rPr lang="zh-TW" altLang="en-US" sz="3200" b="1" spc="400"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雙向</a:t>
            </a:r>
            <a:r>
              <a:rPr lang="zh-TW" altLang="en-US" sz="32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細目表舉隅</a:t>
            </a:r>
          </a:p>
        </p:txBody>
      </p:sp>
      <p:sp>
        <p:nvSpPr>
          <p:cNvPr id="47121" name="投影片編號版面配置區 5"/>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D5214B6E-E1C0-4656-9E40-358B8984CF06}" type="slidenum">
              <a:rPr lang="zh-TW" altLang="en-US" sz="1200" smtClean="0">
                <a:solidFill>
                  <a:srgbClr val="898989"/>
                </a:solidFill>
              </a:rPr>
              <a:pPr>
                <a:lnSpc>
                  <a:spcPct val="100000"/>
                </a:lnSpc>
                <a:spcBef>
                  <a:spcPct val="0"/>
                </a:spcBef>
                <a:buFontTx/>
                <a:buNone/>
              </a:pPr>
              <a:t>25</a:t>
            </a:fld>
            <a:endParaRPr lang="zh-TW" altLang="en-US" sz="1200" smtClean="0">
              <a:solidFill>
                <a:srgbClr val="898989"/>
              </a:solidFill>
            </a:endParaRPr>
          </a:p>
        </p:txBody>
      </p:sp>
      <p:graphicFrame>
        <p:nvGraphicFramePr>
          <p:cNvPr id="3" name="表格 2"/>
          <p:cNvGraphicFramePr>
            <a:graphicFrameLocks noGrp="1"/>
          </p:cNvGraphicFramePr>
          <p:nvPr>
            <p:extLst>
              <p:ext uri="{D42A27DB-BD31-4B8C-83A1-F6EECF244321}">
                <p14:modId xmlns:p14="http://schemas.microsoft.com/office/powerpoint/2010/main" val="3233493059"/>
              </p:ext>
            </p:extLst>
          </p:nvPr>
        </p:nvGraphicFramePr>
        <p:xfrm>
          <a:off x="389353" y="988762"/>
          <a:ext cx="8379581" cy="5293505"/>
        </p:xfrm>
        <a:graphic>
          <a:graphicData uri="http://schemas.openxmlformats.org/drawingml/2006/table">
            <a:tbl>
              <a:tblPr/>
              <a:tblGrid>
                <a:gridCol w="1820240">
                  <a:extLst>
                    <a:ext uri="{9D8B030D-6E8A-4147-A177-3AD203B41FA5}">
                      <a16:colId xmlns:a16="http://schemas.microsoft.com/office/drawing/2014/main" xmlns="" val="20000"/>
                    </a:ext>
                  </a:extLst>
                </a:gridCol>
                <a:gridCol w="6559341">
                  <a:extLst>
                    <a:ext uri="{9D8B030D-6E8A-4147-A177-3AD203B41FA5}">
                      <a16:colId xmlns:a16="http://schemas.microsoft.com/office/drawing/2014/main" xmlns="" val="20001"/>
                    </a:ext>
                  </a:extLst>
                </a:gridCol>
              </a:tblGrid>
              <a:tr h="761120">
                <a:tc grid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TW" altLang="zh-TW" sz="1600" b="1" i="0" u="none" strike="noStrike" cap="none" normalizeH="0" baseline="0" dirty="0" smtClean="0">
                          <a:ln>
                            <a:noFill/>
                          </a:ln>
                          <a:solidFill>
                            <a:srgbClr val="FF0066"/>
                          </a:solidFill>
                          <a:effectLst/>
                          <a:latin typeface="微軟正黑體" panose="020B0604030504040204" pitchFamily="34" charset="-120"/>
                          <a:ea typeface="微軟正黑體" panose="020B0604030504040204" pitchFamily="34" charset="-120"/>
                        </a:rPr>
                        <a:t>領域核心素養：</a:t>
                      </a:r>
                      <a:r>
                        <a:rPr kumimoji="0" lang="zh-TW" altLang="zh-TW" sz="1600" b="1" i="0" u="none" strike="noStrike" kern="1200" cap="none" normalizeH="0" baseline="0" dirty="0" smtClean="0">
                          <a:ln>
                            <a:noFill/>
                          </a:ln>
                          <a:solidFill>
                            <a:srgbClr val="0000FF"/>
                          </a:solidFill>
                          <a:effectLst/>
                          <a:latin typeface="微軟正黑體" panose="020B0604030504040204" pitchFamily="34" charset="-120"/>
                          <a:ea typeface="微軟正黑體" panose="020B0604030504040204" pitchFamily="34" charset="-120"/>
                          <a:cs typeface="+mn-cs"/>
                        </a:rPr>
                        <a:t>教學單元之學習活動預計可達成的學習表現，包括探究能力之思考智能和問題解決，以及科學的態度與本質之培養科學探究的興趣等項目。</a:t>
                      </a:r>
                    </a:p>
                  </a:txBody>
                  <a:tcPr marL="62770" marR="6277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60000"/>
                        <a:lumOff val="40000"/>
                      </a:schemeClr>
                    </a:solidFill>
                  </a:tcPr>
                </a:tc>
                <a:tc hMerge="1">
                  <a:txBody>
                    <a:bodyPr/>
                    <a:lstStyle/>
                    <a:p>
                      <a:endParaRPr lang="zh-TW" altLang="en-US"/>
                    </a:p>
                  </a:txBody>
                  <a:tcPr/>
                </a:tc>
                <a:extLst>
                  <a:ext uri="{0D108BD9-81ED-4DB2-BD59-A6C34878D82A}">
                    <a16:rowId xmlns:a16="http://schemas.microsoft.com/office/drawing/2014/main" xmlns="" val="10000"/>
                  </a:ext>
                </a:extLst>
              </a:tr>
              <a:tr h="1578027">
                <a:tc>
                  <a:txBody>
                    <a:bodyPr/>
                    <a:lstStyle>
                      <a:lvl1pPr marL="304800" indent="231775">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304800" marR="0" lvl="0" indent="231775" algn="l" defTabSz="914400" rtl="0" eaLnBrk="1" fontAlgn="base" latinLnBrk="0" hangingPunct="1">
                        <a:lnSpc>
                          <a:spcPct val="100000"/>
                        </a:lnSpc>
                        <a:spcBef>
                          <a:spcPct val="0"/>
                        </a:spcBef>
                        <a:spcAft>
                          <a:spcPct val="0"/>
                        </a:spcAft>
                        <a:buClrTx/>
                        <a:buSzTx/>
                        <a:buFontTx/>
                        <a:buNone/>
                        <a:tabLst/>
                      </a:pPr>
                      <a:r>
                        <a:rPr kumimoji="0" lang="zh-TW" altLang="en-US"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　</a:t>
                      </a:r>
                      <a:endParaRPr kumimoji="0" lang="en-US"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endParaRPr>
                    </a:p>
                    <a:p>
                      <a:pPr marL="304800" marR="0" lvl="0" indent="231775" algn="l" defTabSz="914400" rtl="0" eaLnBrk="1" fontAlgn="base" latinLnBrk="0" hangingPunct="1">
                        <a:lnSpc>
                          <a:spcPct val="100000"/>
                        </a:lnSpc>
                        <a:spcBef>
                          <a:spcPct val="0"/>
                        </a:spcBef>
                        <a:spcAft>
                          <a:spcPct val="0"/>
                        </a:spcAft>
                        <a:buClrTx/>
                        <a:buSzTx/>
                        <a:buFontTx/>
                        <a:buNone/>
                        <a:tabLst/>
                      </a:pPr>
                      <a:r>
                        <a:rPr kumimoji="0" lang="zh-TW" altLang="en-US"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　</a:t>
                      </a:r>
                      <a:r>
                        <a:rPr kumimoji="0" lang="zh-TW"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學習表現</a:t>
                      </a:r>
                    </a:p>
                    <a:p>
                      <a:pPr marL="304800" marR="0" lvl="0" indent="231775" algn="l"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 </a:t>
                      </a:r>
                    </a:p>
                    <a:p>
                      <a:pPr marL="304800" marR="0" lvl="0" indent="231775" algn="l" defTabSz="914400" rtl="0" eaLnBrk="1" fontAlgn="base" latinLnBrk="0" hangingPunct="1">
                        <a:lnSpc>
                          <a:spcPct val="100000"/>
                        </a:lnSpc>
                        <a:spcBef>
                          <a:spcPct val="0"/>
                        </a:spcBef>
                        <a:spcAft>
                          <a:spcPct val="0"/>
                        </a:spcAft>
                        <a:buClrTx/>
                        <a:buSzTx/>
                        <a:buFontTx/>
                        <a:buNone/>
                        <a:tabLst/>
                      </a:pPr>
                      <a:endParaRPr kumimoji="0" lang="en-US"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endParaRPr>
                    </a:p>
                    <a:p>
                      <a:pPr marL="304800" marR="0" lvl="0" indent="231775" algn="l" defTabSz="914400" rtl="0" eaLnBrk="1" fontAlgn="base" latinLnBrk="0" hangingPunct="1">
                        <a:lnSpc>
                          <a:spcPct val="100000"/>
                        </a:lnSpc>
                        <a:spcBef>
                          <a:spcPct val="0"/>
                        </a:spcBef>
                        <a:spcAft>
                          <a:spcPct val="0"/>
                        </a:spcAft>
                        <a:buClrTx/>
                        <a:buSzTx/>
                        <a:buFontTx/>
                        <a:buNone/>
                        <a:tabLst/>
                      </a:pPr>
                      <a:endParaRPr kumimoji="0" lang="en-US"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endParaRPr>
                    </a:p>
                    <a:p>
                      <a:pPr marL="304800" marR="0" lvl="0" indent="-130175" algn="l" defTabSz="914400" rtl="0" eaLnBrk="1" fontAlgn="base" latinLnBrk="0" hangingPunct="1">
                        <a:lnSpc>
                          <a:spcPct val="100000"/>
                        </a:lnSpc>
                        <a:spcBef>
                          <a:spcPct val="0"/>
                        </a:spcBef>
                        <a:spcAft>
                          <a:spcPct val="0"/>
                        </a:spcAft>
                        <a:buClrTx/>
                        <a:buSzTx/>
                        <a:buFontTx/>
                        <a:buNone/>
                        <a:tabLst/>
                      </a:pPr>
                      <a:r>
                        <a:rPr kumimoji="0" lang="zh-TW"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學習內容</a:t>
                      </a:r>
                    </a:p>
                  </a:txBody>
                  <a:tcPr marL="62770" marR="6277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ap="flat" cmpd="sng" algn="ctr">
                      <a:solidFill>
                        <a:schemeClr val="bg1"/>
                      </a:solidFill>
                      <a:prstDash val="solid"/>
                      <a:round/>
                      <a:headEnd type="none" w="med" len="med"/>
                      <a:tailEnd type="none" w="med" len="med"/>
                    </a:lnTlToBr>
                    <a:lnBlToTr>
                      <a:noFill/>
                    </a:lnBlToTr>
                    <a:solidFill>
                      <a:srgbClr val="CCCCF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a:lnSpc>
                          <a:spcPts val="2000"/>
                        </a:lnSpc>
                      </a:pPr>
                      <a:r>
                        <a:rPr lang="en-US" altLang="zh-TW" sz="1300" kern="1200" dirty="0" smtClean="0">
                          <a:solidFill>
                            <a:schemeClr val="tx1"/>
                          </a:solidFill>
                          <a:effectLst/>
                          <a:latin typeface="微軟正黑體" panose="020B0604030504040204" pitchFamily="34" charset="-120"/>
                          <a:ea typeface="微軟正黑體" panose="020B0604030504040204" pitchFamily="34" charset="-120"/>
                          <a:cs typeface="+mn-cs"/>
                        </a:rPr>
                        <a:t>tr-Ⅱ-1</a:t>
                      </a:r>
                      <a:r>
                        <a:rPr lang="zh-TW" altLang="zh-TW" sz="1300" kern="1200" dirty="0" smtClean="0">
                          <a:solidFill>
                            <a:schemeClr val="tx1"/>
                          </a:solidFill>
                          <a:effectLst/>
                          <a:latin typeface="微軟正黑體" panose="020B0604030504040204" pitchFamily="34" charset="-120"/>
                          <a:ea typeface="微軟正黑體" panose="020B0604030504040204" pitchFamily="34" charset="-120"/>
                          <a:cs typeface="+mn-cs"/>
                        </a:rPr>
                        <a:t>能知道觀察、記錄所得自然現象的的結果是有其原因的，並依據習得的知識，說明自己的想法。</a:t>
                      </a:r>
                    </a:p>
                    <a:p>
                      <a:pPr>
                        <a:lnSpc>
                          <a:spcPts val="2000"/>
                        </a:lnSpc>
                      </a:pPr>
                      <a:r>
                        <a:rPr lang="en-US" altLang="zh-TW" sz="1300" kern="1200" dirty="0" smtClean="0">
                          <a:solidFill>
                            <a:schemeClr val="tx1"/>
                          </a:solidFill>
                          <a:effectLst/>
                          <a:latin typeface="微軟正黑體" panose="020B0604030504040204" pitchFamily="34" charset="-120"/>
                          <a:ea typeface="微軟正黑體" panose="020B0604030504040204" pitchFamily="34" charset="-120"/>
                          <a:cs typeface="+mn-cs"/>
                        </a:rPr>
                        <a:t>tm-Ⅱ-1</a:t>
                      </a:r>
                      <a:r>
                        <a:rPr lang="zh-TW" altLang="zh-TW" sz="1300" kern="1200" dirty="0" smtClean="0">
                          <a:solidFill>
                            <a:schemeClr val="tx1"/>
                          </a:solidFill>
                          <a:effectLst/>
                          <a:latin typeface="微軟正黑體" panose="020B0604030504040204" pitchFamily="34" charset="-120"/>
                          <a:ea typeface="微軟正黑體" panose="020B0604030504040204" pitchFamily="34" charset="-120"/>
                          <a:cs typeface="+mn-cs"/>
                        </a:rPr>
                        <a:t>能經由觀察自然界現象之間的關係，理解簡單的概念模型，進而與其生活經驗連結。</a:t>
                      </a:r>
                      <a:endParaRPr lang="en-US" altLang="zh-TW" sz="1300" kern="1200" dirty="0" smtClean="0">
                        <a:solidFill>
                          <a:schemeClr val="tx1"/>
                        </a:solidFill>
                        <a:effectLst/>
                        <a:latin typeface="微軟正黑體" panose="020B0604030504040204" pitchFamily="34" charset="-120"/>
                        <a:ea typeface="微軟正黑體" panose="020B0604030504040204" pitchFamily="34" charset="-120"/>
                        <a:cs typeface="+mn-cs"/>
                      </a:endParaRPr>
                    </a:p>
                    <a:p>
                      <a:pPr>
                        <a:lnSpc>
                          <a:spcPts val="2000"/>
                        </a:lnSpc>
                      </a:pPr>
                      <a:r>
                        <a:rPr lang="en-US" altLang="zh-TW" sz="1300" kern="1200" dirty="0" err="1" smtClean="0">
                          <a:solidFill>
                            <a:schemeClr val="tx1"/>
                          </a:solidFill>
                          <a:effectLst/>
                          <a:latin typeface="微軟正黑體" panose="020B0604030504040204" pitchFamily="34" charset="-120"/>
                          <a:ea typeface="微軟正黑體" panose="020B0604030504040204" pitchFamily="34" charset="-120"/>
                          <a:cs typeface="+mn-cs"/>
                        </a:rPr>
                        <a:t>ai</a:t>
                      </a:r>
                      <a:r>
                        <a:rPr lang="en-US" altLang="zh-TW" sz="1300" kern="1200" dirty="0" smtClean="0">
                          <a:solidFill>
                            <a:schemeClr val="tx1"/>
                          </a:solidFill>
                          <a:effectLst/>
                          <a:latin typeface="微軟正黑體" panose="020B0604030504040204" pitchFamily="34" charset="-120"/>
                          <a:ea typeface="微軟正黑體" panose="020B0604030504040204" pitchFamily="34" charset="-120"/>
                          <a:cs typeface="+mn-cs"/>
                        </a:rPr>
                        <a:t> -Ⅱ-3</a:t>
                      </a:r>
                      <a:r>
                        <a:rPr lang="zh-TW" altLang="zh-TW" sz="1300" kern="1200" dirty="0" smtClean="0">
                          <a:solidFill>
                            <a:schemeClr val="tx1"/>
                          </a:solidFill>
                          <a:effectLst/>
                          <a:latin typeface="微軟正黑體" panose="020B0604030504040204" pitchFamily="34" charset="-120"/>
                          <a:ea typeface="微軟正黑體" panose="020B0604030504040204" pitchFamily="34" charset="-120"/>
                          <a:cs typeface="+mn-cs"/>
                        </a:rPr>
                        <a:t>透過動手實作，享受以成品來表現自己構想的樂趣。</a:t>
                      </a:r>
                    </a:p>
                  </a:txBody>
                  <a:tcPr marL="62770" marR="6277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CFF"/>
                    </a:solidFill>
                  </a:tcPr>
                </a:tc>
                <a:extLst>
                  <a:ext uri="{0D108BD9-81ED-4DB2-BD59-A6C34878D82A}">
                    <a16:rowId xmlns:a16="http://schemas.microsoft.com/office/drawing/2014/main" xmlns="" val="10001"/>
                  </a:ext>
                </a:extLst>
              </a:tr>
              <a:tr h="2954358">
                <a:tc>
                  <a:txBody>
                    <a:bodyPr/>
                    <a:lstStyle>
                      <a:lvl1pPr marL="498475" indent="-498475">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a:lnSpc>
                          <a:spcPts val="900"/>
                        </a:lnSpc>
                      </a:pPr>
                      <a:endParaRPr lang="en-US" altLang="zh-TW" sz="1300" kern="1200" dirty="0" smtClean="0">
                        <a:solidFill>
                          <a:schemeClr val="tx1"/>
                        </a:solidFill>
                        <a:effectLst/>
                        <a:latin typeface="微軟正黑體" panose="020B0604030504040204" pitchFamily="34" charset="-120"/>
                        <a:ea typeface="微軟正黑體" panose="020B0604030504040204" pitchFamily="34" charset="-120"/>
                        <a:cs typeface="+mn-cs"/>
                      </a:endParaRPr>
                    </a:p>
                    <a:p>
                      <a:pPr algn="ctr">
                        <a:lnSpc>
                          <a:spcPts val="800"/>
                        </a:lnSpc>
                      </a:pPr>
                      <a:r>
                        <a:rPr lang="en-US" altLang="zh-TW" sz="1300" kern="1200" dirty="0" err="1" smtClean="0">
                          <a:solidFill>
                            <a:schemeClr val="tx1"/>
                          </a:solidFill>
                          <a:effectLst/>
                          <a:latin typeface="微軟正黑體" panose="020B0604030504040204" pitchFamily="34" charset="-120"/>
                          <a:ea typeface="微軟正黑體" panose="020B0604030504040204" pitchFamily="34" charset="-120"/>
                          <a:cs typeface="+mn-cs"/>
                        </a:rPr>
                        <a:t>INb</a:t>
                      </a:r>
                      <a:r>
                        <a:rPr lang="en-US" altLang="zh-TW" sz="1300" kern="1200" dirty="0" smtClean="0">
                          <a:solidFill>
                            <a:schemeClr val="tx1"/>
                          </a:solidFill>
                          <a:effectLst/>
                          <a:latin typeface="微軟正黑體" panose="020B0604030504040204" pitchFamily="34" charset="-120"/>
                          <a:ea typeface="微軟正黑體" panose="020B0604030504040204" pitchFamily="34" charset="-120"/>
                          <a:cs typeface="+mn-cs"/>
                        </a:rPr>
                        <a:t>-</a:t>
                      </a:r>
                      <a:r>
                        <a:rPr lang="zh-TW" altLang="zh-TW" sz="1300" kern="1200" dirty="0" smtClean="0">
                          <a:solidFill>
                            <a:schemeClr val="tx1"/>
                          </a:solidFill>
                          <a:effectLst/>
                          <a:latin typeface="微軟正黑體" panose="020B0604030504040204" pitchFamily="34" charset="-120"/>
                          <a:ea typeface="微軟正黑體" panose="020B0604030504040204" pitchFamily="34" charset="-120"/>
                          <a:cs typeface="+mn-cs"/>
                        </a:rPr>
                        <a:t>Ⅱ</a:t>
                      </a:r>
                      <a:r>
                        <a:rPr lang="en-US" altLang="zh-TW" sz="1300" kern="1200" dirty="0" smtClean="0">
                          <a:solidFill>
                            <a:schemeClr val="tx1"/>
                          </a:solidFill>
                          <a:effectLst/>
                          <a:latin typeface="微軟正黑體" panose="020B0604030504040204" pitchFamily="34" charset="-120"/>
                          <a:ea typeface="微軟正黑體" panose="020B0604030504040204" pitchFamily="34" charset="-120"/>
                          <a:cs typeface="+mn-cs"/>
                        </a:rPr>
                        <a:t>-4</a:t>
                      </a:r>
                    </a:p>
                    <a:p>
                      <a:pPr algn="l">
                        <a:lnSpc>
                          <a:spcPts val="800"/>
                        </a:lnSpc>
                      </a:pPr>
                      <a:r>
                        <a:rPr lang="zh-TW" altLang="zh-TW" sz="1300" kern="1200" dirty="0" smtClean="0">
                          <a:solidFill>
                            <a:schemeClr val="tx1"/>
                          </a:solidFill>
                          <a:effectLst/>
                          <a:latin typeface="微軟正黑體" panose="020B0604030504040204" pitchFamily="34" charset="-120"/>
                          <a:ea typeface="微軟正黑體" panose="020B0604030504040204" pitchFamily="34" charset="-120"/>
                          <a:cs typeface="+mn-cs"/>
                        </a:rPr>
                        <a:t>生物體的構造與功能是</a:t>
                      </a:r>
                      <a:endParaRPr lang="en-US" altLang="zh-TW" sz="1300" kern="1200" dirty="0" smtClean="0">
                        <a:solidFill>
                          <a:schemeClr val="tx1"/>
                        </a:solidFill>
                        <a:effectLst/>
                        <a:latin typeface="微軟正黑體" panose="020B0604030504040204" pitchFamily="34" charset="-120"/>
                        <a:ea typeface="微軟正黑體" panose="020B0604030504040204" pitchFamily="34" charset="-120"/>
                        <a:cs typeface="+mn-cs"/>
                      </a:endParaRPr>
                    </a:p>
                    <a:p>
                      <a:pPr algn="l">
                        <a:lnSpc>
                          <a:spcPts val="800"/>
                        </a:lnSpc>
                      </a:pPr>
                      <a:r>
                        <a:rPr lang="zh-TW" altLang="zh-TW" sz="1300" kern="1200" dirty="0" smtClean="0">
                          <a:solidFill>
                            <a:schemeClr val="tx1"/>
                          </a:solidFill>
                          <a:effectLst/>
                          <a:latin typeface="微軟正黑體" panose="020B0604030504040204" pitchFamily="34" charset="-120"/>
                          <a:ea typeface="微軟正黑體" panose="020B0604030504040204" pitchFamily="34" charset="-120"/>
                          <a:cs typeface="+mn-cs"/>
                        </a:rPr>
                        <a:t>互相配合的。</a:t>
                      </a:r>
                    </a:p>
                    <a:p>
                      <a:pPr algn="ctr">
                        <a:lnSpc>
                          <a:spcPts val="800"/>
                        </a:lnSpc>
                      </a:pPr>
                      <a:r>
                        <a:rPr lang="en-US" altLang="zh-TW" sz="1300" kern="1200" dirty="0" err="1" smtClean="0">
                          <a:solidFill>
                            <a:schemeClr val="tx1"/>
                          </a:solidFill>
                          <a:effectLst/>
                          <a:latin typeface="微軟正黑體" panose="020B0604030504040204" pitchFamily="34" charset="-120"/>
                          <a:ea typeface="微軟正黑體" panose="020B0604030504040204" pitchFamily="34" charset="-120"/>
                          <a:cs typeface="+mn-cs"/>
                        </a:rPr>
                        <a:t>INb</a:t>
                      </a:r>
                      <a:r>
                        <a:rPr lang="en-US" altLang="zh-TW" sz="1300" kern="1200" dirty="0" smtClean="0">
                          <a:solidFill>
                            <a:schemeClr val="tx1"/>
                          </a:solidFill>
                          <a:effectLst/>
                          <a:latin typeface="微軟正黑體" panose="020B0604030504040204" pitchFamily="34" charset="-120"/>
                          <a:ea typeface="微軟正黑體" panose="020B0604030504040204" pitchFamily="34" charset="-120"/>
                          <a:cs typeface="+mn-cs"/>
                        </a:rPr>
                        <a:t>-</a:t>
                      </a:r>
                      <a:r>
                        <a:rPr lang="zh-TW" altLang="zh-TW" sz="1300" kern="1200" dirty="0" smtClean="0">
                          <a:solidFill>
                            <a:schemeClr val="tx1"/>
                          </a:solidFill>
                          <a:effectLst/>
                          <a:latin typeface="微軟正黑體" panose="020B0604030504040204" pitchFamily="34" charset="-120"/>
                          <a:ea typeface="微軟正黑體" panose="020B0604030504040204" pitchFamily="34" charset="-120"/>
                          <a:cs typeface="+mn-cs"/>
                        </a:rPr>
                        <a:t>Ⅱ</a:t>
                      </a:r>
                      <a:r>
                        <a:rPr lang="en-US" altLang="zh-TW" sz="1300" kern="1200" dirty="0" smtClean="0">
                          <a:solidFill>
                            <a:schemeClr val="tx1"/>
                          </a:solidFill>
                          <a:effectLst/>
                          <a:latin typeface="微軟正黑體" panose="020B0604030504040204" pitchFamily="34" charset="-120"/>
                          <a:ea typeface="微軟正黑體" panose="020B0604030504040204" pitchFamily="34" charset="-120"/>
                          <a:cs typeface="+mn-cs"/>
                        </a:rPr>
                        <a:t>-7</a:t>
                      </a:r>
                    </a:p>
                    <a:p>
                      <a:pPr>
                        <a:lnSpc>
                          <a:spcPts val="800"/>
                        </a:lnSpc>
                      </a:pPr>
                      <a:r>
                        <a:rPr lang="zh-TW" altLang="zh-TW" sz="1300" kern="1200" dirty="0" smtClean="0">
                          <a:solidFill>
                            <a:schemeClr val="tx1"/>
                          </a:solidFill>
                          <a:effectLst/>
                          <a:latin typeface="微軟正黑體" panose="020B0604030504040204" pitchFamily="34" charset="-120"/>
                          <a:ea typeface="微軟正黑體" panose="020B0604030504040204" pitchFamily="34" charset="-120"/>
                          <a:cs typeface="+mn-cs"/>
                        </a:rPr>
                        <a:t>動植物體的外部形式和</a:t>
                      </a:r>
                      <a:endParaRPr lang="en-US" altLang="zh-TW" sz="1300" kern="1200" dirty="0" smtClean="0">
                        <a:solidFill>
                          <a:schemeClr val="tx1"/>
                        </a:solidFill>
                        <a:effectLst/>
                        <a:latin typeface="微軟正黑體" panose="020B0604030504040204" pitchFamily="34" charset="-120"/>
                        <a:ea typeface="微軟正黑體" panose="020B0604030504040204" pitchFamily="34" charset="-120"/>
                        <a:cs typeface="+mn-cs"/>
                      </a:endParaRPr>
                    </a:p>
                    <a:p>
                      <a:pPr>
                        <a:lnSpc>
                          <a:spcPts val="800"/>
                        </a:lnSpc>
                      </a:pPr>
                      <a:r>
                        <a:rPr lang="zh-TW" altLang="zh-TW" sz="1300" kern="1200" dirty="0" smtClean="0">
                          <a:solidFill>
                            <a:schemeClr val="tx1"/>
                          </a:solidFill>
                          <a:effectLst/>
                          <a:latin typeface="微軟正黑體" panose="020B0604030504040204" pitchFamily="34" charset="-120"/>
                          <a:ea typeface="微軟正黑體" panose="020B0604030504040204" pitchFamily="34" charset="-120"/>
                          <a:cs typeface="+mn-cs"/>
                        </a:rPr>
                        <a:t>內部構造，與其生長、</a:t>
                      </a:r>
                      <a:endParaRPr lang="en-US" altLang="zh-TW" sz="1300" kern="1200" dirty="0" smtClean="0">
                        <a:solidFill>
                          <a:schemeClr val="tx1"/>
                        </a:solidFill>
                        <a:effectLst/>
                        <a:latin typeface="微軟正黑體" panose="020B0604030504040204" pitchFamily="34" charset="-120"/>
                        <a:ea typeface="微軟正黑體" panose="020B0604030504040204" pitchFamily="34" charset="-120"/>
                        <a:cs typeface="+mn-cs"/>
                      </a:endParaRPr>
                    </a:p>
                    <a:p>
                      <a:pPr>
                        <a:lnSpc>
                          <a:spcPts val="800"/>
                        </a:lnSpc>
                      </a:pPr>
                      <a:r>
                        <a:rPr lang="zh-TW" altLang="zh-TW" sz="1300" kern="1200" dirty="0" smtClean="0">
                          <a:solidFill>
                            <a:schemeClr val="tx1"/>
                          </a:solidFill>
                          <a:effectLst/>
                          <a:latin typeface="微軟正黑體" panose="020B0604030504040204" pitchFamily="34" charset="-120"/>
                          <a:ea typeface="微軟正黑體" panose="020B0604030504040204" pitchFamily="34" charset="-120"/>
                          <a:cs typeface="+mn-cs"/>
                        </a:rPr>
                        <a:t>行為、繁衍後代和適應</a:t>
                      </a:r>
                      <a:endParaRPr lang="en-US" altLang="zh-TW" sz="1300" kern="1200" dirty="0" smtClean="0">
                        <a:solidFill>
                          <a:schemeClr val="tx1"/>
                        </a:solidFill>
                        <a:effectLst/>
                        <a:latin typeface="微軟正黑體" panose="020B0604030504040204" pitchFamily="34" charset="-120"/>
                        <a:ea typeface="微軟正黑體" panose="020B0604030504040204" pitchFamily="34" charset="-120"/>
                        <a:cs typeface="+mn-cs"/>
                      </a:endParaRPr>
                    </a:p>
                    <a:p>
                      <a:pPr>
                        <a:lnSpc>
                          <a:spcPts val="800"/>
                        </a:lnSpc>
                      </a:pPr>
                      <a:r>
                        <a:rPr lang="zh-TW" altLang="zh-TW" sz="1300" kern="1200" dirty="0" smtClean="0">
                          <a:solidFill>
                            <a:schemeClr val="tx1"/>
                          </a:solidFill>
                          <a:effectLst/>
                          <a:latin typeface="微軟正黑體" panose="020B0604030504040204" pitchFamily="34" charset="-120"/>
                          <a:ea typeface="微軟正黑體" panose="020B0604030504040204" pitchFamily="34" charset="-120"/>
                          <a:cs typeface="+mn-cs"/>
                        </a:rPr>
                        <a:t>環境有關。</a:t>
                      </a:r>
                    </a:p>
                    <a:p>
                      <a:pPr algn="ctr">
                        <a:lnSpc>
                          <a:spcPts val="800"/>
                        </a:lnSpc>
                      </a:pPr>
                      <a:r>
                        <a:rPr lang="en-US" altLang="zh-TW" sz="1300" kern="1200" dirty="0" smtClean="0">
                          <a:solidFill>
                            <a:schemeClr val="tx1"/>
                          </a:solidFill>
                          <a:effectLst/>
                          <a:latin typeface="微軟正黑體" panose="020B0604030504040204" pitchFamily="34" charset="-120"/>
                          <a:ea typeface="微軟正黑體" panose="020B0604030504040204" pitchFamily="34" charset="-120"/>
                          <a:cs typeface="+mn-cs"/>
                        </a:rPr>
                        <a:t>INd-Ⅱ-3</a:t>
                      </a:r>
                      <a:endParaRPr lang="zh-TW" altLang="zh-TW" sz="1300" kern="1200" dirty="0" smtClean="0">
                        <a:solidFill>
                          <a:schemeClr val="tx1"/>
                        </a:solidFill>
                        <a:effectLst/>
                        <a:latin typeface="微軟正黑體" panose="020B0604030504040204" pitchFamily="34" charset="-120"/>
                        <a:ea typeface="微軟正黑體" panose="020B0604030504040204" pitchFamily="34" charset="-120"/>
                        <a:cs typeface="+mn-cs"/>
                      </a:endParaRPr>
                    </a:p>
                    <a:p>
                      <a:pPr>
                        <a:lnSpc>
                          <a:spcPts val="800"/>
                        </a:lnSpc>
                      </a:pPr>
                      <a:r>
                        <a:rPr lang="zh-TW" altLang="zh-TW" sz="1300" kern="1200" dirty="0" smtClean="0">
                          <a:solidFill>
                            <a:schemeClr val="tx1"/>
                          </a:solidFill>
                          <a:effectLst/>
                          <a:latin typeface="微軟正黑體" panose="020B0604030504040204" pitchFamily="34" charset="-120"/>
                          <a:ea typeface="微軟正黑體" panose="020B0604030504040204" pitchFamily="34" charset="-120"/>
                          <a:cs typeface="+mn-cs"/>
                        </a:rPr>
                        <a:t>生物從出生、成長到死</a:t>
                      </a:r>
                      <a:endParaRPr lang="en-US" altLang="zh-TW" sz="1300" kern="1200" dirty="0" smtClean="0">
                        <a:solidFill>
                          <a:schemeClr val="tx1"/>
                        </a:solidFill>
                        <a:effectLst/>
                        <a:latin typeface="微軟正黑體" panose="020B0604030504040204" pitchFamily="34" charset="-120"/>
                        <a:ea typeface="微軟正黑體" panose="020B0604030504040204" pitchFamily="34" charset="-120"/>
                        <a:cs typeface="+mn-cs"/>
                      </a:endParaRPr>
                    </a:p>
                    <a:p>
                      <a:pPr>
                        <a:lnSpc>
                          <a:spcPts val="800"/>
                        </a:lnSpc>
                      </a:pPr>
                      <a:r>
                        <a:rPr lang="zh-TW" altLang="zh-TW" sz="1300" kern="1200" dirty="0" smtClean="0">
                          <a:solidFill>
                            <a:schemeClr val="tx1"/>
                          </a:solidFill>
                          <a:effectLst/>
                          <a:latin typeface="微軟正黑體" panose="020B0604030504040204" pitchFamily="34" charset="-120"/>
                          <a:ea typeface="微軟正黑體" panose="020B0604030504040204" pitchFamily="34" charset="-120"/>
                          <a:cs typeface="+mn-cs"/>
                        </a:rPr>
                        <a:t>亡有一定的壽命，透過</a:t>
                      </a:r>
                      <a:endParaRPr lang="en-US" altLang="zh-TW" sz="1300" kern="1200" dirty="0" smtClean="0">
                        <a:solidFill>
                          <a:schemeClr val="tx1"/>
                        </a:solidFill>
                        <a:effectLst/>
                        <a:latin typeface="微軟正黑體" panose="020B0604030504040204" pitchFamily="34" charset="-120"/>
                        <a:ea typeface="微軟正黑體" panose="020B0604030504040204" pitchFamily="34" charset="-120"/>
                        <a:cs typeface="+mn-cs"/>
                      </a:endParaRPr>
                    </a:p>
                    <a:p>
                      <a:pPr>
                        <a:lnSpc>
                          <a:spcPts val="800"/>
                        </a:lnSpc>
                      </a:pPr>
                      <a:r>
                        <a:rPr lang="zh-TW" altLang="zh-TW" sz="1300" kern="1200" dirty="0" smtClean="0">
                          <a:solidFill>
                            <a:schemeClr val="tx1"/>
                          </a:solidFill>
                          <a:effectLst/>
                          <a:latin typeface="微軟正黑體" panose="020B0604030504040204" pitchFamily="34" charset="-120"/>
                          <a:ea typeface="微軟正黑體" panose="020B0604030504040204" pitchFamily="34" charset="-120"/>
                          <a:cs typeface="+mn-cs"/>
                        </a:rPr>
                        <a:t>生殖繁衍下一代。</a:t>
                      </a:r>
                      <a:r>
                        <a:rPr kumimoji="0" lang="en-US" altLang="zh-TW" sz="13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 </a:t>
                      </a:r>
                      <a:endParaRPr kumimoji="0" lang="zh-TW" altLang="zh-TW" sz="13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endParaRPr>
                    </a:p>
                  </a:txBody>
                  <a:tcPr marL="62770" marR="6277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CFF"/>
                    </a:solidFill>
                  </a:tcPr>
                </a:tc>
                <a:tc>
                  <a:txBody>
                    <a:bodyPr/>
                    <a:lstStyle>
                      <a:lvl1pPr marL="169863" indent="-169863">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a:lnSpc>
                          <a:spcPts val="2000"/>
                        </a:lnSpc>
                      </a:pPr>
                      <a:endParaRPr lang="en-US" altLang="zh-TW" sz="1800" kern="1200" dirty="0" smtClean="0">
                        <a:solidFill>
                          <a:schemeClr val="tx1"/>
                        </a:solidFill>
                        <a:effectLst/>
                        <a:latin typeface="微軟正黑體" panose="020B0604030504040204" pitchFamily="34" charset="-120"/>
                        <a:ea typeface="微軟正黑體" panose="020B0604030504040204" pitchFamily="34" charset="-120"/>
                        <a:cs typeface="+mn-cs"/>
                      </a:endParaRPr>
                    </a:p>
                    <a:p>
                      <a:pPr>
                        <a:lnSpc>
                          <a:spcPts val="2000"/>
                        </a:lnSpc>
                      </a:pPr>
                      <a:r>
                        <a:rPr lang="zh-TW" altLang="zh-TW" sz="1800" kern="1200" dirty="0" smtClean="0">
                          <a:solidFill>
                            <a:schemeClr val="tx1"/>
                          </a:solidFill>
                          <a:effectLst/>
                          <a:latin typeface="微軟正黑體" panose="020B0604030504040204" pitchFamily="34" charset="-120"/>
                          <a:ea typeface="微軟正黑體" panose="020B0604030504040204" pitchFamily="34" charset="-120"/>
                          <a:cs typeface="+mn-cs"/>
                        </a:rPr>
                        <a:t>學習活動：種子旅行記</a:t>
                      </a:r>
                    </a:p>
                    <a:p>
                      <a:pPr>
                        <a:lnSpc>
                          <a:spcPts val="2000"/>
                        </a:lnSpc>
                      </a:pPr>
                      <a:r>
                        <a:rPr lang="zh-TW" altLang="zh-TW" sz="1800" kern="1200" dirty="0" smtClean="0">
                          <a:solidFill>
                            <a:schemeClr val="tx1"/>
                          </a:solidFill>
                          <a:effectLst/>
                          <a:latin typeface="微軟正黑體" panose="020B0604030504040204" pitchFamily="34" charset="-120"/>
                          <a:ea typeface="微軟正黑體" panose="020B0604030504040204" pitchFamily="34" charset="-120"/>
                          <a:cs typeface="+mn-cs"/>
                        </a:rPr>
                        <a:t>學習目標：</a:t>
                      </a:r>
                    </a:p>
                    <a:p>
                      <a:pPr>
                        <a:lnSpc>
                          <a:spcPts val="2000"/>
                        </a:lnSpc>
                      </a:pPr>
                      <a:r>
                        <a:rPr lang="en-US" altLang="zh-TW" sz="1800" kern="1200" dirty="0" smtClean="0">
                          <a:solidFill>
                            <a:schemeClr val="tx1"/>
                          </a:solidFill>
                          <a:effectLst/>
                          <a:latin typeface="微軟正黑體" panose="020B0604030504040204" pitchFamily="34" charset="-120"/>
                          <a:ea typeface="微軟正黑體" panose="020B0604030504040204" pitchFamily="34" charset="-120"/>
                          <a:cs typeface="+mn-cs"/>
                        </a:rPr>
                        <a:t>1.</a:t>
                      </a:r>
                      <a:r>
                        <a:rPr lang="zh-TW" altLang="zh-TW" sz="1800" kern="1200" dirty="0" smtClean="0">
                          <a:solidFill>
                            <a:schemeClr val="tx1"/>
                          </a:solidFill>
                          <a:effectLst/>
                          <a:latin typeface="微軟正黑體" panose="020B0604030504040204" pitchFamily="34" charset="-120"/>
                          <a:ea typeface="微軟正黑體" panose="020B0604030504040204" pitchFamily="34" charset="-120"/>
                          <a:cs typeface="+mn-cs"/>
                        </a:rPr>
                        <a:t>知道部分植物靠種子來繁殖下一代，而不同形態的植物種子需要透過不同的方式來傳播。</a:t>
                      </a:r>
                    </a:p>
                    <a:p>
                      <a:pPr>
                        <a:lnSpc>
                          <a:spcPts val="2000"/>
                        </a:lnSpc>
                      </a:pPr>
                      <a:r>
                        <a:rPr lang="en-US" altLang="zh-TW" sz="1800" kern="1200" dirty="0" smtClean="0">
                          <a:solidFill>
                            <a:schemeClr val="tx1"/>
                          </a:solidFill>
                          <a:effectLst/>
                          <a:latin typeface="微軟正黑體" panose="020B0604030504040204" pitchFamily="34" charset="-120"/>
                          <a:ea typeface="微軟正黑體" panose="020B0604030504040204" pitchFamily="34" charset="-120"/>
                          <a:cs typeface="+mn-cs"/>
                        </a:rPr>
                        <a:t>2.</a:t>
                      </a:r>
                      <a:r>
                        <a:rPr lang="zh-TW" altLang="zh-TW" sz="1800" kern="1200" dirty="0" smtClean="0">
                          <a:solidFill>
                            <a:schemeClr val="tx1"/>
                          </a:solidFill>
                          <a:effectLst/>
                          <a:latin typeface="微軟正黑體" panose="020B0604030504040204" pitchFamily="34" charset="-120"/>
                          <a:ea typeface="微軟正黑體" panose="020B0604030504040204" pitchFamily="34" charset="-120"/>
                          <a:cs typeface="+mn-cs"/>
                        </a:rPr>
                        <a:t>透過細部的觀察、解剖與描繪，了解植物傳播機制所依賴的形態特徵。</a:t>
                      </a:r>
                    </a:p>
                    <a:p>
                      <a:pPr>
                        <a:lnSpc>
                          <a:spcPts val="2000"/>
                        </a:lnSpc>
                      </a:pPr>
                      <a:r>
                        <a:rPr lang="en-US" altLang="zh-TW" sz="1800" kern="1200" dirty="0" smtClean="0">
                          <a:solidFill>
                            <a:schemeClr val="tx1"/>
                          </a:solidFill>
                          <a:effectLst/>
                          <a:latin typeface="微軟正黑體" panose="020B0604030504040204" pitchFamily="34" charset="-120"/>
                          <a:ea typeface="微軟正黑體" panose="020B0604030504040204" pitchFamily="34" charset="-120"/>
                          <a:cs typeface="+mn-cs"/>
                        </a:rPr>
                        <a:t>3.</a:t>
                      </a:r>
                      <a:r>
                        <a:rPr lang="zh-TW" altLang="zh-TW" sz="1800" kern="1200" dirty="0" smtClean="0">
                          <a:solidFill>
                            <a:schemeClr val="tx1"/>
                          </a:solidFill>
                          <a:effectLst/>
                          <a:latin typeface="微軟正黑體" panose="020B0604030504040204" pitchFamily="34" charset="-120"/>
                          <a:ea typeface="微軟正黑體" panose="020B0604030504040204" pitchFamily="34" charset="-120"/>
                          <a:cs typeface="+mn-cs"/>
                        </a:rPr>
                        <a:t>知道植物種子可以靠自力</a:t>
                      </a:r>
                      <a:r>
                        <a:rPr lang="en-US" altLang="zh-TW" sz="1800" kern="1200" dirty="0" smtClean="0">
                          <a:solidFill>
                            <a:schemeClr val="tx1"/>
                          </a:solidFill>
                          <a:effectLst/>
                          <a:latin typeface="微軟正黑體" panose="020B0604030504040204" pitchFamily="34" charset="-120"/>
                          <a:ea typeface="微軟正黑體" panose="020B0604030504040204" pitchFamily="34" charset="-120"/>
                          <a:cs typeface="+mn-cs"/>
                        </a:rPr>
                        <a:t>(</a:t>
                      </a:r>
                      <a:r>
                        <a:rPr lang="zh-TW" altLang="zh-TW" sz="1800" kern="1200" dirty="0" smtClean="0">
                          <a:solidFill>
                            <a:schemeClr val="tx1"/>
                          </a:solidFill>
                          <a:effectLst/>
                          <a:latin typeface="微軟正黑體" panose="020B0604030504040204" pitchFamily="34" charset="-120"/>
                          <a:ea typeface="微軟正黑體" panose="020B0604030504040204" pitchFamily="34" charset="-120"/>
                          <a:cs typeface="+mn-cs"/>
                        </a:rPr>
                        <a:t>彈力</a:t>
                      </a:r>
                      <a:r>
                        <a:rPr lang="en-US" altLang="zh-TW" sz="1800" kern="1200" dirty="0" smtClean="0">
                          <a:solidFill>
                            <a:schemeClr val="tx1"/>
                          </a:solidFill>
                          <a:effectLst/>
                          <a:latin typeface="微軟正黑體" panose="020B0604030504040204" pitchFamily="34" charset="-120"/>
                          <a:ea typeface="微軟正黑體" panose="020B0604030504040204" pitchFamily="34" charset="-120"/>
                          <a:cs typeface="+mn-cs"/>
                        </a:rPr>
                        <a:t>)</a:t>
                      </a:r>
                      <a:r>
                        <a:rPr lang="zh-TW" altLang="zh-TW" sz="1800" kern="1200" dirty="0" smtClean="0">
                          <a:solidFill>
                            <a:schemeClr val="tx1"/>
                          </a:solidFill>
                          <a:effectLst/>
                          <a:latin typeface="微軟正黑體" panose="020B0604030504040204" pitchFamily="34" charset="-120"/>
                          <a:ea typeface="微軟正黑體" panose="020B0604030504040204" pitchFamily="34" charset="-120"/>
                          <a:cs typeface="+mn-cs"/>
                        </a:rPr>
                        <a:t>、風力、水力或動物來傳播。</a:t>
                      </a:r>
                    </a:p>
                  </a:txBody>
                  <a:tcPr marL="62770" marR="6277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CFF"/>
                    </a:solidFill>
                  </a:tcPr>
                </a:tc>
                <a:extLst>
                  <a:ext uri="{0D108BD9-81ED-4DB2-BD59-A6C34878D82A}">
                    <a16:rowId xmlns:a16="http://schemas.microsoft.com/office/drawing/2014/main" xmlns="" val="10002"/>
                  </a:ext>
                </a:extLst>
              </a:tr>
            </a:tbl>
          </a:graphicData>
        </a:graphic>
      </p:graphicFrame>
      <p:sp>
        <p:nvSpPr>
          <p:cNvPr id="47120" name="文字方塊 4"/>
          <p:cNvSpPr txBox="1">
            <a:spLocks noChangeArrowheads="1"/>
          </p:cNvSpPr>
          <p:nvPr/>
        </p:nvSpPr>
        <p:spPr bwMode="auto">
          <a:xfrm>
            <a:off x="389353" y="6367660"/>
            <a:ext cx="60163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zh-TW" altLang="en-US" sz="1400" dirty="0">
                <a:latin typeface="微軟正黑體" panose="020B0604030504040204" pitchFamily="34" charset="-120"/>
                <a:ea typeface="微軟正黑體" panose="020B0604030504040204" pitchFamily="34" charset="-120"/>
              </a:rPr>
              <a:t>摘自</a:t>
            </a:r>
            <a:r>
              <a:rPr lang="en-US" altLang="zh-TW" sz="1400" dirty="0" smtClean="0">
                <a:latin typeface="微軟正黑體" panose="020B0604030504040204" pitchFamily="34" charset="-120"/>
                <a:ea typeface="微軟正黑體" panose="020B0604030504040204" pitchFamily="34" charset="-120"/>
              </a:rPr>
              <a:t>&lt;</a:t>
            </a:r>
            <a:r>
              <a:rPr lang="zh-TW" altLang="en-US" sz="1400" dirty="0" smtClean="0">
                <a:latin typeface="微軟正黑體" panose="020B0604030504040204" pitchFamily="34" charset="-120"/>
                <a:ea typeface="微軟正黑體" panose="020B0604030504040204" pitchFamily="34" charset="-120"/>
              </a:rPr>
              <a:t>自然科學領域課程</a:t>
            </a:r>
            <a:r>
              <a:rPr lang="zh-TW" altLang="en-US" sz="1400" dirty="0">
                <a:latin typeface="微軟正黑體" panose="020B0604030504040204" pitchFamily="34" charset="-120"/>
                <a:ea typeface="微軟正黑體" panose="020B0604030504040204" pitchFamily="34" charset="-120"/>
              </a:rPr>
              <a:t>綱要課程手冊</a:t>
            </a:r>
            <a:r>
              <a:rPr lang="en-US" altLang="zh-TW" sz="1400" dirty="0">
                <a:latin typeface="微軟正黑體" panose="020B0604030504040204" pitchFamily="34" charset="-120"/>
                <a:ea typeface="微軟正黑體" panose="020B0604030504040204" pitchFamily="34" charset="-120"/>
              </a:rPr>
              <a:t>&gt;</a:t>
            </a:r>
            <a:r>
              <a:rPr lang="zh-TW" altLang="en-US" sz="1400" dirty="0">
                <a:latin typeface="微軟正黑體" panose="020B0604030504040204" pitchFamily="34" charset="-120"/>
                <a:ea typeface="微軟正黑體" panose="020B0604030504040204" pitchFamily="34" charset="-120"/>
              </a:rPr>
              <a:t>之「</a:t>
            </a:r>
            <a:r>
              <a:rPr lang="zh-TW" altLang="zh-TW" sz="1400" dirty="0">
                <a:latin typeface="微軟正黑體" panose="020B0604030504040204" pitchFamily="34" charset="-120"/>
                <a:ea typeface="微軟正黑體" panose="020B0604030504040204" pitchFamily="34" charset="-120"/>
              </a:rPr>
              <a:t>伍、素養導向教材編寫原則</a:t>
            </a:r>
            <a:r>
              <a:rPr lang="zh-TW" altLang="en-US" sz="1400" dirty="0">
                <a:latin typeface="微軟正黑體" panose="020B0604030504040204" pitchFamily="34" charset="-120"/>
                <a:ea typeface="微軟正黑體" panose="020B0604030504040204" pitchFamily="34" charset="-120"/>
              </a:rPr>
              <a:t>」</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a:xfrm>
            <a:off x="587375" y="85725"/>
            <a:ext cx="8229600" cy="1143000"/>
          </a:xfrm>
        </p:spPr>
        <p:txBody>
          <a:bodyPr rtlCol="0">
            <a:normAutofit/>
          </a:bodyPr>
          <a:lstStyle/>
          <a:p>
            <a:pPr algn="ctr" eaLnBrk="1" fontAlgn="auto" hangingPunct="1">
              <a:spcAft>
                <a:spcPts val="0"/>
              </a:spcAft>
              <a:defRPr/>
            </a:pPr>
            <a:r>
              <a:rPr lang="zh-TW" altLang="en-US" sz="4000" b="1" spc="400" dirty="0">
                <a:solidFill>
                  <a:srgbClr val="C00000"/>
                </a:solidFill>
                <a:latin typeface="微軟正黑體" pitchFamily="34" charset="-120"/>
                <a:ea typeface="微軟正黑體" pitchFamily="34" charset="-120"/>
                <a:cs typeface="+mn-cs"/>
              </a:rPr>
              <a:t>素養導向的課程設計</a:t>
            </a:r>
          </a:p>
        </p:txBody>
      </p:sp>
      <p:sp>
        <p:nvSpPr>
          <p:cNvPr id="48131" name="投影片編號版面配置區 1"/>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284446CC-CCB0-46B9-A36C-CF00B8F9C15C}" type="slidenum">
              <a:rPr lang="zh-TW" altLang="en-US" sz="1200" smtClean="0">
                <a:solidFill>
                  <a:srgbClr val="898989"/>
                </a:solidFill>
              </a:rPr>
              <a:pPr>
                <a:lnSpc>
                  <a:spcPct val="100000"/>
                </a:lnSpc>
                <a:spcBef>
                  <a:spcPct val="0"/>
                </a:spcBef>
                <a:buFontTx/>
                <a:buNone/>
              </a:pPr>
              <a:t>26</a:t>
            </a:fld>
            <a:endParaRPr lang="zh-TW" altLang="en-US" sz="1200" smtClean="0">
              <a:solidFill>
                <a:srgbClr val="898989"/>
              </a:solidFill>
            </a:endParaRPr>
          </a:p>
        </p:txBody>
      </p:sp>
      <p:graphicFrame>
        <p:nvGraphicFramePr>
          <p:cNvPr id="3" name="資料庫圖表 2"/>
          <p:cNvGraphicFramePr/>
          <p:nvPr>
            <p:extLst>
              <p:ext uri="{D42A27DB-BD31-4B8C-83A1-F6EECF244321}">
                <p14:modId xmlns:p14="http://schemas.microsoft.com/office/powerpoint/2010/main" val="4096458260"/>
              </p:ext>
            </p:extLst>
          </p:nvPr>
        </p:nvGraphicFramePr>
        <p:xfrm>
          <a:off x="660400" y="1108210"/>
          <a:ext cx="7941733" cy="51825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8133" name="文字方塊 4"/>
          <p:cNvSpPr txBox="1">
            <a:spLocks noChangeArrowheads="1"/>
          </p:cNvSpPr>
          <p:nvPr/>
        </p:nvSpPr>
        <p:spPr bwMode="auto">
          <a:xfrm>
            <a:off x="1176338" y="2100263"/>
            <a:ext cx="11080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r>
              <a:rPr lang="zh-TW" altLang="en-US" sz="3600" b="1" dirty="0">
                <a:solidFill>
                  <a:srgbClr val="FF0000"/>
                </a:solidFill>
                <a:latin typeface="微軟正黑體" panose="020B0604030504040204" pitchFamily="34" charset="-120"/>
                <a:ea typeface="微軟正黑體" panose="020B0604030504040204" pitchFamily="34" charset="-120"/>
              </a:rPr>
              <a:t>目的</a:t>
            </a:r>
            <a:endParaRPr lang="en-US" altLang="zh-TW" sz="3600" b="1" dirty="0">
              <a:solidFill>
                <a:srgbClr val="FF0000"/>
              </a:solidFill>
              <a:latin typeface="微軟正黑體" panose="020B0604030504040204" pitchFamily="34" charset="-120"/>
              <a:ea typeface="微軟正黑體" panose="020B0604030504040204" pitchFamily="34" charset="-120"/>
            </a:endParaRPr>
          </a:p>
        </p:txBody>
      </p:sp>
      <p:sp>
        <p:nvSpPr>
          <p:cNvPr id="48134" name="文字方塊 7"/>
          <p:cNvSpPr txBox="1">
            <a:spLocks noChangeArrowheads="1"/>
          </p:cNvSpPr>
          <p:nvPr/>
        </p:nvSpPr>
        <p:spPr bwMode="auto">
          <a:xfrm>
            <a:off x="6888163" y="2100263"/>
            <a:ext cx="11080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r>
              <a:rPr lang="zh-TW" altLang="en-US" sz="3600" b="1" dirty="0">
                <a:solidFill>
                  <a:schemeClr val="accent1">
                    <a:lumMod val="50000"/>
                  </a:schemeClr>
                </a:solidFill>
                <a:latin typeface="微軟正黑體" panose="020B0604030504040204" pitchFamily="34" charset="-120"/>
                <a:ea typeface="微軟正黑體" panose="020B0604030504040204" pitchFamily="34" charset="-120"/>
              </a:rPr>
              <a:t>素材</a:t>
            </a:r>
            <a:endParaRPr lang="en-US" altLang="zh-TW" sz="3600" b="1" dirty="0">
              <a:solidFill>
                <a:schemeClr val="accent1">
                  <a:lumMod val="50000"/>
                </a:schemeClr>
              </a:solidFill>
              <a:latin typeface="微軟正黑體" panose="020B0604030504040204" pitchFamily="34" charset="-120"/>
              <a:ea typeface="微軟正黑體" panose="020B0604030504040204" pitchFamily="34" charset="-120"/>
            </a:endParaRPr>
          </a:p>
        </p:txBody>
      </p:sp>
      <p:sp>
        <p:nvSpPr>
          <p:cNvPr id="48135" name="文字方塊 8"/>
          <p:cNvSpPr txBox="1">
            <a:spLocks noChangeArrowheads="1"/>
          </p:cNvSpPr>
          <p:nvPr/>
        </p:nvSpPr>
        <p:spPr bwMode="auto">
          <a:xfrm>
            <a:off x="1233488" y="4751388"/>
            <a:ext cx="11080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r>
              <a:rPr lang="zh-TW" altLang="en-US" sz="3600" b="1" dirty="0">
                <a:solidFill>
                  <a:schemeClr val="accent6">
                    <a:lumMod val="50000"/>
                  </a:schemeClr>
                </a:solidFill>
                <a:latin typeface="微軟正黑體" panose="020B0604030504040204" pitchFamily="34" charset="-120"/>
                <a:ea typeface="微軟正黑體" panose="020B0604030504040204" pitchFamily="34" charset="-120"/>
              </a:rPr>
              <a:t>重點</a:t>
            </a:r>
            <a:endParaRPr lang="en-US" altLang="zh-TW" sz="3600" b="1" dirty="0">
              <a:solidFill>
                <a:schemeClr val="accent6">
                  <a:lumMod val="50000"/>
                </a:schemeClr>
              </a:solidFill>
              <a:latin typeface="微軟正黑體" panose="020B0604030504040204" pitchFamily="34" charset="-120"/>
              <a:ea typeface="微軟正黑體" panose="020B0604030504040204" pitchFamily="34" charset="-120"/>
            </a:endParaRPr>
          </a:p>
        </p:txBody>
      </p:sp>
      <p:sp>
        <p:nvSpPr>
          <p:cNvPr id="48136" name="文字方塊 9"/>
          <p:cNvSpPr txBox="1">
            <a:spLocks noChangeArrowheads="1"/>
          </p:cNvSpPr>
          <p:nvPr/>
        </p:nvSpPr>
        <p:spPr bwMode="auto">
          <a:xfrm>
            <a:off x="6888163" y="4751388"/>
            <a:ext cx="11080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r>
              <a:rPr lang="zh-TW" altLang="en-US" sz="3600" b="1" dirty="0">
                <a:solidFill>
                  <a:schemeClr val="accent4">
                    <a:lumMod val="50000"/>
                  </a:schemeClr>
                </a:solidFill>
                <a:latin typeface="微軟正黑體" panose="020B0604030504040204" pitchFamily="34" charset="-120"/>
                <a:ea typeface="微軟正黑體" panose="020B0604030504040204" pitchFamily="34" charset="-120"/>
              </a:rPr>
              <a:t>評量</a:t>
            </a:r>
            <a:endParaRPr lang="en-US" altLang="zh-TW" sz="3600" b="1" dirty="0">
              <a:solidFill>
                <a:schemeClr val="accent4">
                  <a:lumMod val="50000"/>
                </a:schemeClr>
              </a:solidFill>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91733" y="37662"/>
            <a:ext cx="8086725" cy="579403"/>
          </a:xfrm>
        </p:spPr>
        <p:txBody>
          <a:bodyPr rtlCol="0">
            <a:normAutofit/>
          </a:bodyPr>
          <a:lstStyle/>
          <a:p>
            <a:pPr algn="ctr" eaLnBrk="1" fontAlgn="auto" hangingPunct="1">
              <a:spcAft>
                <a:spcPts val="0"/>
              </a:spcAft>
              <a:defRPr/>
            </a:pPr>
            <a:r>
              <a:rPr lang="zh-TW" altLang="en-US" sz="3200" b="1" spc="400"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三大</a:t>
            </a:r>
            <a:r>
              <a:rPr lang="zh-TW" altLang="en-US" sz="32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學習表現的教學原則</a:t>
            </a:r>
          </a:p>
        </p:txBody>
      </p:sp>
      <p:graphicFrame>
        <p:nvGraphicFramePr>
          <p:cNvPr id="6" name="內容版面配置區 5"/>
          <p:cNvGraphicFramePr>
            <a:graphicFrameLocks noGrp="1"/>
          </p:cNvGraphicFramePr>
          <p:nvPr>
            <p:ph idx="1"/>
            <p:extLst>
              <p:ext uri="{D42A27DB-BD31-4B8C-83A1-F6EECF244321}">
                <p14:modId xmlns:p14="http://schemas.microsoft.com/office/powerpoint/2010/main" val="4124926492"/>
              </p:ext>
            </p:extLst>
          </p:nvPr>
        </p:nvGraphicFramePr>
        <p:xfrm>
          <a:off x="158751" y="617065"/>
          <a:ext cx="8774112" cy="5725811"/>
        </p:xfrm>
        <a:graphic>
          <a:graphicData uri="http://schemas.openxmlformats.org/drawingml/2006/table">
            <a:tbl>
              <a:tblPr firstRow="1" bandRow="1">
                <a:tableStyleId>{93296810-A885-4BE3-A3E7-6D5BEEA58F35}</a:tableStyleId>
              </a:tblPr>
              <a:tblGrid>
                <a:gridCol w="1612634">
                  <a:extLst>
                    <a:ext uri="{9D8B030D-6E8A-4147-A177-3AD203B41FA5}">
                      <a16:colId xmlns:a16="http://schemas.microsoft.com/office/drawing/2014/main" xmlns="" val="20000"/>
                    </a:ext>
                  </a:extLst>
                </a:gridCol>
                <a:gridCol w="7161478">
                  <a:extLst>
                    <a:ext uri="{9D8B030D-6E8A-4147-A177-3AD203B41FA5}">
                      <a16:colId xmlns:a16="http://schemas.microsoft.com/office/drawing/2014/main" xmlns="" val="20001"/>
                    </a:ext>
                  </a:extLst>
                </a:gridCol>
              </a:tblGrid>
              <a:tr h="473073">
                <a:tc>
                  <a:txBody>
                    <a:bodyPr/>
                    <a:lstStyle/>
                    <a:p>
                      <a:pPr algn="ctr"/>
                      <a:r>
                        <a:rPr lang="zh-TW" altLang="en-US" sz="2000" dirty="0">
                          <a:latin typeface="微軟正黑體" panose="020B0604030504040204" pitchFamily="34" charset="-120"/>
                          <a:ea typeface="微軟正黑體" panose="020B0604030504040204" pitchFamily="34" charset="-120"/>
                        </a:rPr>
                        <a:t>學習表現</a:t>
                      </a:r>
                      <a:endParaRPr lang="zh-TW" altLang="en-US" sz="2000" b="1" dirty="0">
                        <a:latin typeface="微軟正黑體" panose="020B0604030504040204" pitchFamily="34" charset="-120"/>
                        <a:ea typeface="微軟正黑體" panose="020B0604030504040204" pitchFamily="34" charset="-120"/>
                      </a:endParaRPr>
                    </a:p>
                  </a:txBody>
                  <a:tcPr marT="45723" marB="45723"/>
                </a:tc>
                <a:tc>
                  <a:txBody>
                    <a:bodyPr/>
                    <a:lstStyle/>
                    <a:p>
                      <a:pPr algn="ctr"/>
                      <a:r>
                        <a:rPr lang="zh-TW" altLang="en-US" sz="2000" dirty="0">
                          <a:latin typeface="微軟正黑體" panose="020B0604030504040204" pitchFamily="34" charset="-120"/>
                          <a:ea typeface="微軟正黑體" panose="020B0604030504040204" pitchFamily="34" charset="-120"/>
                        </a:rPr>
                        <a:t>教學原則</a:t>
                      </a:r>
                      <a:endParaRPr lang="zh-TW" altLang="en-US" sz="2000" b="1" dirty="0">
                        <a:latin typeface="微軟正黑體" panose="020B0604030504040204" pitchFamily="34" charset="-120"/>
                        <a:ea typeface="微軟正黑體" panose="020B0604030504040204" pitchFamily="34" charset="-120"/>
                      </a:endParaRPr>
                    </a:p>
                  </a:txBody>
                  <a:tcPr marT="45723" marB="45723"/>
                </a:tc>
                <a:extLst>
                  <a:ext uri="{0D108BD9-81ED-4DB2-BD59-A6C34878D82A}">
                    <a16:rowId xmlns:a16="http://schemas.microsoft.com/office/drawing/2014/main" xmlns="" val="10000"/>
                  </a:ext>
                </a:extLst>
              </a:tr>
              <a:tr h="519867">
                <a:tc>
                  <a:txBody>
                    <a:bodyPr/>
                    <a:lstStyle/>
                    <a:p>
                      <a:pPr algn="ctr"/>
                      <a:r>
                        <a:rPr lang="zh-TW" altLang="zh-TW" sz="1800" b="1" kern="1200" dirty="0" smtClean="0">
                          <a:solidFill>
                            <a:schemeClr val="dk1"/>
                          </a:solidFill>
                          <a:effectLst/>
                          <a:latin typeface="微軟正黑體" panose="020B0604030504040204" pitchFamily="34" charset="-120"/>
                          <a:ea typeface="微軟正黑體" panose="020B0604030504040204" pitchFamily="34" charset="-120"/>
                          <a:cs typeface="+mn-cs"/>
                        </a:rPr>
                        <a:t>思考智能</a:t>
                      </a:r>
                      <a:endParaRPr lang="zh-TW" altLang="en-US" sz="2000" b="0" dirty="0">
                        <a:latin typeface="微軟正黑體" panose="020B0604030504040204" pitchFamily="34" charset="-120"/>
                        <a:ea typeface="微軟正黑體" panose="020B0604030504040204" pitchFamily="34" charset="-120"/>
                      </a:endParaRPr>
                    </a:p>
                  </a:txBody>
                  <a:tcPr marT="45723" marB="45723" anchor="ctr"/>
                </a:tc>
                <a:tc>
                  <a:txBody>
                    <a:bodyPr/>
                    <a:lstStyle/>
                    <a:p>
                      <a:pPr>
                        <a:lnSpc>
                          <a:spcPts val="2800"/>
                        </a:lnSpc>
                      </a:pPr>
                      <a:r>
                        <a:rPr lang="zh-TW" altLang="zh-TW" sz="1800" b="1" u="sng" kern="1200" dirty="0" smtClean="0">
                          <a:solidFill>
                            <a:schemeClr val="dk1"/>
                          </a:solidFill>
                          <a:effectLst/>
                          <a:latin typeface="微軟正黑體" panose="020B0604030504040204" pitchFamily="34" charset="-120"/>
                          <a:ea typeface="微軟正黑體" panose="020B0604030504040204" pitchFamily="34" charset="-120"/>
                          <a:cs typeface="+mn-cs"/>
                        </a:rPr>
                        <a:t>想像創造</a:t>
                      </a:r>
                      <a:r>
                        <a:rPr lang="zh-TW" altLang="en-US" sz="1800" b="1" u="sng" kern="1200" dirty="0" smtClean="0">
                          <a:solidFill>
                            <a:schemeClr val="dk1"/>
                          </a:solidFill>
                          <a:effectLst/>
                          <a:latin typeface="微軟正黑體" panose="020B0604030504040204" pitchFamily="34" charset="-120"/>
                          <a:ea typeface="微軟正黑體" panose="020B0604030504040204" pitchFamily="34" charset="-120"/>
                          <a:cs typeface="+mn-cs"/>
                        </a:rPr>
                        <a:t>：</a:t>
                      </a:r>
                      <a:r>
                        <a:rPr lang="zh-TW" altLang="zh-TW" sz="1800" b="1" kern="1200" dirty="0" smtClean="0">
                          <a:solidFill>
                            <a:schemeClr val="dk1"/>
                          </a:solidFill>
                          <a:effectLst/>
                          <a:latin typeface="微軟正黑體" panose="020B0604030504040204" pitchFamily="34" charset="-120"/>
                          <a:ea typeface="微軟正黑體" panose="020B0604030504040204" pitchFamily="34" charset="-120"/>
                          <a:cs typeface="+mn-cs"/>
                        </a:rPr>
                        <a:t>好奇心察覺日常生活現象</a:t>
                      </a:r>
                      <a:r>
                        <a:rPr lang="zh-TW" altLang="en-US" sz="1800" b="1" kern="1200" dirty="0" smtClean="0">
                          <a:solidFill>
                            <a:schemeClr val="dk1"/>
                          </a:solidFill>
                          <a:effectLst/>
                          <a:latin typeface="微軟正黑體" panose="020B0604030504040204" pitchFamily="34" charset="-120"/>
                          <a:ea typeface="微軟正黑體" panose="020B0604030504040204" pitchFamily="34" charset="-120"/>
                          <a:cs typeface="+mn-cs"/>
                        </a:rPr>
                        <a:t>，</a:t>
                      </a:r>
                      <a:r>
                        <a:rPr lang="zh-TW" altLang="zh-TW" sz="1800" b="1" kern="1200" dirty="0" smtClean="0">
                          <a:solidFill>
                            <a:schemeClr val="dk1"/>
                          </a:solidFill>
                          <a:effectLst/>
                          <a:latin typeface="微軟正黑體" panose="020B0604030504040204" pitchFamily="34" charset="-120"/>
                          <a:ea typeface="微軟正黑體" panose="020B0604030504040204" pitchFamily="34" charset="-120"/>
                          <a:cs typeface="+mn-cs"/>
                        </a:rPr>
                        <a:t>想像可能發生的事情</a:t>
                      </a:r>
                      <a:endParaRPr lang="en-US" altLang="zh-TW" sz="1800" b="1" kern="1200" dirty="0" smtClean="0">
                        <a:solidFill>
                          <a:schemeClr val="dk1"/>
                        </a:solidFill>
                        <a:effectLst/>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ts val="2800"/>
                        </a:lnSpc>
                        <a:spcBef>
                          <a:spcPts val="0"/>
                        </a:spcBef>
                        <a:spcAft>
                          <a:spcPts val="0"/>
                        </a:spcAft>
                        <a:buClrTx/>
                        <a:buSzTx/>
                        <a:buFontTx/>
                        <a:buNone/>
                        <a:tabLst/>
                        <a:defRPr/>
                      </a:pPr>
                      <a:r>
                        <a:rPr lang="zh-TW" altLang="zh-TW" sz="1800" b="1" u="sng" kern="1200" dirty="0" smtClean="0">
                          <a:solidFill>
                            <a:srgbClr val="0000FF"/>
                          </a:solidFill>
                          <a:effectLst/>
                          <a:latin typeface="微軟正黑體" panose="020B0604030504040204" pitchFamily="34" charset="-120"/>
                          <a:ea typeface="微軟正黑體" panose="020B0604030504040204" pitchFamily="34" charset="-120"/>
                          <a:cs typeface="+mn-cs"/>
                        </a:rPr>
                        <a:t>推理論證</a:t>
                      </a:r>
                      <a:r>
                        <a:rPr lang="zh-TW" altLang="en-US" sz="1800" b="1" u="sng" kern="1200" dirty="0" smtClean="0">
                          <a:solidFill>
                            <a:srgbClr val="0000FF"/>
                          </a:solidFill>
                          <a:effectLst/>
                          <a:latin typeface="微軟正黑體" panose="020B0604030504040204" pitchFamily="34" charset="-120"/>
                          <a:ea typeface="微軟正黑體" panose="020B0604030504040204" pitchFamily="34" charset="-120"/>
                          <a:cs typeface="+mn-cs"/>
                        </a:rPr>
                        <a:t>：</a:t>
                      </a:r>
                      <a:r>
                        <a:rPr lang="zh-TW" altLang="zh-TW" sz="1800" b="1" kern="1200" dirty="0" smtClean="0">
                          <a:solidFill>
                            <a:srgbClr val="0000FF"/>
                          </a:solidFill>
                          <a:effectLst/>
                          <a:latin typeface="微軟正黑體" panose="020B0604030504040204" pitchFamily="34" charset="-120"/>
                          <a:ea typeface="微軟正黑體" panose="020B0604030504040204" pitchFamily="34" charset="-120"/>
                          <a:cs typeface="+mn-cs"/>
                        </a:rPr>
                        <a:t>察覺彼此間的關係</a:t>
                      </a:r>
                      <a:r>
                        <a:rPr lang="zh-TW" altLang="en-US" sz="1800" b="1" kern="1200" dirty="0" smtClean="0">
                          <a:solidFill>
                            <a:srgbClr val="0000FF"/>
                          </a:solidFill>
                          <a:effectLst/>
                          <a:latin typeface="微軟正黑體" panose="020B0604030504040204" pitchFamily="34" charset="-120"/>
                          <a:ea typeface="微軟正黑體" panose="020B0604030504040204" pitchFamily="34" charset="-120"/>
                          <a:cs typeface="+mn-cs"/>
                        </a:rPr>
                        <a:t>，</a:t>
                      </a:r>
                      <a:r>
                        <a:rPr lang="zh-TW" altLang="zh-TW" sz="1800" b="1" kern="1200" dirty="0" smtClean="0">
                          <a:solidFill>
                            <a:srgbClr val="0000FF"/>
                          </a:solidFill>
                          <a:effectLst/>
                          <a:latin typeface="微軟正黑體" panose="020B0604030504040204" pitchFamily="34" charset="-120"/>
                          <a:ea typeface="微軟正黑體" panose="020B0604030504040204" pitchFamily="34" charset="-120"/>
                          <a:cs typeface="+mn-cs"/>
                        </a:rPr>
                        <a:t>提出自己的論點</a:t>
                      </a:r>
                      <a:endParaRPr lang="en-US" altLang="zh-TW" sz="1800" b="1" kern="1200" dirty="0" smtClean="0">
                        <a:solidFill>
                          <a:srgbClr val="0000FF"/>
                        </a:solidFill>
                        <a:effectLst/>
                        <a:latin typeface="微軟正黑體" panose="020B0604030504040204" pitchFamily="34" charset="-120"/>
                        <a:ea typeface="微軟正黑體" panose="020B0604030504040204" pitchFamily="34" charset="-120"/>
                        <a:cs typeface="+mn-cs"/>
                      </a:endParaRPr>
                    </a:p>
                    <a:p>
                      <a:pPr>
                        <a:lnSpc>
                          <a:spcPts val="2800"/>
                        </a:lnSpc>
                      </a:pPr>
                      <a:r>
                        <a:rPr lang="zh-TW" altLang="zh-TW" sz="1800" b="1" u="sng" kern="1200" dirty="0" smtClean="0">
                          <a:solidFill>
                            <a:schemeClr val="dk1"/>
                          </a:solidFill>
                          <a:effectLst/>
                          <a:latin typeface="微軟正黑體" panose="020B0604030504040204" pitchFamily="34" charset="-120"/>
                          <a:ea typeface="微軟正黑體" panose="020B0604030504040204" pitchFamily="34" charset="-120"/>
                          <a:cs typeface="+mn-cs"/>
                        </a:rPr>
                        <a:t>批判思辨</a:t>
                      </a:r>
                      <a:r>
                        <a:rPr lang="zh-TW" altLang="en-US" sz="1800" b="1" u="sng" kern="1200" dirty="0" smtClean="0">
                          <a:solidFill>
                            <a:schemeClr val="dk1"/>
                          </a:solidFill>
                          <a:effectLst/>
                          <a:latin typeface="微軟正黑體" panose="020B0604030504040204" pitchFamily="34" charset="-120"/>
                          <a:ea typeface="微軟正黑體" panose="020B0604030504040204" pitchFamily="34" charset="-120"/>
                          <a:cs typeface="+mn-cs"/>
                        </a:rPr>
                        <a:t>：</a:t>
                      </a:r>
                      <a:r>
                        <a:rPr lang="zh-TW" altLang="zh-TW" sz="1800" b="1" kern="1200" dirty="0" smtClean="0">
                          <a:solidFill>
                            <a:schemeClr val="dk1"/>
                          </a:solidFill>
                          <a:effectLst/>
                          <a:latin typeface="微軟正黑體" panose="020B0604030504040204" pitchFamily="34" charset="-120"/>
                          <a:ea typeface="微軟正黑體" panose="020B0604030504040204" pitchFamily="34" charset="-120"/>
                          <a:cs typeface="+mn-cs"/>
                        </a:rPr>
                        <a:t>思考實驗獲得資料的正確性</a:t>
                      </a:r>
                      <a:endParaRPr lang="zh-TW" altLang="en-US" sz="1600" dirty="0">
                        <a:latin typeface="微軟正黑體" panose="020B0604030504040204" pitchFamily="34" charset="-120"/>
                        <a:ea typeface="微軟正黑體" panose="020B0604030504040204" pitchFamily="34" charset="-120"/>
                      </a:endParaRPr>
                    </a:p>
                  </a:txBody>
                  <a:tcPr marT="45723" marB="45723" anchor="ctr"/>
                </a:tc>
                <a:extLst>
                  <a:ext uri="{0D108BD9-81ED-4DB2-BD59-A6C34878D82A}">
                    <a16:rowId xmlns:a16="http://schemas.microsoft.com/office/drawing/2014/main" xmlns="" val="10001"/>
                  </a:ext>
                </a:extLst>
              </a:tr>
              <a:tr h="879775">
                <a:tc>
                  <a:txBody>
                    <a:bodyPr/>
                    <a:lstStyle/>
                    <a:p>
                      <a:pPr algn="ctr"/>
                      <a:r>
                        <a:rPr lang="zh-TW" altLang="zh-TW" sz="1800" b="1" kern="1200" dirty="0" smtClean="0">
                          <a:solidFill>
                            <a:schemeClr val="dk1"/>
                          </a:solidFill>
                          <a:effectLst/>
                          <a:latin typeface="微軟正黑體" panose="020B0604030504040204" pitchFamily="34" charset="-120"/>
                          <a:ea typeface="微軟正黑體" panose="020B0604030504040204" pitchFamily="34" charset="-120"/>
                          <a:cs typeface="+mn-cs"/>
                        </a:rPr>
                        <a:t>問題解決</a:t>
                      </a:r>
                      <a:endParaRPr lang="zh-TW" altLang="en-US" sz="2000" b="0" dirty="0">
                        <a:latin typeface="微軟正黑體" panose="020B0604030504040204" pitchFamily="34" charset="-120"/>
                        <a:ea typeface="微軟正黑體" panose="020B0604030504040204" pitchFamily="34" charset="-120"/>
                      </a:endParaRPr>
                    </a:p>
                  </a:txBody>
                  <a:tcPr marT="45723" marB="45723" anchor="ctr"/>
                </a:tc>
                <a:tc>
                  <a:txBody>
                    <a:bodyPr/>
                    <a:lstStyle/>
                    <a:p>
                      <a:pPr>
                        <a:lnSpc>
                          <a:spcPts val="2800"/>
                        </a:lnSpc>
                      </a:pPr>
                      <a:r>
                        <a:rPr lang="zh-TW" altLang="zh-TW" sz="1800" b="1" u="sng" kern="1200" dirty="0" smtClean="0">
                          <a:solidFill>
                            <a:schemeClr val="dk1"/>
                          </a:solidFill>
                          <a:effectLst/>
                          <a:latin typeface="微軟正黑體" panose="020B0604030504040204" pitchFamily="34" charset="-120"/>
                          <a:ea typeface="微軟正黑體" panose="020B0604030504040204" pitchFamily="34" charset="-120"/>
                          <a:cs typeface="+mn-cs"/>
                        </a:rPr>
                        <a:t>觀察與定題</a:t>
                      </a:r>
                      <a:r>
                        <a:rPr lang="zh-TW" altLang="en-US" sz="1800" b="1" u="sng" kern="1200" dirty="0" smtClean="0">
                          <a:solidFill>
                            <a:schemeClr val="dk1"/>
                          </a:solidFill>
                          <a:effectLst/>
                          <a:latin typeface="微軟正黑體" panose="020B0604030504040204" pitchFamily="34" charset="-120"/>
                          <a:ea typeface="微軟正黑體" panose="020B0604030504040204" pitchFamily="34" charset="-120"/>
                          <a:cs typeface="+mn-cs"/>
                        </a:rPr>
                        <a:t>：</a:t>
                      </a:r>
                      <a:r>
                        <a:rPr lang="zh-TW" altLang="zh-TW" sz="1800" b="1" kern="1200" dirty="0" smtClean="0">
                          <a:solidFill>
                            <a:schemeClr val="dk1"/>
                          </a:solidFill>
                          <a:effectLst/>
                          <a:latin typeface="微軟正黑體" panose="020B0604030504040204" pitchFamily="34" charset="-120"/>
                          <a:ea typeface="微軟正黑體" panose="020B0604030504040204" pitchFamily="34" charset="-120"/>
                          <a:cs typeface="+mn-cs"/>
                        </a:rPr>
                        <a:t>從多元管道獲得資訊</a:t>
                      </a:r>
                      <a:r>
                        <a:rPr lang="zh-TW" altLang="en-US" sz="1800" b="1" kern="1200" dirty="0" smtClean="0">
                          <a:solidFill>
                            <a:schemeClr val="dk1"/>
                          </a:solidFill>
                          <a:effectLst/>
                          <a:latin typeface="微軟正黑體" panose="020B0604030504040204" pitchFamily="34" charset="-120"/>
                          <a:ea typeface="微軟正黑體" panose="020B0604030504040204" pitchFamily="34" charset="-120"/>
                          <a:cs typeface="+mn-cs"/>
                        </a:rPr>
                        <a:t>，</a:t>
                      </a:r>
                      <a:r>
                        <a:rPr lang="zh-TW" altLang="zh-TW" sz="1800" b="1" kern="1200" dirty="0" smtClean="0">
                          <a:solidFill>
                            <a:schemeClr val="dk1"/>
                          </a:solidFill>
                          <a:effectLst/>
                          <a:latin typeface="微軟正黑體" panose="020B0604030504040204" pitchFamily="34" charset="-120"/>
                          <a:ea typeface="微軟正黑體" panose="020B0604030504040204" pitchFamily="34" charset="-120"/>
                          <a:cs typeface="+mn-cs"/>
                        </a:rPr>
                        <a:t>提出適宜探究之問題</a:t>
                      </a:r>
                      <a:endParaRPr lang="en-US" altLang="zh-TW" sz="1800" b="1" kern="1200" dirty="0" smtClean="0">
                        <a:solidFill>
                          <a:schemeClr val="dk1"/>
                        </a:solidFill>
                        <a:effectLst/>
                        <a:latin typeface="微軟正黑體" panose="020B0604030504040204" pitchFamily="34" charset="-120"/>
                        <a:ea typeface="微軟正黑體" panose="020B0604030504040204" pitchFamily="34" charset="-120"/>
                        <a:cs typeface="+mn-cs"/>
                      </a:endParaRPr>
                    </a:p>
                    <a:p>
                      <a:pPr>
                        <a:lnSpc>
                          <a:spcPts val="2800"/>
                        </a:lnSpc>
                      </a:pPr>
                      <a:r>
                        <a:rPr lang="zh-TW" altLang="zh-TW" sz="1800" b="1" u="sng" kern="1200" dirty="0" smtClean="0">
                          <a:solidFill>
                            <a:srgbClr val="0000FF"/>
                          </a:solidFill>
                          <a:effectLst/>
                          <a:latin typeface="微軟正黑體" panose="020B0604030504040204" pitchFamily="34" charset="-120"/>
                          <a:ea typeface="微軟正黑體" panose="020B0604030504040204" pitchFamily="34" charset="-120"/>
                          <a:cs typeface="+mn-cs"/>
                        </a:rPr>
                        <a:t>計劃與執行</a:t>
                      </a:r>
                      <a:r>
                        <a:rPr lang="zh-TW" altLang="en-US" sz="1800" b="1" u="sng" kern="1200" dirty="0" smtClean="0">
                          <a:solidFill>
                            <a:srgbClr val="0000FF"/>
                          </a:solidFill>
                          <a:effectLst/>
                          <a:latin typeface="微軟正黑體" panose="020B0604030504040204" pitchFamily="34" charset="-120"/>
                          <a:ea typeface="微軟正黑體" panose="020B0604030504040204" pitchFamily="34" charset="-120"/>
                          <a:cs typeface="+mn-cs"/>
                        </a:rPr>
                        <a:t>：</a:t>
                      </a:r>
                      <a:r>
                        <a:rPr lang="zh-TW" altLang="zh-TW" sz="1800" b="1" kern="1200" dirty="0" smtClean="0">
                          <a:solidFill>
                            <a:srgbClr val="0000FF"/>
                          </a:solidFill>
                          <a:effectLst/>
                          <a:latin typeface="微軟正黑體" panose="020B0604030504040204" pitchFamily="34" charset="-120"/>
                          <a:ea typeface="微軟正黑體" panose="020B0604030504040204" pitchFamily="34" charset="-120"/>
                          <a:cs typeface="+mn-cs"/>
                        </a:rPr>
                        <a:t>在指導下了解探究計畫</a:t>
                      </a:r>
                      <a:r>
                        <a:rPr lang="zh-TW" altLang="en-US" sz="1800" b="1" kern="1200" dirty="0" smtClean="0">
                          <a:solidFill>
                            <a:srgbClr val="0000FF"/>
                          </a:solidFill>
                          <a:effectLst/>
                          <a:latin typeface="微軟正黑體" panose="020B0604030504040204" pitchFamily="34" charset="-120"/>
                          <a:ea typeface="微軟正黑體" panose="020B0604030504040204" pitchFamily="34" charset="-120"/>
                          <a:cs typeface="+mn-cs"/>
                        </a:rPr>
                        <a:t>，</a:t>
                      </a:r>
                      <a:r>
                        <a:rPr lang="zh-TW" altLang="zh-TW" sz="1800" b="1" kern="1200" dirty="0" smtClean="0">
                          <a:solidFill>
                            <a:srgbClr val="0000FF"/>
                          </a:solidFill>
                          <a:effectLst/>
                          <a:latin typeface="微軟正黑體" panose="020B0604030504040204" pitchFamily="34" charset="-120"/>
                          <a:ea typeface="微軟正黑體" panose="020B0604030504040204" pitchFamily="34" charset="-120"/>
                          <a:cs typeface="+mn-cs"/>
                        </a:rPr>
                        <a:t>規劃簡單的探究活動</a:t>
                      </a:r>
                      <a:endParaRPr lang="en-US" altLang="zh-TW" sz="1800" b="1" u="sng" kern="1200" dirty="0" smtClean="0">
                        <a:solidFill>
                          <a:srgbClr val="0000FF"/>
                        </a:solidFill>
                        <a:effectLst/>
                        <a:latin typeface="微軟正黑體" panose="020B0604030504040204" pitchFamily="34" charset="-120"/>
                        <a:ea typeface="微軟正黑體" panose="020B0604030504040204" pitchFamily="34" charset="-120"/>
                        <a:cs typeface="+mn-cs"/>
                      </a:endParaRPr>
                    </a:p>
                    <a:p>
                      <a:pPr>
                        <a:lnSpc>
                          <a:spcPts val="2800"/>
                        </a:lnSpc>
                      </a:pPr>
                      <a:r>
                        <a:rPr lang="zh-TW" altLang="zh-TW" sz="1800" b="1" u="sng" kern="1200" dirty="0" smtClean="0">
                          <a:solidFill>
                            <a:schemeClr val="dk1"/>
                          </a:solidFill>
                          <a:effectLst/>
                          <a:latin typeface="微軟正黑體" panose="020B0604030504040204" pitchFamily="34" charset="-120"/>
                          <a:ea typeface="微軟正黑體" panose="020B0604030504040204" pitchFamily="34" charset="-120"/>
                          <a:cs typeface="+mn-cs"/>
                        </a:rPr>
                        <a:t>分析與發現</a:t>
                      </a:r>
                      <a:r>
                        <a:rPr lang="zh-TW" altLang="en-US" sz="1800" b="1" u="sng" kern="1200" dirty="0" smtClean="0">
                          <a:solidFill>
                            <a:schemeClr val="dk1"/>
                          </a:solidFill>
                          <a:effectLst/>
                          <a:latin typeface="微軟正黑體" panose="020B0604030504040204" pitchFamily="34" charset="-120"/>
                          <a:ea typeface="微軟正黑體" panose="020B0604030504040204" pitchFamily="34" charset="-120"/>
                          <a:cs typeface="+mn-cs"/>
                        </a:rPr>
                        <a:t>：</a:t>
                      </a:r>
                      <a:r>
                        <a:rPr lang="zh-TW" altLang="zh-TW" sz="1800" b="1" kern="1200" dirty="0" smtClean="0">
                          <a:solidFill>
                            <a:schemeClr val="dk1"/>
                          </a:solidFill>
                          <a:effectLst/>
                          <a:latin typeface="微軟正黑體" panose="020B0604030504040204" pitchFamily="34" charset="-120"/>
                          <a:ea typeface="微軟正黑體" panose="020B0604030504040204" pitchFamily="34" charset="-120"/>
                          <a:cs typeface="+mn-cs"/>
                        </a:rPr>
                        <a:t>從資訊或數據中解決問題</a:t>
                      </a:r>
                      <a:r>
                        <a:rPr lang="zh-TW" altLang="en-US" sz="1800" b="1" kern="1200" dirty="0" smtClean="0">
                          <a:solidFill>
                            <a:schemeClr val="dk1"/>
                          </a:solidFill>
                          <a:effectLst/>
                          <a:latin typeface="微軟正黑體" panose="020B0604030504040204" pitchFamily="34" charset="-120"/>
                          <a:ea typeface="微軟正黑體" panose="020B0604030504040204" pitchFamily="34" charset="-120"/>
                          <a:cs typeface="+mn-cs"/>
                        </a:rPr>
                        <a:t>，</a:t>
                      </a:r>
                      <a:r>
                        <a:rPr lang="zh-TW" altLang="zh-TW" sz="1800" b="1" kern="1200" dirty="0" smtClean="0">
                          <a:solidFill>
                            <a:schemeClr val="dk1"/>
                          </a:solidFill>
                          <a:effectLst/>
                          <a:latin typeface="微軟正黑體" panose="020B0604030504040204" pitchFamily="34" charset="-120"/>
                          <a:ea typeface="微軟正黑體" panose="020B0604030504040204" pitchFamily="34" charset="-120"/>
                          <a:cs typeface="+mn-cs"/>
                        </a:rPr>
                        <a:t>與他人結果比較對照</a:t>
                      </a:r>
                      <a:endParaRPr lang="en-US" altLang="zh-TW" sz="1800" b="1" kern="1200" dirty="0" smtClean="0">
                        <a:solidFill>
                          <a:schemeClr val="dk1"/>
                        </a:solidFill>
                        <a:effectLst/>
                        <a:latin typeface="微軟正黑體" panose="020B0604030504040204" pitchFamily="34" charset="-120"/>
                        <a:ea typeface="微軟正黑體" panose="020B0604030504040204" pitchFamily="34" charset="-120"/>
                        <a:cs typeface="+mn-cs"/>
                      </a:endParaRPr>
                    </a:p>
                    <a:p>
                      <a:pPr>
                        <a:lnSpc>
                          <a:spcPts val="2800"/>
                        </a:lnSpc>
                      </a:pPr>
                      <a:r>
                        <a:rPr lang="zh-TW" altLang="zh-TW" sz="1800" b="1" u="sng" kern="1200" dirty="0" smtClean="0">
                          <a:solidFill>
                            <a:srgbClr val="0000FF"/>
                          </a:solidFill>
                          <a:effectLst/>
                          <a:latin typeface="微軟正黑體" panose="020B0604030504040204" pitchFamily="34" charset="-120"/>
                          <a:ea typeface="微軟正黑體" panose="020B0604030504040204" pitchFamily="34" charset="-120"/>
                          <a:cs typeface="+mn-cs"/>
                        </a:rPr>
                        <a:t>討論與傳達</a:t>
                      </a:r>
                      <a:r>
                        <a:rPr lang="zh-TW" altLang="en-US" sz="1800" b="1" u="sng" kern="1200" dirty="0" smtClean="0">
                          <a:solidFill>
                            <a:srgbClr val="0000FF"/>
                          </a:solidFill>
                          <a:effectLst/>
                          <a:latin typeface="微軟正黑體" panose="020B0604030504040204" pitchFamily="34" charset="-120"/>
                          <a:ea typeface="微軟正黑體" panose="020B0604030504040204" pitchFamily="34" charset="-120"/>
                          <a:cs typeface="+mn-cs"/>
                        </a:rPr>
                        <a:t>：</a:t>
                      </a:r>
                      <a:r>
                        <a:rPr lang="zh-TW" altLang="zh-TW" sz="1800" b="1" kern="1200" dirty="0" smtClean="0">
                          <a:solidFill>
                            <a:srgbClr val="0000FF"/>
                          </a:solidFill>
                          <a:effectLst/>
                          <a:latin typeface="微軟正黑體" panose="020B0604030504040204" pitchFamily="34" charset="-120"/>
                          <a:ea typeface="微軟正黑體" panose="020B0604030504040204" pitchFamily="34" charset="-120"/>
                          <a:cs typeface="+mn-cs"/>
                        </a:rPr>
                        <a:t>進行檢核並提出優點和弱點</a:t>
                      </a:r>
                      <a:r>
                        <a:rPr lang="zh-TW" altLang="en-US" sz="1800" b="1" kern="1200" dirty="0" smtClean="0">
                          <a:solidFill>
                            <a:srgbClr val="0000FF"/>
                          </a:solidFill>
                          <a:effectLst/>
                          <a:latin typeface="微軟正黑體" panose="020B0604030504040204" pitchFamily="34" charset="-120"/>
                          <a:ea typeface="微軟正黑體" panose="020B0604030504040204" pitchFamily="34" charset="-120"/>
                          <a:cs typeface="+mn-cs"/>
                        </a:rPr>
                        <a:t>，</a:t>
                      </a:r>
                      <a:r>
                        <a:rPr lang="zh-TW" altLang="zh-TW" sz="1800" b="1" kern="1200" dirty="0" smtClean="0">
                          <a:solidFill>
                            <a:srgbClr val="0000FF"/>
                          </a:solidFill>
                          <a:effectLst/>
                          <a:latin typeface="微軟正黑體" panose="020B0604030504040204" pitchFamily="34" charset="-120"/>
                          <a:ea typeface="微軟正黑體" panose="020B0604030504040204" pitchFamily="34" charset="-120"/>
                          <a:cs typeface="+mn-cs"/>
                        </a:rPr>
                        <a:t>用較簡單形式表達</a:t>
                      </a:r>
                      <a:endParaRPr lang="zh-TW" altLang="zh-TW" sz="1800" kern="1200" dirty="0" smtClean="0">
                        <a:solidFill>
                          <a:srgbClr val="0000FF"/>
                        </a:solidFill>
                        <a:effectLst/>
                        <a:latin typeface="微軟正黑體" panose="020B0604030504040204" pitchFamily="34" charset="-120"/>
                        <a:ea typeface="微軟正黑體" panose="020B0604030504040204" pitchFamily="34" charset="-120"/>
                        <a:cs typeface="+mn-cs"/>
                      </a:endParaRPr>
                    </a:p>
                    <a:p>
                      <a:pPr>
                        <a:lnSpc>
                          <a:spcPts val="2800"/>
                        </a:lnSpc>
                      </a:pPr>
                      <a:r>
                        <a:rPr lang="zh-TW" altLang="zh-TW" sz="1800" b="1" kern="1200" dirty="0" smtClean="0">
                          <a:solidFill>
                            <a:srgbClr val="0000FF"/>
                          </a:solidFill>
                          <a:effectLst/>
                          <a:latin typeface="微軟正黑體" panose="020B0604030504040204" pitchFamily="34" charset="-120"/>
                          <a:ea typeface="微軟正黑體" panose="020B0604030504040204" pitchFamily="34" charset="-120"/>
                          <a:cs typeface="+mn-cs"/>
                        </a:rPr>
                        <a:t>與團隊分享資訊</a:t>
                      </a:r>
                      <a:endParaRPr lang="zh-TW" altLang="zh-TW" sz="1800" kern="1200" dirty="0">
                        <a:solidFill>
                          <a:srgbClr val="0000FF"/>
                        </a:solidFill>
                        <a:effectLst/>
                        <a:latin typeface="微軟正黑體" panose="020B0604030504040204" pitchFamily="34" charset="-120"/>
                        <a:ea typeface="微軟正黑體" panose="020B0604030504040204" pitchFamily="34" charset="-120"/>
                        <a:cs typeface="+mn-cs"/>
                      </a:endParaRPr>
                    </a:p>
                  </a:txBody>
                  <a:tcPr marT="45723" marB="45723" anchor="ctr"/>
                </a:tc>
                <a:extLst>
                  <a:ext uri="{0D108BD9-81ED-4DB2-BD59-A6C34878D82A}">
                    <a16:rowId xmlns:a16="http://schemas.microsoft.com/office/drawing/2014/main" xmlns="" val="10002"/>
                  </a:ext>
                </a:extLst>
              </a:tr>
              <a:tr h="889773">
                <a:tc>
                  <a:txBody>
                    <a:bodyPr/>
                    <a:lstStyle/>
                    <a:p>
                      <a:pPr algn="ctr"/>
                      <a:r>
                        <a:rPr lang="zh-TW" altLang="zh-TW" sz="1800" b="1" kern="1200" dirty="0" smtClean="0">
                          <a:solidFill>
                            <a:schemeClr val="dk1"/>
                          </a:solidFill>
                          <a:effectLst/>
                          <a:latin typeface="微軟正黑體" panose="020B0604030504040204" pitchFamily="34" charset="-120"/>
                          <a:ea typeface="微軟正黑體" panose="020B0604030504040204" pitchFamily="34" charset="-120"/>
                          <a:cs typeface="+mn-cs"/>
                        </a:rPr>
                        <a:t>科學的態度</a:t>
                      </a:r>
                      <a:endParaRPr lang="en-US" altLang="zh-TW" sz="1800" b="1" kern="1200" dirty="0" smtClean="0">
                        <a:solidFill>
                          <a:schemeClr val="dk1"/>
                        </a:solidFill>
                        <a:effectLst/>
                        <a:latin typeface="微軟正黑體" panose="020B0604030504040204" pitchFamily="34" charset="-120"/>
                        <a:ea typeface="微軟正黑體" panose="020B0604030504040204" pitchFamily="34" charset="-120"/>
                        <a:cs typeface="+mn-cs"/>
                      </a:endParaRPr>
                    </a:p>
                    <a:p>
                      <a:pPr algn="ctr"/>
                      <a:r>
                        <a:rPr lang="zh-TW" altLang="zh-TW" sz="1800" b="1" kern="1200" dirty="0" smtClean="0">
                          <a:solidFill>
                            <a:schemeClr val="dk1"/>
                          </a:solidFill>
                          <a:effectLst/>
                          <a:latin typeface="微軟正黑體" panose="020B0604030504040204" pitchFamily="34" charset="-120"/>
                          <a:ea typeface="微軟正黑體" panose="020B0604030504040204" pitchFamily="34" charset="-120"/>
                          <a:cs typeface="+mn-cs"/>
                        </a:rPr>
                        <a:t>與本質</a:t>
                      </a:r>
                      <a:endParaRPr lang="zh-TW" altLang="en-US" sz="2000" b="0" dirty="0">
                        <a:latin typeface="微軟正黑體" panose="020B0604030504040204" pitchFamily="34" charset="-120"/>
                        <a:ea typeface="微軟正黑體" panose="020B0604030504040204" pitchFamily="34" charset="-120"/>
                      </a:endParaRPr>
                    </a:p>
                  </a:txBody>
                  <a:tcPr marT="45723" marB="45723" anchor="ctr"/>
                </a:tc>
                <a:tc>
                  <a:txBody>
                    <a:bodyPr/>
                    <a:lstStyle/>
                    <a:p>
                      <a:pPr>
                        <a:lnSpc>
                          <a:spcPts val="2800"/>
                        </a:lnSpc>
                      </a:pPr>
                      <a:r>
                        <a:rPr lang="zh-TW" altLang="zh-TW" sz="1800" b="1" u="sng" kern="1200" dirty="0" smtClean="0">
                          <a:solidFill>
                            <a:schemeClr val="dk1"/>
                          </a:solidFill>
                          <a:effectLst/>
                          <a:latin typeface="微軟正黑體" panose="020B0604030504040204" pitchFamily="34" charset="-120"/>
                          <a:ea typeface="微軟正黑體" panose="020B0604030504040204" pitchFamily="34" charset="-120"/>
                          <a:cs typeface="+mn-cs"/>
                        </a:rPr>
                        <a:t>培養科學探究的興趣</a:t>
                      </a:r>
                      <a:r>
                        <a:rPr lang="zh-TW" altLang="en-US" sz="1800" b="1" u="sng" kern="1200" dirty="0" smtClean="0">
                          <a:solidFill>
                            <a:schemeClr val="dk1"/>
                          </a:solidFill>
                          <a:effectLst/>
                          <a:latin typeface="微軟正黑體" panose="020B0604030504040204" pitchFamily="34" charset="-120"/>
                          <a:ea typeface="微軟正黑體" panose="020B0604030504040204" pitchFamily="34" charset="-120"/>
                          <a:cs typeface="+mn-cs"/>
                        </a:rPr>
                        <a:t>：</a:t>
                      </a:r>
                      <a:r>
                        <a:rPr lang="zh-TW" altLang="zh-TW" sz="1800" b="1" kern="1200" dirty="0" smtClean="0">
                          <a:solidFill>
                            <a:schemeClr val="dk1"/>
                          </a:solidFill>
                          <a:effectLst/>
                          <a:latin typeface="微軟正黑體" panose="020B0604030504040204" pitchFamily="34" charset="-120"/>
                          <a:ea typeface="微軟正黑體" panose="020B0604030504040204" pitchFamily="34" charset="-120"/>
                          <a:cs typeface="+mn-cs"/>
                        </a:rPr>
                        <a:t>滿足好奇心</a:t>
                      </a:r>
                      <a:r>
                        <a:rPr lang="zh-TW" altLang="en-US" sz="1800" b="1" kern="1200" dirty="0" smtClean="0">
                          <a:solidFill>
                            <a:schemeClr val="dk1"/>
                          </a:solidFill>
                          <a:effectLst/>
                          <a:latin typeface="微軟正黑體" panose="020B0604030504040204" pitchFamily="34" charset="-120"/>
                          <a:ea typeface="微軟正黑體" panose="020B0604030504040204" pitchFamily="34" charset="-120"/>
                          <a:cs typeface="+mn-cs"/>
                        </a:rPr>
                        <a:t>，</a:t>
                      </a:r>
                      <a:r>
                        <a:rPr lang="zh-TW" altLang="zh-TW" sz="1800" b="1" kern="1200" dirty="0" smtClean="0">
                          <a:solidFill>
                            <a:schemeClr val="dk1"/>
                          </a:solidFill>
                          <a:effectLst/>
                          <a:latin typeface="微軟正黑體" panose="020B0604030504040204" pitchFamily="34" charset="-120"/>
                          <a:ea typeface="微軟正黑體" panose="020B0604030504040204" pitchFamily="34" charset="-120"/>
                          <a:cs typeface="+mn-cs"/>
                        </a:rPr>
                        <a:t>成功的科學活動經驗</a:t>
                      </a:r>
                      <a:r>
                        <a:rPr lang="zh-TW" altLang="en-US" sz="1800" b="1" kern="1200" dirty="0" smtClean="0">
                          <a:solidFill>
                            <a:schemeClr val="dk1"/>
                          </a:solidFill>
                          <a:effectLst/>
                          <a:latin typeface="微軟正黑體" panose="020B0604030504040204" pitchFamily="34" charset="-120"/>
                          <a:ea typeface="微軟正黑體" panose="020B0604030504040204" pitchFamily="34" charset="-120"/>
                          <a:cs typeface="+mn-cs"/>
                        </a:rPr>
                        <a:t>，</a:t>
                      </a:r>
                      <a:endParaRPr lang="zh-TW" altLang="zh-TW" sz="1800" kern="1200" dirty="0" smtClean="0">
                        <a:solidFill>
                          <a:schemeClr val="dk1"/>
                        </a:solidFill>
                        <a:effectLst/>
                        <a:latin typeface="微軟正黑體" panose="020B0604030504040204" pitchFamily="34" charset="-120"/>
                        <a:ea typeface="微軟正黑體" panose="020B0604030504040204" pitchFamily="34" charset="-120"/>
                        <a:cs typeface="+mn-cs"/>
                      </a:endParaRPr>
                    </a:p>
                    <a:p>
                      <a:pPr>
                        <a:lnSpc>
                          <a:spcPts val="2800"/>
                        </a:lnSpc>
                      </a:pPr>
                      <a:r>
                        <a:rPr lang="zh-TW" altLang="zh-TW" sz="1800" b="1" kern="1200" dirty="0" smtClean="0">
                          <a:solidFill>
                            <a:schemeClr val="dk1"/>
                          </a:solidFill>
                          <a:effectLst/>
                          <a:latin typeface="微軟正黑體" panose="020B0604030504040204" pitchFamily="34" charset="-120"/>
                          <a:ea typeface="微軟正黑體" panose="020B0604030504040204" pitchFamily="34" charset="-120"/>
                          <a:cs typeface="+mn-cs"/>
                        </a:rPr>
                        <a:t>參與合作學習並有良好互動</a:t>
                      </a:r>
                      <a:endParaRPr lang="en-US" altLang="zh-TW" sz="1800" b="1" kern="1200" dirty="0" smtClean="0">
                        <a:solidFill>
                          <a:schemeClr val="dk1"/>
                        </a:solidFill>
                        <a:effectLst/>
                        <a:latin typeface="微軟正黑體" panose="020B0604030504040204" pitchFamily="34" charset="-120"/>
                        <a:ea typeface="微軟正黑體" panose="020B0604030504040204" pitchFamily="34" charset="-120"/>
                        <a:cs typeface="+mn-cs"/>
                      </a:endParaRPr>
                    </a:p>
                    <a:p>
                      <a:pPr>
                        <a:lnSpc>
                          <a:spcPts val="2800"/>
                        </a:lnSpc>
                      </a:pPr>
                      <a:r>
                        <a:rPr lang="zh-TW" altLang="zh-TW" sz="1800" b="1" u="sng" kern="1200" dirty="0" smtClean="0">
                          <a:solidFill>
                            <a:srgbClr val="0000FF"/>
                          </a:solidFill>
                          <a:effectLst/>
                          <a:latin typeface="微軟正黑體" panose="020B0604030504040204" pitchFamily="34" charset="-120"/>
                          <a:ea typeface="微軟正黑體" panose="020B0604030504040204" pitchFamily="34" charset="-120"/>
                          <a:cs typeface="+mn-cs"/>
                        </a:rPr>
                        <a:t>養成應用科學思考與探究的習慣</a:t>
                      </a:r>
                      <a:r>
                        <a:rPr lang="zh-TW" altLang="en-US" sz="1800" b="1" u="sng" kern="1200" dirty="0" smtClean="0">
                          <a:solidFill>
                            <a:srgbClr val="0000FF"/>
                          </a:solidFill>
                          <a:effectLst/>
                          <a:latin typeface="微軟正黑體" panose="020B0604030504040204" pitchFamily="34" charset="-120"/>
                          <a:ea typeface="微軟正黑體" panose="020B0604030504040204" pitchFamily="34" charset="-120"/>
                          <a:cs typeface="+mn-cs"/>
                        </a:rPr>
                        <a:t>：</a:t>
                      </a:r>
                      <a:r>
                        <a:rPr lang="zh-TW" altLang="zh-TW" sz="1800" b="1" kern="1200" dirty="0" smtClean="0">
                          <a:solidFill>
                            <a:srgbClr val="0000FF"/>
                          </a:solidFill>
                          <a:effectLst/>
                          <a:latin typeface="微軟正黑體" panose="020B0604030504040204" pitchFamily="34" charset="-120"/>
                          <a:ea typeface="微軟正黑體" panose="020B0604030504040204" pitchFamily="34" charset="-120"/>
                          <a:cs typeface="+mn-cs"/>
                        </a:rPr>
                        <a:t>理解日常生活觀察到的現象</a:t>
                      </a:r>
                      <a:r>
                        <a:rPr lang="zh-TW" altLang="en-US" sz="1800" b="1" kern="1200" dirty="0" smtClean="0">
                          <a:solidFill>
                            <a:srgbClr val="0000FF"/>
                          </a:solidFill>
                          <a:effectLst/>
                          <a:latin typeface="微軟正黑體" panose="020B0604030504040204" pitchFamily="34" charset="-120"/>
                          <a:ea typeface="微軟正黑體" panose="020B0604030504040204" pitchFamily="34" charset="-120"/>
                          <a:cs typeface="+mn-cs"/>
                        </a:rPr>
                        <a:t>，</a:t>
                      </a:r>
                      <a:r>
                        <a:rPr lang="zh-TW" altLang="zh-TW" sz="1800" b="1" kern="1200" dirty="0" smtClean="0">
                          <a:solidFill>
                            <a:srgbClr val="0000FF"/>
                          </a:solidFill>
                          <a:effectLst/>
                          <a:latin typeface="微軟正黑體" panose="020B0604030504040204" pitchFamily="34" charset="-120"/>
                          <a:ea typeface="微軟正黑體" panose="020B0604030504040204" pitchFamily="34" charset="-120"/>
                          <a:cs typeface="+mn-cs"/>
                        </a:rPr>
                        <a:t>解決一部分生活週遭的問題</a:t>
                      </a:r>
                      <a:endParaRPr lang="en-US" altLang="zh-TW" sz="1800" b="1" kern="1200" dirty="0" smtClean="0">
                        <a:solidFill>
                          <a:srgbClr val="0000FF"/>
                        </a:solidFill>
                        <a:effectLst/>
                        <a:latin typeface="微軟正黑體" panose="020B0604030504040204" pitchFamily="34" charset="-120"/>
                        <a:ea typeface="微軟正黑體" panose="020B0604030504040204" pitchFamily="34" charset="-120"/>
                        <a:cs typeface="+mn-cs"/>
                      </a:endParaRPr>
                    </a:p>
                    <a:p>
                      <a:pPr>
                        <a:lnSpc>
                          <a:spcPts val="2800"/>
                        </a:lnSpc>
                      </a:pPr>
                      <a:r>
                        <a:rPr lang="zh-TW" altLang="zh-TW" sz="1800" b="1" u="sng" kern="1200" dirty="0" smtClean="0">
                          <a:solidFill>
                            <a:schemeClr val="dk1"/>
                          </a:solidFill>
                          <a:effectLst/>
                          <a:latin typeface="微軟正黑體" panose="020B0604030504040204" pitchFamily="34" charset="-120"/>
                          <a:ea typeface="微軟正黑體" panose="020B0604030504040204" pitchFamily="34" charset="-120"/>
                          <a:cs typeface="+mn-cs"/>
                        </a:rPr>
                        <a:t>認識科學本質</a:t>
                      </a:r>
                      <a:r>
                        <a:rPr lang="zh-TW" altLang="en-US" sz="1800" b="1" u="sng" kern="1200" dirty="0" smtClean="0">
                          <a:solidFill>
                            <a:schemeClr val="dk1"/>
                          </a:solidFill>
                          <a:effectLst/>
                          <a:latin typeface="微軟正黑體" panose="020B0604030504040204" pitchFamily="34" charset="-120"/>
                          <a:ea typeface="微軟正黑體" panose="020B0604030504040204" pitchFamily="34" charset="-120"/>
                          <a:cs typeface="+mn-cs"/>
                        </a:rPr>
                        <a:t>：</a:t>
                      </a:r>
                      <a:r>
                        <a:rPr lang="zh-TW" altLang="zh-TW" sz="1800" b="1" kern="1200" dirty="0" smtClean="0">
                          <a:solidFill>
                            <a:schemeClr val="dk1"/>
                          </a:solidFill>
                          <a:effectLst/>
                          <a:latin typeface="微軟正黑體" panose="020B0604030504040204" pitchFamily="34" charset="-120"/>
                          <a:ea typeface="微軟正黑體" panose="020B0604030504040204" pitchFamily="34" charset="-120"/>
                          <a:cs typeface="+mn-cs"/>
                        </a:rPr>
                        <a:t>實徵證據是科學知識的基礎</a:t>
                      </a:r>
                      <a:r>
                        <a:rPr lang="zh-TW" altLang="en-US" sz="1800" b="1" kern="1200" dirty="0" smtClean="0">
                          <a:solidFill>
                            <a:schemeClr val="dk1"/>
                          </a:solidFill>
                          <a:effectLst/>
                          <a:latin typeface="微軟正黑體" panose="020B0604030504040204" pitchFamily="34" charset="-120"/>
                          <a:ea typeface="微軟正黑體" panose="020B0604030504040204" pitchFamily="34" charset="-120"/>
                          <a:cs typeface="+mn-cs"/>
                        </a:rPr>
                        <a:t>，</a:t>
                      </a:r>
                      <a:r>
                        <a:rPr lang="zh-TW" altLang="zh-TW" sz="1800" b="1" kern="1200" dirty="0" smtClean="0">
                          <a:solidFill>
                            <a:schemeClr val="dk1"/>
                          </a:solidFill>
                          <a:effectLst/>
                          <a:latin typeface="微軟正黑體" panose="020B0604030504040204" pitchFamily="34" charset="-120"/>
                          <a:ea typeface="微軟正黑體" panose="020B0604030504040204" pitchFamily="34" charset="-120"/>
                          <a:cs typeface="+mn-cs"/>
                        </a:rPr>
                        <a:t>科學探索方法的多元性</a:t>
                      </a:r>
                      <a:r>
                        <a:rPr lang="zh-TW" altLang="en-US" sz="1800" b="1" kern="1200" dirty="0" smtClean="0">
                          <a:solidFill>
                            <a:schemeClr val="dk1"/>
                          </a:solidFill>
                          <a:effectLst/>
                          <a:latin typeface="微軟正黑體" panose="020B0604030504040204" pitchFamily="34" charset="-120"/>
                          <a:ea typeface="微軟正黑體" panose="020B0604030504040204" pitchFamily="34" charset="-120"/>
                          <a:cs typeface="+mn-cs"/>
                        </a:rPr>
                        <a:t>，</a:t>
                      </a:r>
                      <a:r>
                        <a:rPr lang="zh-TW" altLang="zh-TW" sz="1800" b="1" kern="1200" dirty="0" smtClean="0">
                          <a:solidFill>
                            <a:schemeClr val="dk1"/>
                          </a:solidFill>
                          <a:effectLst/>
                          <a:latin typeface="微軟正黑體" panose="020B0604030504040204" pitchFamily="34" charset="-120"/>
                          <a:ea typeface="微軟正黑體" panose="020B0604030504040204" pitchFamily="34" charset="-120"/>
                          <a:cs typeface="+mn-cs"/>
                        </a:rPr>
                        <a:t>科學家可以具有不同背景</a:t>
                      </a:r>
                      <a:endParaRPr lang="zh-TW" altLang="en-US" sz="1600" dirty="0">
                        <a:latin typeface="微軟正黑體" panose="020B0604030504040204" pitchFamily="34" charset="-120"/>
                        <a:ea typeface="微軟正黑體" panose="020B0604030504040204" pitchFamily="34" charset="-120"/>
                      </a:endParaRPr>
                    </a:p>
                  </a:txBody>
                  <a:tcPr marT="45723" marB="45723" anchor="ctr"/>
                </a:tc>
                <a:extLst>
                  <a:ext uri="{0D108BD9-81ED-4DB2-BD59-A6C34878D82A}">
                    <a16:rowId xmlns:a16="http://schemas.microsoft.com/office/drawing/2014/main" xmlns="" val="10003"/>
                  </a:ext>
                </a:extLst>
              </a:tr>
            </a:tbl>
          </a:graphicData>
        </a:graphic>
      </p:graphicFrame>
      <p:sp>
        <p:nvSpPr>
          <p:cNvPr id="50205" name="投影片編號版面配置區 2"/>
          <p:cNvSpPr>
            <a:spLocks noGrp="1"/>
          </p:cNvSpPr>
          <p:nvPr>
            <p:ph type="sldNum" sz="quarter" idx="12"/>
          </p:nvPr>
        </p:nvSpPr>
        <p:spPr bwMode="auto">
          <a:xfrm>
            <a:off x="7086600" y="648652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C6579EB8-58AB-4212-92EB-FD8A84F15664}" type="slidenum">
              <a:rPr lang="zh-TW" altLang="en-US" sz="1200" smtClean="0">
                <a:solidFill>
                  <a:srgbClr val="898989"/>
                </a:solidFill>
              </a:rPr>
              <a:pPr>
                <a:lnSpc>
                  <a:spcPct val="100000"/>
                </a:lnSpc>
                <a:spcBef>
                  <a:spcPct val="0"/>
                </a:spcBef>
                <a:buFontTx/>
                <a:buNone/>
              </a:pPr>
              <a:t>27</a:t>
            </a:fld>
            <a:endParaRPr lang="zh-TW" altLang="en-US" sz="1200" smtClean="0">
              <a:solidFill>
                <a:srgbClr val="898989"/>
              </a:solidFill>
            </a:endParaRPr>
          </a:p>
        </p:txBody>
      </p:sp>
      <p:pic>
        <p:nvPicPr>
          <p:cNvPr id="50206" name="圖片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04163" y="2874963"/>
            <a:ext cx="1028700"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952500" y="1889125"/>
            <a:ext cx="7886700" cy="1325563"/>
          </a:xfrm>
        </p:spPr>
        <p:txBody>
          <a:bodyPr/>
          <a:lstStyle/>
          <a:p>
            <a:pPr>
              <a:lnSpc>
                <a:spcPts val="6600"/>
              </a:lnSpc>
            </a:pPr>
            <a:r>
              <a:rPr lang="zh-TW" altLang="en-US" sz="48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二</a:t>
            </a:r>
            <a:r>
              <a:rPr lang="zh-TW" altLang="en-US" sz="4800"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en-US" altLang="zh-TW" sz="4800"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r>
            <a:br>
              <a:rPr lang="en-US" altLang="zh-TW" sz="4800"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zh-TW" altLang="en-US" sz="4800"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連貫</a:t>
            </a:r>
            <a:r>
              <a:rPr lang="zh-TW" altLang="en-US" sz="48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統整的課綱</a:t>
            </a:r>
            <a:endParaRPr lang="zh-TW" altLang="en-US" sz="4600" dirty="0">
              <a:solidFill>
                <a:srgbClr val="C00000"/>
              </a:solidFill>
            </a:endParaRPr>
          </a:p>
        </p:txBody>
      </p:sp>
      <p:sp>
        <p:nvSpPr>
          <p:cNvPr id="4" name="投影片編號版面配置區 3"/>
          <p:cNvSpPr>
            <a:spLocks noGrp="1"/>
          </p:cNvSpPr>
          <p:nvPr>
            <p:ph type="sldNum" sz="quarter" idx="12"/>
          </p:nvPr>
        </p:nvSpPr>
        <p:spPr>
          <a:xfrm>
            <a:off x="7086600" y="6492875"/>
            <a:ext cx="2057400" cy="365125"/>
          </a:xfrm>
        </p:spPr>
        <p:txBody>
          <a:bodyPr/>
          <a:lstStyle/>
          <a:p>
            <a:pPr>
              <a:defRPr/>
            </a:pPr>
            <a:fld id="{12F3F063-C514-4327-903E-15B5C1B7965F}" type="slidenum">
              <a:rPr lang="zh-TW" altLang="en-US" smtClean="0"/>
              <a:pPr>
                <a:defRPr/>
              </a:pPr>
              <a:t>28</a:t>
            </a:fld>
            <a:endParaRPr lang="zh-TW" altLang="en-US" dirty="0"/>
          </a:p>
        </p:txBody>
      </p:sp>
    </p:spTree>
    <p:extLst>
      <p:ext uri="{BB962C8B-B14F-4D97-AF65-F5344CB8AC3E}">
        <p14:creationId xmlns:p14="http://schemas.microsoft.com/office/powerpoint/2010/main" val="27225501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圖片 4"/>
          <p:cNvPicPr>
            <a:picLocks noChangeAspect="1"/>
          </p:cNvPicPr>
          <p:nvPr/>
        </p:nvPicPr>
        <p:blipFill>
          <a:blip r:embed="rId2">
            <a:extLst>
              <a:ext uri="{28A0092B-C50C-407E-A947-70E740481C1C}">
                <a14:useLocalDpi xmlns:a14="http://schemas.microsoft.com/office/drawing/2010/main" val="0"/>
              </a:ext>
            </a:extLst>
          </a:blip>
          <a:srcRect l="5464" t="6598" r="5464" b="11615"/>
          <a:stretch>
            <a:fillRect/>
          </a:stretch>
        </p:blipFill>
        <p:spPr bwMode="auto">
          <a:xfrm rot="987121">
            <a:off x="7232650" y="-11431"/>
            <a:ext cx="1765300" cy="1619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標題 1"/>
          <p:cNvSpPr>
            <a:spLocks noGrp="1"/>
          </p:cNvSpPr>
          <p:nvPr>
            <p:ph type="title"/>
          </p:nvPr>
        </p:nvSpPr>
        <p:spPr>
          <a:xfrm>
            <a:off x="533400" y="346075"/>
            <a:ext cx="8610600" cy="1947863"/>
          </a:xfrm>
        </p:spPr>
        <p:txBody>
          <a:bodyPr rtlCol="0">
            <a:normAutofit/>
          </a:bodyPr>
          <a:lstStyle/>
          <a:p>
            <a:pPr algn="ctr" eaLnBrk="1" fontAlgn="auto" hangingPunct="1">
              <a:spcAft>
                <a:spcPts val="0"/>
              </a:spcAft>
              <a:defRPr/>
            </a:pPr>
            <a:r>
              <a:rPr lang="zh-TW" altLang="en-US" sz="32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必修課程與加深加廣選修學分的規劃</a:t>
            </a:r>
            <a:r>
              <a:rPr lang="en-US" altLang="zh-TW" sz="3200" b="1" spc="400" dirty="0">
                <a:solidFill>
                  <a:srgbClr val="00B0F0"/>
                </a:solidFill>
                <a:latin typeface="微軟正黑體" pitchFamily="34" charset="-120"/>
                <a:ea typeface="微軟正黑體" pitchFamily="34" charset="-120"/>
                <a:cs typeface="+mn-cs"/>
              </a:rPr>
              <a:t/>
            </a:r>
            <a:br>
              <a:rPr lang="en-US" altLang="zh-TW" sz="3200" b="1" spc="400" dirty="0">
                <a:solidFill>
                  <a:srgbClr val="00B0F0"/>
                </a:solidFill>
                <a:latin typeface="微軟正黑體" pitchFamily="34" charset="-120"/>
                <a:ea typeface="微軟正黑體" pitchFamily="34" charset="-120"/>
                <a:cs typeface="+mn-cs"/>
              </a:rPr>
            </a:br>
            <a:endParaRPr lang="zh-TW" altLang="en-US" sz="3200" b="1" spc="400" dirty="0">
              <a:solidFill>
                <a:srgbClr val="00B0F0"/>
              </a:solidFill>
              <a:latin typeface="微軟正黑體" pitchFamily="34" charset="-120"/>
              <a:ea typeface="微軟正黑體" pitchFamily="34" charset="-120"/>
              <a:cs typeface="+mn-cs"/>
            </a:endParaRPr>
          </a:p>
        </p:txBody>
      </p:sp>
      <p:graphicFrame>
        <p:nvGraphicFramePr>
          <p:cNvPr id="3" name="資料庫圖表 2"/>
          <p:cNvGraphicFramePr/>
          <p:nvPr>
            <p:extLst>
              <p:ext uri="{D42A27DB-BD31-4B8C-83A1-F6EECF244321}">
                <p14:modId xmlns:p14="http://schemas.microsoft.com/office/powerpoint/2010/main" val="2080620944"/>
              </p:ext>
            </p:extLst>
          </p:nvPr>
        </p:nvGraphicFramePr>
        <p:xfrm>
          <a:off x="533400" y="1813994"/>
          <a:ext cx="8080086" cy="41752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4278" name="投影片編號版面配置區 3"/>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B6C55282-D15D-4B25-B2F4-47E5427360CF}" type="slidenum">
              <a:rPr lang="zh-TW" altLang="en-US" sz="1200" smtClean="0">
                <a:solidFill>
                  <a:srgbClr val="898989"/>
                </a:solidFill>
              </a:rPr>
              <a:pPr>
                <a:lnSpc>
                  <a:spcPct val="100000"/>
                </a:lnSpc>
                <a:spcBef>
                  <a:spcPct val="0"/>
                </a:spcBef>
                <a:buFontTx/>
                <a:buNone/>
              </a:pPr>
              <a:t>29</a:t>
            </a:fld>
            <a:endParaRPr lang="zh-TW" altLang="en-US" sz="1200" smtClean="0">
              <a:solidFill>
                <a:srgbClr val="898989"/>
              </a:solidFill>
            </a:endParaRPr>
          </a:p>
        </p:txBody>
      </p:sp>
      <p:sp>
        <p:nvSpPr>
          <p:cNvPr id="5" name="橢圓 4"/>
          <p:cNvSpPr/>
          <p:nvPr/>
        </p:nvSpPr>
        <p:spPr>
          <a:xfrm>
            <a:off x="724455" y="1620910"/>
            <a:ext cx="1603537" cy="1649560"/>
          </a:xfrm>
          <a:prstGeom prst="ellipse">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zh-TW" sz="3600" b="1" dirty="0">
                <a:solidFill>
                  <a:srgbClr val="0000FF"/>
                </a:solidFill>
                <a:latin typeface="微軟正黑體" panose="020B0604030504040204" pitchFamily="34" charset="-120"/>
                <a:ea typeface="微軟正黑體" panose="020B0604030504040204" pitchFamily="34" charset="-120"/>
              </a:rPr>
              <a:t>選修物理</a:t>
            </a:r>
            <a:endParaRPr lang="zh-TW" altLang="en-US" sz="3600" b="1" dirty="0">
              <a:solidFill>
                <a:srgbClr val="0000FF"/>
              </a:solidFill>
              <a:latin typeface="微軟正黑體" panose="020B0604030504040204" pitchFamily="34" charset="-120"/>
              <a:ea typeface="微軟正黑體" panose="020B0604030504040204" pitchFamily="34" charset="-120"/>
            </a:endParaRPr>
          </a:p>
        </p:txBody>
      </p:sp>
      <p:sp>
        <p:nvSpPr>
          <p:cNvPr id="18" name="橢圓 17"/>
          <p:cNvSpPr/>
          <p:nvPr/>
        </p:nvSpPr>
        <p:spPr>
          <a:xfrm>
            <a:off x="533400" y="4532760"/>
            <a:ext cx="1603537" cy="1649560"/>
          </a:xfrm>
          <a:prstGeom prst="ellipse">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zh-TW" sz="3600" b="1" dirty="0">
                <a:solidFill>
                  <a:srgbClr val="660033"/>
                </a:solidFill>
                <a:latin typeface="微軟正黑體" panose="020B0604030504040204" pitchFamily="34" charset="-120"/>
                <a:ea typeface="微軟正黑體" panose="020B0604030504040204" pitchFamily="34" charset="-120"/>
              </a:rPr>
              <a:t>選修化學</a:t>
            </a:r>
            <a:endParaRPr lang="zh-TW" altLang="en-US" sz="3600" b="1" dirty="0">
              <a:solidFill>
                <a:srgbClr val="660033"/>
              </a:solidFill>
              <a:latin typeface="微軟正黑體" panose="020B0604030504040204" pitchFamily="34" charset="-120"/>
              <a:ea typeface="微軟正黑體" panose="020B0604030504040204" pitchFamily="34" charset="-120"/>
            </a:endParaRPr>
          </a:p>
        </p:txBody>
      </p:sp>
      <p:sp>
        <p:nvSpPr>
          <p:cNvPr id="19" name="橢圓 18"/>
          <p:cNvSpPr/>
          <p:nvPr/>
        </p:nvSpPr>
        <p:spPr>
          <a:xfrm>
            <a:off x="6529226" y="2129021"/>
            <a:ext cx="1603537" cy="1649560"/>
          </a:xfrm>
          <a:prstGeom prst="ellipse">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zh-TW" sz="3600" b="1" dirty="0">
                <a:solidFill>
                  <a:schemeClr val="accent6">
                    <a:lumMod val="75000"/>
                  </a:schemeClr>
                </a:solidFill>
                <a:latin typeface="微軟正黑體" panose="020B0604030504040204" pitchFamily="34" charset="-120"/>
                <a:ea typeface="微軟正黑體" panose="020B0604030504040204" pitchFamily="34" charset="-120"/>
              </a:rPr>
              <a:t>選修生物</a:t>
            </a:r>
            <a:endParaRPr lang="zh-TW" altLang="en-US" sz="3600" b="1" dirty="0">
              <a:solidFill>
                <a:schemeClr val="accent6">
                  <a:lumMod val="75000"/>
                </a:schemeClr>
              </a:solidFill>
              <a:latin typeface="微軟正黑體" panose="020B0604030504040204" pitchFamily="34" charset="-120"/>
              <a:ea typeface="微軟正黑體" panose="020B0604030504040204" pitchFamily="34" charset="-120"/>
            </a:endParaRPr>
          </a:p>
        </p:txBody>
      </p:sp>
      <p:sp>
        <p:nvSpPr>
          <p:cNvPr id="20" name="橢圓 19"/>
          <p:cNvSpPr/>
          <p:nvPr/>
        </p:nvSpPr>
        <p:spPr>
          <a:xfrm>
            <a:off x="5394764" y="5124850"/>
            <a:ext cx="1603537" cy="1649560"/>
          </a:xfrm>
          <a:prstGeom prst="ellips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zh-TW" sz="3600" b="1" dirty="0">
                <a:solidFill>
                  <a:srgbClr val="FF99FF"/>
                </a:solidFill>
                <a:latin typeface="微軟正黑體" panose="020B0604030504040204" pitchFamily="34" charset="-120"/>
                <a:ea typeface="微軟正黑體" panose="020B0604030504040204" pitchFamily="34" charset="-120"/>
              </a:rPr>
              <a:t>選修地球科學</a:t>
            </a:r>
            <a:endParaRPr lang="zh-TW" altLang="en-US" sz="3600" b="1" dirty="0">
              <a:solidFill>
                <a:srgbClr val="FF99FF"/>
              </a:solidFill>
              <a:latin typeface="微軟正黑體" panose="020B0604030504040204" pitchFamily="34" charset="-120"/>
              <a:ea typeface="微軟正黑體" panose="020B0604030504040204" pitchFamily="34" charset="-120"/>
            </a:endParaRPr>
          </a:p>
        </p:txBody>
      </p:sp>
      <p:sp>
        <p:nvSpPr>
          <p:cNvPr id="7" name="矩形 6"/>
          <p:cNvSpPr/>
          <p:nvPr/>
        </p:nvSpPr>
        <p:spPr>
          <a:xfrm>
            <a:off x="950532" y="3056569"/>
            <a:ext cx="1938867" cy="1092607"/>
          </a:xfrm>
          <a:prstGeom prst="rect">
            <a:avLst/>
          </a:prstGeom>
        </p:spPr>
        <p:txBody>
          <a:bodyPr wrap="square">
            <a:spAutoFit/>
          </a:bodyPr>
          <a:lstStyle/>
          <a:p>
            <a:pPr>
              <a:spcAft>
                <a:spcPts val="0"/>
              </a:spcAft>
            </a:pPr>
            <a:r>
              <a:rPr lang="zh-TW" altLang="zh-TW" sz="1300" b="1" kern="100" dirty="0">
                <a:latin typeface="微軟正黑體" panose="020B0604030504040204" pitchFamily="34" charset="-120"/>
                <a:ea typeface="微軟正黑體" panose="020B0604030504040204" pitchFamily="34" charset="-120"/>
              </a:rPr>
              <a:t>力學一</a:t>
            </a:r>
          </a:p>
          <a:p>
            <a:pPr>
              <a:spcAft>
                <a:spcPts val="0"/>
              </a:spcAft>
            </a:pPr>
            <a:r>
              <a:rPr lang="zh-TW" altLang="zh-TW" sz="1300" b="1" kern="100" dirty="0">
                <a:latin typeface="微軟正黑體" panose="020B0604030504040204" pitchFamily="34" charset="-120"/>
                <a:ea typeface="微軟正黑體" panose="020B0604030504040204" pitchFamily="34" charset="-120"/>
              </a:rPr>
              <a:t>力學二與熱學</a:t>
            </a:r>
          </a:p>
          <a:p>
            <a:pPr>
              <a:spcAft>
                <a:spcPts val="0"/>
              </a:spcAft>
            </a:pPr>
            <a:r>
              <a:rPr lang="zh-TW" altLang="zh-TW" sz="1300" b="1" kern="100" dirty="0">
                <a:latin typeface="微軟正黑體" panose="020B0604030504040204" pitchFamily="34" charset="-120"/>
                <a:ea typeface="微軟正黑體" panose="020B0604030504040204" pitchFamily="34" charset="-120"/>
              </a:rPr>
              <a:t>波動、光及聲音</a:t>
            </a:r>
          </a:p>
          <a:p>
            <a:pPr>
              <a:spcAft>
                <a:spcPts val="0"/>
              </a:spcAft>
            </a:pPr>
            <a:r>
              <a:rPr lang="zh-TW" altLang="zh-TW" sz="1300" b="1" kern="100" dirty="0">
                <a:latin typeface="微軟正黑體" panose="020B0604030504040204" pitchFamily="34" charset="-120"/>
                <a:ea typeface="微軟正黑體" panose="020B0604030504040204" pitchFamily="34" charset="-120"/>
              </a:rPr>
              <a:t>電磁現象一</a:t>
            </a:r>
          </a:p>
          <a:p>
            <a:pPr>
              <a:spcAft>
                <a:spcPts val="0"/>
              </a:spcAft>
            </a:pPr>
            <a:r>
              <a:rPr lang="zh-TW" altLang="zh-TW" sz="1300" b="1" kern="100" dirty="0">
                <a:latin typeface="微軟正黑體" panose="020B0604030504040204" pitchFamily="34" charset="-120"/>
                <a:ea typeface="微軟正黑體" panose="020B0604030504040204" pitchFamily="34" charset="-120"/>
              </a:rPr>
              <a:t>電磁現象二與量子現象</a:t>
            </a:r>
            <a:endParaRPr lang="zh-TW" altLang="zh-TW" sz="1300" b="1" kern="100" dirty="0">
              <a:effectLst/>
              <a:latin typeface="微軟正黑體" panose="020B0604030504040204" pitchFamily="34" charset="-120"/>
              <a:ea typeface="微軟正黑體" panose="020B0604030504040204" pitchFamily="34" charset="-120"/>
            </a:endParaRPr>
          </a:p>
        </p:txBody>
      </p:sp>
      <p:sp>
        <p:nvSpPr>
          <p:cNvPr id="17" name="矩形 16"/>
          <p:cNvSpPr/>
          <p:nvPr/>
        </p:nvSpPr>
        <p:spPr>
          <a:xfrm>
            <a:off x="1810144" y="5678974"/>
            <a:ext cx="4572000" cy="1092607"/>
          </a:xfrm>
          <a:prstGeom prst="rect">
            <a:avLst/>
          </a:prstGeom>
        </p:spPr>
        <p:txBody>
          <a:bodyPr>
            <a:spAutoFit/>
          </a:bodyPr>
          <a:lstStyle/>
          <a:p>
            <a:pPr>
              <a:spcAft>
                <a:spcPts val="0"/>
              </a:spcAft>
            </a:pPr>
            <a:r>
              <a:rPr lang="zh-TW" altLang="zh-TW" sz="1300" b="1" kern="100" dirty="0">
                <a:latin typeface="微軟正黑體" panose="020B0604030504040204" pitchFamily="34" charset="-120"/>
                <a:ea typeface="微軟正黑體" panose="020B0604030504040204" pitchFamily="34" charset="-120"/>
              </a:rPr>
              <a:t>物質與能量</a:t>
            </a:r>
          </a:p>
          <a:p>
            <a:pPr>
              <a:spcAft>
                <a:spcPts val="0"/>
              </a:spcAft>
            </a:pPr>
            <a:r>
              <a:rPr lang="zh-TW" altLang="zh-TW" sz="1300" b="1" kern="100" dirty="0">
                <a:latin typeface="微軟正黑體" panose="020B0604030504040204" pitchFamily="34" charset="-120"/>
                <a:ea typeface="微軟正黑體" panose="020B0604030504040204" pitchFamily="34" charset="-120"/>
              </a:rPr>
              <a:t>物質構造與反應速率</a:t>
            </a:r>
          </a:p>
          <a:p>
            <a:pPr>
              <a:spcAft>
                <a:spcPts val="0"/>
              </a:spcAft>
            </a:pPr>
            <a:r>
              <a:rPr lang="zh-TW" altLang="zh-TW" sz="1300" b="1" kern="100" dirty="0">
                <a:latin typeface="微軟正黑體" panose="020B0604030504040204" pitchFamily="34" charset="-120"/>
                <a:ea typeface="微軟正黑體" panose="020B0604030504040204" pitchFamily="34" charset="-120"/>
              </a:rPr>
              <a:t>化學反應與平衡一</a:t>
            </a:r>
          </a:p>
          <a:p>
            <a:pPr>
              <a:spcAft>
                <a:spcPts val="0"/>
              </a:spcAft>
            </a:pPr>
            <a:r>
              <a:rPr lang="zh-TW" altLang="zh-TW" sz="1300" b="1" kern="100" dirty="0">
                <a:latin typeface="微軟正黑體" panose="020B0604030504040204" pitchFamily="34" charset="-120"/>
                <a:ea typeface="微軟正黑體" panose="020B0604030504040204" pitchFamily="34" charset="-120"/>
              </a:rPr>
              <a:t>化學反應與平衡二</a:t>
            </a:r>
          </a:p>
          <a:p>
            <a:pPr>
              <a:spcAft>
                <a:spcPts val="0"/>
              </a:spcAft>
            </a:pPr>
            <a:r>
              <a:rPr lang="zh-TW" altLang="zh-TW" sz="1300" b="1" kern="100" dirty="0">
                <a:latin typeface="微軟正黑體" panose="020B0604030504040204" pitchFamily="34" charset="-120"/>
                <a:ea typeface="微軟正黑體" panose="020B0604030504040204" pitchFamily="34" charset="-120"/>
              </a:rPr>
              <a:t>有機化學與應用科技</a:t>
            </a:r>
          </a:p>
        </p:txBody>
      </p:sp>
      <p:sp>
        <p:nvSpPr>
          <p:cNvPr id="21" name="矩形 20"/>
          <p:cNvSpPr/>
          <p:nvPr/>
        </p:nvSpPr>
        <p:spPr>
          <a:xfrm>
            <a:off x="6055350" y="3640207"/>
            <a:ext cx="2734733" cy="892552"/>
          </a:xfrm>
          <a:prstGeom prst="rect">
            <a:avLst/>
          </a:prstGeom>
        </p:spPr>
        <p:txBody>
          <a:bodyPr wrap="square">
            <a:spAutoFit/>
          </a:bodyPr>
          <a:lstStyle/>
          <a:p>
            <a:pPr>
              <a:spcAft>
                <a:spcPts val="0"/>
              </a:spcAft>
            </a:pPr>
            <a:r>
              <a:rPr lang="zh-TW" altLang="zh-TW" sz="1300" b="1" kern="100" dirty="0">
                <a:latin typeface="微軟正黑體" panose="020B0604030504040204" pitchFamily="34" charset="-120"/>
                <a:ea typeface="微軟正黑體" panose="020B0604030504040204" pitchFamily="34" charset="-120"/>
              </a:rPr>
              <a:t>細胞與遺傳</a:t>
            </a:r>
          </a:p>
          <a:p>
            <a:pPr>
              <a:spcAft>
                <a:spcPts val="0"/>
              </a:spcAft>
            </a:pPr>
            <a:r>
              <a:rPr lang="zh-TW" altLang="zh-TW" sz="1300" b="1" kern="100" dirty="0">
                <a:latin typeface="微軟正黑體" panose="020B0604030504040204" pitchFamily="34" charset="-120"/>
                <a:ea typeface="微軟正黑體" panose="020B0604030504040204" pitchFamily="34" charset="-120"/>
              </a:rPr>
              <a:t>生命的起源與植物體的構造與功能</a:t>
            </a:r>
          </a:p>
          <a:p>
            <a:pPr>
              <a:spcAft>
                <a:spcPts val="0"/>
              </a:spcAft>
            </a:pPr>
            <a:r>
              <a:rPr lang="zh-TW" altLang="zh-TW" sz="1300" b="1" kern="100" dirty="0">
                <a:latin typeface="微軟正黑體" panose="020B0604030504040204" pitchFamily="34" charset="-120"/>
                <a:ea typeface="微軟正黑體" panose="020B0604030504040204" pitchFamily="34" charset="-120"/>
              </a:rPr>
              <a:t>動物體的構造與功能</a:t>
            </a:r>
          </a:p>
          <a:p>
            <a:pPr>
              <a:spcAft>
                <a:spcPts val="0"/>
              </a:spcAft>
            </a:pPr>
            <a:r>
              <a:rPr lang="zh-TW" altLang="zh-TW" sz="1300" b="1" kern="100" dirty="0">
                <a:latin typeface="微軟正黑體" panose="020B0604030504040204" pitchFamily="34" charset="-120"/>
                <a:ea typeface="微軟正黑體" panose="020B0604030504040204" pitchFamily="34" charset="-120"/>
              </a:rPr>
              <a:t>生態、演化及生物多樣性</a:t>
            </a:r>
          </a:p>
        </p:txBody>
      </p:sp>
      <p:sp>
        <p:nvSpPr>
          <p:cNvPr id="22" name="矩形 21"/>
          <p:cNvSpPr/>
          <p:nvPr/>
        </p:nvSpPr>
        <p:spPr>
          <a:xfrm>
            <a:off x="6858000" y="5863585"/>
            <a:ext cx="1755486" cy="492443"/>
          </a:xfrm>
          <a:prstGeom prst="rect">
            <a:avLst/>
          </a:prstGeom>
        </p:spPr>
        <p:txBody>
          <a:bodyPr wrap="square">
            <a:spAutoFit/>
          </a:bodyPr>
          <a:lstStyle/>
          <a:p>
            <a:pPr>
              <a:spcAft>
                <a:spcPts val="0"/>
              </a:spcAft>
            </a:pPr>
            <a:r>
              <a:rPr lang="zh-TW" altLang="zh-TW" sz="1300" b="1" kern="100" dirty="0">
                <a:latin typeface="微軟正黑體" panose="020B0604030504040204" pitchFamily="34" charset="-120"/>
                <a:ea typeface="微軟正黑體" panose="020B0604030504040204" pitchFamily="34" charset="-120"/>
              </a:rPr>
              <a:t>地質與環境</a:t>
            </a:r>
          </a:p>
          <a:p>
            <a:pPr>
              <a:spcAft>
                <a:spcPts val="0"/>
              </a:spcAft>
            </a:pPr>
            <a:r>
              <a:rPr lang="zh-TW" altLang="zh-TW" sz="1300" b="1" kern="100" dirty="0">
                <a:latin typeface="微軟正黑體" panose="020B0604030504040204" pitchFamily="34" charset="-120"/>
                <a:ea typeface="微軟正黑體" panose="020B0604030504040204" pitchFamily="34" charset="-120"/>
              </a:rPr>
              <a:t>大氣、海洋及天文</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659342" y="2335213"/>
            <a:ext cx="7886700" cy="1323975"/>
          </a:xfrm>
        </p:spPr>
        <p:txBody>
          <a:bodyPr rtlCol="0">
            <a:noAutofit/>
          </a:bodyPr>
          <a:lstStyle/>
          <a:p>
            <a:pPr algn="ctr" eaLnBrk="1" fontAlgn="auto" hangingPunct="1">
              <a:lnSpc>
                <a:spcPct val="150000"/>
              </a:lnSpc>
              <a:spcAft>
                <a:spcPts val="0"/>
              </a:spcAft>
              <a:defRPr/>
            </a:pPr>
            <a:r>
              <a:rPr lang="zh-TW" altLang="en-US" sz="3600"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十二年</a:t>
            </a:r>
            <a:r>
              <a:rPr lang="zh-TW" altLang="en-US" sz="3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國民基本教育課程綱要</a:t>
            </a:r>
            <a:br>
              <a:rPr lang="zh-TW" altLang="en-US" sz="3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zh-TW" altLang="en-US" sz="3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總綱重要理念與內涵</a:t>
            </a:r>
          </a:p>
        </p:txBody>
      </p:sp>
      <p:sp>
        <p:nvSpPr>
          <p:cNvPr id="19459" name="投影片編號版面配置區 2"/>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2FDB575B-16C3-42E6-BC16-96945D3ECC86}" type="slidenum">
              <a:rPr lang="zh-TW" altLang="en-US" sz="1200" smtClean="0">
                <a:solidFill>
                  <a:srgbClr val="898989"/>
                </a:solidFill>
              </a:rPr>
              <a:pPr>
                <a:lnSpc>
                  <a:spcPct val="100000"/>
                </a:lnSpc>
                <a:spcBef>
                  <a:spcPct val="0"/>
                </a:spcBef>
                <a:buFontTx/>
                <a:buNone/>
              </a:pPr>
              <a:t>3</a:t>
            </a:fld>
            <a:endParaRPr lang="zh-TW" altLang="en-US" sz="1200" smtClean="0">
              <a:solidFill>
                <a:srgbClr val="898989"/>
              </a:solidFill>
            </a:endParaRPr>
          </a:p>
        </p:txBody>
      </p:sp>
      <p:sp>
        <p:nvSpPr>
          <p:cNvPr id="3" name="文字方塊 2"/>
          <p:cNvSpPr txBox="1"/>
          <p:nvPr/>
        </p:nvSpPr>
        <p:spPr>
          <a:xfrm>
            <a:off x="1007005" y="1136914"/>
            <a:ext cx="4084637" cy="831850"/>
          </a:xfrm>
          <a:prstGeom prst="rect">
            <a:avLst/>
          </a:prstGeom>
          <a:noFill/>
        </p:spPr>
        <p:txBody>
          <a:bodyPr>
            <a:spAutoFit/>
          </a:bodyPr>
          <a:lstStyle/>
          <a:p>
            <a:pPr>
              <a:defRPr/>
            </a:pPr>
            <a:r>
              <a:rPr lang="zh-TW" altLang="en-US" sz="4800" b="1" dirty="0">
                <a:solidFill>
                  <a:schemeClr val="bg2">
                    <a:lumMod val="1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第一部分</a:t>
            </a:r>
          </a:p>
        </p:txBody>
      </p:sp>
      <p:sp>
        <p:nvSpPr>
          <p:cNvPr id="6" name="弧形箭號 (上彎) 5"/>
          <p:cNvSpPr/>
          <p:nvPr/>
        </p:nvSpPr>
        <p:spPr>
          <a:xfrm rot="4485038">
            <a:off x="-75540" y="2168130"/>
            <a:ext cx="1659469" cy="1031610"/>
          </a:xfrm>
          <a:prstGeom prst="curvedUp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84358" y="406166"/>
            <a:ext cx="6580046" cy="994172"/>
          </a:xfrm>
        </p:spPr>
        <p:txBody>
          <a:bodyPr rtlCol="0">
            <a:noAutofit/>
          </a:bodyPr>
          <a:lstStyle/>
          <a:p>
            <a:pPr algn="ctr">
              <a:defRPr/>
            </a:pPr>
            <a:r>
              <a:rPr lang="zh-TW" altLang="en-US"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自然科學領域學習重點架構</a:t>
            </a:r>
            <a:r>
              <a:rPr lang="en-US" altLang="zh-TW"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
            </a:r>
            <a:br>
              <a:rPr lang="en-US" altLang="zh-TW"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br>
            <a:endParaRPr lang="zh-TW" altLang="en-US"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p:txBody>
      </p:sp>
      <p:sp>
        <p:nvSpPr>
          <p:cNvPr id="15" name="圓角矩形 4"/>
          <p:cNvSpPr/>
          <p:nvPr/>
        </p:nvSpPr>
        <p:spPr>
          <a:xfrm>
            <a:off x="2651521" y="1257454"/>
            <a:ext cx="3845719" cy="534590"/>
          </a:xfrm>
          <a:prstGeom prst="rect">
            <a:avLst/>
          </a:prstGeom>
          <a:solidFill>
            <a:srgbClr val="C00000"/>
          </a:solidFill>
          <a:ln w="28575"/>
        </p:spPr>
        <p:style>
          <a:lnRef idx="2">
            <a:schemeClr val="accent2"/>
          </a:lnRef>
          <a:fillRef idx="1">
            <a:schemeClr val="lt1"/>
          </a:fillRef>
          <a:effectRef idx="0">
            <a:schemeClr val="accent2"/>
          </a:effectRef>
          <a:fontRef idx="minor">
            <a:schemeClr val="dk1"/>
          </a:fontRef>
        </p:style>
        <p:txBody>
          <a:bodyPr lIns="15240" tIns="15240" rIns="15240" bIns="15240" spcCol="1270" anchor="ctr"/>
          <a:lstStyle/>
          <a:p>
            <a:pPr algn="ctr" defTabSz="1066800" fontAlgn="auto">
              <a:spcAft>
                <a:spcPts val="0"/>
              </a:spcAft>
              <a:defRPr/>
            </a:pPr>
            <a:r>
              <a:rPr lang="zh-TW" altLang="en-US"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不同學習階段，相同學習類別</a:t>
            </a:r>
            <a:r>
              <a:rPr lang="en-US" altLang="zh-TW"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主題</a:t>
            </a:r>
          </a:p>
        </p:txBody>
      </p:sp>
      <p:sp>
        <p:nvSpPr>
          <p:cNvPr id="55301" name="投影片編號版面配置區 2"/>
          <p:cNvSpPr>
            <a:spLocks noGrp="1"/>
          </p:cNvSpPr>
          <p:nvPr>
            <p:ph type="sldNum" sz="quarter" idx="12"/>
          </p:nvPr>
        </p:nvSpPr>
        <p:spPr bwMode="auto">
          <a:xfrm>
            <a:off x="6457950" y="5723336"/>
            <a:ext cx="1543050" cy="273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新細明體" panose="02020500000000000000" pitchFamily="18" charset="-120"/>
              </a:defRPr>
            </a:lvl1pPr>
            <a:lvl2pPr marL="557213" indent="-214313">
              <a:lnSpc>
                <a:spcPct val="90000"/>
              </a:lnSpc>
              <a:spcBef>
                <a:spcPts val="375"/>
              </a:spcBef>
              <a:buFont typeface="Arial" panose="020B0604020202020204" pitchFamily="34" charset="0"/>
              <a:buChar char="•"/>
              <a:defRPr sz="1800">
                <a:solidFill>
                  <a:schemeClr val="tx1"/>
                </a:solidFill>
                <a:latin typeface="Calibri" panose="020F0502020204030204" pitchFamily="34" charset="0"/>
                <a:ea typeface="新細明體" panose="02020500000000000000" pitchFamily="18" charset="-120"/>
              </a:defRPr>
            </a:lvl2pPr>
            <a:lvl3pPr marL="857250" indent="-17145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新細明體" panose="02020500000000000000" pitchFamily="18" charset="-120"/>
              </a:defRPr>
            </a:lvl3pPr>
            <a:lvl4pPr marL="1200150" indent="-1714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1543050" indent="-1714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1885950" indent="-17145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228850" indent="-17145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2571750" indent="-17145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2914650" indent="-17145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None/>
              <a:defRPr/>
            </a:pPr>
            <a:fld id="{D2962760-3D47-4247-9851-AEEA70A58071}" type="slidenum">
              <a:rPr lang="zh-TW" altLang="en-US" sz="900">
                <a:solidFill>
                  <a:srgbClr val="898989"/>
                </a:solidFill>
              </a:rPr>
              <a:pPr>
                <a:lnSpc>
                  <a:spcPct val="100000"/>
                </a:lnSpc>
                <a:spcBef>
                  <a:spcPct val="0"/>
                </a:spcBef>
                <a:buNone/>
                <a:defRPr/>
              </a:pPr>
              <a:t>30</a:t>
            </a:fld>
            <a:endParaRPr lang="zh-TW" altLang="en-US" sz="900">
              <a:solidFill>
                <a:srgbClr val="898989"/>
              </a:solidFill>
            </a:endParaRPr>
          </a:p>
        </p:txBody>
      </p:sp>
      <p:cxnSp>
        <p:nvCxnSpPr>
          <p:cNvPr id="17" name="直線接點 16"/>
          <p:cNvCxnSpPr>
            <a:stCxn id="15" idx="2"/>
          </p:cNvCxnSpPr>
          <p:nvPr/>
        </p:nvCxnSpPr>
        <p:spPr>
          <a:xfrm flipH="1">
            <a:off x="4574380" y="1792044"/>
            <a:ext cx="1" cy="459582"/>
          </a:xfrm>
          <a:prstGeom prst="line">
            <a:avLst/>
          </a:prstGeom>
          <a:ln w="38100" cmpd="sng">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a:xfrm flipV="1">
            <a:off x="1948814" y="2230016"/>
            <a:ext cx="5115865" cy="9570"/>
          </a:xfrm>
          <a:prstGeom prst="line">
            <a:avLst/>
          </a:prstGeom>
          <a:ln w="317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a:off x="1948814" y="2251626"/>
            <a:ext cx="1" cy="558133"/>
          </a:xfrm>
          <a:prstGeom prst="line">
            <a:avLst/>
          </a:prstGeom>
          <a:ln w="38100" cmpd="sng">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8" name="矩形 37"/>
          <p:cNvSpPr/>
          <p:nvPr/>
        </p:nvSpPr>
        <p:spPr>
          <a:xfrm>
            <a:off x="5477414" y="2496687"/>
            <a:ext cx="2727836" cy="492443"/>
          </a:xfrm>
          <a:prstGeom prst="rect">
            <a:avLst/>
          </a:prstGeom>
          <a:solidFill>
            <a:schemeClr val="bg1"/>
          </a:solidFill>
        </p:spPr>
        <p:txBody>
          <a:bodyPr>
            <a:spAutoFit/>
          </a:bodyPr>
          <a:lstStyle/>
          <a:p>
            <a:pPr algn="ctr" fontAlgn="auto">
              <a:spcBef>
                <a:spcPts val="0"/>
              </a:spcBef>
              <a:spcAft>
                <a:spcPts val="0"/>
              </a:spcAft>
              <a:defRPr/>
            </a:pPr>
            <a:r>
              <a:rPr lang="zh-TW" altLang="en-US" sz="2600" b="1" dirty="0">
                <a:solidFill>
                  <a:srgbClr val="B2003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學習內容</a:t>
            </a:r>
          </a:p>
        </p:txBody>
      </p:sp>
      <p:sp>
        <p:nvSpPr>
          <p:cNvPr id="39" name="拱形 38"/>
          <p:cNvSpPr/>
          <p:nvPr/>
        </p:nvSpPr>
        <p:spPr>
          <a:xfrm rot="16200000">
            <a:off x="199618" y="3952572"/>
            <a:ext cx="777479" cy="777478"/>
          </a:xfrm>
          <a:prstGeom prst="blockArc">
            <a:avLst/>
          </a:prstGeom>
          <a:solidFill>
            <a:schemeClr val="accent2">
              <a:lumMod val="60000"/>
              <a:lumOff val="4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prstClr val="black"/>
              </a:solidFill>
              <a:latin typeface="Calibri"/>
              <a:ea typeface="新細明體" panose="02020500000000000000" pitchFamily="18" charset="-120"/>
            </a:endParaRPr>
          </a:p>
        </p:txBody>
      </p:sp>
      <p:sp>
        <p:nvSpPr>
          <p:cNvPr id="40" name="拱形 39"/>
          <p:cNvSpPr/>
          <p:nvPr/>
        </p:nvSpPr>
        <p:spPr>
          <a:xfrm rot="5400000">
            <a:off x="8205250" y="3952571"/>
            <a:ext cx="776288" cy="776288"/>
          </a:xfrm>
          <a:prstGeom prst="blockArc">
            <a:avLst/>
          </a:prstGeom>
          <a:solidFill>
            <a:schemeClr val="accent2">
              <a:lumMod val="60000"/>
              <a:lumOff val="4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prstClr val="black"/>
              </a:solidFill>
              <a:latin typeface="Calibri"/>
              <a:ea typeface="新細明體" panose="02020500000000000000" pitchFamily="18" charset="-120"/>
            </a:endParaRPr>
          </a:p>
        </p:txBody>
      </p:sp>
      <p:sp>
        <p:nvSpPr>
          <p:cNvPr id="54286" name="矩形 51"/>
          <p:cNvSpPr>
            <a:spLocks noChangeArrowheads="1"/>
          </p:cNvSpPr>
          <p:nvPr/>
        </p:nvSpPr>
        <p:spPr bwMode="auto">
          <a:xfrm>
            <a:off x="796489" y="2525999"/>
            <a:ext cx="2396728" cy="49244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新細明體" pitchFamily="18" charset="-120"/>
              </a:defRPr>
            </a:lvl1pPr>
            <a:lvl2pPr marL="742950" indent="-285750">
              <a:defRPr>
                <a:solidFill>
                  <a:schemeClr val="tx1"/>
                </a:solidFill>
                <a:latin typeface="Calibri" pitchFamily="34" charset="0"/>
                <a:ea typeface="新細明體" pitchFamily="18" charset="-120"/>
              </a:defRPr>
            </a:lvl2pPr>
            <a:lvl3pPr marL="1143000" indent="-228600">
              <a:defRPr>
                <a:solidFill>
                  <a:schemeClr val="tx1"/>
                </a:solidFill>
                <a:latin typeface="Calibri" pitchFamily="34" charset="0"/>
                <a:ea typeface="新細明體" pitchFamily="18" charset="-120"/>
              </a:defRPr>
            </a:lvl3pPr>
            <a:lvl4pPr marL="1600200" indent="-228600">
              <a:defRPr>
                <a:solidFill>
                  <a:schemeClr val="tx1"/>
                </a:solidFill>
                <a:latin typeface="Calibri" pitchFamily="34" charset="0"/>
                <a:ea typeface="新細明體" pitchFamily="18" charset="-120"/>
              </a:defRPr>
            </a:lvl4pPr>
            <a:lvl5pPr marL="2057400" indent="-228600">
              <a:defRPr>
                <a:solidFill>
                  <a:schemeClr val="tx1"/>
                </a:solidFill>
                <a:latin typeface="Calibri" pitchFamily="34" charset="0"/>
                <a:ea typeface="新細明體" pitchFamily="18" charset="-120"/>
              </a:defRPr>
            </a:lvl5pPr>
            <a:lvl6pPr marL="2514600" indent="-228600" fontAlgn="base">
              <a:spcBef>
                <a:spcPct val="0"/>
              </a:spcBef>
              <a:spcAft>
                <a:spcPct val="0"/>
              </a:spcAft>
              <a:defRPr>
                <a:solidFill>
                  <a:schemeClr val="tx1"/>
                </a:solidFill>
                <a:latin typeface="Calibri" pitchFamily="34" charset="0"/>
                <a:ea typeface="新細明體" pitchFamily="18" charset="-120"/>
              </a:defRPr>
            </a:lvl6pPr>
            <a:lvl7pPr marL="2971800" indent="-228600" fontAlgn="base">
              <a:spcBef>
                <a:spcPct val="0"/>
              </a:spcBef>
              <a:spcAft>
                <a:spcPct val="0"/>
              </a:spcAft>
              <a:defRPr>
                <a:solidFill>
                  <a:schemeClr val="tx1"/>
                </a:solidFill>
                <a:latin typeface="Calibri" pitchFamily="34" charset="0"/>
                <a:ea typeface="新細明體" pitchFamily="18" charset="-120"/>
              </a:defRPr>
            </a:lvl7pPr>
            <a:lvl8pPr marL="3429000" indent="-228600" fontAlgn="base">
              <a:spcBef>
                <a:spcPct val="0"/>
              </a:spcBef>
              <a:spcAft>
                <a:spcPct val="0"/>
              </a:spcAft>
              <a:defRPr>
                <a:solidFill>
                  <a:schemeClr val="tx1"/>
                </a:solidFill>
                <a:latin typeface="Calibri" pitchFamily="34" charset="0"/>
                <a:ea typeface="新細明體" pitchFamily="18" charset="-120"/>
              </a:defRPr>
            </a:lvl8pPr>
            <a:lvl9pPr marL="3886200" indent="-228600" fontAlgn="base">
              <a:spcBef>
                <a:spcPct val="0"/>
              </a:spcBef>
              <a:spcAft>
                <a:spcPct val="0"/>
              </a:spcAft>
              <a:defRPr>
                <a:solidFill>
                  <a:schemeClr val="tx1"/>
                </a:solidFill>
                <a:latin typeface="Calibri" pitchFamily="34" charset="0"/>
                <a:ea typeface="新細明體" pitchFamily="18" charset="-120"/>
              </a:defRPr>
            </a:lvl9pPr>
          </a:lstStyle>
          <a:p>
            <a:pPr algn="ctr">
              <a:defRPr/>
            </a:pPr>
            <a:r>
              <a:rPr lang="zh-TW" altLang="en-US" sz="2600" b="1" dirty="0">
                <a:solidFill>
                  <a:srgbClr val="B20030"/>
                </a:solidFill>
                <a:effectLst>
                  <a:outerShdw blurRad="38100" dist="38100" dir="2700000" algn="tl">
                    <a:srgbClr val="000000">
                      <a:alpha val="43137"/>
                    </a:srgbClr>
                  </a:outerShdw>
                </a:effectLst>
                <a:latin typeface="微軟正黑體" pitchFamily="34" charset="-120"/>
                <a:ea typeface="微軟正黑體" pitchFamily="34" charset="-120"/>
              </a:rPr>
              <a:t>學習表現</a:t>
            </a:r>
          </a:p>
        </p:txBody>
      </p:sp>
      <p:pic>
        <p:nvPicPr>
          <p:cNvPr id="55311" name="圖片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262327">
            <a:off x="6596818" y="1559990"/>
            <a:ext cx="584003" cy="696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表格 10"/>
          <p:cNvGraphicFramePr>
            <a:graphicFrameLocks noGrp="1"/>
          </p:cNvGraphicFramePr>
          <p:nvPr>
            <p:extLst/>
          </p:nvPr>
        </p:nvGraphicFramePr>
        <p:xfrm>
          <a:off x="588356" y="3020758"/>
          <a:ext cx="3609153" cy="3468159"/>
        </p:xfrm>
        <a:graphic>
          <a:graphicData uri="http://schemas.openxmlformats.org/drawingml/2006/table">
            <a:tbl>
              <a:tblPr firstRow="1" bandRow="1">
                <a:tableStyleId>{5C22544A-7EE6-4342-B048-85BDC9FD1C3A}</a:tableStyleId>
              </a:tblPr>
              <a:tblGrid>
                <a:gridCol w="1203051"/>
                <a:gridCol w="1203051"/>
                <a:gridCol w="1203051"/>
              </a:tblGrid>
              <a:tr h="323939">
                <a:tc rowSpan="8">
                  <a:txBody>
                    <a:bodyPr/>
                    <a:lstStyle/>
                    <a:p>
                      <a:pPr algn="ctr">
                        <a:lnSpc>
                          <a:spcPts val="1800"/>
                        </a:lnSpc>
                        <a:spcAft>
                          <a:spcPts val="0"/>
                        </a:spcAft>
                      </a:pPr>
                      <a:r>
                        <a:rPr lang="zh-TW" sz="1400" kern="1200" dirty="0">
                          <a:effectLst/>
                          <a:latin typeface="微軟正黑體" panose="020B0604030504040204" pitchFamily="34" charset="-120"/>
                          <a:ea typeface="微軟正黑體" panose="020B0604030504040204" pitchFamily="34" charset="-120"/>
                        </a:rPr>
                        <a:t>探究能力</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2962" marR="62962" marT="31481" marB="31481" anchor="ctr"/>
                </a:tc>
                <a:tc rowSpan="4">
                  <a:txBody>
                    <a:bodyPr/>
                    <a:lstStyle/>
                    <a:p>
                      <a:pPr algn="ctr">
                        <a:lnSpc>
                          <a:spcPts val="1800"/>
                        </a:lnSpc>
                        <a:spcAft>
                          <a:spcPts val="0"/>
                        </a:spcAft>
                      </a:pPr>
                      <a:r>
                        <a:rPr lang="zh-TW" sz="1400" kern="1200" dirty="0">
                          <a:effectLst/>
                          <a:latin typeface="微軟正黑體" panose="020B0604030504040204" pitchFamily="34" charset="-120"/>
                          <a:ea typeface="微軟正黑體" panose="020B0604030504040204" pitchFamily="34" charset="-120"/>
                        </a:rPr>
                        <a:t>思考智能</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2962" marR="62962" marT="31481" marB="31481" anchor="ctr"/>
                </a:tc>
                <a:tc>
                  <a:txBody>
                    <a:bodyPr/>
                    <a:lstStyle/>
                    <a:p>
                      <a:pPr>
                        <a:lnSpc>
                          <a:spcPts val="1800"/>
                        </a:lnSpc>
                        <a:spcAft>
                          <a:spcPts val="0"/>
                        </a:spcAft>
                      </a:pPr>
                      <a:r>
                        <a:rPr lang="zh-TW" sz="1400" kern="1200">
                          <a:effectLst/>
                          <a:latin typeface="微軟正黑體" panose="020B0604030504040204" pitchFamily="34" charset="-120"/>
                          <a:ea typeface="微軟正黑體" panose="020B0604030504040204" pitchFamily="34" charset="-120"/>
                        </a:rPr>
                        <a:t>想像創造</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2962" marR="62962" marT="31481" marB="31481"/>
                </a:tc>
              </a:tr>
              <a:tr h="234411">
                <a:tc vMerge="1">
                  <a:txBody>
                    <a:bodyPr/>
                    <a:lstStyle/>
                    <a:p>
                      <a:endParaRPr lang="zh-TW" altLang="en-US"/>
                    </a:p>
                  </a:txBody>
                  <a:tcPr/>
                </a:tc>
                <a:tc vMerge="1">
                  <a:txBody>
                    <a:bodyPr/>
                    <a:lstStyle/>
                    <a:p>
                      <a:endParaRPr lang="zh-TW" altLang="en-US"/>
                    </a:p>
                  </a:txBody>
                  <a:tcPr/>
                </a:tc>
                <a:tc>
                  <a:txBody>
                    <a:bodyPr/>
                    <a:lstStyle/>
                    <a:p>
                      <a:pPr>
                        <a:lnSpc>
                          <a:spcPts val="1800"/>
                        </a:lnSpc>
                        <a:spcAft>
                          <a:spcPts val="0"/>
                        </a:spcAft>
                      </a:pPr>
                      <a:r>
                        <a:rPr lang="zh-TW" sz="1400" kern="1200" dirty="0">
                          <a:effectLst/>
                          <a:latin typeface="微軟正黑體" panose="020B0604030504040204" pitchFamily="34" charset="-120"/>
                          <a:ea typeface="微軟正黑體" panose="020B0604030504040204" pitchFamily="34" charset="-120"/>
                        </a:rPr>
                        <a:t>推理論證</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2962" marR="62962" marT="31481" marB="31481"/>
                </a:tc>
              </a:tr>
              <a:tr h="234411">
                <a:tc vMerge="1">
                  <a:txBody>
                    <a:bodyPr/>
                    <a:lstStyle/>
                    <a:p>
                      <a:endParaRPr lang="zh-TW" altLang="en-US"/>
                    </a:p>
                  </a:txBody>
                  <a:tcPr/>
                </a:tc>
                <a:tc vMerge="1">
                  <a:txBody>
                    <a:bodyPr/>
                    <a:lstStyle/>
                    <a:p>
                      <a:endParaRPr lang="zh-TW" altLang="en-US"/>
                    </a:p>
                  </a:txBody>
                  <a:tcPr/>
                </a:tc>
                <a:tc>
                  <a:txBody>
                    <a:bodyPr/>
                    <a:lstStyle/>
                    <a:p>
                      <a:pPr>
                        <a:lnSpc>
                          <a:spcPts val="1800"/>
                        </a:lnSpc>
                        <a:spcAft>
                          <a:spcPts val="0"/>
                        </a:spcAft>
                      </a:pPr>
                      <a:r>
                        <a:rPr lang="zh-TW" sz="1400" kern="1200" dirty="0">
                          <a:effectLst/>
                          <a:latin typeface="微軟正黑體" panose="020B0604030504040204" pitchFamily="34" charset="-120"/>
                          <a:ea typeface="微軟正黑體" panose="020B0604030504040204" pitchFamily="34" charset="-120"/>
                        </a:rPr>
                        <a:t>批判思辨</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2962" marR="62962" marT="31481" marB="31481"/>
                </a:tc>
              </a:tr>
              <a:tr h="234411">
                <a:tc vMerge="1">
                  <a:txBody>
                    <a:bodyPr/>
                    <a:lstStyle/>
                    <a:p>
                      <a:endParaRPr lang="zh-TW" altLang="en-US"/>
                    </a:p>
                  </a:txBody>
                  <a:tcPr/>
                </a:tc>
                <a:tc vMerge="1">
                  <a:txBody>
                    <a:bodyPr/>
                    <a:lstStyle/>
                    <a:p>
                      <a:endParaRPr lang="zh-TW" altLang="en-US"/>
                    </a:p>
                  </a:txBody>
                  <a:tcPr/>
                </a:tc>
                <a:tc>
                  <a:txBody>
                    <a:bodyPr/>
                    <a:lstStyle/>
                    <a:p>
                      <a:pPr>
                        <a:lnSpc>
                          <a:spcPts val="1800"/>
                        </a:lnSpc>
                        <a:spcAft>
                          <a:spcPts val="0"/>
                        </a:spcAft>
                      </a:pPr>
                      <a:r>
                        <a:rPr lang="zh-TW" sz="1400" kern="1200" dirty="0">
                          <a:effectLst/>
                          <a:latin typeface="微軟正黑體" panose="020B0604030504040204" pitchFamily="34" charset="-120"/>
                          <a:ea typeface="微軟正黑體" panose="020B0604030504040204" pitchFamily="34" charset="-120"/>
                        </a:rPr>
                        <a:t>建立模型</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2962" marR="62962" marT="31481" marB="31481"/>
                </a:tc>
              </a:tr>
              <a:tr h="234411">
                <a:tc vMerge="1">
                  <a:txBody>
                    <a:bodyPr/>
                    <a:lstStyle/>
                    <a:p>
                      <a:endParaRPr lang="zh-TW" altLang="en-US"/>
                    </a:p>
                  </a:txBody>
                  <a:tcPr/>
                </a:tc>
                <a:tc rowSpan="4">
                  <a:txBody>
                    <a:bodyPr/>
                    <a:lstStyle/>
                    <a:p>
                      <a:pPr algn="ctr">
                        <a:lnSpc>
                          <a:spcPts val="1800"/>
                        </a:lnSpc>
                        <a:spcAft>
                          <a:spcPts val="0"/>
                        </a:spcAft>
                      </a:pPr>
                      <a:r>
                        <a:rPr lang="zh-TW" sz="1400" kern="1200" dirty="0">
                          <a:effectLst/>
                          <a:latin typeface="微軟正黑體" panose="020B0604030504040204" pitchFamily="34" charset="-120"/>
                          <a:ea typeface="微軟正黑體" panose="020B0604030504040204" pitchFamily="34" charset="-120"/>
                        </a:rPr>
                        <a:t>問題解決</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2962" marR="62962" marT="31481" marB="31481" anchor="ctr"/>
                </a:tc>
                <a:tc>
                  <a:txBody>
                    <a:bodyPr/>
                    <a:lstStyle/>
                    <a:p>
                      <a:pPr>
                        <a:lnSpc>
                          <a:spcPts val="1800"/>
                        </a:lnSpc>
                        <a:spcAft>
                          <a:spcPts val="0"/>
                        </a:spcAft>
                      </a:pPr>
                      <a:r>
                        <a:rPr lang="zh-TW" sz="1400" kern="1200" dirty="0">
                          <a:effectLst/>
                          <a:latin typeface="微軟正黑體" panose="020B0604030504040204" pitchFamily="34" charset="-120"/>
                          <a:ea typeface="微軟正黑體" panose="020B0604030504040204" pitchFamily="34" charset="-120"/>
                        </a:rPr>
                        <a:t>觀察與定題</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2962" marR="62962" marT="31481" marB="31481"/>
                </a:tc>
              </a:tr>
              <a:tr h="234411">
                <a:tc vMerge="1">
                  <a:txBody>
                    <a:bodyPr/>
                    <a:lstStyle/>
                    <a:p>
                      <a:endParaRPr lang="zh-TW" altLang="en-US"/>
                    </a:p>
                  </a:txBody>
                  <a:tcPr/>
                </a:tc>
                <a:tc vMerge="1">
                  <a:txBody>
                    <a:bodyPr/>
                    <a:lstStyle/>
                    <a:p>
                      <a:endParaRPr lang="zh-TW" altLang="en-US"/>
                    </a:p>
                  </a:txBody>
                  <a:tcPr/>
                </a:tc>
                <a:tc>
                  <a:txBody>
                    <a:bodyPr/>
                    <a:lstStyle/>
                    <a:p>
                      <a:pPr>
                        <a:lnSpc>
                          <a:spcPts val="1800"/>
                        </a:lnSpc>
                        <a:spcAft>
                          <a:spcPts val="0"/>
                        </a:spcAft>
                      </a:pPr>
                      <a:r>
                        <a:rPr lang="zh-TW" sz="1400" kern="1200" dirty="0">
                          <a:effectLst/>
                          <a:latin typeface="微軟正黑體" panose="020B0604030504040204" pitchFamily="34" charset="-120"/>
                          <a:ea typeface="微軟正黑體" panose="020B0604030504040204" pitchFamily="34" charset="-120"/>
                        </a:rPr>
                        <a:t>計劃與執行</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2962" marR="62962" marT="31481" marB="31481"/>
                </a:tc>
              </a:tr>
              <a:tr h="234411">
                <a:tc vMerge="1">
                  <a:txBody>
                    <a:bodyPr/>
                    <a:lstStyle/>
                    <a:p>
                      <a:endParaRPr lang="zh-TW" altLang="en-US"/>
                    </a:p>
                  </a:txBody>
                  <a:tcPr/>
                </a:tc>
                <a:tc vMerge="1">
                  <a:txBody>
                    <a:bodyPr/>
                    <a:lstStyle/>
                    <a:p>
                      <a:endParaRPr lang="zh-TW" altLang="en-US"/>
                    </a:p>
                  </a:txBody>
                  <a:tcPr/>
                </a:tc>
                <a:tc>
                  <a:txBody>
                    <a:bodyPr/>
                    <a:lstStyle/>
                    <a:p>
                      <a:pPr>
                        <a:lnSpc>
                          <a:spcPts val="1800"/>
                        </a:lnSpc>
                        <a:spcAft>
                          <a:spcPts val="0"/>
                        </a:spcAft>
                      </a:pPr>
                      <a:r>
                        <a:rPr lang="zh-TW" sz="1400" kern="1200" dirty="0">
                          <a:effectLst/>
                          <a:latin typeface="微軟正黑體" panose="020B0604030504040204" pitchFamily="34" charset="-120"/>
                          <a:ea typeface="微軟正黑體" panose="020B0604030504040204" pitchFamily="34" charset="-120"/>
                        </a:rPr>
                        <a:t>分析與發現</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2962" marR="62962" marT="31481" marB="31481"/>
                </a:tc>
              </a:tr>
              <a:tr h="234411">
                <a:tc vMerge="1">
                  <a:txBody>
                    <a:bodyPr/>
                    <a:lstStyle/>
                    <a:p>
                      <a:endParaRPr lang="zh-TW" altLang="en-US"/>
                    </a:p>
                  </a:txBody>
                  <a:tcPr/>
                </a:tc>
                <a:tc vMerge="1">
                  <a:txBody>
                    <a:bodyPr/>
                    <a:lstStyle/>
                    <a:p>
                      <a:endParaRPr lang="zh-TW" altLang="en-US"/>
                    </a:p>
                  </a:txBody>
                  <a:tcPr/>
                </a:tc>
                <a:tc>
                  <a:txBody>
                    <a:bodyPr/>
                    <a:lstStyle/>
                    <a:p>
                      <a:pPr>
                        <a:lnSpc>
                          <a:spcPts val="1800"/>
                        </a:lnSpc>
                        <a:spcAft>
                          <a:spcPts val="0"/>
                        </a:spcAft>
                      </a:pPr>
                      <a:r>
                        <a:rPr lang="zh-TW" sz="1400" kern="1200" dirty="0">
                          <a:effectLst/>
                          <a:latin typeface="微軟正黑體" panose="020B0604030504040204" pitchFamily="34" charset="-120"/>
                          <a:ea typeface="微軟正黑體" panose="020B0604030504040204" pitchFamily="34" charset="-120"/>
                        </a:rPr>
                        <a:t>討論與傳達</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2962" marR="62962" marT="31481" marB="31481"/>
                </a:tc>
              </a:tr>
              <a:tr h="234411">
                <a:tc rowSpan="3">
                  <a:txBody>
                    <a:bodyPr/>
                    <a:lstStyle/>
                    <a:p>
                      <a:pPr algn="ctr">
                        <a:lnSpc>
                          <a:spcPts val="1800"/>
                        </a:lnSpc>
                        <a:spcAft>
                          <a:spcPts val="0"/>
                        </a:spcAft>
                      </a:pPr>
                      <a:r>
                        <a:rPr lang="zh-TW" sz="1400" kern="1200">
                          <a:effectLst/>
                          <a:latin typeface="微軟正黑體" panose="020B0604030504040204" pitchFamily="34" charset="-120"/>
                          <a:ea typeface="微軟正黑體" panose="020B0604030504040204" pitchFamily="34" charset="-120"/>
                        </a:rPr>
                        <a:t>科學的態度與本質</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2962" marR="62962" marT="31481" marB="31481" anchor="ctr"/>
                </a:tc>
                <a:tc gridSpan="2">
                  <a:txBody>
                    <a:bodyPr/>
                    <a:lstStyle/>
                    <a:p>
                      <a:pPr>
                        <a:lnSpc>
                          <a:spcPts val="1800"/>
                        </a:lnSpc>
                        <a:spcAft>
                          <a:spcPts val="0"/>
                        </a:spcAft>
                      </a:pPr>
                      <a:r>
                        <a:rPr lang="zh-TW" sz="1400" kern="1200" dirty="0">
                          <a:effectLst/>
                          <a:latin typeface="微軟正黑體" panose="020B0604030504040204" pitchFamily="34" charset="-120"/>
                          <a:ea typeface="微軟正黑體" panose="020B0604030504040204" pitchFamily="34" charset="-120"/>
                        </a:rPr>
                        <a:t>培養科學探究的興趣</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2962" marR="62962" marT="31481" marB="31481"/>
                </a:tc>
                <a:tc hMerge="1">
                  <a:txBody>
                    <a:bodyPr/>
                    <a:lstStyle/>
                    <a:p>
                      <a:endParaRPr lang="zh-TW" altLang="en-US"/>
                    </a:p>
                  </a:txBody>
                  <a:tcPr/>
                </a:tc>
              </a:tr>
              <a:tr h="405861">
                <a:tc vMerge="1">
                  <a:txBody>
                    <a:bodyPr/>
                    <a:lstStyle/>
                    <a:p>
                      <a:endParaRPr lang="zh-TW" altLang="en-US"/>
                    </a:p>
                  </a:txBody>
                  <a:tcPr/>
                </a:tc>
                <a:tc gridSpan="2">
                  <a:txBody>
                    <a:bodyPr/>
                    <a:lstStyle/>
                    <a:p>
                      <a:pPr>
                        <a:lnSpc>
                          <a:spcPts val="1800"/>
                        </a:lnSpc>
                        <a:spcAft>
                          <a:spcPts val="0"/>
                        </a:spcAft>
                      </a:pPr>
                      <a:r>
                        <a:rPr lang="zh-TW" sz="1400" kern="1200" dirty="0">
                          <a:effectLst/>
                          <a:latin typeface="微軟正黑體" panose="020B0604030504040204" pitchFamily="34" charset="-120"/>
                          <a:ea typeface="微軟正黑體" panose="020B0604030504040204" pitchFamily="34" charset="-120"/>
                        </a:rPr>
                        <a:t>養成應用科學思考與探究的習慣</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2962" marR="62962" marT="31481" marB="31481"/>
                </a:tc>
                <a:tc hMerge="1">
                  <a:txBody>
                    <a:bodyPr/>
                    <a:lstStyle/>
                    <a:p>
                      <a:endParaRPr lang="zh-TW" altLang="en-US"/>
                    </a:p>
                  </a:txBody>
                  <a:tcPr/>
                </a:tc>
              </a:tr>
              <a:tr h="234411">
                <a:tc vMerge="1">
                  <a:txBody>
                    <a:bodyPr/>
                    <a:lstStyle/>
                    <a:p>
                      <a:endParaRPr lang="zh-TW" altLang="en-US"/>
                    </a:p>
                  </a:txBody>
                  <a:tcPr/>
                </a:tc>
                <a:tc gridSpan="2">
                  <a:txBody>
                    <a:bodyPr/>
                    <a:lstStyle/>
                    <a:p>
                      <a:pPr>
                        <a:lnSpc>
                          <a:spcPts val="1800"/>
                        </a:lnSpc>
                        <a:spcAft>
                          <a:spcPts val="0"/>
                        </a:spcAft>
                      </a:pPr>
                      <a:r>
                        <a:rPr lang="zh-TW" sz="1400" kern="1200" dirty="0">
                          <a:effectLst/>
                          <a:latin typeface="微軟正黑體" panose="020B0604030504040204" pitchFamily="34" charset="-120"/>
                          <a:ea typeface="微軟正黑體" panose="020B0604030504040204" pitchFamily="34" charset="-120"/>
                        </a:rPr>
                        <a:t>認識科學本質</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2962" marR="62962" marT="31481" marB="31481"/>
                </a:tc>
                <a:tc hMerge="1">
                  <a:txBody>
                    <a:bodyPr/>
                    <a:lstStyle/>
                    <a:p>
                      <a:endParaRPr lang="zh-TW" altLang="en-US"/>
                    </a:p>
                  </a:txBody>
                  <a:tcPr/>
                </a:tc>
              </a:tr>
            </a:tbl>
          </a:graphicData>
        </a:graphic>
      </p:graphicFrame>
      <p:graphicFrame>
        <p:nvGraphicFramePr>
          <p:cNvPr id="41" name="表格 40"/>
          <p:cNvGraphicFramePr>
            <a:graphicFrameLocks noGrp="1"/>
          </p:cNvGraphicFramePr>
          <p:nvPr>
            <p:extLst/>
          </p:nvPr>
        </p:nvGraphicFramePr>
        <p:xfrm>
          <a:off x="4443696" y="2956269"/>
          <a:ext cx="4149698" cy="3273114"/>
        </p:xfrm>
        <a:graphic>
          <a:graphicData uri="http://schemas.openxmlformats.org/drawingml/2006/table">
            <a:tbl>
              <a:tblPr/>
              <a:tblGrid>
                <a:gridCol w="993850"/>
                <a:gridCol w="1146134"/>
                <a:gridCol w="2009714"/>
              </a:tblGrid>
              <a:tr h="189202">
                <a:tc rowSpan="4">
                  <a:txBody>
                    <a:bodyPr/>
                    <a:lstStyle/>
                    <a:p>
                      <a:pPr fontAlgn="base">
                        <a:lnSpc>
                          <a:spcPts val="1800"/>
                        </a:lnSpc>
                        <a:spcAft>
                          <a:spcPts val="0"/>
                        </a:spcAft>
                      </a:pPr>
                      <a:r>
                        <a:rPr lang="zh-TW" sz="1400" b="1" kern="1200" dirty="0">
                          <a:solidFill>
                            <a:srgbClr val="FFFFFF"/>
                          </a:solidFill>
                          <a:effectLst/>
                          <a:latin typeface="微軟正黑體" panose="020B0604030504040204" pitchFamily="34" charset="-120"/>
                          <a:ea typeface="微軟正黑體" panose="020B0604030504040204" pitchFamily="34" charset="-120"/>
                          <a:cs typeface="Arial" panose="020B0604020202020204" pitchFamily="34" charset="0"/>
                        </a:rPr>
                        <a:t>自然界的組成與特性</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38287" marR="38287" marT="624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rowSpan="2">
                  <a:txBody>
                    <a:bodyPr/>
                    <a:lstStyle/>
                    <a:p>
                      <a:pPr algn="ctr" fontAlgn="base">
                        <a:lnSpc>
                          <a:spcPts val="1800"/>
                        </a:lnSpc>
                        <a:spcAft>
                          <a:spcPts val="0"/>
                        </a:spcAft>
                      </a:pPr>
                      <a:r>
                        <a:rPr lang="zh-TW" sz="1400" kern="120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物質與能量</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38287" marR="38287" marT="624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fontAlgn="base">
                        <a:lnSpc>
                          <a:spcPts val="1800"/>
                        </a:lnSpc>
                        <a:spcAft>
                          <a:spcPts val="0"/>
                        </a:spcAft>
                      </a:pPr>
                      <a:r>
                        <a:rPr lang="zh-TW" sz="1400" kern="120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物質的組成與特性</a:t>
                      </a:r>
                    </a:p>
                  </a:txBody>
                  <a:tcPr marL="38287" marR="38287" marT="624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187685">
                <a:tc vMerge="1">
                  <a:txBody>
                    <a:bodyPr/>
                    <a:lstStyle/>
                    <a:p>
                      <a:endParaRPr lang="zh-TW" altLang="en-US"/>
                    </a:p>
                  </a:txBody>
                  <a:tcPr/>
                </a:tc>
                <a:tc vMerge="1">
                  <a:txBody>
                    <a:bodyPr/>
                    <a:lstStyle/>
                    <a:p>
                      <a:endParaRPr lang="zh-TW" altLang="en-US"/>
                    </a:p>
                  </a:txBody>
                  <a:tcPr/>
                </a:tc>
                <a:tc>
                  <a:txBody>
                    <a:bodyPr/>
                    <a:lstStyle/>
                    <a:p>
                      <a:pPr fontAlgn="base">
                        <a:lnSpc>
                          <a:spcPts val="1800"/>
                        </a:lnSpc>
                        <a:spcAft>
                          <a:spcPts val="0"/>
                        </a:spcAft>
                      </a:pPr>
                      <a:r>
                        <a:rPr lang="zh-TW" sz="1400"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能量的</a:t>
                      </a:r>
                      <a:r>
                        <a:rPr lang="zh-TW" sz="1400" kern="1200" dirty="0" smtClean="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形</a:t>
                      </a:r>
                      <a:r>
                        <a:rPr lang="zh-TW" altLang="en-US" sz="1400" kern="1200" dirty="0" smtClean="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式</a:t>
                      </a:r>
                      <a:r>
                        <a:rPr lang="zh-TW" sz="1400" kern="1200" dirty="0" smtClean="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與</a:t>
                      </a:r>
                      <a:r>
                        <a:rPr lang="zh-TW" sz="1400"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流動</a:t>
                      </a:r>
                    </a:p>
                  </a:txBody>
                  <a:tcPr marL="38287" marR="38287" marT="624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375371">
                <a:tc vMerge="1">
                  <a:txBody>
                    <a:bodyPr/>
                    <a:lstStyle/>
                    <a:p>
                      <a:endParaRPr lang="zh-TW" altLang="en-US"/>
                    </a:p>
                  </a:txBody>
                  <a:tcPr/>
                </a:tc>
                <a:tc>
                  <a:txBody>
                    <a:bodyPr/>
                    <a:lstStyle/>
                    <a:p>
                      <a:pPr algn="ctr" fontAlgn="base">
                        <a:lnSpc>
                          <a:spcPts val="1800"/>
                        </a:lnSpc>
                        <a:spcAft>
                          <a:spcPts val="0"/>
                        </a:spcAft>
                      </a:pPr>
                      <a:r>
                        <a:rPr lang="zh-TW" sz="1400" kern="120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構造與功能</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38287" marR="38287" marT="624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fontAlgn="base">
                        <a:lnSpc>
                          <a:spcPts val="1800"/>
                        </a:lnSpc>
                        <a:spcAft>
                          <a:spcPts val="0"/>
                        </a:spcAft>
                      </a:pPr>
                      <a:r>
                        <a:rPr lang="zh-TW" sz="1400"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物質</a:t>
                      </a:r>
                      <a:r>
                        <a:rPr lang="zh-TW" sz="1400" kern="1200" dirty="0" smtClean="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的</a:t>
                      </a:r>
                      <a:r>
                        <a:rPr lang="zh-TW" altLang="en-US" sz="1400" kern="1200" dirty="0" smtClean="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結</a:t>
                      </a:r>
                      <a:r>
                        <a:rPr lang="zh-TW" sz="1400" kern="1200" dirty="0" smtClean="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構與</a:t>
                      </a:r>
                      <a:r>
                        <a:rPr lang="zh-TW" sz="1400"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功能</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fontAlgn="base">
                        <a:lnSpc>
                          <a:spcPts val="1800"/>
                        </a:lnSpc>
                        <a:spcAft>
                          <a:spcPts val="0"/>
                        </a:spcAft>
                      </a:pPr>
                      <a:r>
                        <a:rPr lang="zh-TW" sz="1400" kern="1200" dirty="0" smtClean="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生物</a:t>
                      </a:r>
                      <a:r>
                        <a:rPr lang="zh-TW" altLang="en-US" sz="1400" kern="1200" dirty="0" smtClean="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體</a:t>
                      </a:r>
                      <a:r>
                        <a:rPr lang="zh-TW" sz="1400" kern="1200" dirty="0" smtClean="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的</a:t>
                      </a:r>
                      <a:r>
                        <a:rPr lang="zh-TW" sz="1400"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構造與功能</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38287" marR="38287" marT="624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263518">
                <a:tc vMerge="1">
                  <a:txBody>
                    <a:bodyPr/>
                    <a:lstStyle/>
                    <a:p>
                      <a:endParaRPr lang="zh-TW" altLang="en-US"/>
                    </a:p>
                  </a:txBody>
                  <a:tcPr/>
                </a:tc>
                <a:tc>
                  <a:txBody>
                    <a:bodyPr/>
                    <a:lstStyle/>
                    <a:p>
                      <a:pPr algn="ctr" fontAlgn="base">
                        <a:lnSpc>
                          <a:spcPts val="1800"/>
                        </a:lnSpc>
                        <a:spcAft>
                          <a:spcPts val="0"/>
                        </a:spcAft>
                      </a:pPr>
                      <a:r>
                        <a:rPr lang="zh-TW" sz="1400" kern="120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系統與尺度</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38287" marR="38287" marT="624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fontAlgn="base">
                        <a:lnSpc>
                          <a:spcPts val="1800"/>
                        </a:lnSpc>
                        <a:spcAft>
                          <a:spcPts val="0"/>
                        </a:spcAft>
                      </a:pPr>
                      <a:r>
                        <a:rPr lang="zh-TW" sz="1400" kern="120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物質系統、地球環境</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38287" marR="38287" marT="624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545615">
                <a:tc rowSpan="2">
                  <a:txBody>
                    <a:bodyPr/>
                    <a:lstStyle/>
                    <a:p>
                      <a:pPr algn="just" fontAlgn="base">
                        <a:lnSpc>
                          <a:spcPts val="1800"/>
                        </a:lnSpc>
                        <a:spcAft>
                          <a:spcPts val="0"/>
                        </a:spcAft>
                      </a:pPr>
                      <a:r>
                        <a:rPr lang="zh-TW" sz="1400" b="1" kern="1200">
                          <a:solidFill>
                            <a:srgbClr val="FFFFFF"/>
                          </a:solidFill>
                          <a:effectLst/>
                          <a:latin typeface="微軟正黑體" panose="020B0604030504040204" pitchFamily="34" charset="-120"/>
                          <a:ea typeface="微軟正黑體" panose="020B0604030504040204" pitchFamily="34" charset="-120"/>
                          <a:cs typeface="Arial" panose="020B0604020202020204" pitchFamily="34" charset="0"/>
                        </a:rPr>
                        <a:t>自然界的現象、規律與作用</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38287" marR="38287" marT="624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fontAlgn="base">
                        <a:lnSpc>
                          <a:spcPct val="100000"/>
                        </a:lnSpc>
                        <a:spcAft>
                          <a:spcPts val="0"/>
                        </a:spcAft>
                      </a:pPr>
                      <a:r>
                        <a:rPr lang="zh-TW" sz="1400"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改變與穩定</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38287" marR="38287" marT="6242"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fontAlgn="base">
                        <a:lnSpc>
                          <a:spcPts val="1800"/>
                        </a:lnSpc>
                        <a:spcAft>
                          <a:spcPts val="0"/>
                        </a:spcAft>
                      </a:pPr>
                      <a:r>
                        <a:rPr lang="zh-TW" sz="1400" kern="120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演化與延續、地球的歷史、變動的地球</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38287" marR="38287" marT="624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673013">
                <a:tc vMerge="1">
                  <a:txBody>
                    <a:bodyPr/>
                    <a:lstStyle/>
                    <a:p>
                      <a:endParaRPr lang="zh-TW" altLang="en-US"/>
                    </a:p>
                  </a:txBody>
                  <a:tcPr/>
                </a:tc>
                <a:tc>
                  <a:txBody>
                    <a:bodyPr/>
                    <a:lstStyle/>
                    <a:p>
                      <a:pPr algn="ctr" fontAlgn="base">
                        <a:lnSpc>
                          <a:spcPts val="1800"/>
                        </a:lnSpc>
                        <a:spcAft>
                          <a:spcPts val="0"/>
                        </a:spcAft>
                      </a:pPr>
                      <a:r>
                        <a:rPr lang="zh-TW" sz="1400"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交互作用</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38287" marR="38287" marT="624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fontAlgn="base">
                        <a:lnSpc>
                          <a:spcPts val="1800"/>
                        </a:lnSpc>
                        <a:spcAft>
                          <a:spcPts val="0"/>
                        </a:spcAft>
                      </a:pPr>
                      <a:r>
                        <a:rPr lang="zh-TW" sz="1400"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物質的反應、平衡與製造、自然界的現象與交互作用、生物與環境</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38287" marR="38287" marT="624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363617">
                <a:tc rowSpan="2">
                  <a:txBody>
                    <a:bodyPr/>
                    <a:lstStyle/>
                    <a:p>
                      <a:pPr fontAlgn="base">
                        <a:lnSpc>
                          <a:spcPts val="1800"/>
                        </a:lnSpc>
                        <a:spcAft>
                          <a:spcPts val="0"/>
                        </a:spcAft>
                      </a:pPr>
                      <a:r>
                        <a:rPr lang="zh-TW" sz="1400" b="1" kern="1200" dirty="0">
                          <a:solidFill>
                            <a:srgbClr val="FFFFFF"/>
                          </a:solidFill>
                          <a:effectLst/>
                          <a:latin typeface="微軟正黑體" panose="020B0604030504040204" pitchFamily="34" charset="-120"/>
                          <a:ea typeface="微軟正黑體" panose="020B0604030504040204" pitchFamily="34" charset="-120"/>
                          <a:cs typeface="Arial" panose="020B0604020202020204" pitchFamily="34" charset="0"/>
                        </a:rPr>
                        <a:t>自然界的永續發展</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38287" marR="38287" marT="624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fontAlgn="base">
                        <a:lnSpc>
                          <a:spcPts val="1800"/>
                        </a:lnSpc>
                        <a:spcAft>
                          <a:spcPts val="0"/>
                        </a:spcAft>
                      </a:pPr>
                      <a:r>
                        <a:rPr lang="zh-TW" sz="1400" kern="120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科學與生活</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38287" marR="38287" marT="624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fontAlgn="base">
                        <a:lnSpc>
                          <a:spcPts val="1800"/>
                        </a:lnSpc>
                        <a:spcAft>
                          <a:spcPts val="0"/>
                        </a:spcAft>
                      </a:pPr>
                      <a:r>
                        <a:rPr lang="zh-TW" sz="1400" kern="120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科學、科技、社會與人文</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38287" marR="38287" marT="624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375371">
                <a:tc vMerge="1">
                  <a:txBody>
                    <a:bodyPr/>
                    <a:lstStyle/>
                    <a:p>
                      <a:endParaRPr lang="zh-TW" altLang="en-US"/>
                    </a:p>
                  </a:txBody>
                  <a:tcPr/>
                </a:tc>
                <a:tc>
                  <a:txBody>
                    <a:bodyPr/>
                    <a:lstStyle/>
                    <a:p>
                      <a:pPr fontAlgn="base">
                        <a:lnSpc>
                          <a:spcPts val="1800"/>
                        </a:lnSpc>
                        <a:spcAft>
                          <a:spcPts val="0"/>
                        </a:spcAft>
                      </a:pPr>
                      <a:r>
                        <a:rPr lang="zh-TW" sz="1400"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資源與永續性</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38287" marR="38287" marT="624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fontAlgn="base">
                        <a:lnSpc>
                          <a:spcPts val="1800"/>
                        </a:lnSpc>
                        <a:spcAft>
                          <a:spcPts val="0"/>
                        </a:spcAft>
                      </a:pPr>
                      <a:r>
                        <a:rPr lang="zh-TW" sz="1400"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資源與永續發展</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38287" marR="38287" marT="624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bl>
          </a:graphicData>
        </a:graphic>
      </p:graphicFrame>
      <p:cxnSp>
        <p:nvCxnSpPr>
          <p:cNvPr id="26" name="直線接點 25"/>
          <p:cNvCxnSpPr/>
          <p:nvPr/>
        </p:nvCxnSpPr>
        <p:spPr>
          <a:xfrm>
            <a:off x="7053619" y="2250411"/>
            <a:ext cx="8489" cy="290057"/>
          </a:xfrm>
          <a:prstGeom prst="line">
            <a:avLst/>
          </a:prstGeom>
          <a:ln w="38100" cmpd="sng">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16" name="投影片編號版面配置區 3"/>
          <p:cNvSpPr txBox="1">
            <a:spLocks/>
          </p:cNvSpPr>
          <p:nvPr/>
        </p:nvSpPr>
        <p:spPr>
          <a:xfrm>
            <a:off x="7086600" y="6492875"/>
            <a:ext cx="2057400" cy="365125"/>
          </a:xfrm>
          <a:prstGeom prst="rect">
            <a:avLst/>
          </a:prstGeom>
        </p:spPr>
        <p:txBody>
          <a:bodyPr vert="horz" wrap="square" lIns="91440" tIns="45720" rIns="91440" bIns="45720" numCol="1" anchor="ctr" anchorCtr="0" compatLnSpc="1">
            <a:prstTxWarp prst="textNoShape">
              <a:avLst/>
            </a:prstTxWarp>
          </a:bodyPr>
          <a:lstStyle>
            <a:defPPr>
              <a:defRPr lang="zh-TW"/>
            </a:defPPr>
            <a:lvl1pPr algn="r" rtl="0" eaLnBrk="1" fontAlgn="base" hangingPunct="1">
              <a:spcBef>
                <a:spcPct val="0"/>
              </a:spcBef>
              <a:spcAft>
                <a:spcPct val="0"/>
              </a:spcAft>
              <a:defRPr sz="1200" kern="1200">
                <a:solidFill>
                  <a:srgbClr val="898989"/>
                </a:solidFill>
                <a:latin typeface="Calibri" panose="020F0502020204030204" pitchFamily="34" charset="0"/>
                <a:ea typeface="新細明體" panose="02020500000000000000" pitchFamily="18" charset="-120"/>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5pPr>
            <a:lvl6pPr marL="22860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6pPr>
            <a:lvl7pPr marL="27432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7pPr>
            <a:lvl8pPr marL="32004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8pPr>
            <a:lvl9pPr marL="36576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9pPr>
          </a:lstStyle>
          <a:p>
            <a:pPr>
              <a:defRPr/>
            </a:pPr>
            <a:r>
              <a:rPr lang="en-US" altLang="zh-TW" dirty="0" smtClean="0"/>
              <a:t>30</a:t>
            </a:r>
            <a:endParaRPr lang="zh-TW" altLang="en-US" dirty="0"/>
          </a:p>
        </p:txBody>
      </p:sp>
    </p:spTree>
    <p:extLst>
      <p:ext uri="{BB962C8B-B14F-4D97-AF65-F5344CB8AC3E}">
        <p14:creationId xmlns:p14="http://schemas.microsoft.com/office/powerpoint/2010/main" val="26705863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80060" y="306652"/>
            <a:ext cx="8150373" cy="994172"/>
          </a:xfrm>
        </p:spPr>
        <p:txBody>
          <a:bodyPr rtlCol="0">
            <a:noAutofit/>
          </a:bodyPr>
          <a:lstStyle/>
          <a:p>
            <a:pPr algn="ctr">
              <a:lnSpc>
                <a:spcPts val="4600"/>
              </a:lnSpc>
              <a:defRPr/>
            </a:pPr>
            <a:r>
              <a:rPr lang="zh-TW" altLang="en-US"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自然科學領域各教育階段學習重點設計原則</a:t>
            </a:r>
          </a:p>
        </p:txBody>
      </p:sp>
      <p:pic>
        <p:nvPicPr>
          <p:cNvPr id="55300" name="圖片 13"/>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800000">
            <a:off x="6477000" y="2084409"/>
            <a:ext cx="2512252" cy="1453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5" name="圖片 18"/>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4299" y="4609322"/>
            <a:ext cx="2956141" cy="1579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35" name="投影片編號版面配置區 25"/>
          <p:cNvSpPr>
            <a:spLocks noGrp="1"/>
          </p:cNvSpPr>
          <p:nvPr>
            <p:ph type="sldNum" sz="quarter" idx="12"/>
          </p:nvPr>
        </p:nvSpPr>
        <p:spPr bwMode="auto">
          <a:xfrm>
            <a:off x="6457950" y="5726907"/>
            <a:ext cx="1543050" cy="273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新細明體" panose="02020500000000000000" pitchFamily="18" charset="-120"/>
              </a:defRPr>
            </a:lvl1pPr>
            <a:lvl2pPr marL="557213" indent="-214313">
              <a:lnSpc>
                <a:spcPct val="90000"/>
              </a:lnSpc>
              <a:spcBef>
                <a:spcPts val="375"/>
              </a:spcBef>
              <a:buFont typeface="Arial" panose="020B0604020202020204" pitchFamily="34" charset="0"/>
              <a:buChar char="•"/>
              <a:defRPr sz="1800">
                <a:solidFill>
                  <a:schemeClr val="tx1"/>
                </a:solidFill>
                <a:latin typeface="Calibri" panose="020F0502020204030204" pitchFamily="34" charset="0"/>
                <a:ea typeface="新細明體" panose="02020500000000000000" pitchFamily="18" charset="-120"/>
              </a:defRPr>
            </a:lvl2pPr>
            <a:lvl3pPr marL="857250" indent="-17145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新細明體" panose="02020500000000000000" pitchFamily="18" charset="-120"/>
              </a:defRPr>
            </a:lvl3pPr>
            <a:lvl4pPr marL="1200150" indent="-1714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1543050" indent="-1714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1885950" indent="-17145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228850" indent="-17145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2571750" indent="-17145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2914650" indent="-17145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None/>
              <a:defRPr/>
            </a:pPr>
            <a:fld id="{69FFAE17-4C23-4C8D-AA83-1A03FCE136C7}" type="slidenum">
              <a:rPr lang="zh-TW" altLang="en-US" sz="900">
                <a:solidFill>
                  <a:srgbClr val="898989"/>
                </a:solidFill>
              </a:rPr>
              <a:pPr>
                <a:lnSpc>
                  <a:spcPct val="100000"/>
                </a:lnSpc>
                <a:spcBef>
                  <a:spcPct val="0"/>
                </a:spcBef>
                <a:buNone/>
                <a:defRPr/>
              </a:pPr>
              <a:t>31</a:t>
            </a:fld>
            <a:endParaRPr lang="zh-TW" altLang="en-US" sz="900">
              <a:solidFill>
                <a:srgbClr val="898989"/>
              </a:solidFill>
            </a:endParaRPr>
          </a:p>
        </p:txBody>
      </p:sp>
      <p:sp>
        <p:nvSpPr>
          <p:cNvPr id="6" name="文字方塊 5"/>
          <p:cNvSpPr txBox="1"/>
          <p:nvPr/>
        </p:nvSpPr>
        <p:spPr>
          <a:xfrm>
            <a:off x="7502236" y="2563027"/>
            <a:ext cx="997528" cy="492443"/>
          </a:xfrm>
          <a:prstGeom prst="rect">
            <a:avLst/>
          </a:prstGeom>
          <a:noFill/>
        </p:spPr>
        <p:txBody>
          <a:bodyPr wrap="square" rtlCol="0">
            <a:spAutoFit/>
          </a:bodyPr>
          <a:lstStyle/>
          <a:p>
            <a:r>
              <a:rPr lang="zh-TW" altLang="en-US" sz="2600" b="1" dirty="0">
                <a:latin typeface="微軟正黑體" panose="020B0604030504040204" pitchFamily="34" charset="-120"/>
                <a:ea typeface="微軟正黑體" panose="020B0604030504040204" pitchFamily="34" charset="-120"/>
              </a:rPr>
              <a:t>必修</a:t>
            </a:r>
          </a:p>
        </p:txBody>
      </p:sp>
      <p:graphicFrame>
        <p:nvGraphicFramePr>
          <p:cNvPr id="8" name="表格 7"/>
          <p:cNvGraphicFramePr>
            <a:graphicFrameLocks noGrp="1"/>
          </p:cNvGraphicFramePr>
          <p:nvPr>
            <p:extLst>
              <p:ext uri="{D42A27DB-BD31-4B8C-83A1-F6EECF244321}">
                <p14:modId xmlns:p14="http://schemas.microsoft.com/office/powerpoint/2010/main" val="1745088716"/>
              </p:ext>
            </p:extLst>
          </p:nvPr>
        </p:nvGraphicFramePr>
        <p:xfrm>
          <a:off x="204722" y="1448970"/>
          <a:ext cx="6169851" cy="2851166"/>
        </p:xfrm>
        <a:graphic>
          <a:graphicData uri="http://schemas.openxmlformats.org/drawingml/2006/table">
            <a:tbl>
              <a:tblPr firstRow="1" bandRow="1">
                <a:tableStyleId>{5C22544A-7EE6-4342-B048-85BDC9FD1C3A}</a:tableStyleId>
              </a:tblPr>
              <a:tblGrid>
                <a:gridCol w="1200079"/>
                <a:gridCol w="1200079"/>
                <a:gridCol w="848347"/>
                <a:gridCol w="848347"/>
                <a:gridCol w="847683"/>
                <a:gridCol w="1225316"/>
              </a:tblGrid>
              <a:tr h="599987">
                <a:tc>
                  <a:txBody>
                    <a:bodyPr/>
                    <a:lstStyle/>
                    <a:p>
                      <a:pPr algn="ctr">
                        <a:lnSpc>
                          <a:spcPct val="100000"/>
                        </a:lnSpc>
                        <a:spcAft>
                          <a:spcPts val="0"/>
                        </a:spcAft>
                      </a:pPr>
                      <a:r>
                        <a:rPr lang="zh-TW" sz="1400" kern="1200" dirty="0">
                          <a:effectLst/>
                          <a:latin typeface="微軟正黑體" panose="020B0604030504040204" pitchFamily="34" charset="-120"/>
                          <a:ea typeface="微軟正黑體" panose="020B0604030504040204" pitchFamily="34" charset="-120"/>
                        </a:rPr>
                        <a:t>國民中小教育階段</a:t>
                      </a:r>
                      <a:endParaRPr lang="zh-TW" sz="1400" kern="100" dirty="0">
                        <a:effectLst/>
                        <a:latin typeface="微軟正黑體" panose="020B0604030504040204" pitchFamily="34" charset="-120"/>
                        <a:ea typeface="微軟正黑體" panose="020B0604030504040204" pitchFamily="34" charset="-120"/>
                      </a:endParaRPr>
                    </a:p>
                    <a:p>
                      <a:pPr algn="ctr">
                        <a:lnSpc>
                          <a:spcPct val="100000"/>
                        </a:lnSpc>
                        <a:spcAft>
                          <a:spcPts val="0"/>
                        </a:spcAft>
                      </a:pPr>
                      <a:r>
                        <a:rPr lang="en-US" sz="1400" kern="1200" dirty="0">
                          <a:effectLst/>
                          <a:latin typeface="微軟正黑體" panose="020B0604030504040204" pitchFamily="34" charset="-120"/>
                          <a:ea typeface="微軟正黑體" panose="020B0604030504040204" pitchFamily="34" charset="-120"/>
                        </a:rPr>
                        <a:t>(</a:t>
                      </a:r>
                      <a:r>
                        <a:rPr lang="zh-TW" sz="1400" kern="1200" dirty="0">
                          <a:effectLst/>
                          <a:latin typeface="微軟正黑體" panose="020B0604030504040204" pitchFamily="34" charset="-120"/>
                          <a:ea typeface="微軟正黑體" panose="020B0604030504040204" pitchFamily="34" charset="-120"/>
                        </a:rPr>
                        <a:t>第二</a:t>
                      </a:r>
                      <a:r>
                        <a:rPr lang="zh-TW" sz="1400" kern="1200" dirty="0" smtClean="0">
                          <a:effectLst/>
                          <a:latin typeface="微軟正黑體" panose="020B0604030504040204" pitchFamily="34" charset="-120"/>
                          <a:ea typeface="微軟正黑體" panose="020B0604030504040204" pitchFamily="34" charset="-120"/>
                        </a:rPr>
                        <a:t>至</a:t>
                      </a:r>
                      <a:r>
                        <a:rPr lang="zh-TW" altLang="en-US" sz="1400" kern="1200" dirty="0" smtClean="0">
                          <a:effectLst/>
                          <a:latin typeface="微軟正黑體" panose="020B0604030504040204" pitchFamily="34" charset="-120"/>
                          <a:ea typeface="微軟正黑體" panose="020B0604030504040204" pitchFamily="34" charset="-120"/>
                        </a:rPr>
                        <a:t>三</a:t>
                      </a:r>
                      <a:r>
                        <a:rPr lang="zh-TW" sz="1400" kern="1200" dirty="0" smtClean="0">
                          <a:effectLst/>
                          <a:latin typeface="微軟正黑體" panose="020B0604030504040204" pitchFamily="34" charset="-120"/>
                          <a:ea typeface="微軟正黑體" panose="020B0604030504040204" pitchFamily="34" charset="-120"/>
                        </a:rPr>
                        <a:t>學習</a:t>
                      </a:r>
                      <a:r>
                        <a:rPr lang="zh-TW" sz="1400" kern="1200" dirty="0">
                          <a:effectLst/>
                          <a:latin typeface="微軟正黑體" panose="020B0604030504040204" pitchFamily="34" charset="-120"/>
                          <a:ea typeface="微軟正黑體" panose="020B0604030504040204" pitchFamily="34" charset="-120"/>
                        </a:rPr>
                        <a:t>階段</a:t>
                      </a:r>
                      <a:r>
                        <a:rPr lang="en-US" sz="1400" kern="1200" dirty="0">
                          <a:effectLst/>
                          <a:latin typeface="微軟正黑體" panose="020B0604030504040204" pitchFamily="34" charset="-120"/>
                          <a:ea typeface="微軟正黑體" panose="020B0604030504040204" pitchFamily="34" charset="-120"/>
                        </a:rPr>
                        <a:t>)</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34290" marB="34290" anchor="ctr"/>
                </a:tc>
                <a:tc>
                  <a:txBody>
                    <a:bodyPr/>
                    <a:lstStyle/>
                    <a:p>
                      <a:pPr algn="ctr">
                        <a:lnSpc>
                          <a:spcPct val="100000"/>
                        </a:lnSpc>
                        <a:spcAft>
                          <a:spcPts val="0"/>
                        </a:spcAft>
                      </a:pPr>
                      <a:r>
                        <a:rPr lang="zh-TW" altLang="zh-TW" sz="1400" kern="1200" dirty="0" smtClean="0">
                          <a:effectLst/>
                          <a:latin typeface="微軟正黑體" panose="020B0604030504040204" pitchFamily="34" charset="-120"/>
                          <a:ea typeface="微軟正黑體" panose="020B0604030504040204" pitchFamily="34" charset="-120"/>
                        </a:rPr>
                        <a:t>國民中小教育階段</a:t>
                      </a:r>
                      <a:endParaRPr lang="zh-TW" altLang="zh-TW" sz="1400" kern="100" dirty="0" smtClean="0">
                        <a:effectLst/>
                        <a:latin typeface="微軟正黑體" panose="020B0604030504040204" pitchFamily="34" charset="-120"/>
                        <a:ea typeface="微軟正黑體" panose="020B0604030504040204" pitchFamily="34" charset="-120"/>
                      </a:endParaRPr>
                    </a:p>
                    <a:p>
                      <a:pPr algn="ctr">
                        <a:lnSpc>
                          <a:spcPct val="100000"/>
                        </a:lnSpc>
                        <a:spcAft>
                          <a:spcPts val="0"/>
                        </a:spcAft>
                      </a:pPr>
                      <a:r>
                        <a:rPr lang="en-US" altLang="zh-TW" sz="1400" kern="1200" dirty="0" smtClean="0">
                          <a:effectLst/>
                          <a:latin typeface="微軟正黑體" panose="020B0604030504040204" pitchFamily="34" charset="-120"/>
                          <a:ea typeface="微軟正黑體" panose="020B0604030504040204" pitchFamily="34" charset="-120"/>
                        </a:rPr>
                        <a:t>(</a:t>
                      </a:r>
                      <a:r>
                        <a:rPr lang="zh-TW" altLang="zh-TW" sz="1400" kern="1200" dirty="0" smtClean="0">
                          <a:effectLst/>
                          <a:latin typeface="微軟正黑體" panose="020B0604030504040204" pitchFamily="34" charset="-120"/>
                          <a:ea typeface="微軟正黑體" panose="020B0604030504040204" pitchFamily="34" charset="-120"/>
                        </a:rPr>
                        <a:t>第</a:t>
                      </a:r>
                      <a:r>
                        <a:rPr lang="zh-TW" altLang="en-US" sz="1400" kern="1200" dirty="0" smtClean="0">
                          <a:effectLst/>
                          <a:latin typeface="微軟正黑體" panose="020B0604030504040204" pitchFamily="34" charset="-120"/>
                          <a:ea typeface="微軟正黑體" panose="020B0604030504040204" pitchFamily="34" charset="-120"/>
                        </a:rPr>
                        <a:t>四</a:t>
                      </a:r>
                      <a:r>
                        <a:rPr lang="zh-TW" altLang="zh-TW" sz="1400" kern="1200" dirty="0" smtClean="0">
                          <a:effectLst/>
                          <a:latin typeface="微軟正黑體" panose="020B0604030504040204" pitchFamily="34" charset="-120"/>
                          <a:ea typeface="微軟正黑體" panose="020B0604030504040204" pitchFamily="34" charset="-120"/>
                        </a:rPr>
                        <a:t>學習階段</a:t>
                      </a:r>
                      <a:r>
                        <a:rPr lang="en-US" altLang="zh-TW" sz="1400" kern="1200" dirty="0" smtClean="0">
                          <a:effectLst/>
                          <a:latin typeface="微軟正黑體" panose="020B0604030504040204" pitchFamily="34" charset="-120"/>
                          <a:ea typeface="微軟正黑體" panose="020B0604030504040204" pitchFamily="34" charset="-120"/>
                        </a:rPr>
                        <a:t>)</a:t>
                      </a:r>
                      <a:endParaRPr lang="zh-TW" altLang="zh-TW" sz="14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34290" marB="34290" anchor="ctr"/>
                </a:tc>
                <a:tc gridSpan="4">
                  <a:txBody>
                    <a:bodyPr/>
                    <a:lstStyle/>
                    <a:p>
                      <a:pPr algn="ctr">
                        <a:lnSpc>
                          <a:spcPct val="100000"/>
                        </a:lnSpc>
                        <a:spcAft>
                          <a:spcPts val="0"/>
                        </a:spcAft>
                      </a:pPr>
                      <a:r>
                        <a:rPr lang="zh-TW" sz="1400" kern="1200" dirty="0">
                          <a:effectLst/>
                          <a:latin typeface="微軟正黑體" panose="020B0604030504040204" pitchFamily="34" charset="-120"/>
                          <a:ea typeface="微軟正黑體" panose="020B0604030504040204" pitchFamily="34" charset="-120"/>
                        </a:rPr>
                        <a:t>普通型高級中學教育階段</a:t>
                      </a:r>
                      <a:endParaRPr lang="zh-TW" sz="1400" kern="100" dirty="0">
                        <a:effectLst/>
                        <a:latin typeface="微軟正黑體" panose="020B0604030504040204" pitchFamily="34" charset="-120"/>
                        <a:ea typeface="微軟正黑體" panose="020B0604030504040204" pitchFamily="34" charset="-120"/>
                      </a:endParaRPr>
                    </a:p>
                    <a:p>
                      <a:pPr algn="ctr">
                        <a:lnSpc>
                          <a:spcPct val="100000"/>
                        </a:lnSpc>
                        <a:spcAft>
                          <a:spcPts val="0"/>
                        </a:spcAft>
                      </a:pPr>
                      <a:r>
                        <a:rPr lang="en-US" sz="1400" kern="1200" dirty="0">
                          <a:effectLst/>
                          <a:latin typeface="微軟正黑體" panose="020B0604030504040204" pitchFamily="34" charset="-120"/>
                          <a:ea typeface="微軟正黑體" panose="020B0604030504040204" pitchFamily="34" charset="-120"/>
                        </a:rPr>
                        <a:t>(</a:t>
                      </a:r>
                      <a:r>
                        <a:rPr lang="zh-TW" sz="1400" kern="1200" dirty="0">
                          <a:effectLst/>
                          <a:latin typeface="微軟正黑體" panose="020B0604030504040204" pitchFamily="34" charset="-120"/>
                          <a:ea typeface="微軟正黑體" panose="020B0604030504040204" pitchFamily="34" charset="-120"/>
                        </a:rPr>
                        <a:t>第五學習階段</a:t>
                      </a:r>
                      <a:r>
                        <a:rPr lang="en-US" sz="1400" kern="1200" dirty="0">
                          <a:effectLst/>
                          <a:latin typeface="微軟正黑體" panose="020B0604030504040204" pitchFamily="34" charset="-120"/>
                          <a:ea typeface="微軟正黑體" panose="020B0604030504040204" pitchFamily="34" charset="-120"/>
                        </a:rPr>
                        <a:t>)</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34290" marB="34290"/>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1149366">
                <a:tc>
                  <a:txBody>
                    <a:bodyPr/>
                    <a:lstStyle/>
                    <a:p>
                      <a:pPr marL="0" marR="0" lvl="0" indent="0" algn="ctr" defTabSz="914400" rtl="0" eaLnBrk="1" fontAlgn="auto" latinLnBrk="0" hangingPunct="1">
                        <a:lnSpc>
                          <a:spcPts val="2800"/>
                        </a:lnSpc>
                        <a:spcBef>
                          <a:spcPts val="0"/>
                        </a:spcBef>
                        <a:spcAft>
                          <a:spcPts val="0"/>
                        </a:spcAft>
                        <a:buClrTx/>
                        <a:buSzTx/>
                        <a:buFontTx/>
                        <a:buNone/>
                        <a:tabLst/>
                        <a:defRPr/>
                      </a:pPr>
                      <a:r>
                        <a:rPr lang="zh-TW" altLang="zh-TW" sz="1400" kern="1200" dirty="0" smtClean="0">
                          <a:effectLst/>
                          <a:latin typeface="微軟正黑體" panose="020B0604030504040204" pitchFamily="34" charset="-120"/>
                          <a:ea typeface="微軟正黑體" panose="020B0604030504040204" pitchFamily="34" charset="-120"/>
                        </a:rPr>
                        <a:t>自然科學</a:t>
                      </a:r>
                      <a:endParaRPr lang="en-US" altLang="zh-TW" sz="1400" kern="1200" dirty="0" smtClean="0">
                        <a:effectLst/>
                        <a:latin typeface="微軟正黑體" panose="020B0604030504040204" pitchFamily="34" charset="-120"/>
                        <a:ea typeface="微軟正黑體" panose="020B0604030504040204" pitchFamily="34" charset="-120"/>
                      </a:endParaRPr>
                    </a:p>
                    <a:p>
                      <a:pPr marL="0" marR="0" lvl="0" indent="0" algn="ctr" defTabSz="914400" rtl="0" eaLnBrk="1" fontAlgn="auto" latinLnBrk="0" hangingPunct="1">
                        <a:lnSpc>
                          <a:spcPts val="2800"/>
                        </a:lnSpc>
                        <a:spcBef>
                          <a:spcPts val="0"/>
                        </a:spcBef>
                        <a:spcAft>
                          <a:spcPts val="0"/>
                        </a:spcAft>
                        <a:buClrTx/>
                        <a:buSzTx/>
                        <a:buFontTx/>
                        <a:buNone/>
                        <a:tabLst/>
                        <a:defRPr/>
                      </a:pPr>
                      <a:r>
                        <a:rPr lang="zh-TW" altLang="en-US" sz="1400" kern="1200" dirty="0" smtClean="0">
                          <a:effectLst/>
                          <a:latin typeface="微軟正黑體" panose="020B0604030504040204" pitchFamily="34" charset="-120"/>
                          <a:ea typeface="微軟正黑體" panose="020B0604030504040204" pitchFamily="34" charset="-120"/>
                        </a:rPr>
                        <a:t>領域</a:t>
                      </a:r>
                      <a:endParaRPr lang="zh-TW" altLang="zh-TW" sz="1400" kern="100" dirty="0" smtClean="0">
                        <a:effectLst/>
                        <a:latin typeface="微軟正黑體" panose="020B0604030504040204" pitchFamily="34" charset="-120"/>
                        <a:ea typeface="微軟正黑體" panose="020B0604030504040204" pitchFamily="34" charset="-120"/>
                      </a:endParaRPr>
                    </a:p>
                    <a:p>
                      <a:pPr algn="ctr">
                        <a:lnSpc>
                          <a:spcPts val="2800"/>
                        </a:lnSpc>
                        <a:spcAft>
                          <a:spcPts val="0"/>
                        </a:spcAft>
                      </a:pP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34290" marB="34290" anchor="ctr"/>
                </a:tc>
                <a:tc>
                  <a:txBody>
                    <a:bodyPr/>
                    <a:lstStyle/>
                    <a:p>
                      <a:pPr algn="ctr">
                        <a:lnSpc>
                          <a:spcPts val="2800"/>
                        </a:lnSpc>
                        <a:spcAft>
                          <a:spcPts val="0"/>
                        </a:spcAft>
                      </a:pPr>
                      <a:r>
                        <a:rPr lang="zh-TW" altLang="zh-TW" sz="1400" kern="1200" dirty="0" smtClean="0">
                          <a:effectLst/>
                          <a:latin typeface="微軟正黑體" panose="020B0604030504040204" pitchFamily="34" charset="-120"/>
                          <a:ea typeface="微軟正黑體" panose="020B0604030504040204" pitchFamily="34" charset="-120"/>
                        </a:rPr>
                        <a:t>自然科學</a:t>
                      </a:r>
                      <a:endParaRPr lang="zh-TW" altLang="zh-TW" sz="1400" kern="100" dirty="0" smtClean="0">
                        <a:effectLst/>
                        <a:latin typeface="微軟正黑體" panose="020B0604030504040204" pitchFamily="34" charset="-120"/>
                        <a:ea typeface="微軟正黑體" panose="020B0604030504040204" pitchFamily="34" charset="-120"/>
                      </a:endParaRPr>
                    </a:p>
                    <a:p>
                      <a:pPr algn="ctr">
                        <a:lnSpc>
                          <a:spcPts val="2800"/>
                        </a:lnSpc>
                        <a:spcAft>
                          <a:spcPts val="0"/>
                        </a:spcAft>
                      </a:pPr>
                      <a:r>
                        <a:rPr lang="en-US" altLang="zh-TW" sz="1400" kern="1200" dirty="0" smtClean="0">
                          <a:effectLst/>
                          <a:latin typeface="微軟正黑體" panose="020B0604030504040204" pitchFamily="34" charset="-120"/>
                          <a:ea typeface="微軟正黑體" panose="020B0604030504040204" pitchFamily="34" charset="-120"/>
                        </a:rPr>
                        <a:t>(</a:t>
                      </a:r>
                      <a:r>
                        <a:rPr lang="zh-TW" altLang="zh-TW" sz="1400" kern="1200" dirty="0" smtClean="0">
                          <a:effectLst/>
                          <a:latin typeface="微軟正黑體" panose="020B0604030504040204" pitchFamily="34" charset="-120"/>
                          <a:ea typeface="微軟正黑體" panose="020B0604030504040204" pitchFamily="34" charset="-120"/>
                        </a:rPr>
                        <a:t>生物、理化、地球科學</a:t>
                      </a:r>
                      <a:r>
                        <a:rPr lang="en-US" altLang="zh-TW" sz="1400" kern="1200" dirty="0" smtClean="0">
                          <a:effectLst/>
                          <a:latin typeface="微軟正黑體" panose="020B0604030504040204" pitchFamily="34" charset="-120"/>
                          <a:ea typeface="微軟正黑體" panose="020B0604030504040204" pitchFamily="34" charset="-120"/>
                        </a:rPr>
                        <a:t>)</a:t>
                      </a:r>
                      <a:endParaRPr lang="zh-TW" altLang="zh-TW" sz="14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34290" marB="34290" anchor="ctr"/>
                </a:tc>
                <a:tc>
                  <a:txBody>
                    <a:bodyPr/>
                    <a:lstStyle/>
                    <a:p>
                      <a:pPr algn="ctr">
                        <a:lnSpc>
                          <a:spcPts val="4600"/>
                        </a:lnSpc>
                        <a:spcAft>
                          <a:spcPts val="0"/>
                        </a:spcAft>
                      </a:pPr>
                      <a:r>
                        <a:rPr lang="zh-TW" sz="1400" kern="1200" dirty="0">
                          <a:effectLst/>
                          <a:latin typeface="微軟正黑體" panose="020B0604030504040204" pitchFamily="34" charset="-120"/>
                          <a:ea typeface="微軟正黑體" panose="020B0604030504040204" pitchFamily="34" charset="-120"/>
                        </a:rPr>
                        <a:t>物理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34290" marB="34290"/>
                </a:tc>
                <a:tc>
                  <a:txBody>
                    <a:bodyPr/>
                    <a:lstStyle/>
                    <a:p>
                      <a:pPr algn="ctr">
                        <a:lnSpc>
                          <a:spcPts val="4600"/>
                        </a:lnSpc>
                        <a:spcAft>
                          <a:spcPts val="0"/>
                        </a:spcAft>
                      </a:pPr>
                      <a:r>
                        <a:rPr lang="zh-TW" sz="1400" kern="1200" dirty="0">
                          <a:effectLst/>
                          <a:latin typeface="微軟正黑體" panose="020B0604030504040204" pitchFamily="34" charset="-120"/>
                          <a:ea typeface="微軟正黑體" panose="020B0604030504040204" pitchFamily="34" charset="-120"/>
                        </a:rPr>
                        <a:t>化學</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34290" marB="34290"/>
                </a:tc>
                <a:tc>
                  <a:txBody>
                    <a:bodyPr/>
                    <a:lstStyle/>
                    <a:p>
                      <a:pPr algn="ctr">
                        <a:lnSpc>
                          <a:spcPts val="4600"/>
                        </a:lnSpc>
                        <a:spcAft>
                          <a:spcPts val="0"/>
                        </a:spcAft>
                      </a:pPr>
                      <a:r>
                        <a:rPr lang="zh-TW" sz="1400" kern="1200" dirty="0">
                          <a:effectLst/>
                          <a:latin typeface="微軟正黑體" panose="020B0604030504040204" pitchFamily="34" charset="-120"/>
                          <a:ea typeface="微軟正黑體" panose="020B0604030504040204" pitchFamily="34" charset="-120"/>
                        </a:rPr>
                        <a:t>生物</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34290" marB="34290"/>
                </a:tc>
                <a:tc>
                  <a:txBody>
                    <a:bodyPr/>
                    <a:lstStyle/>
                    <a:p>
                      <a:pPr algn="ctr">
                        <a:lnSpc>
                          <a:spcPts val="4600"/>
                        </a:lnSpc>
                        <a:spcAft>
                          <a:spcPts val="0"/>
                        </a:spcAft>
                      </a:pPr>
                      <a:r>
                        <a:rPr lang="zh-TW" sz="1400" kern="1200" dirty="0">
                          <a:effectLst/>
                          <a:latin typeface="微軟正黑體" panose="020B0604030504040204" pitchFamily="34" charset="-120"/>
                          <a:ea typeface="微軟正黑體" panose="020B0604030504040204" pitchFamily="34" charset="-120"/>
                        </a:rPr>
                        <a:t>地球科學</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34290" marB="34290"/>
                </a:tc>
              </a:tr>
              <a:tr h="469555">
                <a:tc>
                  <a:txBody>
                    <a:bodyPr/>
                    <a:lstStyle/>
                    <a:p>
                      <a:pPr algn="ctr">
                        <a:lnSpc>
                          <a:spcPts val="2800"/>
                        </a:lnSpc>
                        <a:spcAft>
                          <a:spcPts val="0"/>
                        </a:spcAft>
                      </a:pPr>
                      <a:r>
                        <a:rPr lang="zh-TW" sz="1400" kern="1200" dirty="0">
                          <a:effectLst/>
                          <a:latin typeface="微軟正黑體" panose="020B0604030504040204" pitchFamily="34" charset="-120"/>
                          <a:ea typeface="微軟正黑體" panose="020B0604030504040204" pitchFamily="34" charset="-120"/>
                        </a:rPr>
                        <a:t>每週</a:t>
                      </a:r>
                      <a:r>
                        <a:rPr lang="en-US" sz="1400" kern="1200" dirty="0">
                          <a:effectLst/>
                          <a:latin typeface="微軟正黑體" panose="020B0604030504040204" pitchFamily="34" charset="-120"/>
                          <a:ea typeface="微軟正黑體" panose="020B0604030504040204" pitchFamily="34" charset="-120"/>
                        </a:rPr>
                        <a:t>3</a:t>
                      </a:r>
                      <a:r>
                        <a:rPr lang="zh-TW" sz="1400" kern="1200" dirty="0">
                          <a:effectLst/>
                          <a:latin typeface="微軟正黑體" panose="020B0604030504040204" pitchFamily="34" charset="-120"/>
                          <a:ea typeface="微軟正黑體" panose="020B0604030504040204" pitchFamily="34" charset="-120"/>
                        </a:rPr>
                        <a:t>節</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34290" marB="34290" anchor="ctr"/>
                </a:tc>
                <a:tc>
                  <a:txBody>
                    <a:bodyPr/>
                    <a:lstStyle/>
                    <a:p>
                      <a:pPr algn="ctr">
                        <a:lnSpc>
                          <a:spcPts val="2800"/>
                        </a:lnSpc>
                        <a:spcAft>
                          <a:spcPts val="0"/>
                        </a:spcAft>
                      </a:pPr>
                      <a:r>
                        <a:rPr lang="zh-TW" altLang="zh-TW" sz="1400" kern="1200" dirty="0" smtClean="0">
                          <a:effectLst/>
                          <a:latin typeface="微軟正黑體" panose="020B0604030504040204" pitchFamily="34" charset="-120"/>
                          <a:ea typeface="微軟正黑體" panose="020B0604030504040204" pitchFamily="34" charset="-120"/>
                        </a:rPr>
                        <a:t>每週</a:t>
                      </a:r>
                      <a:r>
                        <a:rPr lang="en-US" altLang="zh-TW" sz="1400" kern="1200" dirty="0" smtClean="0">
                          <a:effectLst/>
                          <a:latin typeface="微軟正黑體" panose="020B0604030504040204" pitchFamily="34" charset="-120"/>
                          <a:ea typeface="微軟正黑體" panose="020B0604030504040204" pitchFamily="34" charset="-120"/>
                        </a:rPr>
                        <a:t>3</a:t>
                      </a:r>
                      <a:r>
                        <a:rPr lang="zh-TW" altLang="zh-TW" sz="1400" kern="1200" dirty="0" smtClean="0">
                          <a:effectLst/>
                          <a:latin typeface="微軟正黑體" panose="020B0604030504040204" pitchFamily="34" charset="-120"/>
                          <a:ea typeface="微軟正黑體" panose="020B0604030504040204" pitchFamily="34" charset="-120"/>
                        </a:rPr>
                        <a:t>節</a:t>
                      </a:r>
                      <a:endParaRPr lang="zh-TW" alt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34290" marB="34290" anchor="ctr"/>
                </a:tc>
                <a:tc gridSpan="4">
                  <a:txBody>
                    <a:bodyPr/>
                    <a:lstStyle/>
                    <a:p>
                      <a:pPr>
                        <a:lnSpc>
                          <a:spcPts val="2800"/>
                        </a:lnSpc>
                        <a:spcAft>
                          <a:spcPts val="0"/>
                        </a:spcAft>
                      </a:pPr>
                      <a:r>
                        <a:rPr lang="zh-TW" sz="1400" kern="100" dirty="0">
                          <a:effectLst/>
                          <a:latin typeface="微軟正黑體" panose="020B0604030504040204" pitchFamily="34" charset="-120"/>
                          <a:ea typeface="微軟正黑體" panose="020B0604030504040204" pitchFamily="34" charset="-120"/>
                        </a:rPr>
                        <a:t>總學分數為</a:t>
                      </a:r>
                      <a:r>
                        <a:rPr lang="en-US" sz="1400" kern="100" dirty="0">
                          <a:effectLst/>
                          <a:latin typeface="微軟正黑體" panose="020B0604030504040204" pitchFamily="34" charset="-120"/>
                          <a:ea typeface="微軟正黑體" panose="020B0604030504040204" pitchFamily="34" charset="-120"/>
                        </a:rPr>
                        <a:t>12</a:t>
                      </a:r>
                      <a:r>
                        <a:rPr lang="zh-TW" sz="1400" kern="100" dirty="0">
                          <a:effectLst/>
                          <a:latin typeface="微軟正黑體" panose="020B0604030504040204" pitchFamily="34" charset="-120"/>
                          <a:ea typeface="微軟正黑體" panose="020B0604030504040204" pitchFamily="34" charset="-120"/>
                        </a:rPr>
                        <a:t>學分，應含三分之一跨科目之主題式探究與實作課程內容</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34290" marB="34290"/>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bl>
          </a:graphicData>
        </a:graphic>
      </p:graphicFrame>
      <p:sp>
        <p:nvSpPr>
          <p:cNvPr id="10" name="文字方塊 9"/>
          <p:cNvSpPr txBox="1"/>
          <p:nvPr/>
        </p:nvSpPr>
        <p:spPr>
          <a:xfrm>
            <a:off x="480060" y="5227694"/>
            <a:ext cx="2175344" cy="492443"/>
          </a:xfrm>
          <a:prstGeom prst="rect">
            <a:avLst/>
          </a:prstGeom>
          <a:noFill/>
        </p:spPr>
        <p:txBody>
          <a:bodyPr wrap="square" rtlCol="0">
            <a:spAutoFit/>
          </a:bodyPr>
          <a:lstStyle/>
          <a:p>
            <a:r>
              <a:rPr lang="zh-TW" altLang="en-US" sz="2600" b="1" dirty="0">
                <a:latin typeface="微軟正黑體" panose="020B0604030504040204" pitchFamily="34" charset="-120"/>
                <a:ea typeface="微軟正黑體" panose="020B0604030504040204" pitchFamily="34" charset="-120"/>
              </a:rPr>
              <a:t>加深加廣選修</a:t>
            </a:r>
          </a:p>
        </p:txBody>
      </p:sp>
      <p:graphicFrame>
        <p:nvGraphicFramePr>
          <p:cNvPr id="11" name="表格 10"/>
          <p:cNvGraphicFramePr>
            <a:graphicFrameLocks noGrp="1"/>
          </p:cNvGraphicFramePr>
          <p:nvPr>
            <p:extLst>
              <p:ext uri="{D42A27DB-BD31-4B8C-83A1-F6EECF244321}">
                <p14:modId xmlns:p14="http://schemas.microsoft.com/office/powerpoint/2010/main" val="1832648727"/>
              </p:ext>
            </p:extLst>
          </p:nvPr>
        </p:nvGraphicFramePr>
        <p:xfrm>
          <a:off x="3452076" y="4533018"/>
          <a:ext cx="4953110" cy="1729740"/>
        </p:xfrm>
        <a:graphic>
          <a:graphicData uri="http://schemas.openxmlformats.org/drawingml/2006/table">
            <a:tbl>
              <a:tblPr firstRow="1" bandRow="1">
                <a:tableStyleId>{5C22544A-7EE6-4342-B048-85BDC9FD1C3A}</a:tableStyleId>
              </a:tblPr>
              <a:tblGrid>
                <a:gridCol w="1234778"/>
                <a:gridCol w="1321101"/>
                <a:gridCol w="1240028"/>
                <a:gridCol w="1157203"/>
              </a:tblGrid>
              <a:tr h="565416">
                <a:tc gridSpan="4">
                  <a:txBody>
                    <a:bodyPr/>
                    <a:lstStyle/>
                    <a:p>
                      <a:pPr algn="ctr">
                        <a:lnSpc>
                          <a:spcPts val="3000"/>
                        </a:lnSpc>
                        <a:spcAft>
                          <a:spcPts val="0"/>
                        </a:spcAft>
                      </a:pPr>
                      <a:r>
                        <a:rPr lang="zh-TW" sz="1400" kern="1200" dirty="0">
                          <a:effectLst/>
                          <a:latin typeface="微軟正黑體" panose="020B0604030504040204" pitchFamily="34" charset="-120"/>
                          <a:ea typeface="微軟正黑體" panose="020B0604030504040204" pitchFamily="34" charset="-120"/>
                        </a:rPr>
                        <a:t>普通型高級中學教育階段</a:t>
                      </a:r>
                      <a:endParaRPr lang="zh-TW" sz="1400" kern="100" dirty="0">
                        <a:effectLst/>
                        <a:latin typeface="微軟正黑體" panose="020B0604030504040204" pitchFamily="34" charset="-120"/>
                        <a:ea typeface="微軟正黑體" panose="020B0604030504040204" pitchFamily="34" charset="-120"/>
                      </a:endParaRPr>
                    </a:p>
                    <a:p>
                      <a:pPr algn="ctr">
                        <a:lnSpc>
                          <a:spcPts val="3000"/>
                        </a:lnSpc>
                        <a:spcAft>
                          <a:spcPts val="0"/>
                        </a:spcAft>
                      </a:pPr>
                      <a:r>
                        <a:rPr lang="zh-TW" sz="1400" kern="1200" dirty="0">
                          <a:effectLst/>
                          <a:latin typeface="微軟正黑體" panose="020B0604030504040204" pitchFamily="34" charset="-120"/>
                          <a:ea typeface="微軟正黑體" panose="020B0604030504040204" pitchFamily="34" charset="-120"/>
                        </a:rPr>
                        <a:t>（第五學習階段）</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34290" marB="34290"/>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329826">
                <a:tc>
                  <a:txBody>
                    <a:bodyPr/>
                    <a:lstStyle/>
                    <a:p>
                      <a:pPr algn="ctr">
                        <a:lnSpc>
                          <a:spcPts val="3000"/>
                        </a:lnSpc>
                        <a:spcAft>
                          <a:spcPts val="0"/>
                        </a:spcAft>
                      </a:pPr>
                      <a:r>
                        <a:rPr lang="zh-TW" sz="1400" kern="1200" dirty="0">
                          <a:effectLst/>
                          <a:latin typeface="微軟正黑體" panose="020B0604030504040204" pitchFamily="34" charset="-120"/>
                          <a:ea typeface="微軟正黑體" panose="020B0604030504040204" pitchFamily="34" charset="-120"/>
                        </a:rPr>
                        <a:t>物理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34290" marB="34290"/>
                </a:tc>
                <a:tc>
                  <a:txBody>
                    <a:bodyPr/>
                    <a:lstStyle/>
                    <a:p>
                      <a:pPr algn="ctr">
                        <a:lnSpc>
                          <a:spcPts val="3000"/>
                        </a:lnSpc>
                        <a:spcAft>
                          <a:spcPts val="0"/>
                        </a:spcAft>
                      </a:pPr>
                      <a:r>
                        <a:rPr lang="zh-TW" sz="1400" kern="1200" dirty="0">
                          <a:effectLst/>
                          <a:latin typeface="微軟正黑體" panose="020B0604030504040204" pitchFamily="34" charset="-120"/>
                          <a:ea typeface="微軟正黑體" panose="020B0604030504040204" pitchFamily="34" charset="-120"/>
                        </a:rPr>
                        <a:t>化學</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34290" marB="34290"/>
                </a:tc>
                <a:tc>
                  <a:txBody>
                    <a:bodyPr/>
                    <a:lstStyle/>
                    <a:p>
                      <a:pPr algn="ctr">
                        <a:lnSpc>
                          <a:spcPts val="3000"/>
                        </a:lnSpc>
                        <a:spcAft>
                          <a:spcPts val="0"/>
                        </a:spcAft>
                      </a:pPr>
                      <a:r>
                        <a:rPr lang="zh-TW" sz="1400" kern="1200" dirty="0">
                          <a:effectLst/>
                          <a:latin typeface="微軟正黑體" panose="020B0604030504040204" pitchFamily="34" charset="-120"/>
                          <a:ea typeface="微軟正黑體" panose="020B0604030504040204" pitchFamily="34" charset="-120"/>
                        </a:rPr>
                        <a:t>生物</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34290" marB="34290"/>
                </a:tc>
                <a:tc>
                  <a:txBody>
                    <a:bodyPr/>
                    <a:lstStyle/>
                    <a:p>
                      <a:pPr algn="ctr">
                        <a:lnSpc>
                          <a:spcPts val="3000"/>
                        </a:lnSpc>
                        <a:spcAft>
                          <a:spcPts val="0"/>
                        </a:spcAft>
                      </a:pPr>
                      <a:r>
                        <a:rPr lang="zh-TW" sz="1400" kern="1200" dirty="0">
                          <a:effectLst/>
                          <a:latin typeface="微軟正黑體" panose="020B0604030504040204" pitchFamily="34" charset="-120"/>
                          <a:ea typeface="微軟正黑體" panose="020B0604030504040204" pitchFamily="34" charset="-120"/>
                        </a:rPr>
                        <a:t>地球科學</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34290" marB="34290"/>
                </a:tc>
              </a:tr>
              <a:tr h="359930">
                <a:tc>
                  <a:txBody>
                    <a:bodyPr/>
                    <a:lstStyle/>
                    <a:p>
                      <a:pPr algn="ctr">
                        <a:lnSpc>
                          <a:spcPts val="3000"/>
                        </a:lnSpc>
                        <a:spcAft>
                          <a:spcPts val="0"/>
                        </a:spcAft>
                      </a:pPr>
                      <a:r>
                        <a:rPr lang="en-US" sz="1400" kern="1200" dirty="0">
                          <a:effectLst/>
                          <a:latin typeface="微軟正黑體" panose="020B0604030504040204" pitchFamily="34" charset="-120"/>
                          <a:ea typeface="微軟正黑體" panose="020B0604030504040204" pitchFamily="34" charset="-120"/>
                        </a:rPr>
                        <a:t>10</a:t>
                      </a:r>
                      <a:r>
                        <a:rPr lang="zh-TW" sz="1400" kern="1200" dirty="0">
                          <a:effectLst/>
                          <a:latin typeface="微軟正黑體" panose="020B0604030504040204" pitchFamily="34" charset="-120"/>
                          <a:ea typeface="微軟正黑體" panose="020B0604030504040204" pitchFamily="34" charset="-120"/>
                        </a:rPr>
                        <a:t>學分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34290" marB="34290"/>
                </a:tc>
                <a:tc>
                  <a:txBody>
                    <a:bodyPr/>
                    <a:lstStyle/>
                    <a:p>
                      <a:pPr algn="ctr">
                        <a:lnSpc>
                          <a:spcPts val="3000"/>
                        </a:lnSpc>
                        <a:spcAft>
                          <a:spcPts val="0"/>
                        </a:spcAft>
                      </a:pPr>
                      <a:r>
                        <a:rPr lang="en-US" sz="1400" kern="1200" dirty="0">
                          <a:effectLst/>
                          <a:latin typeface="微軟正黑體" panose="020B0604030504040204" pitchFamily="34" charset="-120"/>
                          <a:ea typeface="微軟正黑體" panose="020B0604030504040204" pitchFamily="34" charset="-120"/>
                        </a:rPr>
                        <a:t>10</a:t>
                      </a:r>
                      <a:r>
                        <a:rPr lang="zh-TW" sz="1400" kern="1200" dirty="0">
                          <a:effectLst/>
                          <a:latin typeface="微軟正黑體" panose="020B0604030504040204" pitchFamily="34" charset="-120"/>
                          <a:ea typeface="微軟正黑體" panose="020B0604030504040204" pitchFamily="34" charset="-120"/>
                        </a:rPr>
                        <a:t>學分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34290" marB="34290"/>
                </a:tc>
                <a:tc>
                  <a:txBody>
                    <a:bodyPr/>
                    <a:lstStyle/>
                    <a:p>
                      <a:pPr algn="ctr">
                        <a:lnSpc>
                          <a:spcPts val="3000"/>
                        </a:lnSpc>
                        <a:spcAft>
                          <a:spcPts val="0"/>
                        </a:spcAft>
                      </a:pPr>
                      <a:r>
                        <a:rPr lang="en-US" sz="1400" kern="1200" dirty="0">
                          <a:effectLst/>
                          <a:latin typeface="微軟正黑體" panose="020B0604030504040204" pitchFamily="34" charset="-120"/>
                          <a:ea typeface="微軟正黑體" panose="020B0604030504040204" pitchFamily="34" charset="-120"/>
                        </a:rPr>
                        <a:t>8</a:t>
                      </a:r>
                      <a:r>
                        <a:rPr lang="zh-TW" sz="1400" kern="1200" dirty="0">
                          <a:effectLst/>
                          <a:latin typeface="微軟正黑體" panose="020B0604030504040204" pitchFamily="34" charset="-120"/>
                          <a:ea typeface="微軟正黑體" panose="020B0604030504040204" pitchFamily="34" charset="-120"/>
                        </a:rPr>
                        <a:t>學分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34290" marB="34290"/>
                </a:tc>
                <a:tc>
                  <a:txBody>
                    <a:bodyPr/>
                    <a:lstStyle/>
                    <a:p>
                      <a:pPr algn="ctr">
                        <a:lnSpc>
                          <a:spcPts val="3000"/>
                        </a:lnSpc>
                        <a:spcAft>
                          <a:spcPts val="0"/>
                        </a:spcAft>
                      </a:pPr>
                      <a:r>
                        <a:rPr lang="en-US" sz="1400" kern="1200" dirty="0">
                          <a:effectLst/>
                          <a:latin typeface="微軟正黑體" panose="020B0604030504040204" pitchFamily="34" charset="-120"/>
                          <a:ea typeface="微軟正黑體" panose="020B0604030504040204" pitchFamily="34" charset="-120"/>
                        </a:rPr>
                        <a:t>4</a:t>
                      </a:r>
                      <a:r>
                        <a:rPr lang="zh-TW" sz="1400" kern="1200" dirty="0">
                          <a:effectLst/>
                          <a:latin typeface="微軟正黑體" panose="020B0604030504040204" pitchFamily="34" charset="-120"/>
                          <a:ea typeface="微軟正黑體" panose="020B0604030504040204" pitchFamily="34" charset="-120"/>
                        </a:rPr>
                        <a:t>學分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34290" marB="34290"/>
                </a:tc>
              </a:tr>
            </a:tbl>
          </a:graphicData>
        </a:graphic>
      </p:graphicFrame>
      <p:sp>
        <p:nvSpPr>
          <p:cNvPr id="12" name="投影片編號版面配置區 3"/>
          <p:cNvSpPr txBox="1">
            <a:spLocks/>
          </p:cNvSpPr>
          <p:nvPr/>
        </p:nvSpPr>
        <p:spPr>
          <a:xfrm>
            <a:off x="7086600" y="6492875"/>
            <a:ext cx="2057400" cy="365125"/>
          </a:xfrm>
          <a:prstGeom prst="rect">
            <a:avLst/>
          </a:prstGeom>
        </p:spPr>
        <p:txBody>
          <a:bodyPr vert="horz" wrap="square" lIns="91440" tIns="45720" rIns="91440" bIns="45720" numCol="1" anchor="ctr" anchorCtr="0" compatLnSpc="1">
            <a:prstTxWarp prst="textNoShape">
              <a:avLst/>
            </a:prstTxWarp>
          </a:bodyPr>
          <a:lstStyle>
            <a:defPPr>
              <a:defRPr lang="zh-TW"/>
            </a:defPPr>
            <a:lvl1pPr algn="r" rtl="0" eaLnBrk="1" fontAlgn="base" hangingPunct="1">
              <a:spcBef>
                <a:spcPct val="0"/>
              </a:spcBef>
              <a:spcAft>
                <a:spcPct val="0"/>
              </a:spcAft>
              <a:defRPr sz="1200" kern="1200">
                <a:solidFill>
                  <a:srgbClr val="898989"/>
                </a:solidFill>
                <a:latin typeface="Calibri" panose="020F0502020204030204" pitchFamily="34" charset="0"/>
                <a:ea typeface="新細明體" panose="02020500000000000000" pitchFamily="18" charset="-120"/>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5pPr>
            <a:lvl6pPr marL="22860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6pPr>
            <a:lvl7pPr marL="27432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7pPr>
            <a:lvl8pPr marL="32004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8pPr>
            <a:lvl9pPr marL="36576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9pPr>
          </a:lstStyle>
          <a:p>
            <a:pPr>
              <a:defRPr/>
            </a:pPr>
            <a:r>
              <a:rPr lang="en-US" altLang="zh-TW" dirty="0" smtClean="0"/>
              <a:t>31</a:t>
            </a:r>
            <a:endParaRPr lang="zh-TW" altLang="en-US" dirty="0"/>
          </a:p>
        </p:txBody>
      </p:sp>
    </p:spTree>
    <p:extLst>
      <p:ext uri="{BB962C8B-B14F-4D97-AF65-F5344CB8AC3E}">
        <p14:creationId xmlns:p14="http://schemas.microsoft.com/office/powerpoint/2010/main" val="37366447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67729" y="341601"/>
            <a:ext cx="6146006" cy="994172"/>
          </a:xfrm>
        </p:spPr>
        <p:txBody>
          <a:bodyPr rtlCol="0">
            <a:normAutofit/>
          </a:bodyPr>
          <a:lstStyle/>
          <a:p>
            <a:pPr algn="ctr">
              <a:defRPr/>
            </a:pPr>
            <a:r>
              <a:rPr lang="zh-TW" altLang="en-US" b="1" spc="300" dirty="0" smtClean="0">
                <a:solidFill>
                  <a:srgbClr val="FF9900"/>
                </a:solidFill>
                <a:effectLst>
                  <a:outerShdw blurRad="38100" dist="38100" dir="2700000" algn="tl">
                    <a:srgbClr val="000000">
                      <a:alpha val="43137"/>
                    </a:srgbClr>
                  </a:outerShdw>
                </a:effectLst>
                <a:latin typeface="微軟正黑體" pitchFamily="34" charset="-120"/>
                <a:ea typeface="微軟正黑體" pitchFamily="34" charset="-120"/>
                <a:cs typeface="+mn-cs"/>
              </a:rPr>
              <a:t>國民小學 </a:t>
            </a:r>
            <a:r>
              <a:rPr lang="zh-TW" altLang="en-US" sz="4000" b="1" spc="400"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學習</a:t>
            </a:r>
            <a:r>
              <a:rPr lang="zh-TW" altLang="en-US" sz="40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重點要旨</a:t>
            </a:r>
          </a:p>
        </p:txBody>
      </p:sp>
      <p:graphicFrame>
        <p:nvGraphicFramePr>
          <p:cNvPr id="3" name="資料庫圖表 2"/>
          <p:cNvGraphicFramePr/>
          <p:nvPr>
            <p:extLst/>
          </p:nvPr>
        </p:nvGraphicFramePr>
        <p:xfrm>
          <a:off x="287799" y="1435627"/>
          <a:ext cx="8652539" cy="46435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7348" name="投影片編號版面配置區 3"/>
          <p:cNvSpPr>
            <a:spLocks noGrp="1"/>
          </p:cNvSpPr>
          <p:nvPr>
            <p:ph type="sldNum" sz="quarter" idx="12"/>
          </p:nvPr>
        </p:nvSpPr>
        <p:spPr bwMode="auto">
          <a:xfrm>
            <a:off x="6457950" y="5726907"/>
            <a:ext cx="1543050" cy="273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新細明體" panose="02020500000000000000" pitchFamily="18" charset="-120"/>
              </a:defRPr>
            </a:lvl1pPr>
            <a:lvl2pPr marL="557213" indent="-214313">
              <a:lnSpc>
                <a:spcPct val="90000"/>
              </a:lnSpc>
              <a:spcBef>
                <a:spcPts val="375"/>
              </a:spcBef>
              <a:buFont typeface="Arial" panose="020B0604020202020204" pitchFamily="34" charset="0"/>
              <a:buChar char="•"/>
              <a:defRPr sz="1800">
                <a:solidFill>
                  <a:schemeClr val="tx1"/>
                </a:solidFill>
                <a:latin typeface="Calibri" panose="020F0502020204030204" pitchFamily="34" charset="0"/>
                <a:ea typeface="新細明體" panose="02020500000000000000" pitchFamily="18" charset="-120"/>
              </a:defRPr>
            </a:lvl2pPr>
            <a:lvl3pPr marL="857250" indent="-17145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新細明體" panose="02020500000000000000" pitchFamily="18" charset="-120"/>
              </a:defRPr>
            </a:lvl3pPr>
            <a:lvl4pPr marL="1200150" indent="-1714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1543050" indent="-1714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1885950" indent="-17145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228850" indent="-17145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2571750" indent="-17145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2914650" indent="-17145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None/>
              <a:defRPr/>
            </a:pPr>
            <a:fld id="{D7F838DD-2E4D-42DE-BEBB-20D167FC3A5C}" type="slidenum">
              <a:rPr lang="zh-TW" altLang="en-US" sz="900">
                <a:solidFill>
                  <a:srgbClr val="898989"/>
                </a:solidFill>
              </a:rPr>
              <a:pPr>
                <a:lnSpc>
                  <a:spcPct val="100000"/>
                </a:lnSpc>
                <a:spcBef>
                  <a:spcPct val="0"/>
                </a:spcBef>
                <a:buNone/>
                <a:defRPr/>
              </a:pPr>
              <a:t>32</a:t>
            </a:fld>
            <a:endParaRPr lang="zh-TW" altLang="en-US" sz="900">
              <a:solidFill>
                <a:srgbClr val="898989"/>
              </a:solidFill>
            </a:endParaRPr>
          </a:p>
        </p:txBody>
      </p:sp>
      <p:pic>
        <p:nvPicPr>
          <p:cNvPr id="4" name="圖片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4966" y="128795"/>
            <a:ext cx="1493522" cy="1306832"/>
          </a:xfrm>
          <a:prstGeom prst="rect">
            <a:avLst/>
          </a:prstGeom>
        </p:spPr>
      </p:pic>
      <p:graphicFrame>
        <p:nvGraphicFramePr>
          <p:cNvPr id="20" name="表格 19"/>
          <p:cNvGraphicFramePr>
            <a:graphicFrameLocks noGrp="1"/>
          </p:cNvGraphicFramePr>
          <p:nvPr>
            <p:extLst/>
          </p:nvPr>
        </p:nvGraphicFramePr>
        <p:xfrm>
          <a:off x="4131624" y="2320529"/>
          <a:ext cx="4808715" cy="3931920"/>
        </p:xfrm>
        <a:graphic>
          <a:graphicData uri="http://schemas.openxmlformats.org/drawingml/2006/table">
            <a:tbl>
              <a:tblPr firstRow="1" bandRow="1">
                <a:tableStyleId>{5C22544A-7EE6-4342-B048-85BDC9FD1C3A}</a:tableStyleId>
              </a:tblPr>
              <a:tblGrid>
                <a:gridCol w="482275"/>
                <a:gridCol w="1474978"/>
                <a:gridCol w="2851462"/>
              </a:tblGrid>
              <a:tr h="434340">
                <a:tc>
                  <a:txBody>
                    <a:bodyPr/>
                    <a:lstStyle/>
                    <a:p>
                      <a:pPr algn="ctr"/>
                      <a:r>
                        <a:rPr lang="zh-TW" altLang="en-US" sz="1200" dirty="0" smtClean="0">
                          <a:latin typeface="微軟正黑體" panose="020B0604030504040204" pitchFamily="34" charset="-120"/>
                          <a:ea typeface="微軟正黑體" panose="020B0604030504040204" pitchFamily="34" charset="-120"/>
                        </a:rPr>
                        <a:t>跨科概念</a:t>
                      </a:r>
                      <a:endParaRPr lang="zh-TW" altLang="en-US" sz="1200" dirty="0">
                        <a:latin typeface="微軟正黑體" panose="020B0604030504040204" pitchFamily="34" charset="-120"/>
                        <a:ea typeface="微軟正黑體" panose="020B0604030504040204" pitchFamily="34" charset="-120"/>
                      </a:endParaRPr>
                    </a:p>
                  </a:txBody>
                  <a:tcPr marL="68580" marR="68580" marT="34290" marB="34290" anchor="ctr"/>
                </a:tc>
                <a:tc>
                  <a:txBody>
                    <a:bodyPr/>
                    <a:lstStyle/>
                    <a:p>
                      <a:pPr algn="ctr"/>
                      <a:r>
                        <a:rPr lang="zh-TW" altLang="en-US" sz="1200" dirty="0" smtClean="0">
                          <a:latin typeface="微軟正黑體" panose="020B0604030504040204" pitchFamily="34" charset="-120"/>
                          <a:ea typeface="微軟正黑體" panose="020B0604030504040204" pitchFamily="34" charset="-120"/>
                        </a:rPr>
                        <a:t>第二學習階段</a:t>
                      </a:r>
                      <a:endParaRPr lang="zh-TW" altLang="en-US" sz="1200" dirty="0">
                        <a:latin typeface="微軟正黑體" panose="020B0604030504040204" pitchFamily="34" charset="-120"/>
                        <a:ea typeface="微軟正黑體" panose="020B0604030504040204" pitchFamily="34" charset="-120"/>
                      </a:endParaRPr>
                    </a:p>
                  </a:txBody>
                  <a:tcPr marL="68580" marR="68580" marT="34290" marB="34290" anchor="ctr"/>
                </a:tc>
                <a:tc>
                  <a:txBody>
                    <a:bodyPr/>
                    <a:lstStyle/>
                    <a:p>
                      <a:pPr algn="ctr"/>
                      <a:r>
                        <a:rPr lang="zh-TW" altLang="en-US" sz="1200" dirty="0" smtClean="0">
                          <a:latin typeface="微軟正黑體" panose="020B0604030504040204" pitchFamily="34" charset="-120"/>
                          <a:ea typeface="微軟正黑體" panose="020B0604030504040204" pitchFamily="34" charset="-120"/>
                        </a:rPr>
                        <a:t>第三學習階段</a:t>
                      </a:r>
                      <a:endParaRPr lang="zh-TW" altLang="en-US" sz="1200" dirty="0">
                        <a:latin typeface="微軟正黑體" panose="020B0604030504040204" pitchFamily="34" charset="-120"/>
                        <a:ea typeface="微軟正黑體" panose="020B0604030504040204" pitchFamily="34" charset="-120"/>
                      </a:endParaRPr>
                    </a:p>
                  </a:txBody>
                  <a:tcPr marL="68580" marR="68580" marT="34290" marB="34290" anchor="ctr"/>
                </a:tc>
              </a:tr>
              <a:tr h="2743094">
                <a:tc>
                  <a:txBody>
                    <a:bodyPr/>
                    <a:lstStyle/>
                    <a:p>
                      <a:pPr algn="ctr">
                        <a:lnSpc>
                          <a:spcPts val="1800"/>
                        </a:lnSpc>
                      </a:pPr>
                      <a:r>
                        <a:rPr lang="zh-TW" altLang="en-US" sz="1200" dirty="0" smtClean="0">
                          <a:latin typeface="微軟正黑體" panose="020B0604030504040204" pitchFamily="34" charset="-120"/>
                          <a:ea typeface="微軟正黑體" panose="020B0604030504040204" pitchFamily="34" charset="-120"/>
                        </a:rPr>
                        <a:t>資</a:t>
                      </a:r>
                      <a:endParaRPr lang="en-US" altLang="zh-TW" sz="1200" dirty="0" smtClean="0">
                        <a:latin typeface="微軟正黑體" panose="020B0604030504040204" pitchFamily="34" charset="-120"/>
                        <a:ea typeface="微軟正黑體" panose="020B0604030504040204" pitchFamily="34" charset="-120"/>
                      </a:endParaRPr>
                    </a:p>
                    <a:p>
                      <a:pPr algn="ctr">
                        <a:lnSpc>
                          <a:spcPts val="1800"/>
                        </a:lnSpc>
                      </a:pPr>
                      <a:r>
                        <a:rPr lang="zh-TW" altLang="en-US" sz="1200" dirty="0" smtClean="0">
                          <a:latin typeface="微軟正黑體" panose="020B0604030504040204" pitchFamily="34" charset="-120"/>
                          <a:ea typeface="微軟正黑體" panose="020B0604030504040204" pitchFamily="34" charset="-120"/>
                        </a:rPr>
                        <a:t>源</a:t>
                      </a:r>
                      <a:endParaRPr lang="en-US" altLang="zh-TW" sz="1200" dirty="0" smtClean="0">
                        <a:latin typeface="微軟正黑體" panose="020B0604030504040204" pitchFamily="34" charset="-120"/>
                        <a:ea typeface="微軟正黑體" panose="020B0604030504040204" pitchFamily="34" charset="-120"/>
                      </a:endParaRPr>
                    </a:p>
                    <a:p>
                      <a:pPr algn="ctr">
                        <a:lnSpc>
                          <a:spcPts val="1800"/>
                        </a:lnSpc>
                      </a:pPr>
                      <a:r>
                        <a:rPr lang="zh-TW" altLang="en-US" sz="1200" dirty="0" smtClean="0">
                          <a:latin typeface="微軟正黑體" panose="020B0604030504040204" pitchFamily="34" charset="-120"/>
                          <a:ea typeface="微軟正黑體" panose="020B0604030504040204" pitchFamily="34" charset="-120"/>
                        </a:rPr>
                        <a:t>與 </a:t>
                      </a:r>
                      <a:endParaRPr lang="en-US" altLang="zh-TW" sz="1200" dirty="0" smtClean="0">
                        <a:latin typeface="微軟正黑體" panose="020B0604030504040204" pitchFamily="34" charset="-120"/>
                        <a:ea typeface="微軟正黑體" panose="020B0604030504040204" pitchFamily="34" charset="-120"/>
                      </a:endParaRPr>
                    </a:p>
                    <a:p>
                      <a:pPr algn="ctr">
                        <a:lnSpc>
                          <a:spcPts val="1800"/>
                        </a:lnSpc>
                      </a:pPr>
                      <a:r>
                        <a:rPr lang="zh-TW" altLang="en-US" sz="1200" dirty="0" smtClean="0">
                          <a:latin typeface="微軟正黑體" panose="020B0604030504040204" pitchFamily="34" charset="-120"/>
                          <a:ea typeface="微軟正黑體" panose="020B0604030504040204" pitchFamily="34" charset="-120"/>
                        </a:rPr>
                        <a:t>永</a:t>
                      </a:r>
                      <a:endParaRPr lang="en-US" altLang="zh-TW" sz="1200" dirty="0" smtClean="0">
                        <a:latin typeface="微軟正黑體" panose="020B0604030504040204" pitchFamily="34" charset="-120"/>
                        <a:ea typeface="微軟正黑體" panose="020B0604030504040204" pitchFamily="34" charset="-120"/>
                      </a:endParaRPr>
                    </a:p>
                    <a:p>
                      <a:pPr algn="ctr">
                        <a:lnSpc>
                          <a:spcPts val="1800"/>
                        </a:lnSpc>
                      </a:pPr>
                      <a:r>
                        <a:rPr lang="zh-TW" altLang="en-US" sz="1200" dirty="0" smtClean="0">
                          <a:latin typeface="微軟正黑體" panose="020B0604030504040204" pitchFamily="34" charset="-120"/>
                          <a:ea typeface="微軟正黑體" panose="020B0604030504040204" pitchFamily="34" charset="-120"/>
                        </a:rPr>
                        <a:t>續</a:t>
                      </a:r>
                      <a:endParaRPr lang="en-US" altLang="zh-TW" sz="1200" dirty="0" smtClean="0">
                        <a:latin typeface="微軟正黑體" panose="020B0604030504040204" pitchFamily="34" charset="-120"/>
                        <a:ea typeface="微軟正黑體" panose="020B0604030504040204" pitchFamily="34" charset="-120"/>
                      </a:endParaRPr>
                    </a:p>
                    <a:p>
                      <a:pPr algn="ctr">
                        <a:lnSpc>
                          <a:spcPts val="1800"/>
                        </a:lnSpc>
                      </a:pPr>
                      <a:r>
                        <a:rPr lang="zh-TW" altLang="en-US" sz="1200" dirty="0" smtClean="0">
                          <a:latin typeface="微軟正黑體" panose="020B0604030504040204" pitchFamily="34" charset="-120"/>
                          <a:ea typeface="微軟正黑體" panose="020B0604030504040204" pitchFamily="34" charset="-120"/>
                        </a:rPr>
                        <a:t>性 </a:t>
                      </a:r>
                      <a:endParaRPr lang="en-US" altLang="zh-TW" sz="1200" dirty="0" smtClean="0">
                        <a:latin typeface="微軟正黑體" panose="020B0604030504040204" pitchFamily="34" charset="-120"/>
                        <a:ea typeface="微軟正黑體" panose="020B0604030504040204" pitchFamily="34" charset="-120"/>
                      </a:endParaRPr>
                    </a:p>
                    <a:p>
                      <a:pPr algn="ctr">
                        <a:lnSpc>
                          <a:spcPts val="1800"/>
                        </a:lnSpc>
                      </a:pPr>
                      <a:r>
                        <a:rPr lang="zh-TW" altLang="en-US" sz="900" dirty="0" smtClean="0">
                          <a:latin typeface="微軟正黑體" panose="020B0604030504040204" pitchFamily="34" charset="-120"/>
                          <a:ea typeface="微軟正黑體" panose="020B0604030504040204" pitchFamily="34" charset="-120"/>
                        </a:rPr>
                        <a:t>（</a:t>
                      </a:r>
                      <a:r>
                        <a:rPr lang="en-US" altLang="zh-TW" sz="900" dirty="0" err="1" smtClean="0">
                          <a:latin typeface="微軟正黑體" panose="020B0604030504040204" pitchFamily="34" charset="-120"/>
                          <a:ea typeface="微軟正黑體" panose="020B0604030504040204" pitchFamily="34" charset="-120"/>
                        </a:rPr>
                        <a:t>INg</a:t>
                      </a:r>
                      <a:r>
                        <a:rPr lang="zh-TW" altLang="en-US" sz="900" dirty="0" smtClean="0">
                          <a:latin typeface="微軟正黑體" panose="020B0604030504040204" pitchFamily="34" charset="-120"/>
                          <a:ea typeface="微軟正黑體" panose="020B0604030504040204" pitchFamily="34" charset="-120"/>
                        </a:rPr>
                        <a:t>）</a:t>
                      </a:r>
                      <a:endParaRPr lang="zh-TW" altLang="en-US" sz="900" dirty="0">
                        <a:latin typeface="微軟正黑體" panose="020B0604030504040204" pitchFamily="34" charset="-120"/>
                        <a:ea typeface="微軟正黑體" panose="020B0604030504040204" pitchFamily="34" charset="-120"/>
                      </a:endParaRPr>
                    </a:p>
                  </a:txBody>
                  <a:tcPr marL="68580" marR="68580" marT="34290" marB="34290"/>
                </a:tc>
                <a:tc>
                  <a:txBody>
                    <a:bodyPr/>
                    <a:lstStyle/>
                    <a:p>
                      <a:pPr>
                        <a:lnSpc>
                          <a:spcPts val="1800"/>
                        </a:lnSpc>
                      </a:pPr>
                      <a:r>
                        <a:rPr lang="en-US" altLang="zh-TW" sz="1200" dirty="0" smtClean="0">
                          <a:latin typeface="微軟正黑體" panose="020B0604030504040204" pitchFamily="34" charset="-120"/>
                          <a:ea typeface="微軟正黑體" panose="020B0604030504040204" pitchFamily="34" charset="-120"/>
                        </a:rPr>
                        <a:t>INg-Ⅱ-1 </a:t>
                      </a:r>
                      <a:r>
                        <a:rPr lang="zh-TW" altLang="en-US" sz="1200" dirty="0" smtClean="0">
                          <a:latin typeface="微軟正黑體" panose="020B0604030504040204" pitchFamily="34" charset="-120"/>
                          <a:ea typeface="微軟正黑體" panose="020B0604030504040204" pitchFamily="34" charset="-120"/>
                        </a:rPr>
                        <a:t>自然環境中有許多資源。人類生存與生活需依賴自然環 境中的各種資源，但自然資 源都是有限的，需要珍惜使用。</a:t>
                      </a:r>
                      <a:endParaRPr lang="en-US" altLang="zh-TW" sz="1200" dirty="0" smtClean="0">
                        <a:latin typeface="微軟正黑體" panose="020B0604030504040204" pitchFamily="34" charset="-120"/>
                        <a:ea typeface="微軟正黑體" panose="020B0604030504040204" pitchFamily="34" charset="-120"/>
                      </a:endParaRPr>
                    </a:p>
                    <a:p>
                      <a:pPr>
                        <a:lnSpc>
                          <a:spcPts val="1800"/>
                        </a:lnSpc>
                      </a:pPr>
                      <a:r>
                        <a:rPr lang="en-US" altLang="zh-TW" sz="1200" dirty="0" smtClean="0">
                          <a:latin typeface="微軟正黑體" panose="020B0604030504040204" pitchFamily="34" charset="-120"/>
                          <a:ea typeface="微軟正黑體" panose="020B0604030504040204" pitchFamily="34" charset="-120"/>
                        </a:rPr>
                        <a:t>INg-Ⅱ-2 </a:t>
                      </a:r>
                      <a:r>
                        <a:rPr lang="zh-TW" altLang="en-US" sz="1200" dirty="0" smtClean="0">
                          <a:latin typeface="微軟正黑體" panose="020B0604030504040204" pitchFamily="34" charset="-120"/>
                          <a:ea typeface="微軟正黑體" panose="020B0604030504040204" pitchFamily="34" charset="-120"/>
                        </a:rPr>
                        <a:t>地球資源永續可結合日常生 活中低碳與節水方法做起。 </a:t>
                      </a:r>
                      <a:endParaRPr lang="en-US" altLang="zh-TW" sz="1200" dirty="0" smtClean="0">
                        <a:latin typeface="微軟正黑體" panose="020B0604030504040204" pitchFamily="34" charset="-120"/>
                        <a:ea typeface="微軟正黑體" panose="020B0604030504040204" pitchFamily="34" charset="-120"/>
                      </a:endParaRPr>
                    </a:p>
                    <a:p>
                      <a:pPr>
                        <a:lnSpc>
                          <a:spcPts val="1800"/>
                        </a:lnSpc>
                      </a:pPr>
                      <a:r>
                        <a:rPr lang="en-US" altLang="zh-TW" sz="1200" dirty="0" smtClean="0">
                          <a:latin typeface="微軟正黑體" panose="020B0604030504040204" pitchFamily="34" charset="-120"/>
                          <a:ea typeface="微軟正黑體" panose="020B0604030504040204" pitchFamily="34" charset="-120"/>
                        </a:rPr>
                        <a:t>INg-Ⅱ-3 </a:t>
                      </a:r>
                      <a:r>
                        <a:rPr lang="zh-TW" altLang="en-US" sz="1200" dirty="0" smtClean="0">
                          <a:latin typeface="微軟正黑體" panose="020B0604030504040204" pitchFamily="34" charset="-120"/>
                          <a:ea typeface="微軟正黑體" panose="020B0604030504040204" pitchFamily="34" charset="-120"/>
                        </a:rPr>
                        <a:t>可利用垃圾減量、資源回 收、節約能源等方法來保護環境。 </a:t>
                      </a:r>
                      <a:endParaRPr lang="zh-TW" altLang="en-US" sz="1200" dirty="0">
                        <a:latin typeface="微軟正黑體" panose="020B0604030504040204" pitchFamily="34" charset="-120"/>
                        <a:ea typeface="微軟正黑體" panose="020B0604030504040204" pitchFamily="34" charset="-120"/>
                      </a:endParaRPr>
                    </a:p>
                  </a:txBody>
                  <a:tcPr marL="68580" marR="68580" marT="34290" marB="34290"/>
                </a:tc>
                <a:tc>
                  <a:txBody>
                    <a:bodyPr/>
                    <a:lstStyle/>
                    <a:p>
                      <a:pPr>
                        <a:lnSpc>
                          <a:spcPts val="1800"/>
                        </a:lnSpc>
                      </a:pPr>
                      <a:r>
                        <a:rPr lang="en-US" altLang="zh-TW" sz="1200" dirty="0" smtClean="0">
                          <a:latin typeface="微軟正黑體" panose="020B0604030504040204" pitchFamily="34" charset="-120"/>
                          <a:ea typeface="微軟正黑體" panose="020B0604030504040204" pitchFamily="34" charset="-120"/>
                        </a:rPr>
                        <a:t>INg-Ⅲ-1 </a:t>
                      </a:r>
                      <a:r>
                        <a:rPr lang="zh-TW" altLang="en-US" sz="1200" dirty="0" smtClean="0">
                          <a:latin typeface="微軟正黑體" panose="020B0604030504040204" pitchFamily="34" charset="-120"/>
                          <a:ea typeface="微軟正黑體" panose="020B0604030504040204" pitchFamily="34" charset="-120"/>
                        </a:rPr>
                        <a:t>自然景觀和環境一旦改變或破壞，極難恢復。 </a:t>
                      </a:r>
                      <a:endParaRPr lang="en-US" altLang="zh-TW" sz="1200" dirty="0" smtClean="0">
                        <a:latin typeface="微軟正黑體" panose="020B0604030504040204" pitchFamily="34" charset="-120"/>
                        <a:ea typeface="微軟正黑體" panose="020B0604030504040204" pitchFamily="34" charset="-120"/>
                      </a:endParaRPr>
                    </a:p>
                    <a:p>
                      <a:pPr>
                        <a:lnSpc>
                          <a:spcPts val="1800"/>
                        </a:lnSpc>
                      </a:pPr>
                      <a:r>
                        <a:rPr lang="en-US" altLang="zh-TW" sz="1200" dirty="0" smtClean="0">
                          <a:latin typeface="微軟正黑體" panose="020B0604030504040204" pitchFamily="34" charset="-120"/>
                          <a:ea typeface="微軟正黑體" panose="020B0604030504040204" pitchFamily="34" charset="-120"/>
                        </a:rPr>
                        <a:t>INg-Ⅲ-2 </a:t>
                      </a:r>
                      <a:r>
                        <a:rPr lang="zh-TW" altLang="en-US" sz="1200" dirty="0" smtClean="0">
                          <a:latin typeface="微軟正黑體" panose="020B0604030504040204" pitchFamily="34" charset="-120"/>
                          <a:ea typeface="微軟正黑體" panose="020B0604030504040204" pitchFamily="34" charset="-120"/>
                        </a:rPr>
                        <a:t>人類活動與其他生物的活動會相互影響，不當引進外來 物種可能造成經濟損失和生態破壞。</a:t>
                      </a:r>
                      <a:endParaRPr lang="en-US" altLang="zh-TW" sz="1200" dirty="0" smtClean="0">
                        <a:latin typeface="微軟正黑體" panose="020B0604030504040204" pitchFamily="34" charset="-120"/>
                        <a:ea typeface="微軟正黑體" panose="020B0604030504040204" pitchFamily="34" charset="-120"/>
                      </a:endParaRPr>
                    </a:p>
                    <a:p>
                      <a:pPr>
                        <a:lnSpc>
                          <a:spcPts val="1800"/>
                        </a:lnSpc>
                      </a:pPr>
                      <a:r>
                        <a:rPr lang="zh-TW" altLang="en-US" sz="1200" dirty="0" smtClean="0">
                          <a:latin typeface="微軟正黑體" panose="020B0604030504040204" pitchFamily="34" charset="-120"/>
                          <a:ea typeface="微軟正黑體" panose="020B0604030504040204" pitchFamily="34" charset="-120"/>
                        </a:rPr>
                        <a:t> </a:t>
                      </a:r>
                      <a:r>
                        <a:rPr lang="en-US" altLang="zh-TW" sz="1200" dirty="0" smtClean="0">
                          <a:latin typeface="微軟正黑體" panose="020B0604030504040204" pitchFamily="34" charset="-120"/>
                          <a:ea typeface="微軟正黑體" panose="020B0604030504040204" pitchFamily="34" charset="-120"/>
                        </a:rPr>
                        <a:t>INg-Ⅲ-3 </a:t>
                      </a:r>
                      <a:r>
                        <a:rPr lang="zh-TW" altLang="en-US" sz="1200" dirty="0" smtClean="0">
                          <a:latin typeface="微軟正黑體" panose="020B0604030504040204" pitchFamily="34" charset="-120"/>
                          <a:ea typeface="微軟正黑體" panose="020B0604030504040204" pitchFamily="34" charset="-120"/>
                        </a:rPr>
                        <a:t>生物多樣性對人類的重要 性，而氣候變遷將對生物生存造成影響。 </a:t>
                      </a:r>
                      <a:endParaRPr lang="en-US" altLang="zh-TW" sz="1200" dirty="0" smtClean="0">
                        <a:latin typeface="微軟正黑體" panose="020B0604030504040204" pitchFamily="34" charset="-120"/>
                        <a:ea typeface="微軟正黑體" panose="020B0604030504040204" pitchFamily="34" charset="-120"/>
                      </a:endParaRPr>
                    </a:p>
                    <a:p>
                      <a:pPr>
                        <a:lnSpc>
                          <a:spcPts val="1800"/>
                        </a:lnSpc>
                      </a:pPr>
                      <a:r>
                        <a:rPr lang="en-US" altLang="zh-TW" sz="1200" dirty="0" smtClean="0">
                          <a:latin typeface="微軟正黑體" panose="020B0604030504040204" pitchFamily="34" charset="-120"/>
                          <a:ea typeface="微軟正黑體" panose="020B0604030504040204" pitchFamily="34" charset="-120"/>
                        </a:rPr>
                        <a:t>INg-Ⅲ-4 </a:t>
                      </a:r>
                      <a:r>
                        <a:rPr lang="zh-TW" altLang="en-US" sz="1200" dirty="0" smtClean="0">
                          <a:latin typeface="微軟正黑體" panose="020B0604030504040204" pitchFamily="34" charset="-120"/>
                          <a:ea typeface="微軟正黑體" panose="020B0604030504040204" pitchFamily="34" charset="-120"/>
                        </a:rPr>
                        <a:t>人類的活動會造成氣候變 遷，加劇對生態與環境的影響。</a:t>
                      </a:r>
                      <a:endParaRPr lang="en-US" altLang="zh-TW" sz="1200" dirty="0" smtClean="0">
                        <a:latin typeface="微軟正黑體" panose="020B0604030504040204" pitchFamily="34" charset="-120"/>
                        <a:ea typeface="微軟正黑體" panose="020B0604030504040204" pitchFamily="34" charset="-120"/>
                      </a:endParaRPr>
                    </a:p>
                    <a:p>
                      <a:pPr>
                        <a:lnSpc>
                          <a:spcPts val="1800"/>
                        </a:lnSpc>
                      </a:pPr>
                      <a:r>
                        <a:rPr lang="en-US" altLang="zh-TW" sz="1200" dirty="0" smtClean="0">
                          <a:latin typeface="微軟正黑體" panose="020B0604030504040204" pitchFamily="34" charset="-120"/>
                          <a:ea typeface="微軟正黑體" panose="020B0604030504040204" pitchFamily="34" charset="-120"/>
                        </a:rPr>
                        <a:t>INg-Ⅲ-5 </a:t>
                      </a:r>
                      <a:r>
                        <a:rPr lang="zh-TW" altLang="en-US" sz="1200" dirty="0" smtClean="0">
                          <a:latin typeface="微軟正黑體" panose="020B0604030504040204" pitchFamily="34" charset="-120"/>
                          <a:ea typeface="微軟正黑體" panose="020B0604030504040204" pitchFamily="34" charset="-120"/>
                        </a:rPr>
                        <a:t>能源的使用與地球永續發 展息息相關。 </a:t>
                      </a:r>
                      <a:endParaRPr lang="en-US" altLang="zh-TW" sz="1200" dirty="0" smtClean="0">
                        <a:latin typeface="微軟正黑體" panose="020B0604030504040204" pitchFamily="34" charset="-120"/>
                        <a:ea typeface="微軟正黑體" panose="020B0604030504040204" pitchFamily="34" charset="-120"/>
                      </a:endParaRPr>
                    </a:p>
                    <a:p>
                      <a:pPr>
                        <a:lnSpc>
                          <a:spcPts val="1800"/>
                        </a:lnSpc>
                      </a:pPr>
                      <a:r>
                        <a:rPr lang="en-US" altLang="zh-TW" sz="1200" dirty="0" smtClean="0">
                          <a:latin typeface="微軟正黑體" panose="020B0604030504040204" pitchFamily="34" charset="-120"/>
                          <a:ea typeface="微軟正黑體" panose="020B0604030504040204" pitchFamily="34" charset="-120"/>
                        </a:rPr>
                        <a:t>INg-Ⅲ-6 </a:t>
                      </a:r>
                      <a:r>
                        <a:rPr lang="zh-TW" altLang="en-US" sz="1200" dirty="0" smtClean="0">
                          <a:latin typeface="微軟正黑體" panose="020B0604030504040204" pitchFamily="34" charset="-120"/>
                          <a:ea typeface="微軟正黑體" panose="020B0604030504040204" pitchFamily="34" charset="-120"/>
                        </a:rPr>
                        <a:t>碳足跡與水足跡所代表環境的意涵。 </a:t>
                      </a:r>
                      <a:endParaRPr lang="en-US" altLang="zh-TW" sz="1200" dirty="0" smtClean="0">
                        <a:latin typeface="微軟正黑體" panose="020B0604030504040204" pitchFamily="34" charset="-120"/>
                        <a:ea typeface="微軟正黑體" panose="020B0604030504040204" pitchFamily="34" charset="-120"/>
                      </a:endParaRPr>
                    </a:p>
                    <a:p>
                      <a:pPr>
                        <a:lnSpc>
                          <a:spcPts val="1800"/>
                        </a:lnSpc>
                      </a:pPr>
                      <a:r>
                        <a:rPr lang="en-US" altLang="zh-TW" sz="1200" dirty="0" smtClean="0">
                          <a:latin typeface="微軟正黑體" panose="020B0604030504040204" pitchFamily="34" charset="-120"/>
                          <a:ea typeface="微軟正黑體" panose="020B0604030504040204" pitchFamily="34" charset="-120"/>
                        </a:rPr>
                        <a:t>INg-Ⅲ-7 </a:t>
                      </a:r>
                      <a:r>
                        <a:rPr lang="zh-TW" altLang="en-US" sz="1200" dirty="0" smtClean="0">
                          <a:latin typeface="微軟正黑體" panose="020B0604030504040204" pitchFamily="34" charset="-120"/>
                          <a:ea typeface="微軟正黑體" panose="020B0604030504040204" pitchFamily="34" charset="-120"/>
                        </a:rPr>
                        <a:t>人類行為的改變可以減緩氣候變遷所造成的衝擊與影響。</a:t>
                      </a:r>
                      <a:endParaRPr lang="zh-TW" altLang="en-US" sz="1200" dirty="0">
                        <a:latin typeface="微軟正黑體" panose="020B0604030504040204" pitchFamily="34" charset="-120"/>
                        <a:ea typeface="微軟正黑體" panose="020B0604030504040204" pitchFamily="34" charset="-120"/>
                      </a:endParaRPr>
                    </a:p>
                  </a:txBody>
                  <a:tcPr marL="68580" marR="68580" marT="34290" marB="34290"/>
                </a:tc>
              </a:tr>
            </a:tbl>
          </a:graphicData>
        </a:graphic>
      </p:graphicFrame>
      <p:graphicFrame>
        <p:nvGraphicFramePr>
          <p:cNvPr id="22" name="表格 21"/>
          <p:cNvGraphicFramePr>
            <a:graphicFrameLocks noGrp="1"/>
          </p:cNvGraphicFramePr>
          <p:nvPr>
            <p:extLst/>
          </p:nvPr>
        </p:nvGraphicFramePr>
        <p:xfrm>
          <a:off x="182493" y="2320529"/>
          <a:ext cx="3846296" cy="4455160"/>
        </p:xfrm>
        <a:graphic>
          <a:graphicData uri="http://schemas.openxmlformats.org/drawingml/2006/table">
            <a:tbl>
              <a:tblPr firstRow="1" bandRow="1">
                <a:tableStyleId>{5C22544A-7EE6-4342-B048-85BDC9FD1C3A}</a:tableStyleId>
              </a:tblPr>
              <a:tblGrid>
                <a:gridCol w="369588"/>
                <a:gridCol w="407041"/>
                <a:gridCol w="703841"/>
                <a:gridCol w="2365826"/>
              </a:tblGrid>
              <a:tr h="480060">
                <a:tc>
                  <a:txBody>
                    <a:bodyPr/>
                    <a:lstStyle/>
                    <a:p>
                      <a:pPr algn="ctr">
                        <a:lnSpc>
                          <a:spcPts val="2600"/>
                        </a:lnSpc>
                      </a:pPr>
                      <a:r>
                        <a:rPr lang="zh-TW" altLang="en-US" sz="1400" dirty="0" smtClean="0">
                          <a:latin typeface="微軟正黑體" panose="020B0604030504040204" pitchFamily="34" charset="-120"/>
                          <a:ea typeface="微軟正黑體" panose="020B0604030504040204" pitchFamily="34" charset="-120"/>
                        </a:rPr>
                        <a:t>項目</a:t>
                      </a:r>
                      <a:endParaRPr lang="zh-TW" altLang="en-US" sz="1400" dirty="0">
                        <a:latin typeface="微軟正黑體" panose="020B0604030504040204" pitchFamily="34" charset="-120"/>
                        <a:ea typeface="微軟正黑體" panose="020B0604030504040204" pitchFamily="34" charset="-120"/>
                      </a:endParaRPr>
                    </a:p>
                  </a:txBody>
                  <a:tcPr marL="68580" marR="68580" marT="34290" marB="34290"/>
                </a:tc>
                <a:tc>
                  <a:txBody>
                    <a:bodyPr/>
                    <a:lstStyle/>
                    <a:p>
                      <a:pPr algn="ctr">
                        <a:lnSpc>
                          <a:spcPts val="2600"/>
                        </a:lnSpc>
                      </a:pPr>
                      <a:r>
                        <a:rPr lang="zh-TW" altLang="en-US" sz="1400" dirty="0" smtClean="0">
                          <a:latin typeface="微軟正黑體" panose="020B0604030504040204" pitchFamily="34" charset="-120"/>
                          <a:ea typeface="微軟正黑體" panose="020B0604030504040204" pitchFamily="34" charset="-120"/>
                        </a:rPr>
                        <a:t>子項</a:t>
                      </a:r>
                      <a:endParaRPr lang="zh-TW" altLang="en-US" sz="1400" dirty="0">
                        <a:latin typeface="微軟正黑體" panose="020B0604030504040204" pitchFamily="34" charset="-120"/>
                        <a:ea typeface="微軟正黑體" panose="020B0604030504040204" pitchFamily="34" charset="-120"/>
                      </a:endParaRPr>
                    </a:p>
                  </a:txBody>
                  <a:tcPr marL="68580" marR="68580" marT="34290" marB="34290"/>
                </a:tc>
                <a:tc>
                  <a:txBody>
                    <a:bodyPr/>
                    <a:lstStyle/>
                    <a:p>
                      <a:pPr algn="ctr">
                        <a:lnSpc>
                          <a:spcPts val="2600"/>
                        </a:lnSpc>
                      </a:pPr>
                      <a:r>
                        <a:rPr lang="zh-TW" altLang="en-US" sz="1400" dirty="0" smtClean="0">
                          <a:latin typeface="微軟正黑體" panose="020B0604030504040204" pitchFamily="34" charset="-120"/>
                          <a:ea typeface="微軟正黑體" panose="020B0604030504040204" pitchFamily="34" charset="-120"/>
                        </a:rPr>
                        <a:t>第二學習階段</a:t>
                      </a:r>
                      <a:endParaRPr lang="zh-TW" altLang="en-US" sz="1400" dirty="0">
                        <a:latin typeface="微軟正黑體" panose="020B0604030504040204" pitchFamily="34" charset="-120"/>
                        <a:ea typeface="微軟正黑體" panose="020B0604030504040204" pitchFamily="34" charset="-120"/>
                      </a:endParaRPr>
                    </a:p>
                  </a:txBody>
                  <a:tcPr marL="68580" marR="68580" marT="34290" marB="34290"/>
                </a:tc>
                <a:tc>
                  <a:txBody>
                    <a:bodyPr/>
                    <a:lstStyle/>
                    <a:p>
                      <a:pPr algn="ctr">
                        <a:lnSpc>
                          <a:spcPts val="2600"/>
                        </a:lnSpc>
                      </a:pPr>
                      <a:r>
                        <a:rPr lang="zh-TW" altLang="en-US" sz="1400" dirty="0" smtClean="0">
                          <a:latin typeface="微軟正黑體" panose="020B0604030504040204" pitchFamily="34" charset="-120"/>
                          <a:ea typeface="微軟正黑體" panose="020B0604030504040204" pitchFamily="34" charset="-120"/>
                        </a:rPr>
                        <a:t>第三學習階段</a:t>
                      </a:r>
                      <a:endParaRPr lang="zh-TW" altLang="en-US" sz="1400" dirty="0">
                        <a:latin typeface="微軟正黑體" panose="020B0604030504040204" pitchFamily="34" charset="-120"/>
                        <a:ea typeface="微軟正黑體" panose="020B0604030504040204" pitchFamily="34" charset="-120"/>
                      </a:endParaRPr>
                    </a:p>
                  </a:txBody>
                  <a:tcPr marL="68580" marR="68580" marT="34290" marB="34290"/>
                </a:tc>
              </a:tr>
              <a:tr h="2811780">
                <a:tc>
                  <a:txBody>
                    <a:bodyPr/>
                    <a:lstStyle/>
                    <a:p>
                      <a:pPr algn="ctr">
                        <a:lnSpc>
                          <a:spcPts val="1800"/>
                        </a:lnSpc>
                      </a:pPr>
                      <a:r>
                        <a:rPr lang="zh-TW" altLang="en-US" sz="1400" dirty="0" smtClean="0">
                          <a:latin typeface="微軟正黑體" panose="020B0604030504040204" pitchFamily="34" charset="-120"/>
                          <a:ea typeface="微軟正黑體" panose="020B0604030504040204" pitchFamily="34" charset="-120"/>
                        </a:rPr>
                        <a:t>探究能力</a:t>
                      </a:r>
                      <a:endParaRPr lang="en-US" altLang="zh-TW" sz="1400" dirty="0" smtClean="0">
                        <a:latin typeface="微軟正黑體" panose="020B0604030504040204" pitchFamily="34" charset="-120"/>
                        <a:ea typeface="微軟正黑體" panose="020B0604030504040204" pitchFamily="34" charset="-120"/>
                      </a:endParaRPr>
                    </a:p>
                    <a:p>
                      <a:pPr algn="ctr">
                        <a:lnSpc>
                          <a:spcPts val="1800"/>
                        </a:lnSpc>
                      </a:pPr>
                      <a:r>
                        <a:rPr lang="zh-TW" altLang="zh-TW" sz="1400" dirty="0" smtClean="0">
                          <a:latin typeface="微軟正黑體" panose="020B0604030504040204" pitchFamily="34" charset="-120"/>
                          <a:ea typeface="微軟正黑體" panose="020B0604030504040204" pitchFamily="34" charset="-120"/>
                        </a:rPr>
                        <a:t>︱</a:t>
                      </a:r>
                      <a:endParaRPr lang="en-US" altLang="zh-TW" sz="1400" dirty="0" smtClean="0">
                        <a:latin typeface="微軟正黑體" panose="020B0604030504040204" pitchFamily="34" charset="-120"/>
                        <a:ea typeface="微軟正黑體" panose="020B0604030504040204" pitchFamily="34" charset="-120"/>
                      </a:endParaRPr>
                    </a:p>
                    <a:p>
                      <a:pPr algn="ctr">
                        <a:lnSpc>
                          <a:spcPts val="1800"/>
                        </a:lnSpc>
                      </a:pPr>
                      <a:r>
                        <a:rPr lang="zh-TW" altLang="en-US" sz="1400" dirty="0" smtClean="0">
                          <a:latin typeface="微軟正黑體" panose="020B0604030504040204" pitchFamily="34" charset="-120"/>
                          <a:ea typeface="微軟正黑體" panose="020B0604030504040204" pitchFamily="34" charset="-120"/>
                        </a:rPr>
                        <a:t>思考智能</a:t>
                      </a:r>
                      <a:endParaRPr lang="en-US" altLang="zh-TW" sz="1400" dirty="0" smtClean="0">
                        <a:latin typeface="微軟正黑體" panose="020B0604030504040204" pitchFamily="34" charset="-120"/>
                        <a:ea typeface="微軟正黑體" panose="020B0604030504040204" pitchFamily="34" charset="-120"/>
                      </a:endParaRPr>
                    </a:p>
                    <a:p>
                      <a:pPr marL="0" marR="0" indent="0" algn="ctr" defTabSz="914400" rtl="0" eaLnBrk="1" fontAlgn="auto" latinLnBrk="0" hangingPunct="1">
                        <a:lnSpc>
                          <a:spcPts val="1800"/>
                        </a:lnSpc>
                        <a:spcBef>
                          <a:spcPts val="0"/>
                        </a:spcBef>
                        <a:spcAft>
                          <a:spcPts val="0"/>
                        </a:spcAft>
                        <a:buClrTx/>
                        <a:buSzTx/>
                        <a:buFontTx/>
                        <a:buNone/>
                        <a:tabLst/>
                        <a:defRPr/>
                      </a:pPr>
                      <a:r>
                        <a:rPr lang="en-US" altLang="zh-TW" sz="1400" kern="1200" dirty="0" smtClean="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(t)</a:t>
                      </a:r>
                      <a:endParaRPr lang="zh-TW" altLang="en-US" sz="1400" kern="1200" dirty="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34290" marB="34290"/>
                </a:tc>
                <a:tc>
                  <a:txBody>
                    <a:bodyPr/>
                    <a:lstStyle/>
                    <a:p>
                      <a:pPr algn="ctr">
                        <a:lnSpc>
                          <a:spcPts val="1800"/>
                        </a:lnSpc>
                      </a:pPr>
                      <a:r>
                        <a:rPr lang="zh-TW" altLang="en-US" sz="1400" dirty="0" smtClean="0">
                          <a:latin typeface="微軟正黑體" panose="020B0604030504040204" pitchFamily="34" charset="-120"/>
                          <a:ea typeface="微軟正黑體" panose="020B0604030504040204" pitchFamily="34" charset="-120"/>
                        </a:rPr>
                        <a:t>想像創造</a:t>
                      </a:r>
                      <a:r>
                        <a:rPr lang="en-US" altLang="zh-TW" sz="1400" dirty="0" smtClean="0">
                          <a:latin typeface="微軟正黑體" panose="020B0604030504040204" pitchFamily="34" charset="-120"/>
                          <a:ea typeface="微軟正黑體" panose="020B0604030504040204" pitchFamily="34" charset="-120"/>
                        </a:rPr>
                        <a:t>(</a:t>
                      </a:r>
                      <a:r>
                        <a:rPr lang="en-US" altLang="zh-TW" sz="1400" kern="1200" dirty="0" err="1" smtClean="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i</a:t>
                      </a:r>
                      <a:r>
                        <a:rPr lang="en-US" altLang="zh-TW" sz="1400" dirty="0" smtClean="0">
                          <a:latin typeface="微軟正黑體" panose="020B0604030504040204" pitchFamily="34" charset="-120"/>
                          <a:ea typeface="微軟正黑體" panose="020B0604030504040204" pitchFamily="34" charset="-120"/>
                        </a:rPr>
                        <a:t>)</a:t>
                      </a:r>
                      <a:endParaRPr lang="zh-TW" altLang="en-US" sz="1400" dirty="0">
                        <a:latin typeface="微軟正黑體" panose="020B0604030504040204" pitchFamily="34" charset="-120"/>
                        <a:ea typeface="微軟正黑體" panose="020B0604030504040204" pitchFamily="34" charset="-120"/>
                      </a:endParaRPr>
                    </a:p>
                  </a:txBody>
                  <a:tcPr marL="68580" marR="68580" marT="34290" marB="34290"/>
                </a:tc>
                <a:tc>
                  <a:txBody>
                    <a:bodyPr/>
                    <a:lstStyle/>
                    <a:p>
                      <a:pPr marL="0" marR="0" indent="0" algn="ctr" defTabSz="914400" rtl="0" eaLnBrk="1" fontAlgn="auto" latinLnBrk="0" hangingPunct="1">
                        <a:lnSpc>
                          <a:spcPts val="1800"/>
                        </a:lnSpc>
                        <a:spcBef>
                          <a:spcPts val="0"/>
                        </a:spcBef>
                        <a:spcAft>
                          <a:spcPts val="0"/>
                        </a:spcAft>
                        <a:buClrTx/>
                        <a:buSzTx/>
                        <a:buFontTx/>
                        <a:buNone/>
                        <a:tabLst/>
                        <a:defRPr/>
                      </a:pPr>
                      <a:r>
                        <a:rPr lang="en-US" altLang="zh-TW" sz="1400" kern="1200" dirty="0" smtClean="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ti-II-1</a:t>
                      </a:r>
                    </a:p>
                    <a:p>
                      <a:pPr marL="0" marR="0" indent="0" algn="l" defTabSz="914400" rtl="0" eaLnBrk="1" fontAlgn="auto" latinLnBrk="0" hangingPunct="1">
                        <a:lnSpc>
                          <a:spcPts val="1800"/>
                        </a:lnSpc>
                        <a:spcBef>
                          <a:spcPts val="0"/>
                        </a:spcBef>
                        <a:spcAft>
                          <a:spcPts val="0"/>
                        </a:spcAft>
                        <a:buClrTx/>
                        <a:buSzTx/>
                        <a:buFontTx/>
                        <a:buNone/>
                        <a:tabLst/>
                        <a:defRPr/>
                      </a:pPr>
                      <a:r>
                        <a:rPr lang="zh-TW" altLang="en-US" sz="1400" dirty="0" smtClean="0">
                          <a:latin typeface="微軟正黑體" panose="020B0604030504040204" pitchFamily="34" charset="-120"/>
                          <a:ea typeface="微軟正黑體" panose="020B0604030504040204" pitchFamily="34" charset="-120"/>
                        </a:rPr>
                        <a:t>能在指導下觀察日常生活現象的規律性，並運用想像力與好奇心，了解及描述自然環境的現象。</a:t>
                      </a:r>
                      <a:endParaRPr lang="en-US" altLang="zh-TW" sz="1400" dirty="0" smtClean="0">
                        <a:latin typeface="微軟正黑體" panose="020B0604030504040204" pitchFamily="34" charset="-120"/>
                        <a:ea typeface="微軟正黑體" panose="020B0604030504040204" pitchFamily="34" charset="-120"/>
                      </a:endParaRPr>
                    </a:p>
                    <a:p>
                      <a:pPr>
                        <a:lnSpc>
                          <a:spcPts val="1800"/>
                        </a:lnSpc>
                      </a:pPr>
                      <a:endParaRPr lang="zh-TW" altLang="en-US" sz="1400" dirty="0">
                        <a:latin typeface="微軟正黑體" panose="020B0604030504040204" pitchFamily="34" charset="-120"/>
                        <a:ea typeface="微軟正黑體" panose="020B0604030504040204" pitchFamily="34" charset="-120"/>
                      </a:endParaRPr>
                    </a:p>
                  </a:txBody>
                  <a:tcPr marL="68580" marR="68580" marT="34290" marB="34290"/>
                </a:tc>
                <a:tc>
                  <a:txBody>
                    <a:bodyPr/>
                    <a:lstStyle/>
                    <a:p>
                      <a:pPr marL="0" marR="0" indent="0" algn="ctr" defTabSz="914400" rtl="0" eaLnBrk="1" fontAlgn="auto" latinLnBrk="0" hangingPunct="1">
                        <a:lnSpc>
                          <a:spcPts val="1800"/>
                        </a:lnSpc>
                        <a:spcBef>
                          <a:spcPts val="0"/>
                        </a:spcBef>
                        <a:spcAft>
                          <a:spcPts val="0"/>
                        </a:spcAft>
                        <a:buClrTx/>
                        <a:buSzTx/>
                        <a:buFontTx/>
                        <a:buNone/>
                        <a:tabLst/>
                        <a:defRPr/>
                      </a:pPr>
                      <a:r>
                        <a:rPr lang="en-US" altLang="zh-TW" sz="1400" dirty="0" smtClean="0">
                          <a:latin typeface="微軟正黑體" panose="020B0604030504040204" pitchFamily="34" charset="-120"/>
                          <a:ea typeface="微軟正黑體" panose="020B0604030504040204" pitchFamily="34" charset="-120"/>
                          <a:cs typeface="Times New Roman" panose="02020603050405020304" pitchFamily="18" charset="0"/>
                        </a:rPr>
                        <a:t>ti-III-1</a:t>
                      </a:r>
                    </a:p>
                    <a:p>
                      <a:pPr marL="0" marR="0" indent="0" algn="l" defTabSz="914400" rtl="0" eaLnBrk="1" fontAlgn="auto" latinLnBrk="0" hangingPunct="1">
                        <a:lnSpc>
                          <a:spcPts val="1800"/>
                        </a:lnSpc>
                        <a:spcBef>
                          <a:spcPts val="0"/>
                        </a:spcBef>
                        <a:spcAft>
                          <a:spcPts val="0"/>
                        </a:spcAft>
                        <a:buClrTx/>
                        <a:buSzTx/>
                        <a:buFontTx/>
                        <a:buNone/>
                        <a:tabLst/>
                        <a:defRPr/>
                      </a:pPr>
                      <a:r>
                        <a:rPr lang="zh-TW" altLang="en-US" sz="1400" dirty="0" smtClean="0">
                          <a:latin typeface="微軟正黑體" panose="020B0604030504040204" pitchFamily="34" charset="-120"/>
                          <a:ea typeface="微軟正黑體" panose="020B0604030504040204" pitchFamily="34" charset="-120"/>
                        </a:rPr>
                        <a:t>能運用號起薪察覺日常生活現象的規律性會因為某些改變而產生差異，並能依據已知的科學知識科學方法想像可能發生的事情，已察覺不同的方法，也常能做出不同的成品。</a:t>
                      </a:r>
                      <a:endParaRPr lang="en-US" altLang="zh-TW" sz="1400" dirty="0" smtClean="0">
                        <a:latin typeface="微軟正黑體" panose="020B0604030504040204" pitchFamily="34" charset="-120"/>
                        <a:ea typeface="微軟正黑體" panose="020B0604030504040204" pitchFamily="34" charset="-120"/>
                      </a:endParaRPr>
                    </a:p>
                    <a:p>
                      <a:pPr>
                        <a:lnSpc>
                          <a:spcPts val="1800"/>
                        </a:lnSpc>
                      </a:pPr>
                      <a:endParaRPr lang="zh-TW" altLang="en-US" sz="1400" dirty="0">
                        <a:latin typeface="微軟正黑體" panose="020B0604030504040204" pitchFamily="34" charset="-120"/>
                        <a:ea typeface="微軟正黑體" panose="020B0604030504040204" pitchFamily="34" charset="-120"/>
                      </a:endParaRPr>
                    </a:p>
                  </a:txBody>
                  <a:tcPr marL="68580" marR="68580" marT="34290" marB="34290"/>
                </a:tc>
              </a:tr>
            </a:tbl>
          </a:graphicData>
        </a:graphic>
      </p:graphicFrame>
      <p:sp>
        <p:nvSpPr>
          <p:cNvPr id="8" name="投影片編號版面配置區 3"/>
          <p:cNvSpPr txBox="1">
            <a:spLocks/>
          </p:cNvSpPr>
          <p:nvPr/>
        </p:nvSpPr>
        <p:spPr>
          <a:xfrm>
            <a:off x="7086600" y="6492875"/>
            <a:ext cx="2057400" cy="365125"/>
          </a:xfrm>
          <a:prstGeom prst="rect">
            <a:avLst/>
          </a:prstGeom>
        </p:spPr>
        <p:txBody>
          <a:bodyPr vert="horz" wrap="square" lIns="91440" tIns="45720" rIns="91440" bIns="45720" numCol="1" anchor="ctr" anchorCtr="0" compatLnSpc="1">
            <a:prstTxWarp prst="textNoShape">
              <a:avLst/>
            </a:prstTxWarp>
          </a:bodyPr>
          <a:lstStyle>
            <a:defPPr>
              <a:defRPr lang="zh-TW"/>
            </a:defPPr>
            <a:lvl1pPr algn="r" rtl="0" eaLnBrk="1" fontAlgn="base" hangingPunct="1">
              <a:spcBef>
                <a:spcPct val="0"/>
              </a:spcBef>
              <a:spcAft>
                <a:spcPct val="0"/>
              </a:spcAft>
              <a:defRPr sz="1200" kern="1200">
                <a:solidFill>
                  <a:srgbClr val="898989"/>
                </a:solidFill>
                <a:latin typeface="Calibri" panose="020F0502020204030204" pitchFamily="34" charset="0"/>
                <a:ea typeface="新細明體" panose="02020500000000000000" pitchFamily="18" charset="-120"/>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5pPr>
            <a:lvl6pPr marL="22860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6pPr>
            <a:lvl7pPr marL="27432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7pPr>
            <a:lvl8pPr marL="32004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8pPr>
            <a:lvl9pPr marL="36576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9pPr>
          </a:lstStyle>
          <a:p>
            <a:pPr>
              <a:defRPr/>
            </a:pPr>
            <a:r>
              <a:rPr lang="en-US" altLang="zh-TW" dirty="0" smtClean="0"/>
              <a:t>32</a:t>
            </a:r>
            <a:endParaRPr lang="zh-TW" altLang="en-US" dirty="0"/>
          </a:p>
        </p:txBody>
      </p:sp>
    </p:spTree>
    <p:extLst>
      <p:ext uri="{BB962C8B-B14F-4D97-AF65-F5344CB8AC3E}">
        <p14:creationId xmlns:p14="http://schemas.microsoft.com/office/powerpoint/2010/main" val="4684252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67729" y="341601"/>
            <a:ext cx="6146006" cy="994172"/>
          </a:xfrm>
        </p:spPr>
        <p:txBody>
          <a:bodyPr rtlCol="0">
            <a:normAutofit/>
          </a:bodyPr>
          <a:lstStyle/>
          <a:p>
            <a:pPr algn="ctr">
              <a:defRPr/>
            </a:pPr>
            <a:r>
              <a:rPr lang="zh-TW" altLang="en-US" b="1" spc="300" dirty="0" smtClean="0">
                <a:solidFill>
                  <a:srgbClr val="FF9900"/>
                </a:solidFill>
                <a:effectLst>
                  <a:outerShdw blurRad="38100" dist="38100" dir="2700000" algn="tl">
                    <a:srgbClr val="000000">
                      <a:alpha val="43137"/>
                    </a:srgbClr>
                  </a:outerShdw>
                </a:effectLst>
                <a:latin typeface="微軟正黑體" pitchFamily="34" charset="-120"/>
                <a:ea typeface="微軟正黑體" pitchFamily="34" charset="-120"/>
                <a:cs typeface="+mn-cs"/>
              </a:rPr>
              <a:t>國民中學 </a:t>
            </a:r>
            <a:r>
              <a:rPr lang="zh-TW" altLang="en-US" sz="4000" b="1" spc="400"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學習</a:t>
            </a:r>
            <a:r>
              <a:rPr lang="zh-TW" altLang="en-US" sz="40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重點要旨</a:t>
            </a:r>
          </a:p>
        </p:txBody>
      </p:sp>
      <p:graphicFrame>
        <p:nvGraphicFramePr>
          <p:cNvPr id="3" name="資料庫圖表 2"/>
          <p:cNvGraphicFramePr/>
          <p:nvPr>
            <p:extLst>
              <p:ext uri="{D42A27DB-BD31-4B8C-83A1-F6EECF244321}">
                <p14:modId xmlns:p14="http://schemas.microsoft.com/office/powerpoint/2010/main" val="2168377266"/>
              </p:ext>
            </p:extLst>
          </p:nvPr>
        </p:nvGraphicFramePr>
        <p:xfrm>
          <a:off x="287799" y="1435627"/>
          <a:ext cx="8652539" cy="46435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圖片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4966" y="128795"/>
            <a:ext cx="1493522" cy="1306832"/>
          </a:xfrm>
          <a:prstGeom prst="rect">
            <a:avLst/>
          </a:prstGeom>
        </p:spPr>
      </p:pic>
      <p:graphicFrame>
        <p:nvGraphicFramePr>
          <p:cNvPr id="20" name="表格 19"/>
          <p:cNvGraphicFramePr>
            <a:graphicFrameLocks noGrp="1"/>
          </p:cNvGraphicFramePr>
          <p:nvPr>
            <p:extLst>
              <p:ext uri="{D42A27DB-BD31-4B8C-83A1-F6EECF244321}">
                <p14:modId xmlns:p14="http://schemas.microsoft.com/office/powerpoint/2010/main" val="179133784"/>
              </p:ext>
            </p:extLst>
          </p:nvPr>
        </p:nvGraphicFramePr>
        <p:xfrm>
          <a:off x="4072468" y="2320529"/>
          <a:ext cx="4867872" cy="3589204"/>
        </p:xfrm>
        <a:graphic>
          <a:graphicData uri="http://schemas.openxmlformats.org/drawingml/2006/table">
            <a:tbl>
              <a:tblPr firstRow="1" bandRow="1">
                <a:tableStyleId>{5C22544A-7EE6-4342-B048-85BDC9FD1C3A}</a:tableStyleId>
              </a:tblPr>
              <a:tblGrid>
                <a:gridCol w="488208"/>
                <a:gridCol w="1493123"/>
                <a:gridCol w="2886541"/>
              </a:tblGrid>
              <a:tr h="454633">
                <a:tc>
                  <a:txBody>
                    <a:bodyPr/>
                    <a:lstStyle/>
                    <a:p>
                      <a:pPr algn="ctr"/>
                      <a:r>
                        <a:rPr lang="zh-TW" altLang="en-US" sz="1200" dirty="0" smtClean="0">
                          <a:latin typeface="微軟正黑體" panose="020B0604030504040204" pitchFamily="34" charset="-120"/>
                          <a:ea typeface="微軟正黑體" panose="020B0604030504040204" pitchFamily="34" charset="-120"/>
                        </a:rPr>
                        <a:t>跨科概念</a:t>
                      </a:r>
                      <a:endParaRPr lang="zh-TW" altLang="en-US" sz="1200" dirty="0">
                        <a:latin typeface="微軟正黑體" panose="020B0604030504040204" pitchFamily="34" charset="-120"/>
                        <a:ea typeface="微軟正黑體" panose="020B0604030504040204" pitchFamily="34" charset="-120"/>
                      </a:endParaRPr>
                    </a:p>
                  </a:txBody>
                  <a:tcPr marL="68580" marR="68580" marT="34290" marB="34290" anchor="ctr"/>
                </a:tc>
                <a:tc>
                  <a:txBody>
                    <a:bodyPr/>
                    <a:lstStyle/>
                    <a:p>
                      <a:pPr algn="ctr"/>
                      <a:r>
                        <a:rPr lang="zh-TW" altLang="en-US" sz="1200" dirty="0" smtClean="0">
                          <a:latin typeface="微軟正黑體" panose="020B0604030504040204" pitchFamily="34" charset="-120"/>
                          <a:ea typeface="微軟正黑體" panose="020B0604030504040204" pitchFamily="34" charset="-120"/>
                        </a:rPr>
                        <a:t>次主題</a:t>
                      </a:r>
                      <a:endParaRPr lang="zh-TW" altLang="en-US" sz="1200" dirty="0">
                        <a:latin typeface="微軟正黑體" panose="020B0604030504040204" pitchFamily="34" charset="-120"/>
                        <a:ea typeface="微軟正黑體" panose="020B0604030504040204" pitchFamily="34" charset="-120"/>
                      </a:endParaRPr>
                    </a:p>
                  </a:txBody>
                  <a:tcPr marL="68580" marR="68580" marT="34290" marB="34290" anchor="ctr"/>
                </a:tc>
                <a:tc>
                  <a:txBody>
                    <a:bodyPr/>
                    <a:lstStyle/>
                    <a:p>
                      <a:pPr algn="ctr"/>
                      <a:r>
                        <a:rPr lang="zh-TW" altLang="en-US" sz="1200" dirty="0" smtClean="0">
                          <a:latin typeface="微軟正黑體" panose="020B0604030504040204" pitchFamily="34" charset="-120"/>
                          <a:ea typeface="微軟正黑體" panose="020B0604030504040204" pitchFamily="34" charset="-120"/>
                        </a:rPr>
                        <a:t>第四學習階段</a:t>
                      </a:r>
                      <a:endParaRPr lang="zh-TW" altLang="en-US" sz="1200" dirty="0">
                        <a:latin typeface="微軟正黑體" panose="020B0604030504040204" pitchFamily="34" charset="-120"/>
                        <a:ea typeface="微軟正黑體" panose="020B0604030504040204" pitchFamily="34" charset="-120"/>
                      </a:endParaRPr>
                    </a:p>
                  </a:txBody>
                  <a:tcPr marL="68580" marR="68580" marT="34290" marB="34290" anchor="ctr"/>
                </a:tc>
              </a:tr>
              <a:tr h="3134571">
                <a:tc>
                  <a:txBody>
                    <a:bodyPr/>
                    <a:lstStyle/>
                    <a:p>
                      <a:pPr marL="0" indent="0" algn="ctr">
                        <a:lnSpc>
                          <a:spcPts val="1800"/>
                        </a:lnSpc>
                      </a:pPr>
                      <a:r>
                        <a:rPr lang="zh-TW" altLang="zh-TW" sz="1600" kern="1200" dirty="0" smtClean="0">
                          <a:solidFill>
                            <a:schemeClr val="dk1"/>
                          </a:solidFill>
                          <a:latin typeface="微軟正黑體" panose="020B0604030504040204" pitchFamily="34" charset="-120"/>
                          <a:ea typeface="微軟正黑體" panose="020B0604030504040204" pitchFamily="34" charset="-120"/>
                          <a:cs typeface="+mn-cs"/>
                        </a:rPr>
                        <a:t>生物體的構造與功能</a:t>
                      </a:r>
                      <a:r>
                        <a:rPr lang="zh-TW" altLang="zh-TW" sz="1400" kern="1200" dirty="0" smtClean="0">
                          <a:solidFill>
                            <a:schemeClr val="dk1"/>
                          </a:solidFill>
                          <a:latin typeface="微軟正黑體" panose="020B0604030504040204" pitchFamily="34" charset="-120"/>
                          <a:ea typeface="微軟正黑體" panose="020B0604030504040204" pitchFamily="34" charset="-120"/>
                          <a:cs typeface="+mn-cs"/>
                        </a:rPr>
                        <a:t>（</a:t>
                      </a:r>
                      <a:r>
                        <a:rPr lang="en-US" altLang="zh-TW" sz="1400" kern="1200" dirty="0" smtClean="0">
                          <a:solidFill>
                            <a:schemeClr val="dk1"/>
                          </a:solidFill>
                          <a:latin typeface="微軟正黑體" panose="020B0604030504040204" pitchFamily="34" charset="-120"/>
                          <a:ea typeface="微軟正黑體" panose="020B0604030504040204" pitchFamily="34" charset="-120"/>
                          <a:cs typeface="+mn-cs"/>
                        </a:rPr>
                        <a:t>D</a:t>
                      </a:r>
                      <a:r>
                        <a:rPr lang="zh-TW" altLang="zh-TW" sz="1400" kern="1200" dirty="0" smtClean="0">
                          <a:solidFill>
                            <a:schemeClr val="dk1"/>
                          </a:solidFill>
                          <a:latin typeface="微軟正黑體" panose="020B0604030504040204" pitchFamily="34" charset="-120"/>
                          <a:ea typeface="微軟正黑體" panose="020B0604030504040204" pitchFamily="34" charset="-120"/>
                          <a:cs typeface="+mn-cs"/>
                        </a:rPr>
                        <a:t>）</a:t>
                      </a:r>
                      <a:endParaRPr lang="zh-TW" altLang="en-US" sz="1400"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tc>
                <a:tc>
                  <a:txBody>
                    <a:bodyPr/>
                    <a:lstStyle/>
                    <a:p>
                      <a:pPr marL="0" algn="ctr" defTabSz="914400" rtl="0" eaLnBrk="1" latinLnBrk="0" hangingPunct="1">
                        <a:lnSpc>
                          <a:spcPts val="1800"/>
                        </a:lnSpc>
                      </a:pPr>
                      <a:r>
                        <a:rPr lang="zh-TW" altLang="zh-TW" sz="1600" kern="1200" dirty="0" smtClean="0">
                          <a:solidFill>
                            <a:schemeClr val="dk1"/>
                          </a:solidFill>
                          <a:latin typeface="微軟正黑體" panose="020B0604030504040204" pitchFamily="34" charset="-120"/>
                          <a:ea typeface="微軟正黑體" panose="020B0604030504040204" pitchFamily="34" charset="-120"/>
                          <a:cs typeface="+mn-cs"/>
                        </a:rPr>
                        <a:t>細胞的構造</a:t>
                      </a:r>
                      <a:endParaRPr lang="en-US" altLang="zh-TW" sz="1600" kern="1200" dirty="0" smtClean="0">
                        <a:solidFill>
                          <a:schemeClr val="dk1"/>
                        </a:solidFill>
                        <a:latin typeface="微軟正黑體" panose="020B0604030504040204" pitchFamily="34" charset="-120"/>
                        <a:ea typeface="微軟正黑體" panose="020B0604030504040204" pitchFamily="34" charset="-120"/>
                        <a:cs typeface="+mn-cs"/>
                      </a:endParaRPr>
                    </a:p>
                    <a:p>
                      <a:pPr marL="0" algn="ctr" defTabSz="914400" rtl="0" eaLnBrk="1" latinLnBrk="0" hangingPunct="1">
                        <a:lnSpc>
                          <a:spcPts val="1800"/>
                        </a:lnSpc>
                      </a:pPr>
                      <a:r>
                        <a:rPr lang="zh-TW" altLang="zh-TW" sz="1600" kern="1200" dirty="0" smtClean="0">
                          <a:solidFill>
                            <a:schemeClr val="dk1"/>
                          </a:solidFill>
                          <a:latin typeface="微軟正黑體" panose="020B0604030504040204" pitchFamily="34" charset="-120"/>
                          <a:ea typeface="微軟正黑體" panose="020B0604030504040204" pitchFamily="34" charset="-120"/>
                          <a:cs typeface="+mn-cs"/>
                        </a:rPr>
                        <a:t>與功能（</a:t>
                      </a:r>
                      <a:r>
                        <a:rPr lang="en-US" altLang="zh-TW" sz="1600" kern="1200" dirty="0" smtClean="0">
                          <a:solidFill>
                            <a:schemeClr val="dk1"/>
                          </a:solidFill>
                          <a:latin typeface="微軟正黑體" panose="020B0604030504040204" pitchFamily="34" charset="-120"/>
                          <a:ea typeface="微軟正黑體" panose="020B0604030504040204" pitchFamily="34" charset="-120"/>
                          <a:cs typeface="+mn-cs"/>
                        </a:rPr>
                        <a:t>Da</a:t>
                      </a:r>
                      <a:r>
                        <a:rPr lang="zh-TW" altLang="zh-TW" sz="1600" kern="1200" dirty="0" smtClean="0">
                          <a:solidFill>
                            <a:schemeClr val="dk1"/>
                          </a:solidFill>
                          <a:latin typeface="微軟正黑體" panose="020B0604030504040204" pitchFamily="34" charset="-120"/>
                          <a:ea typeface="微軟正黑體" panose="020B0604030504040204" pitchFamily="34" charset="-120"/>
                          <a:cs typeface="+mn-cs"/>
                        </a:rPr>
                        <a:t>）</a:t>
                      </a:r>
                      <a:endParaRPr lang="zh-TW" altLang="en-US" sz="1600"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tc>
                <a:tc>
                  <a:txBody>
                    <a:bodyPr/>
                    <a:lstStyle/>
                    <a:p>
                      <a:r>
                        <a:rPr lang="en-US" altLang="zh-TW" sz="1600" kern="1200" dirty="0" smtClean="0">
                          <a:solidFill>
                            <a:schemeClr val="dk1"/>
                          </a:solidFill>
                          <a:latin typeface="微軟正黑體" panose="020B0604030504040204" pitchFamily="34" charset="-120"/>
                          <a:ea typeface="微軟正黑體" panose="020B0604030504040204" pitchFamily="34" charset="-120"/>
                          <a:cs typeface="+mn-cs"/>
                        </a:rPr>
                        <a:t>Da-</a:t>
                      </a:r>
                      <a:r>
                        <a:rPr lang="zh-TW" altLang="zh-TW" sz="1600" kern="1200" dirty="0" smtClean="0">
                          <a:solidFill>
                            <a:schemeClr val="dk1"/>
                          </a:solidFill>
                          <a:latin typeface="微軟正黑體" panose="020B0604030504040204" pitchFamily="34" charset="-120"/>
                          <a:ea typeface="微軟正黑體" panose="020B0604030504040204" pitchFamily="34" charset="-120"/>
                          <a:cs typeface="+mn-cs"/>
                        </a:rPr>
                        <a:t>Ⅳ</a:t>
                      </a:r>
                      <a:r>
                        <a:rPr lang="en-US" altLang="zh-TW" sz="1600" kern="1200" dirty="0" smtClean="0">
                          <a:solidFill>
                            <a:schemeClr val="dk1"/>
                          </a:solidFill>
                          <a:latin typeface="微軟正黑體" panose="020B0604030504040204" pitchFamily="34" charset="-120"/>
                          <a:ea typeface="微軟正黑體" panose="020B0604030504040204" pitchFamily="34" charset="-120"/>
                          <a:cs typeface="+mn-cs"/>
                        </a:rPr>
                        <a:t>-1</a:t>
                      </a:r>
                    </a:p>
                    <a:p>
                      <a:r>
                        <a:rPr lang="zh-TW" altLang="zh-TW" sz="1600" kern="1200" dirty="0" smtClean="0">
                          <a:solidFill>
                            <a:schemeClr val="dk1"/>
                          </a:solidFill>
                          <a:latin typeface="微軟正黑體" panose="020B0604030504040204" pitchFamily="34" charset="-120"/>
                          <a:ea typeface="微軟正黑體" panose="020B0604030504040204" pitchFamily="34" charset="-120"/>
                          <a:cs typeface="+mn-cs"/>
                        </a:rPr>
                        <a:t>使用適當的儀器可觀察到細胞的形態及細胞膜、細胞質、細胞核、細胞壁等基本構造。</a:t>
                      </a:r>
                    </a:p>
                    <a:p>
                      <a:r>
                        <a:rPr lang="en-US" altLang="zh-TW" sz="1600" kern="1200" dirty="0" smtClean="0">
                          <a:solidFill>
                            <a:schemeClr val="dk1"/>
                          </a:solidFill>
                          <a:latin typeface="微軟正黑體" panose="020B0604030504040204" pitchFamily="34" charset="-120"/>
                          <a:ea typeface="微軟正黑體" panose="020B0604030504040204" pitchFamily="34" charset="-120"/>
                          <a:cs typeface="+mn-cs"/>
                        </a:rPr>
                        <a:t>Da-</a:t>
                      </a:r>
                      <a:r>
                        <a:rPr lang="zh-TW" altLang="zh-TW" sz="1600" kern="1200" dirty="0" smtClean="0">
                          <a:solidFill>
                            <a:schemeClr val="dk1"/>
                          </a:solidFill>
                          <a:latin typeface="微軟正黑體" panose="020B0604030504040204" pitchFamily="34" charset="-120"/>
                          <a:ea typeface="微軟正黑體" panose="020B0604030504040204" pitchFamily="34" charset="-120"/>
                          <a:cs typeface="+mn-cs"/>
                        </a:rPr>
                        <a:t>Ⅳ</a:t>
                      </a:r>
                      <a:r>
                        <a:rPr lang="en-US" altLang="zh-TW" sz="1600" kern="1200" dirty="0" smtClean="0">
                          <a:solidFill>
                            <a:schemeClr val="dk1"/>
                          </a:solidFill>
                          <a:latin typeface="微軟正黑體" panose="020B0604030504040204" pitchFamily="34" charset="-120"/>
                          <a:ea typeface="微軟正黑體" panose="020B0604030504040204" pitchFamily="34" charset="-120"/>
                          <a:cs typeface="+mn-cs"/>
                        </a:rPr>
                        <a:t>-2</a:t>
                      </a:r>
                    </a:p>
                    <a:p>
                      <a:r>
                        <a:rPr lang="zh-TW" altLang="zh-TW" sz="1600" kern="1200" dirty="0" smtClean="0">
                          <a:solidFill>
                            <a:schemeClr val="dk1"/>
                          </a:solidFill>
                          <a:latin typeface="微軟正黑體" panose="020B0604030504040204" pitchFamily="34" charset="-120"/>
                          <a:ea typeface="微軟正黑體" panose="020B0604030504040204" pitchFamily="34" charset="-120"/>
                          <a:cs typeface="+mn-cs"/>
                        </a:rPr>
                        <a:t>細胞是組成生物體的基本單位。</a:t>
                      </a:r>
                    </a:p>
                    <a:p>
                      <a:r>
                        <a:rPr lang="en-US" altLang="zh-TW" sz="1600" kern="1200" dirty="0" smtClean="0">
                          <a:solidFill>
                            <a:schemeClr val="dk1"/>
                          </a:solidFill>
                          <a:latin typeface="微軟正黑體" panose="020B0604030504040204" pitchFamily="34" charset="-120"/>
                          <a:ea typeface="微軟正黑體" panose="020B0604030504040204" pitchFamily="34" charset="-120"/>
                          <a:cs typeface="+mn-cs"/>
                        </a:rPr>
                        <a:t>Da-</a:t>
                      </a:r>
                      <a:r>
                        <a:rPr lang="zh-TW" altLang="zh-TW" sz="1600" kern="1200" dirty="0" smtClean="0">
                          <a:solidFill>
                            <a:schemeClr val="dk1"/>
                          </a:solidFill>
                          <a:latin typeface="微軟正黑體" panose="020B0604030504040204" pitchFamily="34" charset="-120"/>
                          <a:ea typeface="微軟正黑體" panose="020B0604030504040204" pitchFamily="34" charset="-120"/>
                          <a:cs typeface="+mn-cs"/>
                        </a:rPr>
                        <a:t>Ⅳ</a:t>
                      </a:r>
                      <a:r>
                        <a:rPr lang="en-US" altLang="zh-TW" sz="1600" kern="1200" dirty="0" smtClean="0">
                          <a:solidFill>
                            <a:schemeClr val="dk1"/>
                          </a:solidFill>
                          <a:latin typeface="微軟正黑體" panose="020B0604030504040204" pitchFamily="34" charset="-120"/>
                          <a:ea typeface="微軟正黑體" panose="020B0604030504040204" pitchFamily="34" charset="-120"/>
                          <a:cs typeface="+mn-cs"/>
                        </a:rPr>
                        <a:t>-3</a:t>
                      </a:r>
                    </a:p>
                    <a:p>
                      <a:r>
                        <a:rPr lang="zh-TW" altLang="zh-TW" sz="1600" kern="1200" dirty="0" smtClean="0">
                          <a:solidFill>
                            <a:schemeClr val="dk1"/>
                          </a:solidFill>
                          <a:latin typeface="微軟正黑體" panose="020B0604030504040204" pitchFamily="34" charset="-120"/>
                          <a:ea typeface="微軟正黑體" panose="020B0604030504040204" pitchFamily="34" charset="-120"/>
                          <a:cs typeface="+mn-cs"/>
                        </a:rPr>
                        <a:t>多細胞個體具有細胞、組織、器官、器官系統等組成層次。</a:t>
                      </a:r>
                    </a:p>
                    <a:p>
                      <a:r>
                        <a:rPr lang="en-US" altLang="zh-TW" sz="1600" kern="1200" dirty="0" smtClean="0">
                          <a:solidFill>
                            <a:schemeClr val="dk1"/>
                          </a:solidFill>
                          <a:latin typeface="微軟正黑體" panose="020B0604030504040204" pitchFamily="34" charset="-120"/>
                          <a:ea typeface="微軟正黑體" panose="020B0604030504040204" pitchFamily="34" charset="-120"/>
                          <a:cs typeface="+mn-cs"/>
                        </a:rPr>
                        <a:t>Da-</a:t>
                      </a:r>
                      <a:r>
                        <a:rPr lang="zh-TW" altLang="zh-TW" sz="1600" kern="1200" dirty="0" smtClean="0">
                          <a:solidFill>
                            <a:schemeClr val="dk1"/>
                          </a:solidFill>
                          <a:latin typeface="微軟正黑體" panose="020B0604030504040204" pitchFamily="34" charset="-120"/>
                          <a:ea typeface="微軟正黑體" panose="020B0604030504040204" pitchFamily="34" charset="-120"/>
                          <a:cs typeface="+mn-cs"/>
                        </a:rPr>
                        <a:t>Ⅳ</a:t>
                      </a:r>
                      <a:r>
                        <a:rPr lang="en-US" altLang="zh-TW" sz="1600" kern="1200" dirty="0" smtClean="0">
                          <a:solidFill>
                            <a:schemeClr val="dk1"/>
                          </a:solidFill>
                          <a:latin typeface="微軟正黑體" panose="020B0604030504040204" pitchFamily="34" charset="-120"/>
                          <a:ea typeface="微軟正黑體" panose="020B0604030504040204" pitchFamily="34" charset="-120"/>
                          <a:cs typeface="+mn-cs"/>
                        </a:rPr>
                        <a:t>-4</a:t>
                      </a:r>
                    </a:p>
                    <a:p>
                      <a:r>
                        <a:rPr lang="zh-TW" altLang="zh-TW" sz="1600" kern="1200" dirty="0" smtClean="0">
                          <a:solidFill>
                            <a:schemeClr val="dk1"/>
                          </a:solidFill>
                          <a:latin typeface="微軟正黑體" panose="020B0604030504040204" pitchFamily="34" charset="-120"/>
                          <a:ea typeface="微軟正黑體" panose="020B0604030504040204" pitchFamily="34" charset="-120"/>
                          <a:cs typeface="+mn-cs"/>
                        </a:rPr>
                        <a:t>細胞會進行細胞分裂，染色體在分裂過程中會發生變化。</a:t>
                      </a:r>
                      <a:endParaRPr lang="zh-TW" altLang="en-US" sz="1600"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tc>
              </a:tr>
            </a:tbl>
          </a:graphicData>
        </a:graphic>
      </p:graphicFrame>
      <p:graphicFrame>
        <p:nvGraphicFramePr>
          <p:cNvPr id="22" name="表格 21"/>
          <p:cNvGraphicFramePr>
            <a:graphicFrameLocks noGrp="1"/>
          </p:cNvGraphicFramePr>
          <p:nvPr>
            <p:extLst>
              <p:ext uri="{D42A27DB-BD31-4B8C-83A1-F6EECF244321}">
                <p14:modId xmlns:p14="http://schemas.microsoft.com/office/powerpoint/2010/main" val="51604614"/>
              </p:ext>
            </p:extLst>
          </p:nvPr>
        </p:nvGraphicFramePr>
        <p:xfrm>
          <a:off x="184965" y="2323068"/>
          <a:ext cx="3709701" cy="3256465"/>
        </p:xfrm>
        <a:graphic>
          <a:graphicData uri="http://schemas.openxmlformats.org/drawingml/2006/table">
            <a:tbl>
              <a:tblPr firstRow="1" bandRow="1">
                <a:tableStyleId>{5C22544A-7EE6-4342-B048-85BDC9FD1C3A}</a:tableStyleId>
              </a:tblPr>
              <a:tblGrid>
                <a:gridCol w="514201"/>
                <a:gridCol w="648162"/>
                <a:gridCol w="2547338"/>
              </a:tblGrid>
              <a:tr h="670449">
                <a:tc>
                  <a:txBody>
                    <a:bodyPr/>
                    <a:lstStyle/>
                    <a:p>
                      <a:pPr algn="ctr">
                        <a:lnSpc>
                          <a:spcPts val="2600"/>
                        </a:lnSpc>
                      </a:pPr>
                      <a:r>
                        <a:rPr lang="zh-TW" altLang="en-US" sz="1400" dirty="0" smtClean="0">
                          <a:latin typeface="微軟正黑體" panose="020B0604030504040204" pitchFamily="34" charset="-120"/>
                          <a:ea typeface="微軟正黑體" panose="020B0604030504040204" pitchFamily="34" charset="-120"/>
                        </a:rPr>
                        <a:t>項目</a:t>
                      </a:r>
                      <a:endParaRPr lang="zh-TW" altLang="en-US" sz="1400" dirty="0">
                        <a:latin typeface="微軟正黑體" panose="020B0604030504040204" pitchFamily="34" charset="-120"/>
                        <a:ea typeface="微軟正黑體" panose="020B0604030504040204" pitchFamily="34" charset="-120"/>
                      </a:endParaRPr>
                    </a:p>
                  </a:txBody>
                  <a:tcPr marL="68580" marR="68580" marT="34290" marB="34290"/>
                </a:tc>
                <a:tc>
                  <a:txBody>
                    <a:bodyPr/>
                    <a:lstStyle/>
                    <a:p>
                      <a:pPr algn="ctr">
                        <a:lnSpc>
                          <a:spcPts val="2600"/>
                        </a:lnSpc>
                      </a:pPr>
                      <a:r>
                        <a:rPr lang="zh-TW" altLang="en-US" sz="1400" dirty="0" smtClean="0">
                          <a:latin typeface="微軟正黑體" panose="020B0604030504040204" pitchFamily="34" charset="-120"/>
                          <a:ea typeface="微軟正黑體" panose="020B0604030504040204" pitchFamily="34" charset="-120"/>
                        </a:rPr>
                        <a:t>子項</a:t>
                      </a:r>
                      <a:endParaRPr lang="zh-TW" altLang="en-US" sz="1400" dirty="0">
                        <a:latin typeface="微軟正黑體" panose="020B0604030504040204" pitchFamily="34" charset="-120"/>
                        <a:ea typeface="微軟正黑體" panose="020B0604030504040204" pitchFamily="34" charset="-120"/>
                      </a:endParaRPr>
                    </a:p>
                  </a:txBody>
                  <a:tcPr marL="68580" marR="68580" marT="34290" marB="34290"/>
                </a:tc>
                <a:tc>
                  <a:txBody>
                    <a:bodyPr/>
                    <a:lstStyle/>
                    <a:p>
                      <a:pPr algn="ctr">
                        <a:lnSpc>
                          <a:spcPts val="2600"/>
                        </a:lnSpc>
                      </a:pPr>
                      <a:r>
                        <a:rPr lang="zh-TW" altLang="en-US" sz="1400" dirty="0" smtClean="0">
                          <a:latin typeface="微軟正黑體" panose="020B0604030504040204" pitchFamily="34" charset="-120"/>
                          <a:ea typeface="微軟正黑體" panose="020B0604030504040204" pitchFamily="34" charset="-120"/>
                        </a:rPr>
                        <a:t>第四學習階段</a:t>
                      </a:r>
                      <a:endParaRPr lang="zh-TW" altLang="en-US" sz="1400" dirty="0">
                        <a:latin typeface="微軟正黑體" panose="020B0604030504040204" pitchFamily="34" charset="-120"/>
                        <a:ea typeface="微軟正黑體" panose="020B0604030504040204" pitchFamily="34" charset="-120"/>
                      </a:endParaRPr>
                    </a:p>
                  </a:txBody>
                  <a:tcPr marL="68580" marR="68580" marT="34290" marB="34290"/>
                </a:tc>
              </a:tr>
              <a:tr h="2586016">
                <a:tc>
                  <a:txBody>
                    <a:bodyPr/>
                    <a:lstStyle/>
                    <a:p>
                      <a:pPr algn="ctr">
                        <a:lnSpc>
                          <a:spcPts val="1800"/>
                        </a:lnSpc>
                      </a:pPr>
                      <a:r>
                        <a:rPr lang="zh-TW" altLang="en-US" sz="1600" dirty="0" smtClean="0">
                          <a:latin typeface="微軟正黑體" panose="020B0604030504040204" pitchFamily="34" charset="-120"/>
                          <a:ea typeface="微軟正黑體" panose="020B0604030504040204" pitchFamily="34" charset="-120"/>
                        </a:rPr>
                        <a:t>探究能力</a:t>
                      </a:r>
                      <a:endParaRPr lang="en-US" altLang="zh-TW" sz="1600" dirty="0" smtClean="0">
                        <a:latin typeface="微軟正黑體" panose="020B0604030504040204" pitchFamily="34" charset="-120"/>
                        <a:ea typeface="微軟正黑體" panose="020B0604030504040204" pitchFamily="34" charset="-120"/>
                      </a:endParaRPr>
                    </a:p>
                    <a:p>
                      <a:pPr algn="ctr">
                        <a:lnSpc>
                          <a:spcPts val="1800"/>
                        </a:lnSpc>
                      </a:pPr>
                      <a:r>
                        <a:rPr lang="zh-TW" altLang="zh-TW" sz="1600" dirty="0" smtClean="0">
                          <a:latin typeface="微軟正黑體" panose="020B0604030504040204" pitchFamily="34" charset="-120"/>
                          <a:ea typeface="微軟正黑體" panose="020B0604030504040204" pitchFamily="34" charset="-120"/>
                        </a:rPr>
                        <a:t>︱</a:t>
                      </a:r>
                      <a:endParaRPr lang="en-US" altLang="zh-TW" sz="1600" dirty="0" smtClean="0">
                        <a:latin typeface="微軟正黑體" panose="020B0604030504040204" pitchFamily="34" charset="-120"/>
                        <a:ea typeface="微軟正黑體" panose="020B0604030504040204" pitchFamily="34" charset="-120"/>
                      </a:endParaRPr>
                    </a:p>
                    <a:p>
                      <a:pPr algn="ctr">
                        <a:lnSpc>
                          <a:spcPts val="1800"/>
                        </a:lnSpc>
                      </a:pPr>
                      <a:r>
                        <a:rPr lang="zh-TW" altLang="en-US" sz="1600" dirty="0" smtClean="0">
                          <a:latin typeface="微軟正黑體" panose="020B0604030504040204" pitchFamily="34" charset="-120"/>
                          <a:ea typeface="微軟正黑體" panose="020B0604030504040204" pitchFamily="34" charset="-120"/>
                        </a:rPr>
                        <a:t>思考智能</a:t>
                      </a:r>
                      <a:endParaRPr lang="en-US" altLang="zh-TW" sz="1600" dirty="0" smtClean="0">
                        <a:latin typeface="微軟正黑體" panose="020B0604030504040204" pitchFamily="34" charset="-120"/>
                        <a:ea typeface="微軟正黑體" panose="020B0604030504040204" pitchFamily="34" charset="-120"/>
                      </a:endParaRPr>
                    </a:p>
                    <a:p>
                      <a:pPr marL="0" marR="0" indent="0" algn="ctr" defTabSz="914400" rtl="0" eaLnBrk="1" fontAlgn="auto" latinLnBrk="0" hangingPunct="1">
                        <a:lnSpc>
                          <a:spcPts val="1800"/>
                        </a:lnSpc>
                        <a:spcBef>
                          <a:spcPts val="0"/>
                        </a:spcBef>
                        <a:spcAft>
                          <a:spcPts val="0"/>
                        </a:spcAft>
                        <a:buClrTx/>
                        <a:buSzTx/>
                        <a:buFontTx/>
                        <a:buNone/>
                        <a:tabLst/>
                        <a:defRPr/>
                      </a:pPr>
                      <a:r>
                        <a:rPr lang="en-US" altLang="zh-TW" sz="1600" kern="1200" dirty="0" smtClean="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(t)</a:t>
                      </a:r>
                      <a:endParaRPr lang="zh-TW" altLang="en-US" sz="1600" kern="1200" dirty="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34290" marB="34290"/>
                </a:tc>
                <a:tc>
                  <a:txBody>
                    <a:bodyPr/>
                    <a:lstStyle/>
                    <a:p>
                      <a:pPr algn="ctr">
                        <a:lnSpc>
                          <a:spcPts val="1800"/>
                        </a:lnSpc>
                      </a:pPr>
                      <a:r>
                        <a:rPr lang="zh-TW" altLang="en-US" sz="1600" dirty="0" smtClean="0">
                          <a:latin typeface="微軟正黑體" panose="020B0604030504040204" pitchFamily="34" charset="-120"/>
                          <a:ea typeface="微軟正黑體" panose="020B0604030504040204" pitchFamily="34" charset="-120"/>
                        </a:rPr>
                        <a:t>想像創造</a:t>
                      </a:r>
                      <a:endParaRPr lang="en-US" altLang="zh-TW" sz="1600" dirty="0" smtClean="0">
                        <a:latin typeface="微軟正黑體" panose="020B0604030504040204" pitchFamily="34" charset="-120"/>
                        <a:ea typeface="微軟正黑體" panose="020B0604030504040204" pitchFamily="34" charset="-120"/>
                      </a:endParaRPr>
                    </a:p>
                    <a:p>
                      <a:pPr algn="ctr">
                        <a:lnSpc>
                          <a:spcPts val="1800"/>
                        </a:lnSpc>
                      </a:pPr>
                      <a:r>
                        <a:rPr lang="en-US" altLang="zh-TW" sz="1600" dirty="0" smtClean="0">
                          <a:latin typeface="微軟正黑體" panose="020B0604030504040204" pitchFamily="34" charset="-120"/>
                          <a:ea typeface="微軟正黑體" panose="020B0604030504040204" pitchFamily="34" charset="-120"/>
                        </a:rPr>
                        <a:t>(</a:t>
                      </a:r>
                      <a:r>
                        <a:rPr lang="en-US" altLang="zh-TW" sz="1600" kern="1200" dirty="0" err="1" smtClean="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i</a:t>
                      </a:r>
                      <a:r>
                        <a:rPr lang="en-US" altLang="zh-TW" sz="1600" dirty="0" smtClean="0">
                          <a:latin typeface="微軟正黑體" panose="020B0604030504040204" pitchFamily="34" charset="-120"/>
                          <a:ea typeface="微軟正黑體" panose="020B0604030504040204" pitchFamily="34" charset="-120"/>
                        </a:rPr>
                        <a:t>)</a:t>
                      </a:r>
                      <a:endParaRPr lang="zh-TW" altLang="en-US" sz="1600" dirty="0">
                        <a:latin typeface="微軟正黑體" panose="020B0604030504040204" pitchFamily="34" charset="-120"/>
                        <a:ea typeface="微軟正黑體" panose="020B0604030504040204" pitchFamily="34" charset="-120"/>
                      </a:endParaRPr>
                    </a:p>
                  </a:txBody>
                  <a:tcPr marL="68580" marR="68580" marT="34290" marB="34290"/>
                </a:tc>
                <a:tc>
                  <a:txBody>
                    <a:bodyPr/>
                    <a:lstStyle/>
                    <a:p>
                      <a:pPr marL="0" algn="ctr" defTabSz="914400" rtl="0" eaLnBrk="1" latinLnBrk="0" hangingPunct="1">
                        <a:lnSpc>
                          <a:spcPts val="1800"/>
                        </a:lnSpc>
                      </a:pPr>
                      <a:r>
                        <a:rPr lang="en-US" altLang="zh-TW" sz="1600" kern="1200" dirty="0" err="1" smtClean="0">
                          <a:solidFill>
                            <a:schemeClr val="dk1"/>
                          </a:solidFill>
                          <a:latin typeface="微軟正黑體" panose="020B0604030504040204" pitchFamily="34" charset="-120"/>
                          <a:ea typeface="微軟正黑體" panose="020B0604030504040204" pitchFamily="34" charset="-120"/>
                          <a:cs typeface="+mn-cs"/>
                        </a:rPr>
                        <a:t>ti</a:t>
                      </a:r>
                      <a:r>
                        <a:rPr lang="en-US" altLang="zh-TW" sz="1600" kern="1200" dirty="0" smtClean="0">
                          <a:solidFill>
                            <a:schemeClr val="dk1"/>
                          </a:solidFill>
                          <a:latin typeface="微軟正黑體" panose="020B0604030504040204" pitchFamily="34" charset="-120"/>
                          <a:ea typeface="微軟正黑體" panose="020B0604030504040204" pitchFamily="34" charset="-120"/>
                          <a:cs typeface="+mn-cs"/>
                        </a:rPr>
                        <a:t>-</a:t>
                      </a:r>
                      <a:r>
                        <a:rPr lang="zh-TW" altLang="zh-TW" sz="1600" kern="1200" dirty="0" smtClean="0">
                          <a:solidFill>
                            <a:schemeClr val="dk1"/>
                          </a:solidFill>
                          <a:latin typeface="微軟正黑體" panose="020B0604030504040204" pitchFamily="34" charset="-120"/>
                          <a:ea typeface="微軟正黑體" panose="020B0604030504040204" pitchFamily="34" charset="-120"/>
                          <a:cs typeface="+mn-cs"/>
                        </a:rPr>
                        <a:t>Ⅳ</a:t>
                      </a:r>
                      <a:r>
                        <a:rPr lang="en-US" altLang="zh-TW" sz="1600" kern="1200" dirty="0" smtClean="0">
                          <a:solidFill>
                            <a:schemeClr val="dk1"/>
                          </a:solidFill>
                          <a:latin typeface="微軟正黑體" panose="020B0604030504040204" pitchFamily="34" charset="-120"/>
                          <a:ea typeface="微軟正黑體" panose="020B0604030504040204" pitchFamily="34" charset="-120"/>
                          <a:cs typeface="+mn-cs"/>
                        </a:rPr>
                        <a:t>-1</a:t>
                      </a:r>
                      <a:endParaRPr lang="zh-TW" altLang="zh-TW" sz="1600" kern="1200" dirty="0" smtClean="0">
                        <a:solidFill>
                          <a:schemeClr val="dk1"/>
                        </a:solidFill>
                        <a:latin typeface="微軟正黑體" panose="020B0604030504040204" pitchFamily="34" charset="-120"/>
                        <a:ea typeface="微軟正黑體" panose="020B0604030504040204" pitchFamily="34" charset="-120"/>
                        <a:cs typeface="+mn-cs"/>
                      </a:endParaRPr>
                    </a:p>
                    <a:p>
                      <a:pPr marL="0" algn="l" defTabSz="914400" rtl="0" eaLnBrk="1" latinLnBrk="0" hangingPunct="1">
                        <a:lnSpc>
                          <a:spcPts val="1800"/>
                        </a:lnSpc>
                      </a:pPr>
                      <a:r>
                        <a:rPr lang="zh-TW" altLang="zh-TW" sz="1600" kern="1200" dirty="0" smtClean="0">
                          <a:solidFill>
                            <a:schemeClr val="dk1"/>
                          </a:solidFill>
                          <a:latin typeface="微軟正黑體" panose="020B0604030504040204" pitchFamily="34" charset="-120"/>
                          <a:ea typeface="微軟正黑體" panose="020B0604030504040204" pitchFamily="34" charset="-120"/>
                          <a:cs typeface="+mn-cs"/>
                        </a:rPr>
                        <a:t>能依據已知的自然科學知識概念，經由自我或團體探索與討論的過程，想像當使用的觀察方法或實驗方法改變時，其結果可能產生的差異；並能嘗試在指導下以創新思考和方法得到新的模型、成品或結果。</a:t>
                      </a:r>
                      <a:endParaRPr lang="zh-TW" altLang="en-US" sz="1600"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tc>
              </a:tr>
            </a:tbl>
          </a:graphicData>
        </a:graphic>
      </p:graphicFrame>
      <p:sp>
        <p:nvSpPr>
          <p:cNvPr id="7" name="投影片編號版面配置區 3"/>
          <p:cNvSpPr>
            <a:spLocks noGrp="1"/>
          </p:cNvSpPr>
          <p:nvPr>
            <p:ph type="sldNum" sz="quarter" idx="12"/>
          </p:nvPr>
        </p:nvSpPr>
        <p:spPr>
          <a:xfrm>
            <a:off x="7086600" y="6492875"/>
            <a:ext cx="2057400" cy="365125"/>
          </a:xfrm>
        </p:spPr>
        <p:txBody>
          <a:bodyPr/>
          <a:lstStyle/>
          <a:p>
            <a:pPr>
              <a:defRPr/>
            </a:pPr>
            <a:r>
              <a:rPr lang="en-US" altLang="zh-TW" dirty="0" smtClean="0"/>
              <a:t>33</a:t>
            </a:r>
            <a:endParaRPr lang="zh-TW" altLang="en-US" dirty="0"/>
          </a:p>
        </p:txBody>
      </p:sp>
    </p:spTree>
    <p:extLst>
      <p:ext uri="{BB962C8B-B14F-4D97-AF65-F5344CB8AC3E}">
        <p14:creationId xmlns:p14="http://schemas.microsoft.com/office/powerpoint/2010/main" val="22058107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9068" y="347495"/>
            <a:ext cx="9039405" cy="994172"/>
          </a:xfrm>
        </p:spPr>
        <p:txBody>
          <a:bodyPr rtlCol="0">
            <a:normAutofit fontScale="90000"/>
          </a:bodyPr>
          <a:lstStyle/>
          <a:p>
            <a:pPr algn="ctr" eaLnBrk="1" hangingPunct="1">
              <a:defRPr/>
            </a:pPr>
            <a:r>
              <a:rPr lang="zh-TW" altLang="en-US" sz="4900" b="1" spc="300" dirty="0" smtClean="0">
                <a:solidFill>
                  <a:srgbClr val="FF9900"/>
                </a:solidFill>
                <a:effectLst>
                  <a:outerShdw blurRad="38100" dist="38100" dir="2700000" algn="tl">
                    <a:srgbClr val="000000">
                      <a:alpha val="43137"/>
                    </a:srgbClr>
                  </a:outerShdw>
                </a:effectLst>
                <a:latin typeface="微軟正黑體" pitchFamily="34" charset="-120"/>
                <a:ea typeface="微軟正黑體" pitchFamily="34" charset="-120"/>
                <a:cs typeface="+mn-cs"/>
              </a:rPr>
              <a:t>普通</a:t>
            </a:r>
            <a:r>
              <a:rPr lang="zh-TW" altLang="en-US" sz="4900" b="1" spc="300" dirty="0">
                <a:solidFill>
                  <a:srgbClr val="FF9900"/>
                </a:solidFill>
                <a:effectLst>
                  <a:outerShdw blurRad="38100" dist="38100" dir="2700000" algn="tl">
                    <a:srgbClr val="000000">
                      <a:alpha val="43137"/>
                    </a:srgbClr>
                  </a:outerShdw>
                </a:effectLst>
                <a:latin typeface="微軟正黑體" pitchFamily="34" charset="-120"/>
                <a:ea typeface="微軟正黑體" pitchFamily="34" charset="-120"/>
                <a:cs typeface="+mn-cs"/>
              </a:rPr>
              <a:t>型</a:t>
            </a:r>
            <a:r>
              <a:rPr lang="zh-TW" altLang="en-US" sz="4900" b="1" spc="300" dirty="0" smtClean="0">
                <a:solidFill>
                  <a:srgbClr val="FF9900"/>
                </a:solidFill>
                <a:effectLst>
                  <a:outerShdw blurRad="38100" dist="38100" dir="2700000" algn="tl">
                    <a:srgbClr val="000000">
                      <a:alpha val="43137"/>
                    </a:srgbClr>
                  </a:outerShdw>
                </a:effectLst>
                <a:latin typeface="微軟正黑體" pitchFamily="34" charset="-120"/>
                <a:ea typeface="微軟正黑體" pitchFamily="34" charset="-120"/>
                <a:cs typeface="+mn-cs"/>
              </a:rPr>
              <a:t>高級中學</a:t>
            </a:r>
            <a:r>
              <a:rPr lang="en-US" altLang="zh-TW" sz="4900" b="1" spc="300" dirty="0" smtClean="0">
                <a:solidFill>
                  <a:srgbClr val="FF9900"/>
                </a:solidFill>
                <a:effectLst>
                  <a:outerShdw blurRad="38100" dist="38100" dir="2700000" algn="tl">
                    <a:srgbClr val="000000">
                      <a:alpha val="43137"/>
                    </a:srgbClr>
                  </a:outerShdw>
                </a:effectLst>
                <a:latin typeface="微軟正黑體" pitchFamily="34" charset="-120"/>
                <a:ea typeface="微軟正黑體" pitchFamily="34" charset="-120"/>
                <a:cs typeface="+mn-cs"/>
              </a:rPr>
              <a:t/>
            </a:r>
            <a:br>
              <a:rPr lang="en-US" altLang="zh-TW" sz="4900" b="1" spc="300" dirty="0" smtClean="0">
                <a:solidFill>
                  <a:srgbClr val="FF9900"/>
                </a:solidFill>
                <a:effectLst>
                  <a:outerShdw blurRad="38100" dist="38100" dir="2700000" algn="tl">
                    <a:srgbClr val="000000">
                      <a:alpha val="43137"/>
                    </a:srgbClr>
                  </a:outerShdw>
                </a:effectLst>
                <a:latin typeface="微軟正黑體" pitchFamily="34" charset="-120"/>
                <a:ea typeface="微軟正黑體" pitchFamily="34" charset="-120"/>
                <a:cs typeface="+mn-cs"/>
              </a:rPr>
            </a:br>
            <a:r>
              <a:rPr lang="zh-TW" altLang="en-US" sz="4900" b="1" spc="300" dirty="0" smtClean="0">
                <a:solidFill>
                  <a:srgbClr val="FF9900"/>
                </a:solidFill>
                <a:effectLst>
                  <a:outerShdw blurRad="38100" dist="38100" dir="2700000" algn="tl">
                    <a:srgbClr val="000000">
                      <a:alpha val="43137"/>
                    </a:srgbClr>
                  </a:outerShdw>
                </a:effectLst>
                <a:latin typeface="微軟正黑體" pitchFamily="34" charset="-120"/>
                <a:ea typeface="微軟正黑體" pitchFamily="34" charset="-120"/>
                <a:cs typeface="+mn-cs"/>
              </a:rPr>
              <a:t>                                </a:t>
            </a:r>
            <a:r>
              <a:rPr lang="zh-TW" altLang="en-US" sz="4000" b="1" spc="400"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學習</a:t>
            </a:r>
            <a:r>
              <a:rPr lang="zh-TW" altLang="en-US" sz="40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重點要旨</a:t>
            </a:r>
          </a:p>
        </p:txBody>
      </p:sp>
      <p:graphicFrame>
        <p:nvGraphicFramePr>
          <p:cNvPr id="3" name="資料庫圖表 2"/>
          <p:cNvGraphicFramePr/>
          <p:nvPr>
            <p:extLst>
              <p:ext uri="{D42A27DB-BD31-4B8C-83A1-F6EECF244321}">
                <p14:modId xmlns:p14="http://schemas.microsoft.com/office/powerpoint/2010/main" val="1064886766"/>
              </p:ext>
            </p:extLst>
          </p:nvPr>
        </p:nvGraphicFramePr>
        <p:xfrm>
          <a:off x="287798" y="1501188"/>
          <a:ext cx="8652539" cy="44325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7348" name="投影片編號版面配置區 3"/>
          <p:cNvSpPr>
            <a:spLocks noGrp="1"/>
          </p:cNvSpPr>
          <p:nvPr>
            <p:ph type="sldNum" sz="quarter" idx="12"/>
          </p:nvPr>
        </p:nvSpPr>
        <p:spPr bwMode="auto">
          <a:xfrm>
            <a:off x="6457950" y="5726907"/>
            <a:ext cx="1543050" cy="273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新細明體" panose="02020500000000000000" pitchFamily="18" charset="-120"/>
              </a:defRPr>
            </a:lvl1pPr>
            <a:lvl2pPr marL="557213" indent="-214313">
              <a:lnSpc>
                <a:spcPct val="90000"/>
              </a:lnSpc>
              <a:spcBef>
                <a:spcPts val="375"/>
              </a:spcBef>
              <a:buFont typeface="Arial" panose="020B0604020202020204" pitchFamily="34" charset="0"/>
              <a:buChar char="•"/>
              <a:defRPr sz="1800">
                <a:solidFill>
                  <a:schemeClr val="tx1"/>
                </a:solidFill>
                <a:latin typeface="Calibri" panose="020F0502020204030204" pitchFamily="34" charset="0"/>
                <a:ea typeface="新細明體" panose="02020500000000000000" pitchFamily="18" charset="-120"/>
              </a:defRPr>
            </a:lvl2pPr>
            <a:lvl3pPr marL="857250" indent="-17145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新細明體" panose="02020500000000000000" pitchFamily="18" charset="-120"/>
              </a:defRPr>
            </a:lvl3pPr>
            <a:lvl4pPr marL="1200150" indent="-1714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1543050" indent="-1714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1885950" indent="-17145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228850" indent="-17145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2571750" indent="-17145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2914650" indent="-17145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None/>
              <a:defRPr/>
            </a:pPr>
            <a:fld id="{D7F838DD-2E4D-42DE-BEBB-20D167FC3A5C}" type="slidenum">
              <a:rPr lang="zh-TW" altLang="en-US" sz="900">
                <a:solidFill>
                  <a:srgbClr val="898989"/>
                </a:solidFill>
              </a:rPr>
              <a:pPr>
                <a:lnSpc>
                  <a:spcPct val="100000"/>
                </a:lnSpc>
                <a:spcBef>
                  <a:spcPct val="0"/>
                </a:spcBef>
                <a:buNone/>
                <a:defRPr/>
              </a:pPr>
              <a:t>34</a:t>
            </a:fld>
            <a:endParaRPr lang="zh-TW" altLang="en-US" sz="900">
              <a:solidFill>
                <a:srgbClr val="898989"/>
              </a:solidFill>
            </a:endParaRPr>
          </a:p>
        </p:txBody>
      </p:sp>
      <p:pic>
        <p:nvPicPr>
          <p:cNvPr id="4" name="圖片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8162" y="187974"/>
            <a:ext cx="1696832" cy="1402587"/>
          </a:xfrm>
          <a:prstGeom prst="rect">
            <a:avLst/>
          </a:prstGeom>
        </p:spPr>
      </p:pic>
      <p:graphicFrame>
        <p:nvGraphicFramePr>
          <p:cNvPr id="8" name="表格 7"/>
          <p:cNvGraphicFramePr>
            <a:graphicFrameLocks noGrp="1"/>
          </p:cNvGraphicFramePr>
          <p:nvPr>
            <p:extLst>
              <p:ext uri="{D42A27DB-BD31-4B8C-83A1-F6EECF244321}">
                <p14:modId xmlns:p14="http://schemas.microsoft.com/office/powerpoint/2010/main" val="3511829089"/>
              </p:ext>
            </p:extLst>
          </p:nvPr>
        </p:nvGraphicFramePr>
        <p:xfrm>
          <a:off x="180703" y="2484650"/>
          <a:ext cx="3393665" cy="3693160"/>
        </p:xfrm>
        <a:graphic>
          <a:graphicData uri="http://schemas.openxmlformats.org/drawingml/2006/table">
            <a:tbl>
              <a:tblPr firstRow="1" bandRow="1">
                <a:tableStyleId>{5C22544A-7EE6-4342-B048-85BDC9FD1C3A}</a:tableStyleId>
              </a:tblPr>
              <a:tblGrid>
                <a:gridCol w="561158"/>
                <a:gridCol w="561157"/>
                <a:gridCol w="2271350"/>
              </a:tblGrid>
              <a:tr h="339794">
                <a:tc>
                  <a:txBody>
                    <a:bodyPr/>
                    <a:lstStyle/>
                    <a:p>
                      <a:pPr algn="ctr">
                        <a:lnSpc>
                          <a:spcPts val="2800"/>
                        </a:lnSpc>
                      </a:pPr>
                      <a:r>
                        <a:rPr lang="zh-TW" altLang="en-US" sz="1600" dirty="0" smtClean="0">
                          <a:latin typeface="微軟正黑體" panose="020B0604030504040204" pitchFamily="34" charset="-120"/>
                          <a:ea typeface="微軟正黑體" panose="020B0604030504040204" pitchFamily="34" charset="-120"/>
                        </a:rPr>
                        <a:t>項目</a:t>
                      </a:r>
                      <a:endParaRPr lang="zh-TW" altLang="en-US" sz="1600" dirty="0">
                        <a:latin typeface="微軟正黑體" panose="020B0604030504040204" pitchFamily="34" charset="-120"/>
                        <a:ea typeface="微軟正黑體" panose="020B0604030504040204" pitchFamily="34" charset="-120"/>
                      </a:endParaRPr>
                    </a:p>
                  </a:txBody>
                  <a:tcPr marL="68580" marR="68580" marT="34290" marB="34290"/>
                </a:tc>
                <a:tc>
                  <a:txBody>
                    <a:bodyPr/>
                    <a:lstStyle/>
                    <a:p>
                      <a:pPr algn="ctr">
                        <a:lnSpc>
                          <a:spcPts val="2800"/>
                        </a:lnSpc>
                      </a:pPr>
                      <a:r>
                        <a:rPr lang="zh-TW" altLang="en-US" sz="1600" dirty="0" smtClean="0">
                          <a:latin typeface="微軟正黑體" panose="020B0604030504040204" pitchFamily="34" charset="-120"/>
                          <a:ea typeface="微軟正黑體" panose="020B0604030504040204" pitchFamily="34" charset="-120"/>
                        </a:rPr>
                        <a:t>子項</a:t>
                      </a:r>
                      <a:endParaRPr lang="zh-TW" altLang="en-US" sz="1600" dirty="0">
                        <a:latin typeface="微軟正黑體" panose="020B0604030504040204" pitchFamily="34" charset="-120"/>
                        <a:ea typeface="微軟正黑體" panose="020B0604030504040204" pitchFamily="34" charset="-120"/>
                      </a:endParaRPr>
                    </a:p>
                  </a:txBody>
                  <a:tcPr marL="68580" marR="68580" marT="34290" marB="34290"/>
                </a:tc>
                <a:tc>
                  <a:txBody>
                    <a:bodyPr/>
                    <a:lstStyle/>
                    <a:p>
                      <a:pPr algn="ctr">
                        <a:lnSpc>
                          <a:spcPts val="2800"/>
                        </a:lnSpc>
                      </a:pPr>
                      <a:r>
                        <a:rPr lang="zh-TW" altLang="en-US" sz="1600" dirty="0" smtClean="0">
                          <a:latin typeface="微軟正黑體" panose="020B0604030504040204" pitchFamily="34" charset="-120"/>
                          <a:ea typeface="微軟正黑體" panose="020B0604030504040204" pitchFamily="34" charset="-120"/>
                        </a:rPr>
                        <a:t>第五學習階段</a:t>
                      </a:r>
                      <a:endParaRPr lang="zh-TW" altLang="en-US" sz="1600" dirty="0">
                        <a:latin typeface="微軟正黑體" panose="020B0604030504040204" pitchFamily="34" charset="-120"/>
                        <a:ea typeface="微軟正黑體" panose="020B0604030504040204" pitchFamily="34" charset="-120"/>
                      </a:endParaRPr>
                    </a:p>
                  </a:txBody>
                  <a:tcPr marL="68580" marR="68580" marT="34290" marB="34290"/>
                </a:tc>
              </a:tr>
              <a:tr h="1956688">
                <a:tc>
                  <a:txBody>
                    <a:bodyPr/>
                    <a:lstStyle/>
                    <a:p>
                      <a:pPr algn="ctr">
                        <a:lnSpc>
                          <a:spcPts val="2800"/>
                        </a:lnSpc>
                      </a:pPr>
                      <a:r>
                        <a:rPr lang="zh-TW" altLang="en-US" sz="1600" dirty="0" smtClean="0">
                          <a:latin typeface="微軟正黑體" panose="020B0604030504040204" pitchFamily="34" charset="-120"/>
                          <a:ea typeface="微軟正黑體" panose="020B0604030504040204" pitchFamily="34" charset="-120"/>
                        </a:rPr>
                        <a:t>探究能力</a:t>
                      </a:r>
                      <a:endParaRPr lang="en-US" altLang="zh-TW" sz="1600" dirty="0" smtClean="0">
                        <a:latin typeface="微軟正黑體" panose="020B0604030504040204" pitchFamily="34" charset="-120"/>
                        <a:ea typeface="微軟正黑體" panose="020B0604030504040204" pitchFamily="34" charset="-120"/>
                      </a:endParaRPr>
                    </a:p>
                    <a:p>
                      <a:pPr algn="ctr">
                        <a:lnSpc>
                          <a:spcPts val="2800"/>
                        </a:lnSpc>
                      </a:pPr>
                      <a:r>
                        <a:rPr lang="en-US" altLang="zh-TW" sz="1600" dirty="0" smtClean="0">
                          <a:latin typeface="微軟正黑體" panose="020B0604030504040204" pitchFamily="34" charset="-120"/>
                          <a:ea typeface="微軟正黑體" panose="020B0604030504040204" pitchFamily="34" charset="-120"/>
                        </a:rPr>
                        <a:t>-</a:t>
                      </a:r>
                      <a:r>
                        <a:rPr lang="zh-TW" altLang="en-US" sz="1600" dirty="0" smtClean="0">
                          <a:latin typeface="微軟正黑體" panose="020B0604030504040204" pitchFamily="34" charset="-120"/>
                          <a:ea typeface="微軟正黑體" panose="020B0604030504040204" pitchFamily="34" charset="-120"/>
                        </a:rPr>
                        <a:t>  思考智能 （</a:t>
                      </a:r>
                      <a:r>
                        <a:rPr lang="en-US" altLang="zh-TW" sz="1600" dirty="0" smtClean="0">
                          <a:latin typeface="微軟正黑體" panose="020B0604030504040204" pitchFamily="34" charset="-120"/>
                          <a:ea typeface="微軟正黑體" panose="020B0604030504040204" pitchFamily="34" charset="-120"/>
                        </a:rPr>
                        <a:t>t</a:t>
                      </a:r>
                      <a:r>
                        <a:rPr lang="zh-TW" altLang="en-US" sz="1600" dirty="0" smtClean="0">
                          <a:latin typeface="微軟正黑體" panose="020B0604030504040204" pitchFamily="34" charset="-120"/>
                          <a:ea typeface="微軟正黑體" panose="020B0604030504040204" pitchFamily="34" charset="-120"/>
                        </a:rPr>
                        <a:t>）</a:t>
                      </a:r>
                      <a:endParaRPr lang="zh-TW" altLang="en-US" sz="1600" kern="1200" dirty="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34290" marB="34290"/>
                </a:tc>
                <a:tc>
                  <a:txBody>
                    <a:bodyPr/>
                    <a:lstStyle/>
                    <a:p>
                      <a:pPr algn="ctr">
                        <a:lnSpc>
                          <a:spcPts val="2800"/>
                        </a:lnSpc>
                      </a:pPr>
                      <a:r>
                        <a:rPr lang="zh-TW" altLang="en-US" sz="1600" dirty="0" smtClean="0">
                          <a:latin typeface="微軟正黑體" panose="020B0604030504040204" pitchFamily="34" charset="-120"/>
                          <a:ea typeface="微軟正黑體" panose="020B0604030504040204" pitchFamily="34" charset="-120"/>
                        </a:rPr>
                        <a:t>想像創造（</a:t>
                      </a:r>
                      <a:r>
                        <a:rPr lang="en-US" altLang="zh-TW" sz="1600" dirty="0" err="1" smtClean="0">
                          <a:latin typeface="微軟正黑體" panose="020B0604030504040204" pitchFamily="34" charset="-120"/>
                          <a:ea typeface="微軟正黑體" panose="020B0604030504040204" pitchFamily="34" charset="-120"/>
                        </a:rPr>
                        <a:t>i</a:t>
                      </a:r>
                      <a:r>
                        <a:rPr lang="zh-TW" altLang="en-US" sz="1600" dirty="0" smtClean="0">
                          <a:latin typeface="微軟正黑體" panose="020B0604030504040204" pitchFamily="34" charset="-120"/>
                          <a:ea typeface="微軟正黑體" panose="020B0604030504040204" pitchFamily="34" charset="-120"/>
                        </a:rPr>
                        <a:t>） </a:t>
                      </a:r>
                      <a:endParaRPr lang="zh-TW" altLang="en-US" sz="1600" dirty="0">
                        <a:latin typeface="微軟正黑體" panose="020B0604030504040204" pitchFamily="34" charset="-120"/>
                        <a:ea typeface="微軟正黑體" panose="020B0604030504040204" pitchFamily="34" charset="-120"/>
                      </a:endParaRPr>
                    </a:p>
                  </a:txBody>
                  <a:tcPr marL="68580" marR="68580" marT="34290" marB="34290"/>
                </a:tc>
                <a:tc>
                  <a:txBody>
                    <a:bodyPr/>
                    <a:lstStyle/>
                    <a:p>
                      <a:pPr algn="ctr">
                        <a:lnSpc>
                          <a:spcPts val="2800"/>
                        </a:lnSpc>
                      </a:pPr>
                      <a:r>
                        <a:rPr lang="en-US" altLang="zh-TW" sz="1600" dirty="0" err="1" smtClean="0">
                          <a:latin typeface="微軟正黑體" panose="020B0604030504040204" pitchFamily="34" charset="-120"/>
                          <a:ea typeface="微軟正黑體" panose="020B0604030504040204" pitchFamily="34" charset="-120"/>
                        </a:rPr>
                        <a:t>ti</a:t>
                      </a:r>
                      <a:r>
                        <a:rPr lang="en-US" altLang="zh-TW" sz="1600" dirty="0" smtClean="0">
                          <a:latin typeface="微軟正黑體" panose="020B0604030504040204" pitchFamily="34" charset="-120"/>
                          <a:ea typeface="微軟正黑體" panose="020B0604030504040204" pitchFamily="34" charset="-120"/>
                        </a:rPr>
                        <a:t> -Ⅴc-1 </a:t>
                      </a:r>
                    </a:p>
                    <a:p>
                      <a:pPr>
                        <a:lnSpc>
                          <a:spcPts val="2800"/>
                        </a:lnSpc>
                      </a:pPr>
                      <a:r>
                        <a:rPr lang="zh-TW" altLang="en-US" sz="1600" dirty="0" smtClean="0">
                          <a:latin typeface="微軟正黑體" panose="020B0604030504040204" pitchFamily="34" charset="-120"/>
                          <a:ea typeface="微軟正黑體" panose="020B0604030504040204" pitchFamily="34" charset="-120"/>
                        </a:rPr>
                        <a:t>能主動察覺生活中各種自然科學問題的成因，並能根據已知的科 學知識提出解決問題的各種假設想法，進而以個人或團體方式設 計創新的科學探索方式並得到成果。 </a:t>
                      </a:r>
                      <a:endParaRPr lang="zh-TW" altLang="en-US" sz="1600" dirty="0">
                        <a:latin typeface="微軟正黑體" panose="020B0604030504040204" pitchFamily="34" charset="-120"/>
                        <a:ea typeface="微軟正黑體" panose="020B0604030504040204" pitchFamily="34" charset="-120"/>
                      </a:endParaRPr>
                    </a:p>
                  </a:txBody>
                  <a:tcPr marL="68580" marR="68580" marT="34290" marB="34290"/>
                </a:tc>
              </a:tr>
            </a:tbl>
          </a:graphicData>
        </a:graphic>
      </p:graphicFrame>
      <p:graphicFrame>
        <p:nvGraphicFramePr>
          <p:cNvPr id="9" name="表格 8"/>
          <p:cNvGraphicFramePr>
            <a:graphicFrameLocks noGrp="1"/>
          </p:cNvGraphicFramePr>
          <p:nvPr>
            <p:extLst>
              <p:ext uri="{D42A27DB-BD31-4B8C-83A1-F6EECF244321}">
                <p14:modId xmlns:p14="http://schemas.microsoft.com/office/powerpoint/2010/main" val="2908101314"/>
              </p:ext>
            </p:extLst>
          </p:nvPr>
        </p:nvGraphicFramePr>
        <p:xfrm>
          <a:off x="3704004" y="2342029"/>
          <a:ext cx="5385571" cy="3893820"/>
        </p:xfrm>
        <a:graphic>
          <a:graphicData uri="http://schemas.openxmlformats.org/drawingml/2006/table">
            <a:tbl>
              <a:tblPr firstRow="1" bandRow="1">
                <a:tableStyleId>{5C22544A-7EE6-4342-B048-85BDC9FD1C3A}</a:tableStyleId>
              </a:tblPr>
              <a:tblGrid>
                <a:gridCol w="420869"/>
                <a:gridCol w="623454"/>
                <a:gridCol w="4341248"/>
              </a:tblGrid>
              <a:tr h="434702">
                <a:tc>
                  <a:txBody>
                    <a:bodyPr/>
                    <a:lstStyle/>
                    <a:p>
                      <a:pPr algn="ctr"/>
                      <a:r>
                        <a:rPr lang="zh-TW" altLang="en-US" sz="1450" dirty="0" smtClean="0">
                          <a:latin typeface="微軟正黑體" panose="020B0604030504040204" pitchFamily="34" charset="-120"/>
                          <a:ea typeface="微軟正黑體" panose="020B0604030504040204" pitchFamily="34" charset="-120"/>
                        </a:rPr>
                        <a:t>主題</a:t>
                      </a:r>
                    </a:p>
                  </a:txBody>
                  <a:tcPr marL="68580" marR="68580" marT="34290" marB="34290" anchor="ctr"/>
                </a:tc>
                <a:tc>
                  <a:txBody>
                    <a:bodyPr/>
                    <a:lstStyle/>
                    <a:p>
                      <a:pPr algn="ctr"/>
                      <a:r>
                        <a:rPr lang="zh-TW" altLang="en-US" sz="1450" dirty="0" smtClean="0">
                          <a:latin typeface="微軟正黑體" panose="020B0604030504040204" pitchFamily="34" charset="-120"/>
                          <a:ea typeface="微軟正黑體" panose="020B0604030504040204" pitchFamily="34" charset="-120"/>
                        </a:rPr>
                        <a:t>次主題</a:t>
                      </a:r>
                      <a:endParaRPr lang="zh-TW" altLang="en-US" sz="1450" dirty="0">
                        <a:latin typeface="微軟正黑體" panose="020B0604030504040204" pitchFamily="34" charset="-120"/>
                        <a:ea typeface="微軟正黑體" panose="020B0604030504040204" pitchFamily="34" charset="-120"/>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50" dirty="0" smtClean="0">
                          <a:latin typeface="微軟正黑體" panose="020B0604030504040204" pitchFamily="34" charset="-120"/>
                          <a:ea typeface="微軟正黑體" panose="020B0604030504040204" pitchFamily="34" charset="-120"/>
                        </a:rPr>
                        <a:t>第五學習階段</a:t>
                      </a:r>
                      <a:r>
                        <a:rPr lang="en-US" altLang="zh-TW" sz="1450" dirty="0" smtClean="0">
                          <a:latin typeface="微軟正黑體" panose="020B0604030504040204" pitchFamily="34" charset="-120"/>
                          <a:ea typeface="微軟正黑體" panose="020B0604030504040204" pitchFamily="34" charset="-120"/>
                        </a:rPr>
                        <a:t>(</a:t>
                      </a:r>
                      <a:r>
                        <a:rPr lang="zh-TW" altLang="en-US" sz="1450" dirty="0" smtClean="0">
                          <a:latin typeface="微軟正黑體" panose="020B0604030504040204" pitchFamily="34" charset="-120"/>
                          <a:ea typeface="微軟正黑體" panose="020B0604030504040204" pitchFamily="34" charset="-120"/>
                        </a:rPr>
                        <a:t>必修</a:t>
                      </a:r>
                      <a:r>
                        <a:rPr lang="en-US" altLang="zh-TW" sz="1450" dirty="0" smtClean="0">
                          <a:latin typeface="微軟正黑體" panose="020B0604030504040204" pitchFamily="34" charset="-120"/>
                          <a:ea typeface="微軟正黑體" panose="020B0604030504040204" pitchFamily="34" charset="-120"/>
                        </a:rPr>
                        <a:t>)</a:t>
                      </a:r>
                      <a:endParaRPr lang="zh-TW" altLang="en-US" sz="1450" dirty="0">
                        <a:latin typeface="微軟正黑體" panose="020B0604030504040204" pitchFamily="34" charset="-120"/>
                        <a:ea typeface="微軟正黑體" panose="020B0604030504040204" pitchFamily="34" charset="-120"/>
                      </a:endParaRPr>
                    </a:p>
                  </a:txBody>
                  <a:tcPr marL="68580" marR="68580" marT="34290" marB="34290" anchor="ctr"/>
                </a:tc>
              </a:tr>
              <a:tr h="2842511">
                <a:tc>
                  <a:txBody>
                    <a:bodyPr/>
                    <a:lstStyle/>
                    <a:p>
                      <a:pPr algn="ctr"/>
                      <a:r>
                        <a:rPr lang="zh-TW" altLang="en-US" sz="1450" dirty="0" smtClean="0">
                          <a:latin typeface="微軟正黑體" panose="020B0604030504040204" pitchFamily="34" charset="-120"/>
                          <a:ea typeface="微軟正黑體" panose="020B0604030504040204" pitchFamily="34" charset="-120"/>
                        </a:rPr>
                        <a:t>生物體的構造與功能 </a:t>
                      </a:r>
                      <a:r>
                        <a:rPr lang="zh-TW" altLang="en-US" sz="1200" dirty="0" smtClean="0">
                          <a:latin typeface="微軟正黑體" panose="020B0604030504040204" pitchFamily="34" charset="-120"/>
                          <a:ea typeface="微軟正黑體" panose="020B0604030504040204" pitchFamily="34" charset="-120"/>
                        </a:rPr>
                        <a:t>（</a:t>
                      </a:r>
                      <a:r>
                        <a:rPr lang="en-US" altLang="zh-TW" sz="1200" dirty="0" smtClean="0">
                          <a:latin typeface="微軟正黑體" panose="020B0604030504040204" pitchFamily="34" charset="-120"/>
                          <a:ea typeface="微軟正黑體" panose="020B0604030504040204" pitchFamily="34" charset="-120"/>
                        </a:rPr>
                        <a:t>D</a:t>
                      </a:r>
                      <a:r>
                        <a:rPr lang="zh-TW" altLang="en-US" sz="1200" dirty="0" smtClean="0">
                          <a:latin typeface="微軟正黑體" panose="020B0604030504040204" pitchFamily="34" charset="-120"/>
                          <a:ea typeface="微軟正黑體" panose="020B0604030504040204" pitchFamily="34" charset="-120"/>
                        </a:rPr>
                        <a:t>） </a:t>
                      </a:r>
                      <a:endParaRPr lang="zh-TW" altLang="en-US" sz="1200" dirty="0">
                        <a:latin typeface="微軟正黑體" panose="020B0604030504040204" pitchFamily="34" charset="-120"/>
                        <a:ea typeface="微軟正黑體" panose="020B0604030504040204" pitchFamily="34" charset="-120"/>
                      </a:endParaRPr>
                    </a:p>
                  </a:txBody>
                  <a:tcPr marL="68580" marR="68580" marT="34290" marB="34290"/>
                </a:tc>
                <a:tc>
                  <a:txBody>
                    <a:bodyPr/>
                    <a:lstStyle/>
                    <a:p>
                      <a:pPr algn="l"/>
                      <a:r>
                        <a:rPr lang="zh-TW" altLang="en-US" sz="1450" dirty="0" smtClean="0">
                          <a:latin typeface="微軟正黑體" panose="020B0604030504040204" pitchFamily="34" charset="-120"/>
                          <a:ea typeface="微軟正黑體" panose="020B0604030504040204" pitchFamily="34" charset="-120"/>
                        </a:rPr>
                        <a:t>細胞的構造與功能（</a:t>
                      </a:r>
                      <a:r>
                        <a:rPr lang="en-US" altLang="zh-TW" sz="1450" dirty="0" smtClean="0">
                          <a:latin typeface="微軟正黑體" panose="020B0604030504040204" pitchFamily="34" charset="-120"/>
                          <a:ea typeface="微軟正黑體" panose="020B0604030504040204" pitchFamily="34" charset="-120"/>
                        </a:rPr>
                        <a:t>Da</a:t>
                      </a:r>
                      <a:r>
                        <a:rPr lang="zh-TW" altLang="en-US" sz="1450" dirty="0" smtClean="0">
                          <a:latin typeface="微軟正黑體" panose="020B0604030504040204" pitchFamily="34" charset="-120"/>
                          <a:ea typeface="微軟正黑體" panose="020B0604030504040204" pitchFamily="34" charset="-120"/>
                        </a:rPr>
                        <a:t>）</a:t>
                      </a:r>
                      <a:endParaRPr lang="zh-TW" altLang="en-US" sz="1450" dirty="0">
                        <a:latin typeface="微軟正黑體" panose="020B0604030504040204" pitchFamily="34" charset="-120"/>
                        <a:ea typeface="微軟正黑體" panose="020B0604030504040204" pitchFamily="34" charset="-120"/>
                      </a:endParaRPr>
                    </a:p>
                  </a:txBody>
                  <a:tcPr marL="68580" marR="68580" marT="34290" marB="34290"/>
                </a:tc>
                <a:tc>
                  <a:txBody>
                    <a:bodyPr/>
                    <a:lstStyle/>
                    <a:p>
                      <a:pPr marL="895350" indent="-895350"/>
                      <a:r>
                        <a:rPr lang="en-US" altLang="zh-TW" sz="1450" kern="1200" dirty="0" err="1" smtClean="0">
                          <a:solidFill>
                            <a:schemeClr val="dk1"/>
                          </a:solidFill>
                          <a:effectLst/>
                          <a:latin typeface="微軟正黑體" panose="020B0604030504040204" pitchFamily="34" charset="-120"/>
                          <a:ea typeface="微軟正黑體" panose="020B0604030504040204" pitchFamily="34" charset="-120"/>
                          <a:cs typeface="+mn-cs"/>
                        </a:rPr>
                        <a:t>BDa</a:t>
                      </a:r>
                      <a:r>
                        <a:rPr lang="en-US" altLang="zh-TW" sz="1450" kern="1200" dirty="0" smtClean="0">
                          <a:solidFill>
                            <a:schemeClr val="dk1"/>
                          </a:solidFill>
                          <a:effectLst/>
                          <a:latin typeface="微軟正黑體" panose="020B0604030504040204" pitchFamily="34" charset="-120"/>
                          <a:ea typeface="微軟正黑體" panose="020B0604030504040204" pitchFamily="34" charset="-120"/>
                          <a:cs typeface="+mn-cs"/>
                        </a:rPr>
                        <a:t>-</a:t>
                      </a:r>
                      <a:r>
                        <a:rPr lang="zh-TW" altLang="zh-TW" sz="1450" kern="1200" dirty="0" smtClean="0">
                          <a:solidFill>
                            <a:schemeClr val="dk1"/>
                          </a:solidFill>
                          <a:effectLst/>
                          <a:latin typeface="微軟正黑體" panose="020B0604030504040204" pitchFamily="34" charset="-120"/>
                          <a:ea typeface="微軟正黑體" panose="020B0604030504040204" pitchFamily="34" charset="-120"/>
                          <a:cs typeface="+mn-cs"/>
                        </a:rPr>
                        <a:t>Ⅴ</a:t>
                      </a:r>
                      <a:r>
                        <a:rPr lang="en-US" altLang="zh-TW" sz="1450" kern="1200" dirty="0" smtClean="0">
                          <a:solidFill>
                            <a:schemeClr val="dk1"/>
                          </a:solidFill>
                          <a:effectLst/>
                          <a:latin typeface="微軟正黑體" panose="020B0604030504040204" pitchFamily="34" charset="-120"/>
                          <a:ea typeface="微軟正黑體" panose="020B0604030504040204" pitchFamily="34" charset="-120"/>
                          <a:cs typeface="+mn-cs"/>
                        </a:rPr>
                        <a:t>c-1 </a:t>
                      </a:r>
                      <a:r>
                        <a:rPr lang="zh-TW" altLang="zh-TW" sz="1450" kern="1200" dirty="0" smtClean="0">
                          <a:solidFill>
                            <a:schemeClr val="dk1"/>
                          </a:solidFill>
                          <a:effectLst/>
                          <a:latin typeface="微軟正黑體" panose="020B0604030504040204" pitchFamily="34" charset="-120"/>
                          <a:ea typeface="微軟正黑體" panose="020B0604030504040204" pitchFamily="34" charset="-120"/>
                          <a:cs typeface="+mn-cs"/>
                        </a:rPr>
                        <a:t>細胞學說的發展歷程。</a:t>
                      </a:r>
                    </a:p>
                    <a:p>
                      <a:pPr marL="895350" indent="-895350"/>
                      <a:r>
                        <a:rPr lang="en-US" altLang="zh-TW" sz="1450" kern="1200" dirty="0" err="1" smtClean="0">
                          <a:solidFill>
                            <a:schemeClr val="dk1"/>
                          </a:solidFill>
                          <a:effectLst/>
                          <a:latin typeface="微軟正黑體" panose="020B0604030504040204" pitchFamily="34" charset="-120"/>
                          <a:ea typeface="微軟正黑體" panose="020B0604030504040204" pitchFamily="34" charset="-120"/>
                          <a:cs typeface="+mn-cs"/>
                        </a:rPr>
                        <a:t>BDa</a:t>
                      </a:r>
                      <a:r>
                        <a:rPr lang="en-US" altLang="zh-TW" sz="1450" kern="1200" dirty="0" smtClean="0">
                          <a:solidFill>
                            <a:schemeClr val="dk1"/>
                          </a:solidFill>
                          <a:effectLst/>
                          <a:latin typeface="微軟正黑體" panose="020B0604030504040204" pitchFamily="34" charset="-120"/>
                          <a:ea typeface="微軟正黑體" panose="020B0604030504040204" pitchFamily="34" charset="-120"/>
                          <a:cs typeface="+mn-cs"/>
                        </a:rPr>
                        <a:t>-</a:t>
                      </a:r>
                      <a:r>
                        <a:rPr lang="zh-TW" altLang="zh-TW" sz="1450" kern="1200" dirty="0" smtClean="0">
                          <a:solidFill>
                            <a:schemeClr val="dk1"/>
                          </a:solidFill>
                          <a:effectLst/>
                          <a:latin typeface="微軟正黑體" panose="020B0604030504040204" pitchFamily="34" charset="-120"/>
                          <a:ea typeface="微軟正黑體" panose="020B0604030504040204" pitchFamily="34" charset="-120"/>
                          <a:cs typeface="+mn-cs"/>
                        </a:rPr>
                        <a:t>Ⅴ</a:t>
                      </a:r>
                      <a:r>
                        <a:rPr lang="en-US" altLang="zh-TW" sz="1450" kern="1200" dirty="0" smtClean="0">
                          <a:solidFill>
                            <a:schemeClr val="dk1"/>
                          </a:solidFill>
                          <a:effectLst/>
                          <a:latin typeface="微軟正黑體" panose="020B0604030504040204" pitchFamily="34" charset="-120"/>
                          <a:ea typeface="微軟正黑體" panose="020B0604030504040204" pitchFamily="34" charset="-120"/>
                          <a:cs typeface="+mn-cs"/>
                        </a:rPr>
                        <a:t>c-2</a:t>
                      </a:r>
                      <a:r>
                        <a:rPr lang="zh-TW" altLang="zh-TW" sz="1450" kern="1200" dirty="0" smtClean="0">
                          <a:solidFill>
                            <a:schemeClr val="dk1"/>
                          </a:solidFill>
                          <a:effectLst/>
                          <a:latin typeface="微軟正黑體" panose="020B0604030504040204" pitchFamily="34" charset="-120"/>
                          <a:ea typeface="微軟正黑體" panose="020B0604030504040204" pitchFamily="34" charset="-120"/>
                          <a:cs typeface="+mn-cs"/>
                        </a:rPr>
                        <a:t>不同的細胞具有不同的功能、形態及構造。</a:t>
                      </a:r>
                    </a:p>
                    <a:p>
                      <a:pPr marL="895350" indent="-895350"/>
                      <a:r>
                        <a:rPr lang="en-US" altLang="zh-TW" sz="1450" kern="1200" dirty="0" err="1" smtClean="0">
                          <a:solidFill>
                            <a:schemeClr val="dk1"/>
                          </a:solidFill>
                          <a:effectLst/>
                          <a:latin typeface="微軟正黑體" panose="020B0604030504040204" pitchFamily="34" charset="-120"/>
                          <a:ea typeface="微軟正黑體" panose="020B0604030504040204" pitchFamily="34" charset="-120"/>
                          <a:cs typeface="+mn-cs"/>
                        </a:rPr>
                        <a:t>BDa</a:t>
                      </a:r>
                      <a:r>
                        <a:rPr lang="en-US" altLang="zh-TW" sz="1450" kern="1200" dirty="0" smtClean="0">
                          <a:solidFill>
                            <a:schemeClr val="dk1"/>
                          </a:solidFill>
                          <a:effectLst/>
                          <a:latin typeface="微軟正黑體" panose="020B0604030504040204" pitchFamily="34" charset="-120"/>
                          <a:ea typeface="微軟正黑體" panose="020B0604030504040204" pitchFamily="34" charset="-120"/>
                          <a:cs typeface="+mn-cs"/>
                        </a:rPr>
                        <a:t>-</a:t>
                      </a:r>
                      <a:r>
                        <a:rPr lang="zh-TW" altLang="zh-TW" sz="1450" kern="1200" dirty="0" smtClean="0">
                          <a:solidFill>
                            <a:schemeClr val="dk1"/>
                          </a:solidFill>
                          <a:effectLst/>
                          <a:latin typeface="微軟正黑體" panose="020B0604030504040204" pitchFamily="34" charset="-120"/>
                          <a:ea typeface="微軟正黑體" panose="020B0604030504040204" pitchFamily="34" charset="-120"/>
                          <a:cs typeface="+mn-cs"/>
                        </a:rPr>
                        <a:t>Ⅴ</a:t>
                      </a:r>
                      <a:r>
                        <a:rPr lang="en-US" altLang="zh-TW" sz="1450" kern="1200" dirty="0" smtClean="0">
                          <a:solidFill>
                            <a:schemeClr val="dk1"/>
                          </a:solidFill>
                          <a:effectLst/>
                          <a:latin typeface="微軟正黑體" panose="020B0604030504040204" pitchFamily="34" charset="-120"/>
                          <a:ea typeface="微軟正黑體" panose="020B0604030504040204" pitchFamily="34" charset="-120"/>
                          <a:cs typeface="+mn-cs"/>
                        </a:rPr>
                        <a:t>c-3</a:t>
                      </a:r>
                      <a:r>
                        <a:rPr lang="zh-TW" altLang="zh-TW" sz="1450" kern="1200" dirty="0" smtClean="0">
                          <a:solidFill>
                            <a:schemeClr val="dk1"/>
                          </a:solidFill>
                          <a:effectLst/>
                          <a:latin typeface="微軟正黑體" panose="020B0604030504040204" pitchFamily="34" charset="-120"/>
                          <a:ea typeface="微軟正黑體" panose="020B0604030504040204" pitchFamily="34" charset="-120"/>
                          <a:cs typeface="+mn-cs"/>
                        </a:rPr>
                        <a:t>原核細胞與真核細胞的構造與功能。</a:t>
                      </a:r>
                    </a:p>
                    <a:p>
                      <a:pPr marL="895350" indent="-895350"/>
                      <a:r>
                        <a:rPr lang="en-US" altLang="zh-TW" sz="1450" kern="1200" dirty="0" err="1" smtClean="0">
                          <a:solidFill>
                            <a:schemeClr val="dk1"/>
                          </a:solidFill>
                          <a:effectLst/>
                          <a:latin typeface="微軟正黑體" panose="020B0604030504040204" pitchFamily="34" charset="-120"/>
                          <a:ea typeface="微軟正黑體" panose="020B0604030504040204" pitchFamily="34" charset="-120"/>
                          <a:cs typeface="+mn-cs"/>
                        </a:rPr>
                        <a:t>BDa</a:t>
                      </a:r>
                      <a:r>
                        <a:rPr lang="en-US" altLang="zh-TW" sz="1450" kern="1200" dirty="0" smtClean="0">
                          <a:solidFill>
                            <a:schemeClr val="dk1"/>
                          </a:solidFill>
                          <a:effectLst/>
                          <a:latin typeface="微軟正黑體" panose="020B0604030504040204" pitchFamily="34" charset="-120"/>
                          <a:ea typeface="微軟正黑體" panose="020B0604030504040204" pitchFamily="34" charset="-120"/>
                          <a:cs typeface="+mn-cs"/>
                        </a:rPr>
                        <a:t>-</a:t>
                      </a:r>
                      <a:r>
                        <a:rPr lang="zh-TW" altLang="zh-TW" sz="1450" kern="1200" dirty="0" smtClean="0">
                          <a:solidFill>
                            <a:schemeClr val="dk1"/>
                          </a:solidFill>
                          <a:effectLst/>
                          <a:latin typeface="微軟正黑體" panose="020B0604030504040204" pitchFamily="34" charset="-120"/>
                          <a:ea typeface="微軟正黑體" panose="020B0604030504040204" pitchFamily="34" charset="-120"/>
                          <a:cs typeface="+mn-cs"/>
                        </a:rPr>
                        <a:t>Ⅴ</a:t>
                      </a:r>
                      <a:r>
                        <a:rPr lang="en-US" altLang="zh-TW" sz="1450" kern="1200" dirty="0" smtClean="0">
                          <a:solidFill>
                            <a:schemeClr val="dk1"/>
                          </a:solidFill>
                          <a:effectLst/>
                          <a:latin typeface="微軟正黑體" panose="020B0604030504040204" pitchFamily="34" charset="-120"/>
                          <a:ea typeface="微軟正黑體" panose="020B0604030504040204" pitchFamily="34" charset="-120"/>
                          <a:cs typeface="+mn-cs"/>
                        </a:rPr>
                        <a:t>c-4ATP</a:t>
                      </a:r>
                      <a:r>
                        <a:rPr lang="zh-TW" altLang="zh-TW" sz="1450" kern="1200" dirty="0" smtClean="0">
                          <a:solidFill>
                            <a:schemeClr val="dk1"/>
                          </a:solidFill>
                          <a:effectLst/>
                          <a:latin typeface="微軟正黑體" panose="020B0604030504040204" pitchFamily="34" charset="-120"/>
                          <a:ea typeface="微軟正黑體" panose="020B0604030504040204" pitchFamily="34" charset="-120"/>
                          <a:cs typeface="+mn-cs"/>
                        </a:rPr>
                        <a:t>是提供細胞生理作用所需能量的直接來源。</a:t>
                      </a:r>
                    </a:p>
                    <a:p>
                      <a:pPr marL="895350" indent="-895350"/>
                      <a:r>
                        <a:rPr lang="en-US" altLang="zh-TW" sz="1450" kern="1200" dirty="0" err="1" smtClean="0">
                          <a:solidFill>
                            <a:schemeClr val="dk1"/>
                          </a:solidFill>
                          <a:effectLst/>
                          <a:latin typeface="微軟正黑體" panose="020B0604030504040204" pitchFamily="34" charset="-120"/>
                          <a:ea typeface="微軟正黑體" panose="020B0604030504040204" pitchFamily="34" charset="-120"/>
                          <a:cs typeface="+mn-cs"/>
                        </a:rPr>
                        <a:t>BDa</a:t>
                      </a:r>
                      <a:r>
                        <a:rPr lang="en-US" altLang="zh-TW" sz="1450" kern="1200" dirty="0" smtClean="0">
                          <a:solidFill>
                            <a:schemeClr val="dk1"/>
                          </a:solidFill>
                          <a:effectLst/>
                          <a:latin typeface="微軟正黑體" panose="020B0604030504040204" pitchFamily="34" charset="-120"/>
                          <a:ea typeface="微軟正黑體" panose="020B0604030504040204" pitchFamily="34" charset="-120"/>
                          <a:cs typeface="+mn-cs"/>
                        </a:rPr>
                        <a:t>-</a:t>
                      </a:r>
                      <a:r>
                        <a:rPr lang="zh-TW" altLang="zh-TW" sz="1450" kern="1200" dirty="0" smtClean="0">
                          <a:solidFill>
                            <a:schemeClr val="dk1"/>
                          </a:solidFill>
                          <a:effectLst/>
                          <a:latin typeface="微軟正黑體" panose="020B0604030504040204" pitchFamily="34" charset="-120"/>
                          <a:ea typeface="微軟正黑體" panose="020B0604030504040204" pitchFamily="34" charset="-120"/>
                          <a:cs typeface="+mn-cs"/>
                        </a:rPr>
                        <a:t>Ⅴ</a:t>
                      </a:r>
                      <a:r>
                        <a:rPr lang="en-US" altLang="zh-TW" sz="1450" kern="1200" dirty="0" smtClean="0">
                          <a:solidFill>
                            <a:schemeClr val="dk1"/>
                          </a:solidFill>
                          <a:effectLst/>
                          <a:latin typeface="微軟正黑體" panose="020B0604030504040204" pitchFamily="34" charset="-120"/>
                          <a:ea typeface="微軟正黑體" panose="020B0604030504040204" pitchFamily="34" charset="-120"/>
                          <a:cs typeface="+mn-cs"/>
                        </a:rPr>
                        <a:t>c-5</a:t>
                      </a:r>
                      <a:r>
                        <a:rPr lang="zh-TW" altLang="zh-TW" sz="1450" kern="1200" dirty="0" smtClean="0">
                          <a:solidFill>
                            <a:schemeClr val="dk1"/>
                          </a:solidFill>
                          <a:effectLst/>
                          <a:latin typeface="微軟正黑體" panose="020B0604030504040204" pitchFamily="34" charset="-120"/>
                          <a:ea typeface="微軟正黑體" panose="020B0604030504040204" pitchFamily="34" charset="-120"/>
                          <a:cs typeface="+mn-cs"/>
                        </a:rPr>
                        <a:t>光合作用與呼吸作用的能量轉換關係。</a:t>
                      </a:r>
                    </a:p>
                    <a:p>
                      <a:pPr marL="895350" indent="-895350"/>
                      <a:r>
                        <a:rPr lang="en-US" altLang="zh-TW" sz="1450" kern="1200" dirty="0" err="1" smtClean="0">
                          <a:solidFill>
                            <a:schemeClr val="dk1"/>
                          </a:solidFill>
                          <a:effectLst/>
                          <a:latin typeface="微軟正黑體" panose="020B0604030504040204" pitchFamily="34" charset="-120"/>
                          <a:ea typeface="微軟正黑體" panose="020B0604030504040204" pitchFamily="34" charset="-120"/>
                          <a:cs typeface="+mn-cs"/>
                        </a:rPr>
                        <a:t>BDa</a:t>
                      </a:r>
                      <a:r>
                        <a:rPr lang="en-US" altLang="zh-TW" sz="1450" kern="1200" dirty="0" smtClean="0">
                          <a:solidFill>
                            <a:schemeClr val="dk1"/>
                          </a:solidFill>
                          <a:effectLst/>
                          <a:latin typeface="微軟正黑體" panose="020B0604030504040204" pitchFamily="34" charset="-120"/>
                          <a:ea typeface="微軟正黑體" panose="020B0604030504040204" pitchFamily="34" charset="-120"/>
                          <a:cs typeface="+mn-cs"/>
                        </a:rPr>
                        <a:t>-</a:t>
                      </a:r>
                      <a:r>
                        <a:rPr lang="zh-TW" altLang="zh-TW" sz="1450" kern="1200" dirty="0" smtClean="0">
                          <a:solidFill>
                            <a:schemeClr val="dk1"/>
                          </a:solidFill>
                          <a:effectLst/>
                          <a:latin typeface="微軟正黑體" panose="020B0604030504040204" pitchFamily="34" charset="-120"/>
                          <a:ea typeface="微軟正黑體" panose="020B0604030504040204" pitchFamily="34" charset="-120"/>
                          <a:cs typeface="+mn-cs"/>
                        </a:rPr>
                        <a:t>Ⅴ</a:t>
                      </a:r>
                      <a:r>
                        <a:rPr lang="en-US" altLang="zh-TW" sz="1450" kern="1200" dirty="0" smtClean="0">
                          <a:solidFill>
                            <a:schemeClr val="dk1"/>
                          </a:solidFill>
                          <a:effectLst/>
                          <a:latin typeface="微軟正黑體" panose="020B0604030504040204" pitchFamily="34" charset="-120"/>
                          <a:ea typeface="微軟正黑體" panose="020B0604030504040204" pitchFamily="34" charset="-120"/>
                          <a:cs typeface="+mn-cs"/>
                        </a:rPr>
                        <a:t>c-6</a:t>
                      </a:r>
                      <a:r>
                        <a:rPr lang="zh-TW" altLang="zh-TW" sz="1450" kern="1200" dirty="0" smtClean="0">
                          <a:solidFill>
                            <a:schemeClr val="dk1"/>
                          </a:solidFill>
                          <a:effectLst/>
                          <a:latin typeface="微軟正黑體" panose="020B0604030504040204" pitchFamily="34" charset="-120"/>
                          <a:ea typeface="微軟正黑體" panose="020B0604030504040204" pitchFamily="34" charset="-120"/>
                          <a:cs typeface="+mn-cs"/>
                        </a:rPr>
                        <a:t>真核細胞的細胞週期包括間期與細胞分裂期。</a:t>
                      </a:r>
                    </a:p>
                    <a:p>
                      <a:pPr marL="895350" indent="-895350"/>
                      <a:r>
                        <a:rPr lang="en-US" altLang="zh-TW" sz="1450" kern="1200" dirty="0" err="1" smtClean="0">
                          <a:solidFill>
                            <a:schemeClr val="dk1"/>
                          </a:solidFill>
                          <a:effectLst/>
                          <a:latin typeface="微軟正黑體" panose="020B0604030504040204" pitchFamily="34" charset="-120"/>
                          <a:ea typeface="微軟正黑體" panose="020B0604030504040204" pitchFamily="34" charset="-120"/>
                          <a:cs typeface="+mn-cs"/>
                        </a:rPr>
                        <a:t>BDa</a:t>
                      </a:r>
                      <a:r>
                        <a:rPr lang="en-US" altLang="zh-TW" sz="1450" kern="1200" dirty="0" smtClean="0">
                          <a:solidFill>
                            <a:schemeClr val="dk1"/>
                          </a:solidFill>
                          <a:effectLst/>
                          <a:latin typeface="微軟正黑體" panose="020B0604030504040204" pitchFamily="34" charset="-120"/>
                          <a:ea typeface="微軟正黑體" panose="020B0604030504040204" pitchFamily="34" charset="-120"/>
                          <a:cs typeface="+mn-cs"/>
                        </a:rPr>
                        <a:t>-</a:t>
                      </a:r>
                      <a:r>
                        <a:rPr lang="zh-TW" altLang="zh-TW" sz="1450" kern="1200" dirty="0" smtClean="0">
                          <a:solidFill>
                            <a:schemeClr val="dk1"/>
                          </a:solidFill>
                          <a:effectLst/>
                          <a:latin typeface="微軟正黑體" panose="020B0604030504040204" pitchFamily="34" charset="-120"/>
                          <a:ea typeface="微軟正黑體" panose="020B0604030504040204" pitchFamily="34" charset="-120"/>
                          <a:cs typeface="+mn-cs"/>
                        </a:rPr>
                        <a:t>Ⅴ</a:t>
                      </a:r>
                      <a:r>
                        <a:rPr lang="en-US" altLang="zh-TW" sz="1450" kern="1200" dirty="0" smtClean="0">
                          <a:solidFill>
                            <a:schemeClr val="dk1"/>
                          </a:solidFill>
                          <a:effectLst/>
                          <a:latin typeface="微軟正黑體" panose="020B0604030504040204" pitchFamily="34" charset="-120"/>
                          <a:ea typeface="微軟正黑體" panose="020B0604030504040204" pitchFamily="34" charset="-120"/>
                          <a:cs typeface="+mn-cs"/>
                        </a:rPr>
                        <a:t>c-7</a:t>
                      </a:r>
                      <a:r>
                        <a:rPr lang="zh-TW" altLang="zh-TW" sz="1450" kern="1200" dirty="0" smtClean="0">
                          <a:solidFill>
                            <a:schemeClr val="dk1"/>
                          </a:solidFill>
                          <a:effectLst/>
                          <a:latin typeface="微軟正黑體" panose="020B0604030504040204" pitchFamily="34" charset="-120"/>
                          <a:ea typeface="微軟正黑體" panose="020B0604030504040204" pitchFamily="34" charset="-120"/>
                          <a:cs typeface="+mn-cs"/>
                        </a:rPr>
                        <a:t>真核細胞的細胞分裂。</a:t>
                      </a:r>
                    </a:p>
                    <a:p>
                      <a:pPr marL="895350" indent="-895350"/>
                      <a:r>
                        <a:rPr lang="en-US" altLang="zh-TW" sz="1450" kern="1200" dirty="0" err="1" smtClean="0">
                          <a:solidFill>
                            <a:schemeClr val="dk1"/>
                          </a:solidFill>
                          <a:effectLst/>
                          <a:latin typeface="微軟正黑體" panose="020B0604030504040204" pitchFamily="34" charset="-120"/>
                          <a:ea typeface="微軟正黑體" panose="020B0604030504040204" pitchFamily="34" charset="-120"/>
                          <a:cs typeface="+mn-cs"/>
                        </a:rPr>
                        <a:t>BDa</a:t>
                      </a:r>
                      <a:r>
                        <a:rPr lang="en-US" altLang="zh-TW" sz="1450" kern="1200" dirty="0" smtClean="0">
                          <a:solidFill>
                            <a:schemeClr val="dk1"/>
                          </a:solidFill>
                          <a:effectLst/>
                          <a:latin typeface="微軟正黑體" panose="020B0604030504040204" pitchFamily="34" charset="-120"/>
                          <a:ea typeface="微軟正黑體" panose="020B0604030504040204" pitchFamily="34" charset="-120"/>
                          <a:cs typeface="+mn-cs"/>
                        </a:rPr>
                        <a:t>-</a:t>
                      </a:r>
                      <a:r>
                        <a:rPr lang="zh-TW" altLang="zh-TW" sz="1450" kern="1200" dirty="0" smtClean="0">
                          <a:solidFill>
                            <a:schemeClr val="dk1"/>
                          </a:solidFill>
                          <a:effectLst/>
                          <a:latin typeface="微軟正黑體" panose="020B0604030504040204" pitchFamily="34" charset="-120"/>
                          <a:ea typeface="微軟正黑體" panose="020B0604030504040204" pitchFamily="34" charset="-120"/>
                          <a:cs typeface="+mn-cs"/>
                        </a:rPr>
                        <a:t>Ⅴ</a:t>
                      </a:r>
                      <a:r>
                        <a:rPr lang="en-US" altLang="zh-TW" sz="1450" kern="1200" dirty="0" smtClean="0">
                          <a:solidFill>
                            <a:schemeClr val="dk1"/>
                          </a:solidFill>
                          <a:effectLst/>
                          <a:latin typeface="微軟正黑體" panose="020B0604030504040204" pitchFamily="34" charset="-120"/>
                          <a:ea typeface="微軟正黑體" panose="020B0604030504040204" pitchFamily="34" charset="-120"/>
                          <a:cs typeface="+mn-cs"/>
                        </a:rPr>
                        <a:t>c-8</a:t>
                      </a:r>
                      <a:r>
                        <a:rPr lang="zh-TW" altLang="zh-TW" sz="1450" kern="1200" dirty="0" smtClean="0">
                          <a:solidFill>
                            <a:schemeClr val="dk1"/>
                          </a:solidFill>
                          <a:effectLst/>
                          <a:latin typeface="微軟正黑體" panose="020B0604030504040204" pitchFamily="34" charset="-120"/>
                          <a:ea typeface="微軟正黑體" panose="020B0604030504040204" pitchFamily="34" charset="-120"/>
                          <a:cs typeface="+mn-cs"/>
                        </a:rPr>
                        <a:t>有絲分裂的過程。</a:t>
                      </a:r>
                    </a:p>
                    <a:p>
                      <a:pPr marL="895350" indent="-895350"/>
                      <a:r>
                        <a:rPr lang="en-US" altLang="zh-TW" sz="1450" kern="1200" dirty="0" err="1" smtClean="0">
                          <a:solidFill>
                            <a:schemeClr val="dk1"/>
                          </a:solidFill>
                          <a:effectLst/>
                          <a:latin typeface="微軟正黑體" panose="020B0604030504040204" pitchFamily="34" charset="-120"/>
                          <a:ea typeface="微軟正黑體" panose="020B0604030504040204" pitchFamily="34" charset="-120"/>
                          <a:cs typeface="+mn-cs"/>
                        </a:rPr>
                        <a:t>BDa</a:t>
                      </a:r>
                      <a:r>
                        <a:rPr lang="en-US" altLang="zh-TW" sz="1450" kern="1200" dirty="0" smtClean="0">
                          <a:solidFill>
                            <a:schemeClr val="dk1"/>
                          </a:solidFill>
                          <a:effectLst/>
                          <a:latin typeface="微軟正黑體" panose="020B0604030504040204" pitchFamily="34" charset="-120"/>
                          <a:ea typeface="微軟正黑體" panose="020B0604030504040204" pitchFamily="34" charset="-120"/>
                          <a:cs typeface="+mn-cs"/>
                        </a:rPr>
                        <a:t>-</a:t>
                      </a:r>
                      <a:r>
                        <a:rPr lang="zh-TW" altLang="zh-TW" sz="1450" kern="1200" dirty="0" smtClean="0">
                          <a:solidFill>
                            <a:schemeClr val="dk1"/>
                          </a:solidFill>
                          <a:effectLst/>
                          <a:latin typeface="微軟正黑體" panose="020B0604030504040204" pitchFamily="34" charset="-120"/>
                          <a:ea typeface="微軟正黑體" panose="020B0604030504040204" pitchFamily="34" charset="-120"/>
                          <a:cs typeface="+mn-cs"/>
                        </a:rPr>
                        <a:t>Ⅴ</a:t>
                      </a:r>
                      <a:r>
                        <a:rPr lang="en-US" altLang="zh-TW" sz="1450" kern="1200" dirty="0" smtClean="0">
                          <a:solidFill>
                            <a:schemeClr val="dk1"/>
                          </a:solidFill>
                          <a:effectLst/>
                          <a:latin typeface="微軟正黑體" panose="020B0604030504040204" pitchFamily="34" charset="-120"/>
                          <a:ea typeface="微軟正黑體" panose="020B0604030504040204" pitchFamily="34" charset="-120"/>
                          <a:cs typeface="+mn-cs"/>
                        </a:rPr>
                        <a:t>c-9</a:t>
                      </a:r>
                      <a:r>
                        <a:rPr lang="zh-TW" altLang="zh-TW" sz="1450" kern="1200" dirty="0" smtClean="0">
                          <a:solidFill>
                            <a:schemeClr val="dk1"/>
                          </a:solidFill>
                          <a:effectLst/>
                          <a:latin typeface="微軟正黑體" panose="020B0604030504040204" pitchFamily="34" charset="-120"/>
                          <a:ea typeface="微軟正黑體" panose="020B0604030504040204" pitchFamily="34" charset="-120"/>
                          <a:cs typeface="+mn-cs"/>
                        </a:rPr>
                        <a:t>動物生殖細胞一般須經過減數分裂的過程形成配子。</a:t>
                      </a:r>
                    </a:p>
                    <a:p>
                      <a:pPr marL="895350" indent="-895350"/>
                      <a:r>
                        <a:rPr lang="en-US" altLang="zh-TW" sz="1450" kern="1200" dirty="0" err="1" smtClean="0">
                          <a:solidFill>
                            <a:schemeClr val="dk1"/>
                          </a:solidFill>
                          <a:effectLst/>
                          <a:latin typeface="微軟正黑體" panose="020B0604030504040204" pitchFamily="34" charset="-120"/>
                          <a:ea typeface="微軟正黑體" panose="020B0604030504040204" pitchFamily="34" charset="-120"/>
                          <a:cs typeface="+mn-cs"/>
                        </a:rPr>
                        <a:t>BDa</a:t>
                      </a:r>
                      <a:r>
                        <a:rPr lang="en-US" altLang="zh-TW" sz="1450" kern="1200" dirty="0" smtClean="0">
                          <a:solidFill>
                            <a:schemeClr val="dk1"/>
                          </a:solidFill>
                          <a:effectLst/>
                          <a:latin typeface="微軟正黑體" panose="020B0604030504040204" pitchFamily="34" charset="-120"/>
                          <a:ea typeface="微軟正黑體" panose="020B0604030504040204" pitchFamily="34" charset="-120"/>
                          <a:cs typeface="+mn-cs"/>
                        </a:rPr>
                        <a:t>-</a:t>
                      </a:r>
                      <a:r>
                        <a:rPr lang="zh-TW" altLang="zh-TW" sz="1450" kern="1200" dirty="0" smtClean="0">
                          <a:solidFill>
                            <a:schemeClr val="dk1"/>
                          </a:solidFill>
                          <a:effectLst/>
                          <a:latin typeface="微軟正黑體" panose="020B0604030504040204" pitchFamily="34" charset="-120"/>
                          <a:ea typeface="微軟正黑體" panose="020B0604030504040204" pitchFamily="34" charset="-120"/>
                          <a:cs typeface="+mn-cs"/>
                        </a:rPr>
                        <a:t>Ⅴ</a:t>
                      </a:r>
                      <a:r>
                        <a:rPr lang="en-US" altLang="zh-TW" sz="1450" kern="1200" dirty="0" smtClean="0">
                          <a:solidFill>
                            <a:schemeClr val="dk1"/>
                          </a:solidFill>
                          <a:effectLst/>
                          <a:latin typeface="微軟正黑體" panose="020B0604030504040204" pitchFamily="34" charset="-120"/>
                          <a:ea typeface="微軟正黑體" panose="020B0604030504040204" pitchFamily="34" charset="-120"/>
                          <a:cs typeface="+mn-cs"/>
                        </a:rPr>
                        <a:t>c-10</a:t>
                      </a:r>
                      <a:r>
                        <a:rPr lang="zh-TW" altLang="zh-TW" sz="1450" kern="1200" dirty="0" smtClean="0">
                          <a:solidFill>
                            <a:schemeClr val="dk1"/>
                          </a:solidFill>
                          <a:effectLst/>
                          <a:latin typeface="微軟正黑體" panose="020B0604030504040204" pitchFamily="34" charset="-120"/>
                          <a:ea typeface="微軟正黑體" panose="020B0604030504040204" pitchFamily="34" charset="-120"/>
                          <a:cs typeface="+mn-cs"/>
                        </a:rPr>
                        <a:t>多細胞生物的受精卵經由有絲分裂與細胞分化的過程，形成不同類型的細胞。</a:t>
                      </a:r>
                      <a:endParaRPr lang="zh-TW" altLang="en-US" sz="1450" dirty="0">
                        <a:latin typeface="微軟正黑體" panose="020B0604030504040204" pitchFamily="34" charset="-120"/>
                        <a:ea typeface="微軟正黑體" panose="020B0604030504040204" pitchFamily="34" charset="-120"/>
                      </a:endParaRPr>
                    </a:p>
                  </a:txBody>
                  <a:tcPr marL="68580" marR="68580" marT="34290" marB="34290"/>
                </a:tc>
              </a:tr>
            </a:tbl>
          </a:graphicData>
        </a:graphic>
      </p:graphicFrame>
      <p:sp>
        <p:nvSpPr>
          <p:cNvPr id="10" name="投影片編號版面配置區 3"/>
          <p:cNvSpPr txBox="1">
            <a:spLocks/>
          </p:cNvSpPr>
          <p:nvPr/>
        </p:nvSpPr>
        <p:spPr>
          <a:xfrm>
            <a:off x="7086600" y="6492875"/>
            <a:ext cx="2057400" cy="365125"/>
          </a:xfrm>
          <a:prstGeom prst="rect">
            <a:avLst/>
          </a:prstGeom>
        </p:spPr>
        <p:txBody>
          <a:bodyPr vert="horz" wrap="square" lIns="91440" tIns="45720" rIns="91440" bIns="45720" numCol="1" anchor="ctr" anchorCtr="0" compatLnSpc="1">
            <a:prstTxWarp prst="textNoShape">
              <a:avLst/>
            </a:prstTxWarp>
          </a:bodyPr>
          <a:lstStyle>
            <a:defPPr>
              <a:defRPr lang="zh-TW"/>
            </a:defPPr>
            <a:lvl1pPr algn="r" rtl="0" eaLnBrk="1" fontAlgn="base" hangingPunct="1">
              <a:spcBef>
                <a:spcPct val="0"/>
              </a:spcBef>
              <a:spcAft>
                <a:spcPct val="0"/>
              </a:spcAft>
              <a:defRPr sz="1200" kern="1200">
                <a:solidFill>
                  <a:srgbClr val="898989"/>
                </a:solidFill>
                <a:latin typeface="Calibri" panose="020F0502020204030204" pitchFamily="34" charset="0"/>
                <a:ea typeface="新細明體" panose="02020500000000000000" pitchFamily="18" charset="-120"/>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5pPr>
            <a:lvl6pPr marL="22860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6pPr>
            <a:lvl7pPr marL="27432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7pPr>
            <a:lvl8pPr marL="32004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8pPr>
            <a:lvl9pPr marL="36576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9pPr>
          </a:lstStyle>
          <a:p>
            <a:pPr>
              <a:defRPr/>
            </a:pPr>
            <a:r>
              <a:rPr lang="en-US" altLang="zh-TW" dirty="0" smtClean="0"/>
              <a:t>34</a:t>
            </a:r>
            <a:endParaRPr lang="zh-TW" altLang="en-US" dirty="0"/>
          </a:p>
        </p:txBody>
      </p:sp>
    </p:spTree>
    <p:extLst>
      <p:ext uri="{BB962C8B-B14F-4D97-AF65-F5344CB8AC3E}">
        <p14:creationId xmlns:p14="http://schemas.microsoft.com/office/powerpoint/2010/main" val="12095964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95288" y="2133600"/>
            <a:ext cx="2592387" cy="2879725"/>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6" name="矩形 5"/>
          <p:cNvSpPr/>
          <p:nvPr/>
        </p:nvSpPr>
        <p:spPr>
          <a:xfrm>
            <a:off x="6156325" y="2133600"/>
            <a:ext cx="2592388" cy="2879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7" name="矩形 6"/>
          <p:cNvSpPr/>
          <p:nvPr/>
        </p:nvSpPr>
        <p:spPr>
          <a:xfrm>
            <a:off x="3276600" y="2133600"/>
            <a:ext cx="2590800" cy="2879725"/>
          </a:xfrm>
          <a:prstGeom prst="rect">
            <a:avLst/>
          </a:prstGeom>
          <a:solidFill>
            <a:srgbClr val="CC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pic>
        <p:nvPicPr>
          <p:cNvPr id="8" name="圖片 7"/>
          <p:cNvPicPr>
            <a:picLocks noChangeAspect="1"/>
          </p:cNvPicPr>
          <p:nvPr/>
        </p:nvPicPr>
        <p:blipFill>
          <a:blip r:embed="rId3" cstate="print"/>
          <a:srcRect/>
          <a:stretch>
            <a:fillRect/>
          </a:stretch>
        </p:blipFill>
        <p:spPr bwMode="auto">
          <a:xfrm>
            <a:off x="473075" y="2205038"/>
            <a:ext cx="2436813" cy="2735262"/>
          </a:xfrm>
          <a:prstGeom prst="rect">
            <a:avLst/>
          </a:prstGeom>
          <a:noFill/>
          <a:ln w="9525">
            <a:noFill/>
            <a:miter lim="800000"/>
            <a:headEnd/>
            <a:tailEnd/>
          </a:ln>
        </p:spPr>
      </p:pic>
      <p:pic>
        <p:nvPicPr>
          <p:cNvPr id="11" name="圖片 10"/>
          <p:cNvPicPr>
            <a:picLocks noChangeAspect="1"/>
          </p:cNvPicPr>
          <p:nvPr/>
        </p:nvPicPr>
        <p:blipFill>
          <a:blip r:embed="rId4" cstate="print"/>
          <a:srcRect/>
          <a:stretch>
            <a:fillRect/>
          </a:stretch>
        </p:blipFill>
        <p:spPr bwMode="auto">
          <a:xfrm>
            <a:off x="3390900" y="2403475"/>
            <a:ext cx="2362200" cy="2339975"/>
          </a:xfrm>
          <a:prstGeom prst="rect">
            <a:avLst/>
          </a:prstGeom>
          <a:noFill/>
          <a:ln w="9525">
            <a:noFill/>
            <a:miter lim="800000"/>
            <a:headEnd/>
            <a:tailEnd/>
          </a:ln>
        </p:spPr>
      </p:pic>
      <p:pic>
        <p:nvPicPr>
          <p:cNvPr id="12" name="圖片 11"/>
          <p:cNvPicPr>
            <a:picLocks noChangeAspect="1"/>
          </p:cNvPicPr>
          <p:nvPr/>
        </p:nvPicPr>
        <p:blipFill>
          <a:blip r:embed="rId5" cstate="print"/>
          <a:srcRect/>
          <a:stretch>
            <a:fillRect/>
          </a:stretch>
        </p:blipFill>
        <p:spPr bwMode="auto">
          <a:xfrm>
            <a:off x="6280150" y="2379663"/>
            <a:ext cx="2344738" cy="2339975"/>
          </a:xfrm>
          <a:prstGeom prst="rect">
            <a:avLst/>
          </a:prstGeom>
          <a:noFill/>
          <a:ln w="9525">
            <a:noFill/>
            <a:miter lim="800000"/>
            <a:headEnd/>
            <a:tailEnd/>
          </a:ln>
        </p:spPr>
      </p:pic>
      <p:sp>
        <p:nvSpPr>
          <p:cNvPr id="13" name="文字方塊 12"/>
          <p:cNvSpPr txBox="1">
            <a:spLocks noChangeArrowheads="1"/>
          </p:cNvSpPr>
          <p:nvPr/>
        </p:nvSpPr>
        <p:spPr bwMode="auto">
          <a:xfrm>
            <a:off x="714348" y="571480"/>
            <a:ext cx="2071702" cy="2123658"/>
          </a:xfrm>
          <a:prstGeom prst="rect">
            <a:avLst/>
          </a:prstGeom>
          <a:noFill/>
          <a:ln w="9525">
            <a:noFill/>
            <a:miter lim="800000"/>
            <a:headEnd/>
            <a:tailEnd/>
          </a:ln>
        </p:spPr>
        <p:txBody>
          <a:bodyPr wrap="square">
            <a:spAutoFit/>
          </a:bodyPr>
          <a:lstStyle/>
          <a:p>
            <a:pPr algn="ctr" eaLnBrk="1" hangingPunct="1"/>
            <a:r>
              <a:rPr lang="zh-TW" altLang="en-US" sz="6600" b="1" dirty="0" smtClean="0">
                <a:solidFill>
                  <a:srgbClr val="CC6600"/>
                </a:solidFill>
                <a:latin typeface="微軟正黑體" panose="020B0604030504040204" pitchFamily="34" charset="-120"/>
                <a:ea typeface="微軟正黑體" panose="020B0604030504040204" pitchFamily="34" charset="-120"/>
              </a:rPr>
              <a:t>自發</a:t>
            </a:r>
            <a:endParaRPr lang="en-US" altLang="zh-TW" sz="6600" b="1" dirty="0" smtClean="0">
              <a:solidFill>
                <a:srgbClr val="CC6600"/>
              </a:solidFill>
              <a:latin typeface="微軟正黑體" panose="020B0604030504040204" pitchFamily="34" charset="-120"/>
              <a:ea typeface="微軟正黑體" panose="020B0604030504040204" pitchFamily="34" charset="-120"/>
            </a:endParaRPr>
          </a:p>
          <a:p>
            <a:pPr eaLnBrk="1" hangingPunct="1"/>
            <a:endParaRPr lang="zh-TW" altLang="en-US" sz="6600" b="1" dirty="0">
              <a:latin typeface="微軟正黑體" panose="020B0604030504040204" pitchFamily="34" charset="-120"/>
              <a:ea typeface="微軟正黑體" panose="020B0604030504040204" pitchFamily="34" charset="-120"/>
            </a:endParaRPr>
          </a:p>
        </p:txBody>
      </p:sp>
      <p:sp>
        <p:nvSpPr>
          <p:cNvPr id="14" name="文字方塊 13"/>
          <p:cNvSpPr txBox="1">
            <a:spLocks noChangeArrowheads="1"/>
          </p:cNvSpPr>
          <p:nvPr/>
        </p:nvSpPr>
        <p:spPr bwMode="auto">
          <a:xfrm>
            <a:off x="3490914" y="585399"/>
            <a:ext cx="2117129" cy="2123658"/>
          </a:xfrm>
          <a:prstGeom prst="rect">
            <a:avLst/>
          </a:prstGeom>
          <a:noFill/>
          <a:ln w="9525">
            <a:noFill/>
            <a:miter lim="800000"/>
            <a:headEnd/>
            <a:tailEnd/>
          </a:ln>
        </p:spPr>
        <p:txBody>
          <a:bodyPr wrap="square">
            <a:spAutoFit/>
          </a:bodyPr>
          <a:lstStyle/>
          <a:p>
            <a:pPr algn="ctr"/>
            <a:r>
              <a:rPr lang="zh-TW" altLang="en-US" sz="6600" b="1" dirty="0" smtClean="0">
                <a:solidFill>
                  <a:srgbClr val="CC6600"/>
                </a:solidFill>
                <a:latin typeface="微軟正黑體" panose="020B0604030504040204" pitchFamily="34" charset="-120"/>
                <a:ea typeface="微軟正黑體" panose="020B0604030504040204" pitchFamily="34" charset="-120"/>
              </a:rPr>
              <a:t>互動</a:t>
            </a:r>
            <a:endParaRPr lang="en-US" altLang="zh-TW" sz="6600" b="1" dirty="0" smtClean="0">
              <a:solidFill>
                <a:srgbClr val="CC6600"/>
              </a:solidFill>
              <a:latin typeface="微軟正黑體" panose="020B0604030504040204" pitchFamily="34" charset="-120"/>
              <a:ea typeface="微軟正黑體" panose="020B0604030504040204" pitchFamily="34" charset="-120"/>
            </a:endParaRPr>
          </a:p>
          <a:p>
            <a:endParaRPr lang="zh-TW" altLang="en-US" sz="6600" b="1" dirty="0">
              <a:solidFill>
                <a:srgbClr val="CC6600"/>
              </a:solidFill>
              <a:latin typeface="微軟正黑體" panose="020B0604030504040204" pitchFamily="34" charset="-120"/>
              <a:ea typeface="微軟正黑體" panose="020B0604030504040204" pitchFamily="34" charset="-120"/>
            </a:endParaRPr>
          </a:p>
        </p:txBody>
      </p:sp>
      <p:sp>
        <p:nvSpPr>
          <p:cNvPr id="15" name="文字方塊 14"/>
          <p:cNvSpPr txBox="1">
            <a:spLocks noChangeArrowheads="1"/>
          </p:cNvSpPr>
          <p:nvPr/>
        </p:nvSpPr>
        <p:spPr bwMode="auto">
          <a:xfrm>
            <a:off x="6556554" y="571480"/>
            <a:ext cx="1908856" cy="2123658"/>
          </a:xfrm>
          <a:prstGeom prst="rect">
            <a:avLst/>
          </a:prstGeom>
          <a:noFill/>
          <a:ln w="9525">
            <a:noFill/>
            <a:miter lim="800000"/>
            <a:headEnd/>
            <a:tailEnd/>
          </a:ln>
        </p:spPr>
        <p:txBody>
          <a:bodyPr wrap="none">
            <a:spAutoFit/>
          </a:bodyPr>
          <a:lstStyle/>
          <a:p>
            <a:pPr algn="ctr" eaLnBrk="1" hangingPunct="1"/>
            <a:r>
              <a:rPr lang="zh-TW" altLang="en-US" sz="6600" b="1" dirty="0">
                <a:solidFill>
                  <a:srgbClr val="CC6600"/>
                </a:solidFill>
                <a:latin typeface="微軟正黑體" panose="020B0604030504040204" pitchFamily="34" charset="-120"/>
                <a:ea typeface="微軟正黑體" panose="020B0604030504040204" pitchFamily="34" charset="-120"/>
              </a:rPr>
              <a:t>共</a:t>
            </a:r>
            <a:r>
              <a:rPr lang="zh-TW" altLang="en-US" sz="6600" b="1" dirty="0" smtClean="0">
                <a:solidFill>
                  <a:srgbClr val="CC6600"/>
                </a:solidFill>
                <a:latin typeface="微軟正黑體" panose="020B0604030504040204" pitchFamily="34" charset="-120"/>
                <a:ea typeface="微軟正黑體" panose="020B0604030504040204" pitchFamily="34" charset="-120"/>
              </a:rPr>
              <a:t>好</a:t>
            </a:r>
            <a:endParaRPr lang="en-US" altLang="zh-TW" sz="6600" b="1" dirty="0" smtClean="0">
              <a:solidFill>
                <a:srgbClr val="CC6600"/>
              </a:solidFill>
              <a:latin typeface="微軟正黑體" panose="020B0604030504040204" pitchFamily="34" charset="-120"/>
              <a:ea typeface="微軟正黑體" panose="020B0604030504040204" pitchFamily="34" charset="-120"/>
            </a:endParaRPr>
          </a:p>
          <a:p>
            <a:pPr eaLnBrk="1" hangingPunct="1"/>
            <a:endParaRPr lang="zh-TW" altLang="en-US" sz="6600" b="1" dirty="0">
              <a:solidFill>
                <a:srgbClr val="CC6600"/>
              </a:solidFill>
              <a:latin typeface="微軟正黑體" panose="020B0604030504040204" pitchFamily="34" charset="-120"/>
              <a:ea typeface="微軟正黑體" panose="020B0604030504040204" pitchFamily="34" charset="-120"/>
            </a:endParaRPr>
          </a:p>
        </p:txBody>
      </p:sp>
      <p:sp>
        <p:nvSpPr>
          <p:cNvPr id="16" name="文字方塊 15"/>
          <p:cNvSpPr txBox="1"/>
          <p:nvPr/>
        </p:nvSpPr>
        <p:spPr>
          <a:xfrm>
            <a:off x="500034" y="5429264"/>
            <a:ext cx="2428892" cy="430887"/>
          </a:xfrm>
          <a:prstGeom prst="rect">
            <a:avLst/>
          </a:prstGeom>
          <a:noFill/>
        </p:spPr>
        <p:txBody>
          <a:bodyPr wrap="square" rtlCol="0">
            <a:spAutoFit/>
          </a:bodyPr>
          <a:lstStyle/>
          <a:p>
            <a:pPr algn="ctr"/>
            <a:r>
              <a:rPr lang="zh-TW" altLang="en-US" sz="2200" dirty="0" smtClean="0">
                <a:latin typeface="微軟正黑體" panose="020B0604030504040204" pitchFamily="34" charset="-120"/>
                <a:ea typeface="微軟正黑體" panose="020B0604030504040204" pitchFamily="34" charset="-120"/>
              </a:rPr>
              <a:t>有意願、有動力</a:t>
            </a:r>
            <a:endParaRPr lang="en-US" altLang="zh-TW" sz="2200" dirty="0" smtClean="0">
              <a:latin typeface="微軟正黑體" panose="020B0604030504040204" pitchFamily="34" charset="-120"/>
              <a:ea typeface="微軟正黑體" panose="020B0604030504040204" pitchFamily="34" charset="-120"/>
            </a:endParaRPr>
          </a:p>
        </p:txBody>
      </p:sp>
      <p:sp>
        <p:nvSpPr>
          <p:cNvPr id="17" name="文字方塊 16"/>
          <p:cNvSpPr txBox="1"/>
          <p:nvPr/>
        </p:nvSpPr>
        <p:spPr>
          <a:xfrm>
            <a:off x="3357554" y="5429264"/>
            <a:ext cx="2428892" cy="430887"/>
          </a:xfrm>
          <a:prstGeom prst="rect">
            <a:avLst/>
          </a:prstGeom>
          <a:noFill/>
        </p:spPr>
        <p:txBody>
          <a:bodyPr wrap="square" rtlCol="0">
            <a:spAutoFit/>
          </a:bodyPr>
          <a:lstStyle/>
          <a:p>
            <a:pPr algn="ctr"/>
            <a:r>
              <a:rPr lang="zh-TW" altLang="en-US" sz="2200" dirty="0" smtClean="0">
                <a:latin typeface="微軟正黑體" panose="020B0604030504040204" pitchFamily="34" charset="-120"/>
                <a:ea typeface="微軟正黑體" panose="020B0604030504040204" pitchFamily="34" charset="-120"/>
              </a:rPr>
              <a:t>有知識、有方法</a:t>
            </a:r>
            <a:endParaRPr lang="en-US" altLang="zh-TW" sz="2200" dirty="0" smtClean="0">
              <a:latin typeface="微軟正黑體" panose="020B0604030504040204" pitchFamily="34" charset="-120"/>
              <a:ea typeface="微軟正黑體" panose="020B0604030504040204" pitchFamily="34" charset="-120"/>
            </a:endParaRPr>
          </a:p>
        </p:txBody>
      </p:sp>
      <p:sp>
        <p:nvSpPr>
          <p:cNvPr id="18" name="文字方塊 17"/>
          <p:cNvSpPr txBox="1"/>
          <p:nvPr/>
        </p:nvSpPr>
        <p:spPr>
          <a:xfrm>
            <a:off x="6215074" y="5429264"/>
            <a:ext cx="2500330" cy="430887"/>
          </a:xfrm>
          <a:prstGeom prst="rect">
            <a:avLst/>
          </a:prstGeom>
          <a:noFill/>
        </p:spPr>
        <p:txBody>
          <a:bodyPr wrap="square" rtlCol="0">
            <a:spAutoFit/>
          </a:bodyPr>
          <a:lstStyle/>
          <a:p>
            <a:pPr algn="ctr"/>
            <a:r>
              <a:rPr lang="zh-TW" altLang="en-US" sz="2200" dirty="0" smtClean="0">
                <a:latin typeface="微軟正黑體" panose="020B0604030504040204" pitchFamily="34" charset="-120"/>
                <a:ea typeface="微軟正黑體" panose="020B0604030504040204" pitchFamily="34" charset="-120"/>
              </a:rPr>
              <a:t>有善念、能活用</a:t>
            </a:r>
            <a:endParaRPr lang="en-US" altLang="zh-TW" sz="2200" dirty="0" smtClean="0">
              <a:latin typeface="微軟正黑體" panose="020B0604030504040204" pitchFamily="34" charset="-120"/>
              <a:ea typeface="微軟正黑體" panose="020B0604030504040204" pitchFamily="34" charset="-120"/>
            </a:endParaRPr>
          </a:p>
        </p:txBody>
      </p:sp>
      <p:sp>
        <p:nvSpPr>
          <p:cNvPr id="19" name="投影片編號版面配置區 3"/>
          <p:cNvSpPr>
            <a:spLocks noGrp="1"/>
          </p:cNvSpPr>
          <p:nvPr>
            <p:ph type="sldNum" sz="quarter" idx="12"/>
          </p:nvPr>
        </p:nvSpPr>
        <p:spPr>
          <a:xfrm>
            <a:off x="7086600" y="6492875"/>
            <a:ext cx="2057400" cy="365125"/>
          </a:xfrm>
        </p:spPr>
        <p:txBody>
          <a:bodyPr/>
          <a:lstStyle/>
          <a:p>
            <a:pPr>
              <a:defRPr/>
            </a:pPr>
            <a:r>
              <a:rPr lang="en-US" altLang="zh-TW" dirty="0" smtClean="0"/>
              <a:t>35</a:t>
            </a:r>
            <a:endParaRPr lang="zh-TW" altLang="en-US" dirty="0"/>
          </a:p>
        </p:txBody>
      </p:sp>
    </p:spTree>
    <p:extLst>
      <p:ext uri="{BB962C8B-B14F-4D97-AF65-F5344CB8AC3E}">
        <p14:creationId xmlns:p14="http://schemas.microsoft.com/office/powerpoint/2010/main" val="26696558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952500" y="1889125"/>
            <a:ext cx="7886700" cy="1325563"/>
          </a:xfrm>
        </p:spPr>
        <p:txBody>
          <a:bodyPr/>
          <a:lstStyle/>
          <a:p>
            <a:pPr>
              <a:lnSpc>
                <a:spcPts val="6600"/>
              </a:lnSpc>
            </a:pPr>
            <a:r>
              <a:rPr lang="zh-TW" altLang="en-US" sz="4800"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三、</a:t>
            </a:r>
            <a:r>
              <a:rPr lang="en-US" altLang="zh-TW" sz="4800"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r>
            <a:br>
              <a:rPr lang="en-US" altLang="zh-TW" sz="4800"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zh-TW" altLang="en-US" sz="4800"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多元適性的</a:t>
            </a:r>
            <a:r>
              <a:rPr lang="zh-TW" altLang="en-US" sz="48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課綱</a:t>
            </a:r>
            <a:endParaRPr lang="zh-TW" altLang="en-US" sz="4600" dirty="0">
              <a:solidFill>
                <a:srgbClr val="C00000"/>
              </a:solidFill>
            </a:endParaRPr>
          </a:p>
        </p:txBody>
      </p:sp>
      <p:sp>
        <p:nvSpPr>
          <p:cNvPr id="4" name="投影片編號版面配置區 3"/>
          <p:cNvSpPr>
            <a:spLocks noGrp="1"/>
          </p:cNvSpPr>
          <p:nvPr>
            <p:ph type="sldNum" sz="quarter" idx="12"/>
          </p:nvPr>
        </p:nvSpPr>
        <p:spPr>
          <a:xfrm>
            <a:off x="7086600" y="6492875"/>
            <a:ext cx="2057400" cy="365125"/>
          </a:xfrm>
        </p:spPr>
        <p:txBody>
          <a:bodyPr/>
          <a:lstStyle/>
          <a:p>
            <a:pPr>
              <a:defRPr/>
            </a:pPr>
            <a:fld id="{12F3F063-C514-4327-903E-15B5C1B7965F}" type="slidenum">
              <a:rPr lang="zh-TW" altLang="en-US" smtClean="0"/>
              <a:pPr>
                <a:defRPr/>
              </a:pPr>
              <a:t>36</a:t>
            </a:fld>
            <a:endParaRPr lang="zh-TW" altLang="en-US" dirty="0"/>
          </a:p>
        </p:txBody>
      </p:sp>
    </p:spTree>
    <p:extLst>
      <p:ext uri="{BB962C8B-B14F-4D97-AF65-F5344CB8AC3E}">
        <p14:creationId xmlns:p14="http://schemas.microsoft.com/office/powerpoint/2010/main" val="3642801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直線接點 20"/>
          <p:cNvCxnSpPr>
            <a:stCxn id="6" idx="2"/>
            <a:endCxn id="14" idx="0"/>
          </p:cNvCxnSpPr>
          <p:nvPr/>
        </p:nvCxnSpPr>
        <p:spPr>
          <a:xfrm flipH="1">
            <a:off x="4870450" y="3086100"/>
            <a:ext cx="12700" cy="62230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46435" name="標題 1"/>
          <p:cNvSpPr>
            <a:spLocks noGrp="1"/>
          </p:cNvSpPr>
          <p:nvPr>
            <p:ph type="title"/>
          </p:nvPr>
        </p:nvSpPr>
        <p:spPr>
          <a:xfrm>
            <a:off x="153989" y="217488"/>
            <a:ext cx="8894762" cy="561975"/>
          </a:xfrm>
        </p:spPr>
        <p:txBody>
          <a:bodyPr/>
          <a:lstStyle/>
          <a:p>
            <a:pPr eaLnBrk="1" hangingPunct="1"/>
            <a:r>
              <a:rPr lang="zh-TW" altLang="en-US" sz="32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普通型高級中等學校必、選修課程</a:t>
            </a:r>
            <a:r>
              <a:rPr lang="zh-TW" altLang="en-US" sz="3200" b="1" spc="400"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規劃理念</a:t>
            </a:r>
            <a:endParaRPr lang="zh-TW" altLang="en-US" sz="32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p:txBody>
      </p:sp>
      <p:sp>
        <p:nvSpPr>
          <p:cNvPr id="5" name="矩形 4"/>
          <p:cNvSpPr/>
          <p:nvPr/>
        </p:nvSpPr>
        <p:spPr>
          <a:xfrm>
            <a:off x="153988" y="1835150"/>
            <a:ext cx="2879725" cy="120332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2800" dirty="0">
                <a:solidFill>
                  <a:schemeClr val="tx1"/>
                </a:solidFill>
                <a:latin typeface="微軟正黑體" panose="020B0604030504040204" pitchFamily="34" charset="-120"/>
                <a:ea typeface="微軟正黑體" panose="020B0604030504040204" pitchFamily="34" charset="-120"/>
              </a:rPr>
              <a:t>必修</a:t>
            </a:r>
          </a:p>
        </p:txBody>
      </p:sp>
      <p:sp>
        <p:nvSpPr>
          <p:cNvPr id="6" name="矩形 5"/>
          <p:cNvSpPr/>
          <p:nvPr/>
        </p:nvSpPr>
        <p:spPr>
          <a:xfrm>
            <a:off x="3803650" y="1958975"/>
            <a:ext cx="2160588" cy="1127125"/>
          </a:xfrm>
          <a:prstGeom prst="rect">
            <a:avLst/>
          </a:prstGeom>
          <a:solidFill>
            <a:schemeClr val="accent4">
              <a:lumMod val="40000"/>
              <a:lumOff val="60000"/>
            </a:schemeClr>
          </a:solidFill>
          <a:ln w="3492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TW" sz="2400" dirty="0">
                <a:solidFill>
                  <a:srgbClr val="C00000"/>
                </a:solidFill>
                <a:latin typeface="微軟正黑體" pitchFamily="34" charset="-120"/>
                <a:ea typeface="微軟正黑體" pitchFamily="34" charset="-120"/>
              </a:rPr>
              <a:t> </a:t>
            </a:r>
            <a:r>
              <a:rPr lang="zh-TW" altLang="en-US" sz="2400" dirty="0">
                <a:solidFill>
                  <a:srgbClr val="C00000"/>
                </a:solidFill>
                <a:latin typeface="微軟正黑體" panose="020B0604030504040204" pitchFamily="34" charset="-120"/>
                <a:ea typeface="微軟正黑體" panose="020B0604030504040204" pitchFamily="34" charset="-120"/>
              </a:rPr>
              <a:t>加深加廣選修</a:t>
            </a:r>
            <a:endParaRPr lang="en-US" altLang="zh-TW" sz="2400" dirty="0">
              <a:solidFill>
                <a:srgbClr val="C00000"/>
              </a:solidFill>
              <a:latin typeface="微軟正黑體" panose="020B0604030504040204" pitchFamily="34" charset="-120"/>
              <a:ea typeface="微軟正黑體" panose="020B0604030504040204" pitchFamily="34" charset="-120"/>
            </a:endParaRPr>
          </a:p>
        </p:txBody>
      </p:sp>
      <p:sp>
        <p:nvSpPr>
          <p:cNvPr id="8" name="矩形 7"/>
          <p:cNvSpPr/>
          <p:nvPr/>
        </p:nvSpPr>
        <p:spPr>
          <a:xfrm>
            <a:off x="3106738" y="2051050"/>
            <a:ext cx="609600" cy="8239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3600" dirty="0">
                <a:solidFill>
                  <a:schemeClr val="tx1"/>
                </a:solidFill>
                <a:effectLst>
                  <a:outerShdw blurRad="38100" dist="38100" dir="2700000" algn="tl">
                    <a:srgbClr val="000000">
                      <a:alpha val="43137"/>
                    </a:srgbClr>
                  </a:outerShdw>
                </a:effectLst>
              </a:rPr>
              <a:t>＋</a:t>
            </a:r>
          </a:p>
        </p:txBody>
      </p:sp>
      <p:sp>
        <p:nvSpPr>
          <p:cNvPr id="9" name="矩形 8"/>
          <p:cNvSpPr/>
          <p:nvPr/>
        </p:nvSpPr>
        <p:spPr>
          <a:xfrm>
            <a:off x="6057900" y="2124075"/>
            <a:ext cx="609600" cy="735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3600" dirty="0">
                <a:solidFill>
                  <a:schemeClr val="tx1"/>
                </a:solidFill>
                <a:effectLst>
                  <a:outerShdw blurRad="38100" dist="38100" dir="2700000" algn="tl">
                    <a:srgbClr val="000000">
                      <a:alpha val="43137"/>
                    </a:srgbClr>
                  </a:outerShdw>
                </a:effectLst>
              </a:rPr>
              <a:t>＋</a:t>
            </a:r>
          </a:p>
        </p:txBody>
      </p:sp>
      <p:sp>
        <p:nvSpPr>
          <p:cNvPr id="10" name="矩形 9"/>
          <p:cNvSpPr/>
          <p:nvPr/>
        </p:nvSpPr>
        <p:spPr>
          <a:xfrm>
            <a:off x="6778625" y="1908175"/>
            <a:ext cx="1871663" cy="1092200"/>
          </a:xfrm>
          <a:prstGeom prst="rect">
            <a:avLst/>
          </a:prstGeom>
          <a:solidFill>
            <a:schemeClr val="accent6">
              <a:lumMod val="40000"/>
              <a:lumOff val="60000"/>
            </a:schemeClr>
          </a:solidFill>
          <a:ln w="349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2400" dirty="0">
                <a:solidFill>
                  <a:srgbClr val="002060"/>
                </a:solidFill>
                <a:latin typeface="微軟正黑體" panose="020B0604030504040204" pitchFamily="34" charset="-120"/>
                <a:ea typeface="微軟正黑體" panose="020B0604030504040204" pitchFamily="34" charset="-120"/>
              </a:rPr>
              <a:t>校訂必修</a:t>
            </a:r>
            <a:endParaRPr lang="en-US" altLang="zh-TW" sz="2400" dirty="0">
              <a:solidFill>
                <a:srgbClr val="002060"/>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r>
              <a:rPr lang="zh-TW" altLang="en-US" sz="2400" dirty="0">
                <a:solidFill>
                  <a:srgbClr val="002060"/>
                </a:solidFill>
                <a:latin typeface="微軟正黑體" panose="020B0604030504040204" pitchFamily="34" charset="-120"/>
                <a:ea typeface="微軟正黑體" panose="020B0604030504040204" pitchFamily="34" charset="-120"/>
              </a:rPr>
              <a:t>多元選修</a:t>
            </a:r>
            <a:endParaRPr lang="en-US" altLang="zh-TW" dirty="0">
              <a:solidFill>
                <a:srgbClr val="002060"/>
              </a:solidFill>
              <a:latin typeface="微軟正黑體" panose="020B0604030504040204" pitchFamily="34" charset="-120"/>
              <a:ea typeface="微軟正黑體" panose="020B0604030504040204" pitchFamily="34" charset="-120"/>
            </a:endParaRPr>
          </a:p>
        </p:txBody>
      </p:sp>
      <p:sp>
        <p:nvSpPr>
          <p:cNvPr id="11" name="矩形 10"/>
          <p:cNvSpPr/>
          <p:nvPr/>
        </p:nvSpPr>
        <p:spPr>
          <a:xfrm>
            <a:off x="153988" y="4427538"/>
            <a:ext cx="3024187" cy="1717675"/>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2000" dirty="0">
                <a:solidFill>
                  <a:schemeClr val="tx1"/>
                </a:solidFill>
                <a:latin typeface="微軟正黑體" panose="020B0604030504040204" pitchFamily="34" charset="-120"/>
                <a:ea typeface="微軟正黑體" panose="020B0604030504040204" pitchFamily="34" charset="-120"/>
              </a:rPr>
              <a:t>＊確保共通素養</a:t>
            </a:r>
            <a:endParaRPr lang="en-US" altLang="zh-TW" sz="2000" dirty="0">
              <a:solidFill>
                <a:schemeClr val="tx1"/>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r>
              <a:rPr lang="zh-TW" altLang="en-US" sz="2000" dirty="0">
                <a:solidFill>
                  <a:schemeClr val="tx1"/>
                </a:solidFill>
                <a:latin typeface="微軟正黑體" panose="020B0604030504040204" pitchFamily="34" charset="-120"/>
                <a:ea typeface="微軟正黑體" panose="020B0604030504040204" pitchFamily="34" charset="-120"/>
              </a:rPr>
              <a:t>＊鞏固基本學力</a:t>
            </a:r>
            <a:endParaRPr lang="en-US" altLang="zh-TW" sz="2000" dirty="0">
              <a:solidFill>
                <a:schemeClr val="tx1"/>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r>
              <a:rPr lang="zh-TW" altLang="en-US" sz="2000" dirty="0">
                <a:solidFill>
                  <a:schemeClr val="tx1"/>
                </a:solidFill>
                <a:latin typeface="微軟正黑體" panose="020B0604030504040204" pitchFamily="34" charset="-120"/>
                <a:ea typeface="微軟正黑體" panose="020B0604030504040204" pitchFamily="34" charset="-120"/>
              </a:rPr>
              <a:t>＊提供適性探索</a:t>
            </a:r>
          </a:p>
        </p:txBody>
      </p:sp>
      <p:sp>
        <p:nvSpPr>
          <p:cNvPr id="13" name="矩形 12"/>
          <p:cNvSpPr/>
          <p:nvPr/>
        </p:nvSpPr>
        <p:spPr>
          <a:xfrm>
            <a:off x="6235431" y="3708400"/>
            <a:ext cx="2813320" cy="2436813"/>
          </a:xfrm>
          <a:prstGeom prst="rect">
            <a:avLst/>
          </a:prstGeom>
          <a:noFill/>
          <a:ln w="28575">
            <a:solidFill>
              <a:srgbClr val="00329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sz="2400">
                <a:solidFill>
                  <a:schemeClr val="tx1"/>
                </a:solidFill>
                <a:latin typeface="Calibri" panose="020F0502020204030204" pitchFamily="34" charset="0"/>
                <a:ea typeface="新細明體" panose="02020500000000000000" pitchFamily="18" charset="-120"/>
              </a:defRPr>
            </a:lvl1pPr>
            <a:lvl2pPr marL="742950" indent="-285750">
              <a:defRPr kumimoji="1" sz="2400">
                <a:solidFill>
                  <a:schemeClr val="tx1"/>
                </a:solidFill>
                <a:latin typeface="Calibri" panose="020F0502020204030204" pitchFamily="34" charset="0"/>
                <a:ea typeface="新細明體" panose="02020500000000000000" pitchFamily="18" charset="-120"/>
              </a:defRPr>
            </a:lvl2pPr>
            <a:lvl3pPr marL="1143000" indent="-228600">
              <a:defRPr kumimoji="1" sz="2400">
                <a:solidFill>
                  <a:schemeClr val="tx1"/>
                </a:solidFill>
                <a:latin typeface="Calibri" panose="020F0502020204030204" pitchFamily="34" charset="0"/>
                <a:ea typeface="新細明體" panose="02020500000000000000" pitchFamily="18" charset="-120"/>
              </a:defRPr>
            </a:lvl3pPr>
            <a:lvl4pPr marL="1600200" indent="-228600">
              <a:defRPr kumimoji="1" sz="2400">
                <a:solidFill>
                  <a:schemeClr val="tx1"/>
                </a:solidFill>
                <a:latin typeface="Calibri" panose="020F0502020204030204" pitchFamily="34" charset="0"/>
                <a:ea typeface="新細明體" panose="02020500000000000000" pitchFamily="18" charset="-120"/>
              </a:defRPr>
            </a:lvl4pPr>
            <a:lvl5pPr marL="2057400" indent="-228600">
              <a:defRPr kumimoji="1" sz="24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Calibri" panose="020F0502020204030204" pitchFamily="34" charset="0"/>
                <a:ea typeface="新細明體" panose="02020500000000000000" pitchFamily="18" charset="-120"/>
              </a:defRPr>
            </a:lvl9pPr>
          </a:lstStyle>
          <a:p>
            <a:pPr algn="ctr" eaLnBrk="1" hangingPunct="1">
              <a:defRPr/>
            </a:pPr>
            <a:r>
              <a:rPr kumimoji="0" lang="zh-TW" altLang="en-US" sz="2000" dirty="0" smtClean="0">
                <a:solidFill>
                  <a:srgbClr val="003296"/>
                </a:solidFill>
                <a:latin typeface="微軟正黑體" panose="020B0604030504040204" pitchFamily="34" charset="-120"/>
                <a:ea typeface="微軟正黑體" panose="020B0604030504040204" pitchFamily="34" charset="-120"/>
              </a:rPr>
              <a:t>因應學生適性與</a:t>
            </a:r>
            <a:endParaRPr kumimoji="0" lang="en-US" altLang="zh-TW" sz="2000" dirty="0" smtClean="0">
              <a:solidFill>
                <a:srgbClr val="003296"/>
              </a:solidFill>
              <a:latin typeface="微軟正黑體" panose="020B0604030504040204" pitchFamily="34" charset="-120"/>
              <a:ea typeface="微軟正黑體" panose="020B0604030504040204" pitchFamily="34" charset="-120"/>
            </a:endParaRPr>
          </a:p>
          <a:p>
            <a:pPr algn="ctr" eaLnBrk="1" hangingPunct="1">
              <a:defRPr/>
            </a:pPr>
            <a:r>
              <a:rPr kumimoji="0" lang="zh-TW" altLang="en-US" sz="2000" dirty="0" smtClean="0">
                <a:solidFill>
                  <a:srgbClr val="003296"/>
                </a:solidFill>
                <a:latin typeface="微軟正黑體" panose="020B0604030504040204" pitchFamily="34" charset="-120"/>
                <a:ea typeface="微軟正黑體" panose="020B0604030504040204" pitchFamily="34" charset="-120"/>
              </a:rPr>
              <a:t>差異，強化學生知識統整應用能力</a:t>
            </a:r>
            <a:endParaRPr kumimoji="0" lang="en-US" altLang="zh-TW" sz="2000" dirty="0" smtClean="0">
              <a:solidFill>
                <a:srgbClr val="003296"/>
              </a:solidFill>
              <a:latin typeface="微軟正黑體" panose="020B0604030504040204" pitchFamily="34" charset="-120"/>
              <a:ea typeface="微軟正黑體" panose="020B0604030504040204" pitchFamily="34" charset="-120"/>
            </a:endParaRPr>
          </a:p>
          <a:p>
            <a:pPr eaLnBrk="1" hangingPunct="1">
              <a:defRPr/>
            </a:pPr>
            <a:r>
              <a:rPr kumimoji="0" lang="zh-TW" altLang="en-US" sz="2000" dirty="0" smtClean="0">
                <a:latin typeface="微軟正黑體" panose="020B0604030504040204" pitchFamily="34" charset="-120"/>
                <a:ea typeface="微軟正黑體" panose="020B0604030504040204" pitchFamily="34" charset="-120"/>
              </a:rPr>
              <a:t>＊性向探索課程</a:t>
            </a:r>
            <a:endParaRPr kumimoji="0" lang="en-US" altLang="zh-TW" sz="2000" dirty="0" smtClean="0">
              <a:latin typeface="微軟正黑體" panose="020B0604030504040204" pitchFamily="34" charset="-120"/>
              <a:ea typeface="微軟正黑體" panose="020B0604030504040204" pitchFamily="34" charset="-120"/>
            </a:endParaRPr>
          </a:p>
          <a:p>
            <a:pPr marL="273050" indent="-273050" eaLnBrk="1" hangingPunct="1">
              <a:defRPr/>
            </a:pPr>
            <a:r>
              <a:rPr kumimoji="0" lang="zh-TW" altLang="en-US" sz="2000" dirty="0" smtClean="0">
                <a:latin typeface="微軟正黑體" panose="020B0604030504040204" pitchFamily="34" charset="-120"/>
                <a:ea typeface="微軟正黑體" panose="020B0604030504040204" pitchFamily="34" charset="-120"/>
              </a:rPr>
              <a:t>＊通識、跨領域、實作、探索體驗等課程</a:t>
            </a:r>
            <a:endParaRPr kumimoji="0" lang="en-US" altLang="zh-TW" sz="2000" dirty="0" smtClean="0">
              <a:latin typeface="微軟正黑體" panose="020B0604030504040204" pitchFamily="34" charset="-120"/>
              <a:ea typeface="微軟正黑體" panose="020B0604030504040204" pitchFamily="34" charset="-120"/>
            </a:endParaRPr>
          </a:p>
          <a:p>
            <a:pPr eaLnBrk="1" hangingPunct="1">
              <a:defRPr/>
            </a:pPr>
            <a:r>
              <a:rPr kumimoji="0" lang="zh-TW" altLang="en-US" sz="2000" dirty="0" smtClean="0">
                <a:latin typeface="微軟正黑體" panose="020B0604030504040204" pitchFamily="34" charset="-120"/>
                <a:ea typeface="微軟正黑體" panose="020B0604030504040204" pitchFamily="34" charset="-120"/>
              </a:rPr>
              <a:t>＊</a:t>
            </a:r>
            <a:r>
              <a:rPr kumimoji="0" lang="zh-TW" altLang="en-US" sz="2000" dirty="0" smtClean="0">
                <a:solidFill>
                  <a:srgbClr val="003296"/>
                </a:solidFill>
                <a:latin typeface="微軟正黑體" panose="020B0604030504040204" pitchFamily="34" charset="-120"/>
                <a:ea typeface="微軟正黑體" panose="020B0604030504040204" pitchFamily="34" charset="-120"/>
              </a:rPr>
              <a:t>進階</a:t>
            </a:r>
            <a:r>
              <a:rPr kumimoji="0" lang="zh-TW" altLang="en-US" sz="2000" dirty="0" smtClean="0">
                <a:latin typeface="微軟正黑體" panose="020B0604030504040204" pitchFamily="34" charset="-120"/>
                <a:ea typeface="微軟正黑體" panose="020B0604030504040204" pitchFamily="34" charset="-120"/>
              </a:rPr>
              <a:t>課程 </a:t>
            </a:r>
          </a:p>
        </p:txBody>
      </p:sp>
      <p:sp>
        <p:nvSpPr>
          <p:cNvPr id="14" name="矩形 13"/>
          <p:cNvSpPr/>
          <p:nvPr/>
        </p:nvSpPr>
        <p:spPr>
          <a:xfrm>
            <a:off x="3609975" y="3708400"/>
            <a:ext cx="2520950" cy="243681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600"/>
              </a:spcBef>
              <a:spcAft>
                <a:spcPts val="600"/>
              </a:spcAft>
              <a:defRPr/>
            </a:pPr>
            <a:r>
              <a:rPr lang="zh-TW" altLang="en-US" sz="2000" dirty="0">
                <a:solidFill>
                  <a:srgbClr val="C00000"/>
                </a:solidFill>
                <a:latin typeface="微軟正黑體" panose="020B0604030504040204" pitchFamily="34" charset="-120"/>
                <a:ea typeface="微軟正黑體" panose="020B0604030504040204" pitchFamily="34" charset="-120"/>
              </a:rPr>
              <a:t>適性分流、專業預備</a:t>
            </a:r>
            <a:endParaRPr lang="en-US" altLang="zh-TW" sz="2000" dirty="0">
              <a:solidFill>
                <a:srgbClr val="C00000"/>
              </a:solidFill>
              <a:latin typeface="微軟正黑體" panose="020B0604030504040204" pitchFamily="34" charset="-120"/>
              <a:ea typeface="微軟正黑體" panose="020B0604030504040204" pitchFamily="34" charset="-120"/>
            </a:endParaRPr>
          </a:p>
          <a:p>
            <a:pPr eaLnBrk="1" fontAlgn="auto" hangingPunct="1">
              <a:spcBef>
                <a:spcPts val="0"/>
              </a:spcBef>
              <a:spcAft>
                <a:spcPts val="0"/>
              </a:spcAft>
              <a:defRPr/>
            </a:pPr>
            <a:r>
              <a:rPr lang="zh-TW" altLang="en-US" sz="2000" dirty="0">
                <a:solidFill>
                  <a:schemeClr val="tx1"/>
                </a:solidFill>
                <a:latin typeface="微軟正黑體" panose="020B0604030504040204" pitchFamily="34" charset="-120"/>
                <a:ea typeface="微軟正黑體" panose="020B0604030504040204" pitchFamily="34" charset="-120"/>
              </a:rPr>
              <a:t>*大學預備教育</a:t>
            </a:r>
            <a:endParaRPr lang="en-US" altLang="zh-TW" sz="2000" dirty="0">
              <a:solidFill>
                <a:schemeClr val="tx1"/>
              </a:solidFill>
              <a:latin typeface="微軟正黑體" panose="020B0604030504040204" pitchFamily="34" charset="-120"/>
              <a:ea typeface="微軟正黑體" panose="020B0604030504040204" pitchFamily="34" charset="-120"/>
            </a:endParaRPr>
          </a:p>
          <a:p>
            <a:pPr marL="179388" indent="-179388" eaLnBrk="1" fontAlgn="auto" hangingPunct="1">
              <a:spcBef>
                <a:spcPts val="0"/>
              </a:spcBef>
              <a:spcAft>
                <a:spcPts val="0"/>
              </a:spcAft>
              <a:defRPr/>
            </a:pPr>
            <a:r>
              <a:rPr lang="zh-TW" altLang="en-US" sz="2000" dirty="0">
                <a:solidFill>
                  <a:schemeClr val="tx1"/>
                </a:solidFill>
                <a:latin typeface="微軟正黑體" panose="020B0604030504040204" pitchFamily="34" charset="-120"/>
                <a:ea typeface="微軟正黑體" panose="020B0604030504040204" pitchFamily="34" charset="-120"/>
              </a:rPr>
              <a:t>*分流銜接課程</a:t>
            </a:r>
            <a:endParaRPr lang="en-US" altLang="zh-TW" sz="2000" dirty="0">
              <a:solidFill>
                <a:schemeClr val="tx1"/>
              </a:solidFill>
              <a:latin typeface="微軟正黑體" panose="020B0604030504040204" pitchFamily="34" charset="-120"/>
              <a:ea typeface="微軟正黑體" panose="020B0604030504040204" pitchFamily="34" charset="-120"/>
            </a:endParaRPr>
          </a:p>
          <a:p>
            <a:pPr marL="179388" indent="-179388" eaLnBrk="1" fontAlgn="auto" hangingPunct="1">
              <a:spcBef>
                <a:spcPts val="0"/>
              </a:spcBef>
              <a:spcAft>
                <a:spcPts val="0"/>
              </a:spcAft>
              <a:defRPr/>
            </a:pPr>
            <a:endParaRPr lang="zh-TW" altLang="en-US" sz="2000" dirty="0">
              <a:solidFill>
                <a:schemeClr val="tx1"/>
              </a:solidFill>
              <a:latin typeface="標楷體" pitchFamily="65" charset="-120"/>
              <a:ea typeface="標楷體" pitchFamily="65" charset="-120"/>
            </a:endParaRPr>
          </a:p>
        </p:txBody>
      </p:sp>
      <p:cxnSp>
        <p:nvCxnSpPr>
          <p:cNvPr id="20" name="直線接點 19"/>
          <p:cNvCxnSpPr/>
          <p:nvPr/>
        </p:nvCxnSpPr>
        <p:spPr>
          <a:xfrm flipH="1">
            <a:off x="1589088" y="3059113"/>
            <a:ext cx="7937" cy="1362075"/>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882650" y="3275806"/>
            <a:ext cx="1428750" cy="914400"/>
          </a:xfrm>
          <a:prstGeom prst="rect">
            <a:avLst/>
          </a:prstGeom>
          <a:solidFill>
            <a:schemeClr val="accent5">
              <a:lumMod val="40000"/>
              <a:lumOff val="60000"/>
            </a:schemeClr>
          </a:solidFill>
          <a:ln w="34925">
            <a:solidFill>
              <a:srgbClr val="008A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2400" dirty="0">
                <a:solidFill>
                  <a:schemeClr val="tx1"/>
                </a:solidFill>
                <a:latin typeface="微軟正黑體" panose="020B0604030504040204" pitchFamily="34" charset="-120"/>
                <a:ea typeface="微軟正黑體" panose="020B0604030504040204" pitchFamily="34" charset="-120"/>
              </a:rPr>
              <a:t>補強性</a:t>
            </a:r>
            <a:endParaRPr lang="en-US" altLang="zh-TW" sz="2400" dirty="0">
              <a:solidFill>
                <a:schemeClr val="tx1"/>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r>
              <a:rPr lang="zh-TW" altLang="en-US" sz="2400" dirty="0">
                <a:solidFill>
                  <a:schemeClr val="tx1"/>
                </a:solidFill>
                <a:latin typeface="微軟正黑體" panose="020B0604030504040204" pitchFamily="34" charset="-120"/>
                <a:ea typeface="微軟正黑體" panose="020B0604030504040204" pitchFamily="34" charset="-120"/>
              </a:rPr>
              <a:t>選修</a:t>
            </a:r>
          </a:p>
        </p:txBody>
      </p:sp>
      <p:cxnSp>
        <p:nvCxnSpPr>
          <p:cNvPr id="23" name="直線接點 22"/>
          <p:cNvCxnSpPr/>
          <p:nvPr/>
        </p:nvCxnSpPr>
        <p:spPr>
          <a:xfrm>
            <a:off x="7715250" y="2987675"/>
            <a:ext cx="0" cy="720725"/>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右中括弧 18"/>
          <p:cNvSpPr/>
          <p:nvPr/>
        </p:nvSpPr>
        <p:spPr>
          <a:xfrm rot="16200000">
            <a:off x="6022975" y="-987425"/>
            <a:ext cx="215900" cy="5111750"/>
          </a:xfrm>
          <a:prstGeom prst="rightBracket">
            <a:avLst>
              <a:gd name="adj" fmla="val 350692"/>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zh-TW" altLang="en-US"/>
          </a:p>
        </p:txBody>
      </p:sp>
      <p:sp>
        <p:nvSpPr>
          <p:cNvPr id="22" name="矩形 21"/>
          <p:cNvSpPr/>
          <p:nvPr/>
        </p:nvSpPr>
        <p:spPr>
          <a:xfrm>
            <a:off x="4151313" y="1028700"/>
            <a:ext cx="4248150" cy="647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2000" dirty="0">
                <a:latin typeface="微軟正黑體" panose="020B0604030504040204" pitchFamily="34" charset="-120"/>
                <a:ea typeface="微軟正黑體" panose="020B0604030504040204" pitchFamily="34" charset="-120"/>
              </a:rPr>
              <a:t>大學考招參採學生適性選修課程表現</a:t>
            </a:r>
          </a:p>
        </p:txBody>
      </p:sp>
      <p:sp>
        <p:nvSpPr>
          <p:cNvPr id="17" name="投影片編號版面配置區 3"/>
          <p:cNvSpPr>
            <a:spLocks noGrp="1"/>
          </p:cNvSpPr>
          <p:nvPr>
            <p:ph type="sldNum" sz="quarter" idx="12"/>
          </p:nvPr>
        </p:nvSpPr>
        <p:spPr>
          <a:xfrm>
            <a:off x="7086600" y="6492875"/>
            <a:ext cx="2057400" cy="365125"/>
          </a:xfrm>
        </p:spPr>
        <p:txBody>
          <a:bodyPr/>
          <a:lstStyle/>
          <a:p>
            <a:pPr>
              <a:defRPr/>
            </a:pPr>
            <a:r>
              <a:rPr lang="en-US" altLang="zh-TW" dirty="0" smtClean="0"/>
              <a:t>37</a:t>
            </a:r>
            <a:endParaRPr lang="zh-TW" altLang="en-US" dirty="0"/>
          </a:p>
        </p:txBody>
      </p:sp>
    </p:spTree>
    <p:extLst>
      <p:ext uri="{BB962C8B-B14F-4D97-AF65-F5344CB8AC3E}">
        <p14:creationId xmlns:p14="http://schemas.microsoft.com/office/powerpoint/2010/main" val="2933398498"/>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00063" y="374650"/>
            <a:ext cx="7886700" cy="801688"/>
          </a:xfrm>
        </p:spPr>
        <p:txBody>
          <a:bodyPr rtlCol="0">
            <a:normAutofit/>
          </a:bodyPr>
          <a:lstStyle/>
          <a:p>
            <a:pPr algn="ctr" eaLnBrk="1" fontAlgn="auto" hangingPunct="1">
              <a:lnSpc>
                <a:spcPct val="100000"/>
              </a:lnSpc>
              <a:spcAft>
                <a:spcPts val="0"/>
              </a:spcAft>
              <a:defRPr/>
            </a:pPr>
            <a:r>
              <a:rPr lang="zh-TW" altLang="en-US"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實施要點（一）課程發展</a:t>
            </a:r>
          </a:p>
        </p:txBody>
      </p:sp>
      <p:sp>
        <p:nvSpPr>
          <p:cNvPr id="66564" name="投影片編號版面配置區 2"/>
          <p:cNvSpPr>
            <a:spLocks noGrp="1"/>
          </p:cNvSpPr>
          <p:nvPr>
            <p:ph type="sldNum" sz="quarter" idx="12"/>
          </p:nvPr>
        </p:nvSpPr>
        <p:spPr bwMode="auto">
          <a:xfrm>
            <a:off x="7086600" y="6462713"/>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2A510EC0-F840-44B5-9FE5-4834F4B14309}" type="slidenum">
              <a:rPr lang="zh-TW" altLang="en-US" sz="1200" smtClean="0">
                <a:solidFill>
                  <a:srgbClr val="898989"/>
                </a:solidFill>
              </a:rPr>
              <a:pPr>
                <a:lnSpc>
                  <a:spcPct val="100000"/>
                </a:lnSpc>
                <a:spcBef>
                  <a:spcPct val="0"/>
                </a:spcBef>
                <a:buFontTx/>
                <a:buNone/>
              </a:pPr>
              <a:t>38</a:t>
            </a:fld>
            <a:endParaRPr lang="zh-TW" altLang="en-US" sz="1200" smtClean="0">
              <a:solidFill>
                <a:srgbClr val="898989"/>
              </a:solidFill>
            </a:endParaRPr>
          </a:p>
        </p:txBody>
      </p:sp>
      <p:graphicFrame>
        <p:nvGraphicFramePr>
          <p:cNvPr id="7" name="內容版面配置區 6"/>
          <p:cNvGraphicFramePr>
            <a:graphicFrameLocks noGrp="1"/>
          </p:cNvGraphicFramePr>
          <p:nvPr>
            <p:ph idx="1"/>
            <p:extLst>
              <p:ext uri="{D42A27DB-BD31-4B8C-83A1-F6EECF244321}">
                <p14:modId xmlns:p14="http://schemas.microsoft.com/office/powerpoint/2010/main" val="3729536490"/>
              </p:ext>
            </p:extLst>
          </p:nvPr>
        </p:nvGraphicFramePr>
        <p:xfrm>
          <a:off x="0" y="270933"/>
          <a:ext cx="9939867" cy="69606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yui_3_5_1_1_1543888466458_3946" descr="https://tse2.mm.bing.net/th?id=OIP.6O_EASHrE074Fy5PoBlAvAHaIE&amp;pid=15.1&amp;P=0&amp;w=300&amp;h=300"/>
          <p:cNvPicPr/>
          <p:nvPr/>
        </p:nvPicPr>
        <p:blipFill rotWithShape="1">
          <a:blip r:embed="rId7">
            <a:extLst>
              <a:ext uri="{28A0092B-C50C-407E-A947-70E740481C1C}">
                <a14:useLocalDpi xmlns:a14="http://schemas.microsoft.com/office/drawing/2010/main" val="0"/>
              </a:ext>
            </a:extLst>
          </a:blip>
          <a:srcRect b="7667"/>
          <a:stretch/>
        </p:blipFill>
        <p:spPr bwMode="auto">
          <a:xfrm>
            <a:off x="7355417" y="0"/>
            <a:ext cx="1788583" cy="1522412"/>
          </a:xfrm>
          <a:prstGeom prst="rect">
            <a:avLst/>
          </a:prstGeom>
          <a:noFill/>
          <a:ln>
            <a:noFill/>
          </a:ln>
          <a:extLst>
            <a:ext uri="{53640926-AAD7-44D8-BBD7-CCE9431645EC}">
              <a14:shadowObscured xmlns:a14="http://schemas.microsoft.com/office/drawing/2010/main"/>
            </a:ext>
          </a:extLst>
        </p:spPr>
      </p:pic>
      <p:cxnSp>
        <p:nvCxnSpPr>
          <p:cNvPr id="10" name="弧形接點 9"/>
          <p:cNvCxnSpPr/>
          <p:nvPr/>
        </p:nvCxnSpPr>
        <p:spPr>
          <a:xfrm>
            <a:off x="1143000" y="775494"/>
            <a:ext cx="931333" cy="746918"/>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弧形接點 11"/>
          <p:cNvCxnSpPr/>
          <p:nvPr/>
        </p:nvCxnSpPr>
        <p:spPr>
          <a:xfrm rot="16200000" flipH="1">
            <a:off x="999067" y="905139"/>
            <a:ext cx="1049866" cy="762000"/>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pic>
        <p:nvPicPr>
          <p:cNvPr id="14" name="圖片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5545667"/>
            <a:ext cx="1612000" cy="131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橢圓 6"/>
          <p:cNvSpPr/>
          <p:nvPr/>
        </p:nvSpPr>
        <p:spPr>
          <a:xfrm>
            <a:off x="2816843" y="2534266"/>
            <a:ext cx="3051661" cy="2807371"/>
          </a:xfrm>
          <a:prstGeom prst="ellipse">
            <a:avLst/>
          </a:prstGeom>
          <a:solidFill>
            <a:srgbClr val="FFCCFF"/>
          </a:solidFill>
          <a:l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en-US" altLang="zh-TW" sz="2400" dirty="0" smtClean="0">
              <a:latin typeface="微軟正黑體" panose="020B0604030504040204" pitchFamily="34" charset="-120"/>
              <a:ea typeface="微軟正黑體" panose="020B0604030504040204" pitchFamily="34" charset="-120"/>
            </a:endParaRPr>
          </a:p>
          <a:p>
            <a:pPr lvl="0">
              <a:spcAft>
                <a:spcPts val="0"/>
              </a:spcAft>
            </a:pPr>
            <a:r>
              <a:rPr lang="zh-TW" altLang="zh-TW" dirty="0">
                <a:latin typeface="微軟正黑體" panose="020B0604030504040204" pitchFamily="34" charset="-120"/>
                <a:ea typeface="微軟正黑體" panose="020B0604030504040204" pitchFamily="34" charset="-120"/>
              </a:rPr>
              <a:t>鼓勵學生動手實作體驗</a:t>
            </a:r>
            <a:r>
              <a:rPr lang="zh-TW" altLang="en-US" dirty="0">
                <a:latin typeface="微軟正黑體" panose="020B0604030504040204" pitchFamily="34" charset="-120"/>
                <a:ea typeface="微軟正黑體" panose="020B0604030504040204" pitchFamily="34" charset="-120"/>
              </a:rPr>
              <a:t>。</a:t>
            </a:r>
          </a:p>
        </p:txBody>
      </p:sp>
      <p:sp>
        <p:nvSpPr>
          <p:cNvPr id="3" name="矩形 2"/>
          <p:cNvSpPr/>
          <p:nvPr/>
        </p:nvSpPr>
        <p:spPr>
          <a:xfrm>
            <a:off x="1770029" y="222737"/>
            <a:ext cx="5827236" cy="646331"/>
          </a:xfrm>
          <a:prstGeom prst="rect">
            <a:avLst/>
          </a:prstGeom>
        </p:spPr>
        <p:txBody>
          <a:bodyPr wrap="none">
            <a:spAutoFit/>
          </a:bodyPr>
          <a:lstStyle/>
          <a:p>
            <a:r>
              <a:rPr lang="zh-TW" altLang="en-US"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rPr>
              <a:t>實施要點（二）教材編選</a:t>
            </a:r>
          </a:p>
        </p:txBody>
      </p:sp>
      <p:sp>
        <p:nvSpPr>
          <p:cNvPr id="11" name="橢圓 10"/>
          <p:cNvSpPr/>
          <p:nvPr/>
        </p:nvSpPr>
        <p:spPr>
          <a:xfrm>
            <a:off x="979622" y="4220868"/>
            <a:ext cx="2577617" cy="2528175"/>
          </a:xfrm>
          <a:prstGeom prst="ellipse">
            <a:avLst/>
          </a:prstGeom>
          <a:solidFill>
            <a:srgbClr val="DDDDDD"/>
          </a:solidFill>
          <a:ln>
            <a:solidFill>
              <a:schemeClr val="tx2">
                <a:lumMod val="40000"/>
                <a:lumOff val="6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en-US" altLang="zh-TW" sz="2400" dirty="0" smtClean="0">
              <a:latin typeface="微軟正黑體" panose="020B0604030504040204" pitchFamily="34" charset="-120"/>
              <a:ea typeface="微軟正黑體" panose="020B0604030504040204" pitchFamily="34" charset="-120"/>
            </a:endParaRPr>
          </a:p>
          <a:p>
            <a:pPr lvl="0">
              <a:spcAft>
                <a:spcPts val="0"/>
              </a:spcAft>
            </a:pPr>
            <a:r>
              <a:rPr lang="zh-TW" altLang="zh-TW" dirty="0">
                <a:latin typeface="微軟正黑體" panose="020B0604030504040204" pitchFamily="34" charset="-120"/>
                <a:ea typeface="微軟正黑體" panose="020B0604030504040204" pitchFamily="34" charset="-120"/>
              </a:rPr>
              <a:t>與當地原住民族文化結合</a:t>
            </a:r>
            <a:r>
              <a:rPr lang="zh-TW" altLang="en-US" dirty="0" smtClean="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p:txBody>
      </p:sp>
      <p:sp>
        <p:nvSpPr>
          <p:cNvPr id="12" name="橢圓 11"/>
          <p:cNvSpPr/>
          <p:nvPr/>
        </p:nvSpPr>
        <p:spPr>
          <a:xfrm>
            <a:off x="5057329" y="1106718"/>
            <a:ext cx="2648396" cy="2377614"/>
          </a:xfrm>
          <a:prstGeom prst="ellipse">
            <a:avLst/>
          </a:prstGeom>
          <a:solidFill>
            <a:schemeClr val="accent6">
              <a:lumMod val="20000"/>
              <a:lumOff val="80000"/>
            </a:schemeClr>
          </a:solidFill>
          <a:ln>
            <a:solidFill>
              <a:schemeClr val="accent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ltLang="zh-TW" dirty="0" smtClean="0">
              <a:latin typeface="微軟正黑體" panose="020B0604030504040204" pitchFamily="34" charset="-120"/>
              <a:ea typeface="微軟正黑體" panose="020B0604030504040204" pitchFamily="34" charset="-120"/>
            </a:endParaRPr>
          </a:p>
          <a:p>
            <a:endParaRPr lang="en-US" altLang="zh-TW" dirty="0" smtClean="0">
              <a:latin typeface="微軟正黑體" panose="020B0604030504040204" pitchFamily="34" charset="-120"/>
              <a:ea typeface="微軟正黑體" panose="020B0604030504040204" pitchFamily="34" charset="-120"/>
            </a:endParaRPr>
          </a:p>
          <a:p>
            <a:r>
              <a:rPr lang="zh-TW" altLang="zh-TW" dirty="0">
                <a:latin typeface="微軟正黑體" panose="020B0604030504040204" pitchFamily="34" charset="-120"/>
                <a:ea typeface="微軟正黑體" panose="020B0604030504040204" pitchFamily="34" charset="-120"/>
              </a:rPr>
              <a:t>培養歸納推理，發現、解決</a:t>
            </a:r>
            <a:r>
              <a:rPr lang="zh-TW" altLang="zh-TW" dirty="0" smtClean="0">
                <a:latin typeface="微軟正黑體" panose="020B0604030504040204" pitchFamily="34" charset="-120"/>
                <a:ea typeface="微軟正黑體" panose="020B0604030504040204" pitchFamily="34" charset="-120"/>
              </a:rPr>
              <a:t>問題。</a:t>
            </a:r>
            <a:endParaRPr lang="zh-TW" altLang="en-US" dirty="0">
              <a:latin typeface="微軟正黑體" panose="020B0604030504040204" pitchFamily="34" charset="-120"/>
              <a:ea typeface="微軟正黑體" panose="020B0604030504040204" pitchFamily="34" charset="-120"/>
            </a:endParaRPr>
          </a:p>
          <a:p>
            <a:pPr algn="ctr"/>
            <a:endParaRPr kumimoji="1" lang="en-US" altLang="zh-TW" sz="2400" dirty="0" smtClean="0">
              <a:latin typeface="微軟正黑體" panose="020B0604030504040204" pitchFamily="34" charset="-120"/>
              <a:ea typeface="微軟正黑體" panose="020B0604030504040204" pitchFamily="34" charset="-120"/>
            </a:endParaRPr>
          </a:p>
        </p:txBody>
      </p:sp>
      <p:sp>
        <p:nvSpPr>
          <p:cNvPr id="13" name="橢圓 12"/>
          <p:cNvSpPr/>
          <p:nvPr/>
        </p:nvSpPr>
        <p:spPr>
          <a:xfrm>
            <a:off x="979621" y="1211493"/>
            <a:ext cx="2577617" cy="2465423"/>
          </a:xfrm>
          <a:prstGeom prst="ellipse">
            <a:avLst/>
          </a:prstGeom>
          <a:solidFill>
            <a:srgbClr val="FFFF00"/>
          </a:solidFill>
          <a:ln>
            <a:solidFill>
              <a:schemeClr val="accent6">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en-US" altLang="zh-TW" sz="2400" dirty="0" smtClean="0">
              <a:latin typeface="微軟正黑體" panose="020B0604030504040204" pitchFamily="34" charset="-120"/>
              <a:ea typeface="微軟正黑體" panose="020B0604030504040204" pitchFamily="34" charset="-120"/>
            </a:endParaRPr>
          </a:p>
          <a:p>
            <a:pPr>
              <a:spcAft>
                <a:spcPts val="0"/>
              </a:spcAft>
            </a:pPr>
            <a:r>
              <a:rPr lang="zh-TW" altLang="en-US" dirty="0" smtClean="0">
                <a:latin typeface="微軟正黑體" panose="020B0604030504040204" pitchFamily="34" charset="-120"/>
                <a:ea typeface="微軟正黑體" panose="020B0604030504040204" pitchFamily="34" charset="-120"/>
              </a:rPr>
              <a:t>促進</a:t>
            </a:r>
            <a:r>
              <a:rPr lang="zh-TW" altLang="en-US" dirty="0">
                <a:latin typeface="微軟正黑體" panose="020B0604030504040204" pitchFamily="34" charset="-120"/>
                <a:ea typeface="微軟正黑體" panose="020B0604030504040204" pitchFamily="34" charset="-120"/>
              </a:rPr>
              <a:t>學生成為自發主動的學習</a:t>
            </a:r>
            <a:r>
              <a:rPr lang="zh-TW" altLang="en-US" dirty="0" smtClean="0">
                <a:latin typeface="微軟正黑體" panose="020B0604030504040204" pitchFamily="34" charset="-120"/>
                <a:ea typeface="微軟正黑體" panose="020B0604030504040204" pitchFamily="34" charset="-120"/>
              </a:rPr>
              <a:t>者。</a:t>
            </a:r>
            <a:endParaRPr lang="zh-TW" altLang="en-US" dirty="0">
              <a:latin typeface="微軟正黑體" panose="020B0604030504040204" pitchFamily="34" charset="-120"/>
              <a:ea typeface="微軟正黑體" panose="020B0604030504040204" pitchFamily="34" charset="-120"/>
            </a:endParaRPr>
          </a:p>
        </p:txBody>
      </p:sp>
      <p:sp>
        <p:nvSpPr>
          <p:cNvPr id="14" name="橢圓 13"/>
          <p:cNvSpPr/>
          <p:nvPr/>
        </p:nvSpPr>
        <p:spPr>
          <a:xfrm>
            <a:off x="5052568" y="4220868"/>
            <a:ext cx="2653157" cy="2528175"/>
          </a:xfrm>
          <a:prstGeom prst="ellipse">
            <a:avLst/>
          </a:prstGeom>
          <a:solidFill>
            <a:srgbClr val="CCCCFF"/>
          </a:solidFill>
          <a:ln>
            <a:solidFill>
              <a:schemeClr val="tx1">
                <a:lumMod val="95000"/>
                <a:lumOff val="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en-US" altLang="zh-TW" sz="2400" dirty="0" smtClean="0">
              <a:latin typeface="微軟正黑體" panose="020B0604030504040204" pitchFamily="34" charset="-120"/>
              <a:ea typeface="微軟正黑體" panose="020B0604030504040204" pitchFamily="34" charset="-120"/>
            </a:endParaRPr>
          </a:p>
          <a:p>
            <a:pPr>
              <a:spcAft>
                <a:spcPts val="0"/>
              </a:spcAft>
            </a:pPr>
            <a:r>
              <a:rPr lang="zh-TW" altLang="zh-TW" dirty="0">
                <a:latin typeface="微軟正黑體" panose="020B0604030504040204" pitchFamily="34" charset="-120"/>
                <a:ea typeface="微軟正黑體" panose="020B0604030504040204" pitchFamily="34" charset="-120"/>
              </a:rPr>
              <a:t>培養學生探究能力。</a:t>
            </a:r>
            <a:endParaRPr lang="zh-TW" altLang="en-US" dirty="0">
              <a:latin typeface="微軟正黑體" panose="020B0604030504040204" pitchFamily="34" charset="-120"/>
              <a:ea typeface="微軟正黑體" panose="020B0604030504040204" pitchFamily="34" charset="-120"/>
            </a:endParaRPr>
          </a:p>
        </p:txBody>
      </p:sp>
      <p:pic>
        <p:nvPicPr>
          <p:cNvPr id="16" name="Picture 7" descr="12國教Logo [轉換]"/>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00847" y="5154706"/>
            <a:ext cx="1408112" cy="1703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http://pic1.cxtuku.com/00/00/76/b4785a03460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313" y="219678"/>
            <a:ext cx="1033462"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投影片編號版面配置區 3"/>
          <p:cNvSpPr>
            <a:spLocks noGrp="1"/>
          </p:cNvSpPr>
          <p:nvPr>
            <p:ph type="sldNum" sz="quarter" idx="12"/>
          </p:nvPr>
        </p:nvSpPr>
        <p:spPr>
          <a:xfrm>
            <a:off x="7086600" y="6492875"/>
            <a:ext cx="2057400" cy="365125"/>
          </a:xfrm>
        </p:spPr>
        <p:txBody>
          <a:bodyPr/>
          <a:lstStyle/>
          <a:p>
            <a:pPr>
              <a:defRPr/>
            </a:pPr>
            <a:r>
              <a:rPr lang="en-US" altLang="zh-TW" dirty="0" smtClean="0"/>
              <a:t>39</a:t>
            </a:r>
            <a:endParaRPr lang="zh-TW" altLang="en-US" dirty="0"/>
          </a:p>
        </p:txBody>
      </p:sp>
    </p:spTree>
    <p:extLst>
      <p:ext uri="{BB962C8B-B14F-4D97-AF65-F5344CB8AC3E}">
        <p14:creationId xmlns:p14="http://schemas.microsoft.com/office/powerpoint/2010/main" val="38889198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7086600" y="6492875"/>
            <a:ext cx="2057400" cy="365125"/>
          </a:xfrm>
        </p:spPr>
        <p:txBody>
          <a:bodyPr/>
          <a:lstStyle/>
          <a:p>
            <a:pPr>
              <a:defRPr/>
            </a:pPr>
            <a:fld id="{12F3F063-C514-4327-903E-15B5C1B7965F}" type="slidenum">
              <a:rPr lang="zh-TW" altLang="en-US" smtClean="0"/>
              <a:pPr>
                <a:defRPr/>
              </a:pPr>
              <a:t>4</a:t>
            </a:fld>
            <a:endParaRPr lang="zh-TW" altLang="en-US" dirty="0"/>
          </a:p>
        </p:txBody>
      </p:sp>
      <p:sp>
        <p:nvSpPr>
          <p:cNvPr id="5" name="矩形 4"/>
          <p:cNvSpPr/>
          <p:nvPr/>
        </p:nvSpPr>
        <p:spPr>
          <a:xfrm>
            <a:off x="1162050" y="1155469"/>
            <a:ext cx="6771216" cy="2571281"/>
          </a:xfrm>
          <a:prstGeom prst="rect">
            <a:avLst/>
          </a:prstGeom>
        </p:spPr>
        <p:txBody>
          <a:bodyPr wrap="square">
            <a:spAutoFit/>
          </a:bodyPr>
          <a:lstStyle/>
          <a:p>
            <a:pPr>
              <a:lnSpc>
                <a:spcPts val="6600"/>
              </a:lnSpc>
            </a:pPr>
            <a:r>
              <a:rPr lang="zh-TW" altLang="en-US" sz="4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一、</a:t>
            </a:r>
            <a:r>
              <a:rPr lang="en-US" altLang="zh-TW" sz="4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r>
            <a:br>
              <a:rPr lang="en-US" altLang="zh-TW" sz="4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zh-TW" altLang="en-US" sz="4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十二年國民基本教育</a:t>
            </a:r>
            <a:r>
              <a:rPr lang="en-US" altLang="zh-TW" sz="4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r>
            <a:br>
              <a:rPr lang="en-US" altLang="zh-TW" sz="4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zh-TW" altLang="en-US" sz="4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課程綱要理念與特色</a:t>
            </a:r>
            <a:endParaRPr lang="zh-TW" altLang="en-US" sz="4600" dirty="0"/>
          </a:p>
        </p:txBody>
      </p:sp>
    </p:spTree>
    <p:extLst>
      <p:ext uri="{BB962C8B-B14F-4D97-AF65-F5344CB8AC3E}">
        <p14:creationId xmlns:p14="http://schemas.microsoft.com/office/powerpoint/2010/main" val="11569000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00063" y="374650"/>
            <a:ext cx="7886700" cy="801688"/>
          </a:xfrm>
        </p:spPr>
        <p:txBody>
          <a:bodyPr rtlCol="0">
            <a:normAutofit/>
          </a:bodyPr>
          <a:lstStyle/>
          <a:p>
            <a:pPr algn="ctr" eaLnBrk="1" fontAlgn="auto" hangingPunct="1">
              <a:lnSpc>
                <a:spcPct val="100000"/>
              </a:lnSpc>
              <a:spcAft>
                <a:spcPts val="0"/>
              </a:spcAft>
              <a:defRPr/>
            </a:pPr>
            <a:r>
              <a:rPr lang="zh-TW" altLang="en-US"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實施要點</a:t>
            </a:r>
            <a:r>
              <a:rPr lang="zh-TW" altLang="en-US" sz="3600" b="1" spc="400"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a:t>
            </a:r>
            <a:r>
              <a:rPr lang="zh-TW" altLang="en-US"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三</a:t>
            </a:r>
            <a:r>
              <a:rPr lang="zh-TW" altLang="en-US" sz="3600" b="1" spc="400"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a:t>
            </a:r>
            <a:r>
              <a:rPr lang="zh-TW" altLang="en-US"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rPr>
              <a:t>教學實施</a:t>
            </a:r>
            <a:endParaRPr lang="zh-TW" altLang="en-US"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p:txBody>
      </p:sp>
      <p:sp>
        <p:nvSpPr>
          <p:cNvPr id="66564" name="投影片編號版面配置區 2"/>
          <p:cNvSpPr>
            <a:spLocks noGrp="1"/>
          </p:cNvSpPr>
          <p:nvPr>
            <p:ph type="sldNum" sz="quarter" idx="12"/>
          </p:nvPr>
        </p:nvSpPr>
        <p:spPr bwMode="auto">
          <a:xfrm>
            <a:off x="7086600" y="6462713"/>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2A510EC0-F840-44B5-9FE5-4834F4B14309}" type="slidenum">
              <a:rPr lang="zh-TW" altLang="en-US" sz="1200" smtClean="0">
                <a:solidFill>
                  <a:srgbClr val="898989"/>
                </a:solidFill>
              </a:rPr>
              <a:pPr>
                <a:lnSpc>
                  <a:spcPct val="100000"/>
                </a:lnSpc>
                <a:spcBef>
                  <a:spcPct val="0"/>
                </a:spcBef>
                <a:buFontTx/>
                <a:buNone/>
              </a:pPr>
              <a:t>40</a:t>
            </a:fld>
            <a:endParaRPr lang="zh-TW" altLang="en-US" sz="1200" smtClean="0">
              <a:solidFill>
                <a:srgbClr val="898989"/>
              </a:solidFill>
            </a:endParaRPr>
          </a:p>
        </p:txBody>
      </p:sp>
      <p:graphicFrame>
        <p:nvGraphicFramePr>
          <p:cNvPr id="7" name="內容版面配置區 6"/>
          <p:cNvGraphicFramePr>
            <a:graphicFrameLocks noGrp="1"/>
          </p:cNvGraphicFramePr>
          <p:nvPr>
            <p:ph idx="1"/>
            <p:extLst>
              <p:ext uri="{D42A27DB-BD31-4B8C-83A1-F6EECF244321}">
                <p14:modId xmlns:p14="http://schemas.microsoft.com/office/powerpoint/2010/main" val="597145209"/>
              </p:ext>
            </p:extLst>
          </p:nvPr>
        </p:nvGraphicFramePr>
        <p:xfrm>
          <a:off x="194733" y="1447800"/>
          <a:ext cx="8796867" cy="53035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yui_3_5_1_1_1543888466458_3946" descr="https://tse2.mm.bing.net/th?id=OIP.6O_EASHrE074Fy5PoBlAvAHaIE&amp;pid=15.1&amp;P=0&amp;w=300&amp;h=300"/>
          <p:cNvPicPr/>
          <p:nvPr/>
        </p:nvPicPr>
        <p:blipFill rotWithShape="1">
          <a:blip r:embed="rId7">
            <a:extLst>
              <a:ext uri="{28A0092B-C50C-407E-A947-70E740481C1C}">
                <a14:useLocalDpi xmlns:a14="http://schemas.microsoft.com/office/drawing/2010/main" val="0"/>
              </a:ext>
            </a:extLst>
          </a:blip>
          <a:srcRect b="7667"/>
          <a:stretch/>
        </p:blipFill>
        <p:spPr bwMode="auto">
          <a:xfrm>
            <a:off x="7355417" y="0"/>
            <a:ext cx="1788583" cy="1522412"/>
          </a:xfrm>
          <a:prstGeom prst="rect">
            <a:avLst/>
          </a:prstGeom>
          <a:noFill/>
          <a:ln>
            <a:noFill/>
          </a:ln>
          <a:extLst>
            <a:ext uri="{53640926-AAD7-44D8-BBD7-CCE9431645EC}">
              <a14:shadowObscured xmlns:a14="http://schemas.microsoft.com/office/drawing/2010/main"/>
            </a:ext>
          </a:extLst>
        </p:spPr>
      </p:pic>
      <p:cxnSp>
        <p:nvCxnSpPr>
          <p:cNvPr id="10" name="弧形接點 9"/>
          <p:cNvCxnSpPr/>
          <p:nvPr/>
        </p:nvCxnSpPr>
        <p:spPr>
          <a:xfrm>
            <a:off x="1143000" y="775494"/>
            <a:ext cx="931333" cy="746918"/>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弧形接點 11"/>
          <p:cNvCxnSpPr/>
          <p:nvPr/>
        </p:nvCxnSpPr>
        <p:spPr>
          <a:xfrm rot="16200000" flipH="1">
            <a:off x="999067" y="905139"/>
            <a:ext cx="1049866" cy="762000"/>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心形 8"/>
          <p:cNvSpPr/>
          <p:nvPr/>
        </p:nvSpPr>
        <p:spPr>
          <a:xfrm>
            <a:off x="435240" y="4529401"/>
            <a:ext cx="2687637" cy="2221971"/>
          </a:xfrm>
          <a:prstGeom prst="heart">
            <a:avLst/>
          </a:prstGeom>
          <a:solidFill>
            <a:schemeClr val="accent2">
              <a:lumMod val="40000"/>
              <a:lumOff val="60000"/>
            </a:schemeClr>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TW" dirty="0" smtClean="0">
              <a:latin typeface="微軟正黑體" panose="020B0604030504040204" pitchFamily="34" charset="-120"/>
              <a:ea typeface="微軟正黑體" panose="020B0604030504040204" pitchFamily="34" charset="-120"/>
            </a:endParaRPr>
          </a:p>
          <a:p>
            <a:pPr algn="ctr"/>
            <a:endParaRPr lang="en-US" altLang="zh-TW" dirty="0" smtClean="0">
              <a:latin typeface="微軟正黑體" panose="020B0604030504040204" pitchFamily="34" charset="-120"/>
              <a:ea typeface="微軟正黑體" panose="020B0604030504040204" pitchFamily="34" charset="-120"/>
            </a:endParaRPr>
          </a:p>
          <a:p>
            <a:pPr algn="ctr"/>
            <a:r>
              <a:rPr lang="zh-TW" altLang="zh-TW" dirty="0" smtClean="0">
                <a:solidFill>
                  <a:srgbClr val="7030A0"/>
                </a:solidFill>
                <a:latin typeface="微軟正黑體" panose="020B0604030504040204" pitchFamily="34" charset="-120"/>
                <a:ea typeface="微軟正黑體" panose="020B0604030504040204" pitchFamily="34" charset="-120"/>
              </a:rPr>
              <a:t>培養</a:t>
            </a:r>
            <a:r>
              <a:rPr lang="zh-TW" altLang="zh-TW" dirty="0">
                <a:solidFill>
                  <a:srgbClr val="7030A0"/>
                </a:solidFill>
                <a:latin typeface="微軟正黑體" panose="020B0604030504040204" pitchFamily="34" charset="-120"/>
                <a:ea typeface="微軟正黑體" panose="020B0604030504040204" pitchFamily="34" charset="-120"/>
              </a:rPr>
              <a:t>學生欣賞、包容個別差異並尊重自己與他人權利的價值觀</a:t>
            </a:r>
            <a:endParaRPr lang="zh-TW" altLang="en-US" dirty="0">
              <a:solidFill>
                <a:srgbClr val="7030A0"/>
              </a:solidFill>
              <a:latin typeface="微軟正黑體" panose="020B0604030504040204" pitchFamily="34" charset="-120"/>
              <a:ea typeface="微軟正黑體" panose="020B0604030504040204" pitchFamily="34" charset="-120"/>
            </a:endParaRPr>
          </a:p>
          <a:p>
            <a:pPr algn="ctr"/>
            <a:endParaRPr lang="zh-TW" altLang="en-US" dirty="0"/>
          </a:p>
        </p:txBody>
      </p:sp>
      <p:sp>
        <p:nvSpPr>
          <p:cNvPr id="11" name="心形 10"/>
          <p:cNvSpPr/>
          <p:nvPr/>
        </p:nvSpPr>
        <p:spPr>
          <a:xfrm>
            <a:off x="194733" y="1816889"/>
            <a:ext cx="2417762" cy="1988612"/>
          </a:xfrm>
          <a:prstGeom prst="hear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TW" dirty="0" smtClean="0">
              <a:latin typeface="微軟正黑體" panose="020B0604030504040204" pitchFamily="34" charset="-120"/>
              <a:ea typeface="微軟正黑體" panose="020B0604030504040204" pitchFamily="34" charset="-120"/>
            </a:endParaRPr>
          </a:p>
          <a:p>
            <a:pPr algn="ctr"/>
            <a:endParaRPr lang="en-US" altLang="zh-TW" dirty="0" smtClean="0">
              <a:latin typeface="微軟正黑體" panose="020B0604030504040204" pitchFamily="34" charset="-120"/>
              <a:ea typeface="微軟正黑體" panose="020B0604030504040204" pitchFamily="34" charset="-120"/>
            </a:endParaRPr>
          </a:p>
          <a:p>
            <a:pPr algn="ctr"/>
            <a:r>
              <a:rPr lang="zh-TW" altLang="zh-TW" dirty="0">
                <a:solidFill>
                  <a:schemeClr val="tx1">
                    <a:lumMod val="85000"/>
                    <a:lumOff val="15000"/>
                  </a:schemeClr>
                </a:solidFill>
                <a:latin typeface="微軟正黑體" panose="020B0604030504040204" pitchFamily="34" charset="-120"/>
                <a:ea typeface="微軟正黑體" panose="020B0604030504040204" pitchFamily="34" charset="-120"/>
              </a:rPr>
              <a:t>具備性別平等意識</a:t>
            </a:r>
            <a:endParaRPr lang="zh-TW" altLang="en-US" dirty="0">
              <a:solidFill>
                <a:schemeClr val="tx1">
                  <a:lumMod val="85000"/>
                  <a:lumOff val="15000"/>
                </a:schemeClr>
              </a:solidFill>
              <a:latin typeface="微軟正黑體" panose="020B0604030504040204" pitchFamily="34" charset="-120"/>
              <a:ea typeface="微軟正黑體" panose="020B0604030504040204" pitchFamily="34" charset="-120"/>
            </a:endParaRPr>
          </a:p>
          <a:p>
            <a:pPr algn="ctr"/>
            <a:endParaRPr lang="zh-TW" altLang="en-US" dirty="0"/>
          </a:p>
        </p:txBody>
      </p:sp>
      <p:sp>
        <p:nvSpPr>
          <p:cNvPr id="13" name="心形 12"/>
          <p:cNvSpPr/>
          <p:nvPr/>
        </p:nvSpPr>
        <p:spPr>
          <a:xfrm>
            <a:off x="3537742" y="1820201"/>
            <a:ext cx="2318016" cy="1926828"/>
          </a:xfrm>
          <a:prstGeom prst="heart">
            <a:avLst/>
          </a:prstGeom>
          <a:solidFill>
            <a:srgbClr val="FFCCFF"/>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TW" dirty="0" smtClean="0">
              <a:latin typeface="微軟正黑體" panose="020B0604030504040204" pitchFamily="34" charset="-120"/>
              <a:ea typeface="微軟正黑體" panose="020B0604030504040204" pitchFamily="34" charset="-120"/>
            </a:endParaRPr>
          </a:p>
          <a:p>
            <a:pPr algn="ctr"/>
            <a:endParaRPr lang="en-US" altLang="zh-TW" dirty="0" smtClean="0">
              <a:latin typeface="微軟正黑體" panose="020B0604030504040204" pitchFamily="34" charset="-120"/>
              <a:ea typeface="微軟正黑體" panose="020B0604030504040204" pitchFamily="34" charset="-120"/>
            </a:endParaRPr>
          </a:p>
          <a:p>
            <a:pPr lvl="0" algn="ctr"/>
            <a:r>
              <a:rPr lang="zh-TW" altLang="zh-TW" dirty="0">
                <a:solidFill>
                  <a:srgbClr val="FF0000"/>
                </a:solidFill>
                <a:latin typeface="微軟正黑體" panose="020B0604030504040204" pitchFamily="34" charset="-120"/>
                <a:ea typeface="微軟正黑體" panose="020B0604030504040204" pitchFamily="34" charset="-120"/>
              </a:rPr>
              <a:t>培養學生擁有問題解決能力</a:t>
            </a:r>
            <a:endParaRPr lang="zh-TW" altLang="en-US" dirty="0">
              <a:solidFill>
                <a:srgbClr val="FF0000"/>
              </a:solidFill>
              <a:latin typeface="微軟正黑體" panose="020B0604030504040204" pitchFamily="34" charset="-120"/>
              <a:ea typeface="微軟正黑體" panose="020B0604030504040204" pitchFamily="34" charset="-120"/>
            </a:endParaRPr>
          </a:p>
          <a:p>
            <a:pPr algn="ctr"/>
            <a:endParaRPr lang="zh-TW" altLang="en-US" dirty="0"/>
          </a:p>
        </p:txBody>
      </p:sp>
      <p:sp>
        <p:nvSpPr>
          <p:cNvPr id="14" name="心形 13"/>
          <p:cNvSpPr/>
          <p:nvPr/>
        </p:nvSpPr>
        <p:spPr>
          <a:xfrm>
            <a:off x="3420268" y="4138744"/>
            <a:ext cx="2552965" cy="2220913"/>
          </a:xfrm>
          <a:prstGeom prst="heart">
            <a:avLst/>
          </a:prstGeom>
          <a:solidFill>
            <a:srgbClr val="FFFF99"/>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3663" marR="0" lvl="0" indent="0" algn="ctr" defTabSz="914400" eaLnBrk="1" fontAlgn="auto" latinLnBrk="0" hangingPunct="1">
              <a:lnSpc>
                <a:spcPct val="100000"/>
              </a:lnSpc>
              <a:spcBef>
                <a:spcPts val="0"/>
              </a:spcBef>
              <a:spcAft>
                <a:spcPts val="0"/>
              </a:spcAft>
              <a:buClrTx/>
              <a:buSzTx/>
              <a:buFontTx/>
              <a:buNone/>
              <a:tabLst/>
              <a:defRPr/>
            </a:pPr>
            <a:r>
              <a:rPr lang="zh-TW" altLang="en-US" dirty="0">
                <a:solidFill>
                  <a:schemeClr val="accent1">
                    <a:lumMod val="50000"/>
                  </a:schemeClr>
                </a:solidFill>
                <a:latin typeface="微軟正黑體" panose="020B0604030504040204" pitchFamily="34" charset="-120"/>
                <a:ea typeface="微軟正黑體" panose="020B0604030504040204" pitchFamily="34" charset="-120"/>
              </a:rPr>
              <a:t>自我發揮之創造空間</a:t>
            </a:r>
            <a:endParaRPr lang="zh-TW" altLang="en-US" sz="1400" dirty="0">
              <a:solidFill>
                <a:schemeClr val="accent1">
                  <a:lumMod val="50000"/>
                </a:schemeClr>
              </a:solidFill>
              <a:latin typeface="標楷體" pitchFamily="65" charset="-120"/>
              <a:ea typeface="標楷體" pitchFamily="65" charset="-120"/>
            </a:endParaRPr>
          </a:p>
        </p:txBody>
      </p:sp>
      <p:sp>
        <p:nvSpPr>
          <p:cNvPr id="15" name="心形 14"/>
          <p:cNvSpPr/>
          <p:nvPr/>
        </p:nvSpPr>
        <p:spPr>
          <a:xfrm>
            <a:off x="6312428" y="2040466"/>
            <a:ext cx="2679172" cy="1952129"/>
          </a:xfrm>
          <a:prstGeom prst="heart">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zh-TW" altLang="zh-TW" dirty="0">
                <a:solidFill>
                  <a:srgbClr val="080808"/>
                </a:solidFill>
                <a:latin typeface="微軟正黑體" panose="020B0604030504040204" pitchFamily="34" charset="-120"/>
                <a:ea typeface="微軟正黑體" panose="020B0604030504040204" pitchFamily="34" charset="-120"/>
              </a:rPr>
              <a:t>教學效能與品質，達成教師自我的專業成長</a:t>
            </a:r>
            <a:endParaRPr lang="zh-TW" altLang="en-US" dirty="0">
              <a:solidFill>
                <a:srgbClr val="080808"/>
              </a:solidFill>
            </a:endParaRPr>
          </a:p>
        </p:txBody>
      </p:sp>
      <p:sp>
        <p:nvSpPr>
          <p:cNvPr id="16" name="心形 15"/>
          <p:cNvSpPr/>
          <p:nvPr/>
        </p:nvSpPr>
        <p:spPr>
          <a:xfrm>
            <a:off x="6510867" y="4510649"/>
            <a:ext cx="2404532" cy="1842590"/>
          </a:xfrm>
          <a:prstGeom prst="hear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zh-TW" dirty="0">
                <a:solidFill>
                  <a:schemeClr val="accent2">
                    <a:lumMod val="50000"/>
                  </a:schemeClr>
                </a:solidFill>
                <a:latin typeface="微軟正黑體" panose="020B0604030504040204" pitchFamily="34" charset="-120"/>
                <a:ea typeface="微軟正黑體" panose="020B0604030504040204" pitchFamily="34" charset="-120"/>
              </a:rPr>
              <a:t>培養學生擁有問題解決能力</a:t>
            </a:r>
            <a:endParaRPr lang="zh-TW" altLang="en-US" dirty="0">
              <a:solidFill>
                <a:schemeClr val="accent2">
                  <a:lumMod val="5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4618965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0902" y="175536"/>
            <a:ext cx="8345488" cy="800100"/>
          </a:xfrm>
        </p:spPr>
        <p:txBody>
          <a:bodyPr rtlCol="0">
            <a:normAutofit/>
          </a:bodyPr>
          <a:lstStyle/>
          <a:p>
            <a:pPr algn="ctr" eaLnBrk="1" fontAlgn="auto" hangingPunct="1">
              <a:lnSpc>
                <a:spcPct val="100000"/>
              </a:lnSpc>
              <a:spcAft>
                <a:spcPts val="0"/>
              </a:spcAft>
              <a:defRPr/>
            </a:pPr>
            <a:r>
              <a:rPr lang="zh-TW" altLang="en-US"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實施要點</a:t>
            </a:r>
            <a:r>
              <a:rPr lang="zh-TW" altLang="en-US" sz="3600" b="1" spc="400"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（四）學習</a:t>
            </a:r>
            <a:r>
              <a:rPr lang="zh-TW" altLang="en-US"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評量</a:t>
            </a: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3069462456"/>
              </p:ext>
            </p:extLst>
          </p:nvPr>
        </p:nvGraphicFramePr>
        <p:xfrm>
          <a:off x="374754" y="868025"/>
          <a:ext cx="8497784" cy="57324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9636" name="投影片編號版面配置區 2"/>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638539DA-DB2D-4F94-AC00-F698556135EB}" type="slidenum">
              <a:rPr lang="zh-TW" altLang="en-US" sz="1200" smtClean="0">
                <a:solidFill>
                  <a:srgbClr val="898989"/>
                </a:solidFill>
              </a:rPr>
              <a:pPr>
                <a:lnSpc>
                  <a:spcPct val="100000"/>
                </a:lnSpc>
                <a:spcBef>
                  <a:spcPct val="0"/>
                </a:spcBef>
                <a:buFontTx/>
                <a:buNone/>
              </a:pPr>
              <a:t>41</a:t>
            </a:fld>
            <a:endParaRPr lang="zh-TW" altLang="en-US" sz="1200" smtClean="0">
              <a:solidFill>
                <a:srgbClr val="898989"/>
              </a:solidFill>
            </a:endParaRPr>
          </a:p>
        </p:txBody>
      </p:sp>
      <p:pic>
        <p:nvPicPr>
          <p:cNvPr id="5" name="yui_3_5_1_1_1543888700204_4409" descr="https://tse2.mm.bing.net/th?id=OIP.rTl_7uWjeTF3MMyAMyv_jQHaE8&amp;pid=15.1&amp;P=0&amp;w=243&amp;h=163"/>
          <p:cNvPicPr/>
          <p:nvPr/>
        </p:nvPicPr>
        <p:blipFill>
          <a:blip r:embed="rId8">
            <a:extLst>
              <a:ext uri="{28A0092B-C50C-407E-A947-70E740481C1C}">
                <a14:useLocalDpi xmlns:a14="http://schemas.microsoft.com/office/drawing/2010/main" val="0"/>
              </a:ext>
            </a:extLst>
          </a:blip>
          <a:srcRect/>
          <a:stretch>
            <a:fillRect/>
          </a:stretch>
        </p:blipFill>
        <p:spPr bwMode="auto">
          <a:xfrm>
            <a:off x="7944378" y="0"/>
            <a:ext cx="1199622" cy="949325"/>
          </a:xfrm>
          <a:prstGeom prst="rect">
            <a:avLst/>
          </a:prstGeom>
          <a:noFill/>
          <a:ln>
            <a:noFill/>
          </a:ln>
        </p:spPr>
      </p:pic>
      <p:pic>
        <p:nvPicPr>
          <p:cNvPr id="6" name="Picture 2" descr="http://pic1.cxtuku.com/00/00/76/b4785a03460d.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7538" y="377487"/>
            <a:ext cx="1033462"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08000" y="250825"/>
            <a:ext cx="7886700" cy="974725"/>
          </a:xfrm>
        </p:spPr>
        <p:txBody>
          <a:bodyPr rtlCol="0">
            <a:normAutofit/>
          </a:bodyPr>
          <a:lstStyle/>
          <a:p>
            <a:pPr algn="ctr" eaLnBrk="1" fontAlgn="auto" hangingPunct="1">
              <a:lnSpc>
                <a:spcPct val="100000"/>
              </a:lnSpc>
              <a:spcAft>
                <a:spcPts val="0"/>
              </a:spcAft>
              <a:defRPr/>
            </a:pPr>
            <a:r>
              <a:rPr lang="zh-TW" altLang="en-US"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議題融入說明</a:t>
            </a:r>
          </a:p>
        </p:txBody>
      </p:sp>
      <p:sp>
        <p:nvSpPr>
          <p:cNvPr id="71683" name="投影片編號版面配置區 3"/>
          <p:cNvSpPr>
            <a:spLocks noGrp="1"/>
          </p:cNvSpPr>
          <p:nvPr>
            <p:ph type="sldNum" sz="quarter" idx="12"/>
          </p:nvPr>
        </p:nvSpPr>
        <p:spPr bwMode="auto">
          <a:xfrm>
            <a:off x="7086600" y="65055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B12079F0-BE34-4A2B-A664-7D34D0C4EE31}" type="slidenum">
              <a:rPr lang="zh-TW" altLang="en-US" sz="1200" smtClean="0">
                <a:solidFill>
                  <a:srgbClr val="898989"/>
                </a:solidFill>
              </a:rPr>
              <a:pPr>
                <a:lnSpc>
                  <a:spcPct val="100000"/>
                </a:lnSpc>
                <a:spcBef>
                  <a:spcPct val="0"/>
                </a:spcBef>
                <a:buFontTx/>
                <a:buNone/>
              </a:pPr>
              <a:t>42</a:t>
            </a:fld>
            <a:endParaRPr lang="zh-TW" altLang="en-US" sz="1200" smtClean="0">
              <a:solidFill>
                <a:srgbClr val="898989"/>
              </a:solidFill>
            </a:endParaRPr>
          </a:p>
        </p:txBody>
      </p:sp>
      <p:sp>
        <p:nvSpPr>
          <p:cNvPr id="9" name="流程圖: 替代處理程序 8"/>
          <p:cNvSpPr/>
          <p:nvPr/>
        </p:nvSpPr>
        <p:spPr>
          <a:xfrm>
            <a:off x="658813" y="2085975"/>
            <a:ext cx="3465512" cy="3181350"/>
          </a:xfrm>
          <a:prstGeom prst="flowChartAlternateProcess">
            <a:avLst/>
          </a:prstGeom>
          <a:solidFill>
            <a:schemeClr val="accent4">
              <a:lumMod val="60000"/>
              <a:lumOff val="40000"/>
            </a:schemeClr>
          </a:solidFill>
          <a:ln w="38100">
            <a:prstDash val="dashDot"/>
          </a:ln>
        </p:spPr>
        <p:style>
          <a:lnRef idx="2">
            <a:schemeClr val="accent4"/>
          </a:lnRef>
          <a:fillRef idx="1">
            <a:schemeClr val="lt1"/>
          </a:fillRef>
          <a:effectRef idx="0">
            <a:schemeClr val="accent4"/>
          </a:effectRef>
          <a:fontRef idx="minor">
            <a:schemeClr val="dk1"/>
          </a:fontRef>
        </p:style>
        <p:txBody>
          <a:bodyPr anchor="ctr"/>
          <a:lstStyle/>
          <a:p>
            <a:pPr marL="87313" eaLnBrk="1" fontAlgn="auto" hangingPunct="1">
              <a:lnSpc>
                <a:spcPct val="150000"/>
              </a:lnSpc>
              <a:spcBef>
                <a:spcPts val="0"/>
              </a:spcBef>
              <a:spcAft>
                <a:spcPts val="0"/>
              </a:spcAft>
              <a:defRPr/>
            </a:pPr>
            <a:r>
              <a:rPr lang="x-none" altLang="zh-TW" sz="2000" dirty="0" smtClean="0">
                <a:latin typeface="微軟正黑體" panose="020B0604030504040204" pitchFamily="34" charset="-120"/>
                <a:ea typeface="微軟正黑體" panose="020B0604030504040204" pitchFamily="34" charset="-120"/>
              </a:rPr>
              <a:t>透過</a:t>
            </a:r>
            <a:r>
              <a:rPr lang="zh-TW" altLang="en-US" sz="2000" dirty="0" smtClean="0">
                <a:latin typeface="微軟正黑體" panose="020B0604030504040204" pitchFamily="34" charset="-120"/>
                <a:ea typeface="微軟正黑體" panose="020B0604030504040204" pitchFamily="34" charset="-120"/>
              </a:rPr>
              <a:t>自然科學</a:t>
            </a:r>
            <a:r>
              <a:rPr lang="x-none" altLang="zh-TW" sz="2000" dirty="0" smtClean="0">
                <a:latin typeface="微軟正黑體" panose="020B0604030504040204" pitchFamily="34" charset="-120"/>
                <a:ea typeface="微軟正黑體" panose="020B0604030504040204" pitchFamily="34" charset="-120"/>
              </a:rPr>
              <a:t>領域之學習重點與議題實質內涵之連結</a:t>
            </a:r>
            <a:r>
              <a:rPr lang="x-none" altLang="zh-TW" sz="2000" dirty="0">
                <a:latin typeface="微軟正黑體" panose="020B0604030504040204" pitchFamily="34" charset="-120"/>
                <a:ea typeface="微軟正黑體" panose="020B0604030504040204" pitchFamily="34" charset="-120"/>
              </a:rPr>
              <a:t>、延伸、統整與轉化，培養學生對議題探究、思辦與實踐的能力 </a:t>
            </a:r>
            <a:r>
              <a:rPr lang="zh-TW" altLang="zh-TW" sz="2400" dirty="0" smtClean="0">
                <a:solidFill>
                  <a:schemeClr val="tx1"/>
                </a:solidFill>
                <a:latin typeface="微軟正黑體" panose="020B0604030504040204" pitchFamily="34" charset="-120"/>
                <a:ea typeface="微軟正黑體" panose="020B0604030504040204" pitchFamily="34" charset="-120"/>
              </a:rPr>
              <a:t>。</a:t>
            </a:r>
            <a:endParaRPr lang="en-US" altLang="zh-TW" sz="2400" dirty="0">
              <a:solidFill>
                <a:schemeClr val="tx1"/>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endParaRPr lang="zh-TW" altLang="en-US" dirty="0"/>
          </a:p>
        </p:txBody>
      </p:sp>
      <p:sp>
        <p:nvSpPr>
          <p:cNvPr id="10" name="流程圖: 文件 9"/>
          <p:cNvSpPr/>
          <p:nvPr/>
        </p:nvSpPr>
        <p:spPr>
          <a:xfrm>
            <a:off x="4451350" y="1866900"/>
            <a:ext cx="4306888" cy="4535488"/>
          </a:xfrm>
          <a:prstGeom prst="flowChartDocument">
            <a:avLst/>
          </a:prstGeom>
          <a:ln w="28575">
            <a:prstDash val="solid"/>
          </a:ln>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lnSpc>
                <a:spcPct val="200000"/>
              </a:lnSpc>
              <a:spcBef>
                <a:spcPts val="0"/>
              </a:spcBef>
              <a:spcAft>
                <a:spcPts val="0"/>
              </a:spcAft>
              <a:defRPr/>
            </a:pPr>
            <a:endParaRPr lang="en-US" altLang="zh-TW" sz="2000" dirty="0">
              <a:latin typeface="微軟正黑體" panose="020B0604030504040204" pitchFamily="34" charset="-120"/>
              <a:ea typeface="微軟正黑體" panose="020B0604030504040204" pitchFamily="34" charset="-120"/>
            </a:endParaRPr>
          </a:p>
          <a:p>
            <a:pPr marL="87313" eaLnBrk="1" fontAlgn="auto" hangingPunct="1">
              <a:lnSpc>
                <a:spcPct val="150000"/>
              </a:lnSpc>
              <a:spcBef>
                <a:spcPts val="0"/>
              </a:spcBef>
              <a:spcAft>
                <a:spcPts val="0"/>
              </a:spcAft>
              <a:defRPr/>
            </a:pPr>
            <a:r>
              <a:rPr lang="x-none" altLang="zh-TW" sz="2600" dirty="0">
                <a:latin typeface="微軟正黑體" panose="020B0604030504040204" pitchFamily="34" charset="-120"/>
                <a:ea typeface="微軟正黑體" panose="020B0604030504040204" pitchFamily="34" charset="-120"/>
              </a:rPr>
              <a:t>議題融入自然科學領域之內容涵蓋議題之知識、情意與行動，重視對議題認知與敏感度之提升、價值觀與責任感之培養，以及生活實踐之履行 </a:t>
            </a:r>
            <a:r>
              <a:rPr lang="zh-TW" altLang="zh-TW" sz="2600" dirty="0" smtClean="0">
                <a:latin typeface="微軟正黑體" panose="020B0604030504040204" pitchFamily="34" charset="-120"/>
                <a:ea typeface="微軟正黑體" panose="020B0604030504040204" pitchFamily="34" charset="-120"/>
              </a:rPr>
              <a:t>。</a:t>
            </a:r>
            <a:endParaRPr lang="en-US" altLang="zh-TW" sz="2600" dirty="0">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endParaRPr lang="zh-TW" altLang="en-US" dirty="0"/>
          </a:p>
        </p:txBody>
      </p:sp>
      <p:pic>
        <p:nvPicPr>
          <p:cNvPr id="71686" name="圖片 4"/>
          <p:cNvPicPr>
            <a:picLocks noChangeAspect="1"/>
          </p:cNvPicPr>
          <p:nvPr/>
        </p:nvPicPr>
        <p:blipFill>
          <a:blip r:embed="rId2">
            <a:extLst>
              <a:ext uri="{28A0092B-C50C-407E-A947-70E740481C1C}">
                <a14:useLocalDpi xmlns:a14="http://schemas.microsoft.com/office/drawing/2010/main" val="0"/>
              </a:ext>
            </a:extLst>
          </a:blip>
          <a:srcRect l="14400" t="37250" r="7040" b="11534"/>
          <a:stretch>
            <a:fillRect/>
          </a:stretch>
        </p:blipFill>
        <p:spPr bwMode="auto">
          <a:xfrm>
            <a:off x="658813" y="714375"/>
            <a:ext cx="1741487"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五角星形 6"/>
          <p:cNvSpPr/>
          <p:nvPr/>
        </p:nvSpPr>
        <p:spPr>
          <a:xfrm>
            <a:off x="8550805" y="1384300"/>
            <a:ext cx="414866" cy="482600"/>
          </a:xfrm>
          <a:prstGeom prst="star5">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五角星形 7"/>
          <p:cNvSpPr/>
          <p:nvPr/>
        </p:nvSpPr>
        <p:spPr>
          <a:xfrm>
            <a:off x="8187267" y="1063625"/>
            <a:ext cx="414866" cy="482600"/>
          </a:xfrm>
          <a:prstGeom prst="star5">
            <a:avLst/>
          </a:prstGeom>
          <a:solidFill>
            <a:srgbClr val="FF99CC"/>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五角星形 10"/>
          <p:cNvSpPr/>
          <p:nvPr/>
        </p:nvSpPr>
        <p:spPr>
          <a:xfrm>
            <a:off x="674689" y="5147733"/>
            <a:ext cx="414866" cy="482600"/>
          </a:xfrm>
          <a:prstGeom prst="star5">
            <a:avLst/>
          </a:prstGeom>
          <a:solidFill>
            <a:srgbClr val="CCCCFF"/>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五角星形 11"/>
          <p:cNvSpPr/>
          <p:nvPr/>
        </p:nvSpPr>
        <p:spPr>
          <a:xfrm>
            <a:off x="363539" y="5423958"/>
            <a:ext cx="414866" cy="482600"/>
          </a:xfrm>
          <a:prstGeom prst="star5">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五角星形 12"/>
          <p:cNvSpPr/>
          <p:nvPr/>
        </p:nvSpPr>
        <p:spPr>
          <a:xfrm>
            <a:off x="52389" y="5735108"/>
            <a:ext cx="414866" cy="482600"/>
          </a:xfrm>
          <a:prstGeom prst="star5">
            <a:avLst/>
          </a:prstGeom>
          <a:solidFill>
            <a:srgbClr val="FF99FF"/>
          </a:solid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20839" y="219948"/>
            <a:ext cx="7886700" cy="785813"/>
          </a:xfrm>
        </p:spPr>
        <p:txBody>
          <a:bodyPr rtlCol="0">
            <a:normAutofit/>
          </a:bodyPr>
          <a:lstStyle/>
          <a:p>
            <a:pPr algn="ctr" eaLnBrk="1" fontAlgn="auto" hangingPunct="1">
              <a:lnSpc>
                <a:spcPct val="100000"/>
              </a:lnSpc>
              <a:spcAft>
                <a:spcPts val="0"/>
              </a:spcAft>
              <a:defRPr/>
            </a:pPr>
            <a:r>
              <a:rPr lang="zh-TW" altLang="en-US"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議題融入</a:t>
            </a:r>
            <a:r>
              <a:rPr lang="zh-TW" altLang="zh-TW"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示例</a:t>
            </a:r>
            <a:r>
              <a:rPr lang="zh-TW" altLang="en-US"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舉隅</a:t>
            </a:r>
          </a:p>
        </p:txBody>
      </p:sp>
      <p:graphicFrame>
        <p:nvGraphicFramePr>
          <p:cNvPr id="4" name="表格 3"/>
          <p:cNvGraphicFramePr>
            <a:graphicFrameLocks noGrp="1"/>
          </p:cNvGraphicFramePr>
          <p:nvPr>
            <p:extLst>
              <p:ext uri="{D42A27DB-BD31-4B8C-83A1-F6EECF244321}">
                <p14:modId xmlns:p14="http://schemas.microsoft.com/office/powerpoint/2010/main" val="1596634061"/>
              </p:ext>
            </p:extLst>
          </p:nvPr>
        </p:nvGraphicFramePr>
        <p:xfrm>
          <a:off x="374260" y="1005761"/>
          <a:ext cx="8365006" cy="5110216"/>
        </p:xfrm>
        <a:graphic>
          <a:graphicData uri="http://schemas.openxmlformats.org/drawingml/2006/table">
            <a:tbl>
              <a:tblPr firstRow="1" firstCol="1" lastRow="1" lastCol="1" bandRow="1" bandCol="1">
                <a:tableStyleId>{9DCAF9ED-07DC-4A11-8D7F-57B35C25682E}</a:tableStyleId>
              </a:tblPr>
              <a:tblGrid>
                <a:gridCol w="976645">
                  <a:extLst>
                    <a:ext uri="{9D8B030D-6E8A-4147-A177-3AD203B41FA5}">
                      <a16:colId xmlns:a16="http://schemas.microsoft.com/office/drawing/2014/main" xmlns="" val="20000"/>
                    </a:ext>
                  </a:extLst>
                </a:gridCol>
                <a:gridCol w="1252908">
                  <a:extLst>
                    <a:ext uri="{9D8B030D-6E8A-4147-A177-3AD203B41FA5}">
                      <a16:colId xmlns:a16="http://schemas.microsoft.com/office/drawing/2014/main" xmlns="" val="20001"/>
                    </a:ext>
                  </a:extLst>
                </a:gridCol>
                <a:gridCol w="2469498">
                  <a:extLst>
                    <a:ext uri="{9D8B030D-6E8A-4147-A177-3AD203B41FA5}">
                      <a16:colId xmlns:a16="http://schemas.microsoft.com/office/drawing/2014/main" xmlns="" val="20002"/>
                    </a:ext>
                  </a:extLst>
                </a:gridCol>
                <a:gridCol w="3665955">
                  <a:extLst>
                    <a:ext uri="{9D8B030D-6E8A-4147-A177-3AD203B41FA5}">
                      <a16:colId xmlns:a16="http://schemas.microsoft.com/office/drawing/2014/main" xmlns="" val="20003"/>
                    </a:ext>
                  </a:extLst>
                </a:gridCol>
              </a:tblGrid>
              <a:tr h="733098">
                <a:tc>
                  <a:txBody>
                    <a:bodyPr/>
                    <a:lstStyle/>
                    <a:p>
                      <a:pPr algn="ctr">
                        <a:spcAft>
                          <a:spcPts val="0"/>
                        </a:spcAft>
                      </a:pPr>
                      <a:r>
                        <a:rPr lang="zh-TW" sz="2000" kern="100" dirty="0">
                          <a:solidFill>
                            <a:srgbClr val="FF0000"/>
                          </a:solidFill>
                          <a:effectLst/>
                          <a:latin typeface="微軟正黑體" panose="020B0604030504040204" pitchFamily="34" charset="-120"/>
                          <a:ea typeface="微軟正黑體" panose="020B0604030504040204" pitchFamily="34" charset="-120"/>
                        </a:rPr>
                        <a:t>議題</a:t>
                      </a:r>
                      <a:endParaRPr lang="zh-TW" sz="2000" b="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76" marR="68576" marT="0" marB="0" anchor="ctr">
                    <a:solidFill>
                      <a:schemeClr val="accent1">
                        <a:lumMod val="20000"/>
                        <a:lumOff val="80000"/>
                      </a:schemeClr>
                    </a:solidFill>
                  </a:tcPr>
                </a:tc>
                <a:tc>
                  <a:txBody>
                    <a:bodyPr/>
                    <a:lstStyle/>
                    <a:p>
                      <a:pPr algn="ctr">
                        <a:spcAft>
                          <a:spcPts val="0"/>
                        </a:spcAft>
                      </a:pPr>
                      <a:r>
                        <a:rPr lang="zh-TW" sz="2000" kern="100" dirty="0">
                          <a:solidFill>
                            <a:srgbClr val="FF0000"/>
                          </a:solidFill>
                          <a:effectLst/>
                          <a:latin typeface="微軟正黑體" panose="020B0604030504040204" pitchFamily="34" charset="-120"/>
                          <a:ea typeface="微軟正黑體" panose="020B0604030504040204" pitchFamily="34" charset="-120"/>
                        </a:rPr>
                        <a:t>學習</a:t>
                      </a:r>
                    </a:p>
                    <a:p>
                      <a:pPr algn="ctr">
                        <a:spcAft>
                          <a:spcPts val="0"/>
                        </a:spcAft>
                      </a:pPr>
                      <a:r>
                        <a:rPr lang="zh-TW" sz="2000" kern="100" dirty="0">
                          <a:solidFill>
                            <a:srgbClr val="FF0000"/>
                          </a:solidFill>
                          <a:effectLst/>
                          <a:latin typeface="微軟正黑體" panose="020B0604030504040204" pitchFamily="34" charset="-120"/>
                          <a:ea typeface="微軟正黑體" panose="020B0604030504040204" pitchFamily="34" charset="-120"/>
                        </a:rPr>
                        <a:t>主題</a:t>
                      </a:r>
                      <a:endParaRPr lang="zh-TW" sz="2000" b="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76" marR="68576" marT="0" marB="0" anchor="ctr">
                    <a:solidFill>
                      <a:schemeClr val="accent1">
                        <a:lumMod val="20000"/>
                        <a:lumOff val="80000"/>
                      </a:schemeClr>
                    </a:solidFill>
                  </a:tcPr>
                </a:tc>
                <a:tc>
                  <a:txBody>
                    <a:bodyPr/>
                    <a:lstStyle/>
                    <a:p>
                      <a:pPr algn="ctr">
                        <a:spcAft>
                          <a:spcPts val="0"/>
                        </a:spcAft>
                      </a:pPr>
                      <a:r>
                        <a:rPr lang="zh-TW" sz="2000" kern="100" dirty="0">
                          <a:solidFill>
                            <a:srgbClr val="FF0000"/>
                          </a:solidFill>
                          <a:effectLst/>
                          <a:latin typeface="微軟正黑體" panose="020B0604030504040204" pitchFamily="34" charset="-120"/>
                          <a:ea typeface="微軟正黑體" panose="020B0604030504040204" pitchFamily="34" charset="-120"/>
                        </a:rPr>
                        <a:t>議題實質內涵</a:t>
                      </a:r>
                      <a:endParaRPr lang="zh-TW" sz="2000" b="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76" marR="68576" marT="0" marB="0" anchor="ctr">
                    <a:solidFill>
                      <a:schemeClr val="accent1">
                        <a:lumMod val="20000"/>
                        <a:lumOff val="80000"/>
                      </a:schemeClr>
                    </a:solidFill>
                  </a:tcPr>
                </a:tc>
                <a:tc>
                  <a:txBody>
                    <a:bodyPr/>
                    <a:lstStyle/>
                    <a:p>
                      <a:pPr algn="ctr">
                        <a:spcAft>
                          <a:spcPts val="0"/>
                        </a:spcAft>
                      </a:pPr>
                      <a:r>
                        <a:rPr lang="zh-TW" sz="2000" kern="100" dirty="0">
                          <a:solidFill>
                            <a:srgbClr val="FF0000"/>
                          </a:solidFill>
                          <a:effectLst/>
                          <a:latin typeface="微軟正黑體" panose="020B0604030504040204" pitchFamily="34" charset="-120"/>
                          <a:ea typeface="微軟正黑體" panose="020B0604030504040204" pitchFamily="34" charset="-120"/>
                        </a:rPr>
                        <a:t>融入課程綱要學習重點之示例</a:t>
                      </a:r>
                      <a:endParaRPr lang="zh-TW" sz="2000" b="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76" marR="68576" marT="0" marB="0" anchor="ctr">
                    <a:solidFill>
                      <a:schemeClr val="accent1">
                        <a:lumMod val="20000"/>
                        <a:lumOff val="80000"/>
                      </a:schemeClr>
                    </a:solidFill>
                  </a:tcPr>
                </a:tc>
                <a:extLst>
                  <a:ext uri="{0D108BD9-81ED-4DB2-BD59-A6C34878D82A}">
                    <a16:rowId xmlns:a16="http://schemas.microsoft.com/office/drawing/2014/main" xmlns="" val="10000"/>
                  </a:ext>
                </a:extLst>
              </a:tr>
              <a:tr h="2844180">
                <a:tc>
                  <a:txBody>
                    <a:bodyPr/>
                    <a:lstStyle/>
                    <a:p>
                      <a:pPr algn="ctr">
                        <a:spcAft>
                          <a:spcPts val="0"/>
                        </a:spcAft>
                      </a:pPr>
                      <a:r>
                        <a:rPr lang="zh-TW" sz="1600" b="0" kern="0" dirty="0">
                          <a:solidFill>
                            <a:schemeClr val="tx1">
                              <a:lumMod val="75000"/>
                              <a:lumOff val="25000"/>
                            </a:schemeClr>
                          </a:solidFill>
                          <a:effectLst/>
                          <a:latin typeface="微軟正黑體" panose="020B0604030504040204" pitchFamily="34" charset="-120"/>
                          <a:ea typeface="微軟正黑體" panose="020B0604030504040204" pitchFamily="34" charset="-120"/>
                        </a:rPr>
                        <a:t>性別平等教育</a:t>
                      </a:r>
                      <a:endParaRPr lang="zh-TW" sz="1600" b="0" kern="100" dirty="0">
                        <a:solidFill>
                          <a:schemeClr val="tx1">
                            <a:lumMod val="75000"/>
                            <a:lumOff val="25000"/>
                          </a:schemeClr>
                        </a:solidFill>
                        <a:effectLst/>
                        <a:latin typeface="微軟正黑體" panose="020B0604030504040204" pitchFamily="34" charset="-120"/>
                        <a:ea typeface="微軟正黑體" panose="020B0604030504040204" pitchFamily="34" charset="-120"/>
                      </a:endParaRPr>
                    </a:p>
                    <a:p>
                      <a:pPr algn="ctr">
                        <a:spcAft>
                          <a:spcPts val="0"/>
                        </a:spcAft>
                      </a:pPr>
                      <a:r>
                        <a:rPr lang="en-US" sz="1600" b="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 </a:t>
                      </a:r>
                      <a:endParaRPr lang="zh-TW" sz="1600" b="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endParaRPr>
                    </a:p>
                  </a:txBody>
                  <a:tcPr marL="68576" marR="68576" marT="0" marB="0" anchor="ctr"/>
                </a:tc>
                <a:tc>
                  <a:txBody>
                    <a:bodyPr/>
                    <a:lstStyle/>
                    <a:p>
                      <a:pPr marL="0" indent="0" algn="just" defTabSz="914400" rtl="0" eaLnBrk="1" latinLnBrk="0" hangingPunct="1">
                        <a:spcAft>
                          <a:spcPts val="0"/>
                        </a:spcAft>
                      </a:pPr>
                      <a:r>
                        <a:rPr lang="zh-TW" altLang="zh-TW"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cs typeface="+mn-cs"/>
                        </a:rPr>
                        <a:t>性別角色的突破與性別歧視的消除</a:t>
                      </a:r>
                      <a:endParaRPr lang="zh-TW" sz="1600" b="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mn-cs"/>
                      </a:endParaRPr>
                    </a:p>
                  </a:txBody>
                  <a:tcPr marL="68576" marR="68576" marT="0" marB="0" anchor="ctr"/>
                </a:tc>
                <a:tc>
                  <a:txBody>
                    <a:bodyPr/>
                    <a:lstStyle/>
                    <a:p>
                      <a:pPr marL="205740" indent="-205740" algn="just" defTabSz="914400" rtl="0" eaLnBrk="1" latinLnBrk="0" hangingPunct="1">
                        <a:spcAft>
                          <a:spcPts val="0"/>
                        </a:spcAft>
                      </a:pPr>
                      <a:r>
                        <a:rPr lang="zh-TW" altLang="zh-TW"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cs typeface="+mn-cs"/>
                        </a:rPr>
                        <a:t>性</a:t>
                      </a:r>
                      <a:r>
                        <a:rPr lang="en-US" altLang="zh-TW"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cs typeface="+mn-cs"/>
                        </a:rPr>
                        <a:t>E3</a:t>
                      </a:r>
                    </a:p>
                    <a:p>
                      <a:pPr marL="0" indent="0" algn="just" defTabSz="914400" rtl="0" eaLnBrk="1" latinLnBrk="0" hangingPunct="1">
                        <a:spcAft>
                          <a:spcPts val="0"/>
                        </a:spcAft>
                      </a:pPr>
                      <a:r>
                        <a:rPr lang="zh-TW" altLang="zh-TW"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cs typeface="+mn-cs"/>
                        </a:rPr>
                        <a:t>覺察性別角色的刻板印象，了解家庭、學校與職業的分工，不應受性別的限制。</a:t>
                      </a:r>
                    </a:p>
                    <a:p>
                      <a:pPr marL="0" indent="0" algn="just" defTabSz="914400" rtl="0" eaLnBrk="1" latinLnBrk="0" hangingPunct="1">
                        <a:spcAft>
                          <a:spcPts val="0"/>
                        </a:spcAft>
                      </a:pPr>
                      <a:r>
                        <a:rPr lang="zh-TW" altLang="zh-TW"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cs typeface="+mn-cs"/>
                        </a:rPr>
                        <a:t>性</a:t>
                      </a:r>
                      <a:r>
                        <a:rPr lang="en-US" altLang="zh-TW"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cs typeface="+mn-cs"/>
                        </a:rPr>
                        <a:t> J3 </a:t>
                      </a:r>
                    </a:p>
                    <a:p>
                      <a:pPr marL="0" indent="0" algn="just" defTabSz="914400" rtl="0" eaLnBrk="1" latinLnBrk="0" hangingPunct="1">
                        <a:spcAft>
                          <a:spcPts val="0"/>
                        </a:spcAft>
                      </a:pPr>
                      <a:r>
                        <a:rPr lang="zh-TW" altLang="zh-TW"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cs typeface="+mn-cs"/>
                        </a:rPr>
                        <a:t>檢視家庭、學校、職場中基於性別刻板印象產生的偏見與歧視。</a:t>
                      </a:r>
                      <a:endParaRPr lang="zh-TW" sz="1600" b="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mn-cs"/>
                      </a:endParaRPr>
                    </a:p>
                  </a:txBody>
                  <a:tcPr marL="68576" marR="68576" marT="0" marB="0" anchor="ctr"/>
                </a:tc>
                <a:tc>
                  <a:txBody>
                    <a:bodyPr/>
                    <a:lstStyle/>
                    <a:p>
                      <a:r>
                        <a:rPr lang="en-US" altLang="zh-TW"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cs typeface="+mn-cs"/>
                        </a:rPr>
                        <a:t>an-</a:t>
                      </a:r>
                      <a:r>
                        <a:rPr lang="zh-TW" altLang="zh-TW"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cs typeface="+mn-cs"/>
                        </a:rPr>
                        <a:t>Ⅲ</a:t>
                      </a:r>
                      <a:r>
                        <a:rPr lang="en-US" altLang="zh-TW"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cs typeface="+mn-cs"/>
                        </a:rPr>
                        <a:t>-3</a:t>
                      </a:r>
                    </a:p>
                    <a:p>
                      <a:r>
                        <a:rPr lang="zh-TW" altLang="zh-TW"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cs typeface="+mn-cs"/>
                        </a:rPr>
                        <a:t>體認不同性別、族群等文化背景的人，都可成為科學家。</a:t>
                      </a:r>
                    </a:p>
                    <a:p>
                      <a:r>
                        <a:rPr lang="en-US" altLang="zh-TW" sz="1600" b="0" kern="100" dirty="0" err="1" smtClean="0">
                          <a:solidFill>
                            <a:schemeClr val="tx1">
                              <a:lumMod val="75000"/>
                              <a:lumOff val="25000"/>
                            </a:schemeClr>
                          </a:solidFill>
                          <a:effectLst/>
                          <a:latin typeface="微軟正黑體" panose="020B0604030504040204" pitchFamily="34" charset="-120"/>
                          <a:ea typeface="微軟正黑體" panose="020B0604030504040204" pitchFamily="34" charset="-120"/>
                          <a:cs typeface="+mn-cs"/>
                        </a:rPr>
                        <a:t>INf</a:t>
                      </a:r>
                      <a:r>
                        <a:rPr lang="en-US" altLang="zh-TW"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cs typeface="+mn-cs"/>
                        </a:rPr>
                        <a:t>-</a:t>
                      </a:r>
                      <a:r>
                        <a:rPr lang="zh-TW" altLang="zh-TW"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cs typeface="+mn-cs"/>
                        </a:rPr>
                        <a:t>Ⅲ</a:t>
                      </a:r>
                      <a:r>
                        <a:rPr lang="en-US" altLang="zh-TW"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cs typeface="+mn-cs"/>
                        </a:rPr>
                        <a:t>-1</a:t>
                      </a:r>
                    </a:p>
                    <a:p>
                      <a:r>
                        <a:rPr lang="zh-TW" altLang="zh-TW"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cs typeface="+mn-cs"/>
                        </a:rPr>
                        <a:t>世界與本地不同性別科學家的事蹟與貢獻。</a:t>
                      </a:r>
                    </a:p>
                    <a:p>
                      <a:r>
                        <a:rPr lang="en-US" altLang="zh-TW" sz="1600" b="0" kern="100" dirty="0" err="1" smtClean="0">
                          <a:solidFill>
                            <a:schemeClr val="tx1">
                              <a:lumMod val="75000"/>
                              <a:lumOff val="25000"/>
                            </a:schemeClr>
                          </a:solidFill>
                          <a:effectLst/>
                          <a:latin typeface="微軟正黑體" panose="020B0604030504040204" pitchFamily="34" charset="-120"/>
                          <a:ea typeface="微軟正黑體" panose="020B0604030504040204" pitchFamily="34" charset="-120"/>
                          <a:cs typeface="+mn-cs"/>
                        </a:rPr>
                        <a:t>po</a:t>
                      </a:r>
                      <a:r>
                        <a:rPr lang="en-US" altLang="zh-TW"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cs typeface="+mn-cs"/>
                        </a:rPr>
                        <a:t>-</a:t>
                      </a:r>
                      <a:r>
                        <a:rPr lang="zh-TW" altLang="zh-TW"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cs typeface="+mn-cs"/>
                        </a:rPr>
                        <a:t>Ⅳ</a:t>
                      </a:r>
                      <a:r>
                        <a:rPr lang="en-US" altLang="zh-TW"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cs typeface="+mn-cs"/>
                        </a:rPr>
                        <a:t>-1</a:t>
                      </a:r>
                    </a:p>
                    <a:p>
                      <a:r>
                        <a:rPr lang="zh-TW" altLang="zh-TW"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cs typeface="+mn-cs"/>
                        </a:rPr>
                        <a:t>能從學習活動、日常經驗及科技運用、自然環境、書刊及網路媒體中，進行各種有計畫的觀察，進而能察覺問題。</a:t>
                      </a:r>
                      <a:endParaRPr lang="zh-TW" sz="1600" b="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mn-cs"/>
                      </a:endParaRPr>
                    </a:p>
                  </a:txBody>
                  <a:tcPr marL="68576" marR="68576" marT="0" marB="0" anchor="ctr"/>
                </a:tc>
                <a:extLst>
                  <a:ext uri="{0D108BD9-81ED-4DB2-BD59-A6C34878D82A}">
                    <a16:rowId xmlns:a16="http://schemas.microsoft.com/office/drawing/2014/main" xmlns="" val="10001"/>
                  </a:ext>
                </a:extLst>
              </a:tr>
              <a:tr h="1532938">
                <a:tc>
                  <a:txBody>
                    <a:bodyPr/>
                    <a:lstStyle/>
                    <a:p>
                      <a:pPr algn="ctr">
                        <a:spcAft>
                          <a:spcPts val="0"/>
                        </a:spcAft>
                      </a:pPr>
                      <a:r>
                        <a:rPr lang="zh-TW" sz="1600" b="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人權教育</a:t>
                      </a:r>
                      <a:endParaRPr lang="zh-TW" sz="1600" b="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endParaRPr>
                    </a:p>
                  </a:txBody>
                  <a:tcPr marL="68576" marR="68576" marT="0" marB="0" anchor="ctr">
                    <a:solidFill>
                      <a:srgbClr val="FFCCFF"/>
                    </a:solidFill>
                  </a:tcPr>
                </a:tc>
                <a:tc>
                  <a:txBody>
                    <a:bodyPr/>
                    <a:lstStyle/>
                    <a:p>
                      <a:pPr algn="just">
                        <a:spcAft>
                          <a:spcPts val="0"/>
                        </a:spcAft>
                      </a:pPr>
                      <a:r>
                        <a:rPr lang="zh-TW" sz="1600" b="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人權與生活實踐</a:t>
                      </a:r>
                      <a:endParaRPr lang="zh-TW" sz="1600" b="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endParaRPr>
                    </a:p>
                  </a:txBody>
                  <a:tcPr marL="68576" marR="68576" marT="0" marB="0" anchor="ctr">
                    <a:solidFill>
                      <a:srgbClr val="FFCCFF"/>
                    </a:solidFill>
                  </a:tcPr>
                </a:tc>
                <a:tc>
                  <a:txBody>
                    <a:bodyPr/>
                    <a:lstStyle/>
                    <a:p>
                      <a:pPr marL="0" indent="0" algn="just">
                        <a:spcAft>
                          <a:spcPts val="0"/>
                        </a:spcAft>
                      </a:pPr>
                      <a:r>
                        <a:rPr lang="zh-TW" altLang="zh-TW"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cs typeface="+mn-cs"/>
                        </a:rPr>
                        <a:t>人</a:t>
                      </a:r>
                      <a:r>
                        <a:rPr lang="en-US" altLang="zh-TW"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cs typeface="+mn-cs"/>
                        </a:rPr>
                        <a:t>E6</a:t>
                      </a:r>
                    </a:p>
                    <a:p>
                      <a:pPr marL="0" indent="0" algn="just">
                        <a:spcAft>
                          <a:spcPts val="0"/>
                        </a:spcAft>
                      </a:pPr>
                      <a:r>
                        <a:rPr lang="zh-TW" altLang="zh-TW"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cs typeface="+mn-cs"/>
                        </a:rPr>
                        <a:t>覺察個人的偏見並避免歧視行為的產生。</a:t>
                      </a:r>
                      <a:endParaRPr lang="zh-TW" sz="1600" b="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mn-cs"/>
                      </a:endParaRPr>
                    </a:p>
                  </a:txBody>
                  <a:tcPr marL="68576" marR="68576" marT="0" marB="0" anchor="ctr">
                    <a:solidFill>
                      <a:srgbClr val="FFCCFF"/>
                    </a:solidFill>
                  </a:tcPr>
                </a:tc>
                <a:tc>
                  <a:txBody>
                    <a:bodyPr/>
                    <a:lstStyle/>
                    <a:p>
                      <a:pPr marL="0" indent="0" algn="just">
                        <a:spcAft>
                          <a:spcPts val="0"/>
                        </a:spcAft>
                      </a:pPr>
                      <a:r>
                        <a:rPr lang="en-US" altLang="zh-TW"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cs typeface="+mn-cs"/>
                        </a:rPr>
                        <a:t>an-</a:t>
                      </a:r>
                      <a:r>
                        <a:rPr lang="zh-TW" altLang="zh-TW"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cs typeface="+mn-cs"/>
                        </a:rPr>
                        <a:t>Ⅲ</a:t>
                      </a:r>
                      <a:r>
                        <a:rPr lang="en-US" altLang="zh-TW"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cs typeface="+mn-cs"/>
                        </a:rPr>
                        <a:t>-3</a:t>
                      </a:r>
                    </a:p>
                    <a:p>
                      <a:pPr marL="0" indent="0" algn="just">
                        <a:spcAft>
                          <a:spcPts val="0"/>
                        </a:spcAft>
                      </a:pPr>
                      <a:r>
                        <a:rPr lang="zh-TW" altLang="zh-TW"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cs typeface="+mn-cs"/>
                        </a:rPr>
                        <a:t>體認不同性別、族群等文化背景的人，都可成為科學家。</a:t>
                      </a:r>
                      <a:endParaRPr lang="zh-TW" sz="1600" b="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mn-cs"/>
                      </a:endParaRPr>
                    </a:p>
                  </a:txBody>
                  <a:tcPr marL="68576" marR="68576" marT="0" marB="0" anchor="ctr">
                    <a:solidFill>
                      <a:srgbClr val="FFCCFF"/>
                    </a:solidFill>
                  </a:tcPr>
                </a:tc>
                <a:extLst>
                  <a:ext uri="{0D108BD9-81ED-4DB2-BD59-A6C34878D82A}">
                    <a16:rowId xmlns:a16="http://schemas.microsoft.com/office/drawing/2014/main" xmlns="" val="10002"/>
                  </a:ext>
                </a:extLst>
              </a:tr>
            </a:tbl>
          </a:graphicData>
        </a:graphic>
      </p:graphicFrame>
      <p:sp>
        <p:nvSpPr>
          <p:cNvPr id="5" name="文字方塊 4"/>
          <p:cNvSpPr txBox="1"/>
          <p:nvPr/>
        </p:nvSpPr>
        <p:spPr>
          <a:xfrm>
            <a:off x="269329" y="6169710"/>
            <a:ext cx="7205819" cy="323165"/>
          </a:xfrm>
          <a:prstGeom prst="rect">
            <a:avLst/>
          </a:prstGeom>
          <a:noFill/>
        </p:spPr>
        <p:txBody>
          <a:bodyPr wrap="none">
            <a:spAutoFit/>
          </a:bodyPr>
          <a:lstStyle/>
          <a:p>
            <a:pPr eaLnBrk="1" fontAlgn="auto" hangingPunct="1">
              <a:spcBef>
                <a:spcPts val="0"/>
              </a:spcBef>
              <a:spcAft>
                <a:spcPts val="0"/>
              </a:spcAft>
              <a:defRPr/>
            </a:pPr>
            <a:r>
              <a:rPr lang="zh-TW" altLang="en-US" sz="1500" b="1" dirty="0">
                <a:solidFill>
                  <a:schemeClr val="tx1">
                    <a:lumMod val="65000"/>
                    <a:lumOff val="35000"/>
                  </a:schemeClr>
                </a:solidFill>
                <a:latin typeface="微軟正黑體" panose="020B0604030504040204" pitchFamily="34" charset="-120"/>
                <a:ea typeface="微軟正黑體" panose="020B0604030504040204" pitchFamily="34" charset="-120"/>
              </a:rPr>
              <a:t>摘自</a:t>
            </a:r>
            <a:r>
              <a:rPr lang="en-US" altLang="zh-TW" sz="1500" b="1" dirty="0" smtClean="0">
                <a:solidFill>
                  <a:schemeClr val="tx1">
                    <a:lumMod val="65000"/>
                    <a:lumOff val="35000"/>
                  </a:schemeClr>
                </a:solidFill>
                <a:latin typeface="微軟正黑體" panose="020B0604030504040204" pitchFamily="34" charset="-120"/>
                <a:ea typeface="微軟正黑體" panose="020B0604030504040204" pitchFamily="34" charset="-120"/>
              </a:rPr>
              <a:t>&lt;</a:t>
            </a:r>
            <a:r>
              <a:rPr lang="zh-TW" altLang="en-US" sz="1500" b="1" dirty="0" smtClean="0">
                <a:solidFill>
                  <a:schemeClr val="tx1">
                    <a:lumMod val="65000"/>
                    <a:lumOff val="35000"/>
                  </a:schemeClr>
                </a:solidFill>
                <a:latin typeface="微軟正黑體" panose="020B0604030504040204" pitchFamily="34" charset="-120"/>
                <a:ea typeface="微軟正黑體" panose="020B0604030504040204" pitchFamily="34" charset="-120"/>
              </a:rPr>
              <a:t>自然科學領域課程</a:t>
            </a:r>
            <a:r>
              <a:rPr lang="zh-TW" altLang="en-US" sz="1500" b="1" dirty="0">
                <a:solidFill>
                  <a:schemeClr val="tx1">
                    <a:lumMod val="65000"/>
                    <a:lumOff val="35000"/>
                  </a:schemeClr>
                </a:solidFill>
                <a:latin typeface="微軟正黑體" panose="020B0604030504040204" pitchFamily="34" charset="-120"/>
                <a:ea typeface="微軟正黑體" panose="020B0604030504040204" pitchFamily="34" charset="-120"/>
              </a:rPr>
              <a:t>綱要課程手冊</a:t>
            </a:r>
            <a:r>
              <a:rPr lang="en-US" altLang="zh-TW" sz="1500" b="1" dirty="0">
                <a:solidFill>
                  <a:schemeClr val="tx1">
                    <a:lumMod val="65000"/>
                    <a:lumOff val="35000"/>
                  </a:schemeClr>
                </a:solidFill>
                <a:latin typeface="微軟正黑體" panose="020B0604030504040204" pitchFamily="34" charset="-120"/>
                <a:ea typeface="微軟正黑體" panose="020B0604030504040204" pitchFamily="34" charset="-120"/>
              </a:rPr>
              <a:t>&gt;</a:t>
            </a:r>
            <a:r>
              <a:rPr lang="zh-TW" altLang="en-US" sz="1500" b="1" dirty="0">
                <a:solidFill>
                  <a:schemeClr val="tx1">
                    <a:lumMod val="65000"/>
                    <a:lumOff val="35000"/>
                  </a:schemeClr>
                </a:solidFill>
                <a:latin typeface="微軟正黑體" panose="020B0604030504040204" pitchFamily="34" charset="-120"/>
                <a:ea typeface="微軟正黑體" panose="020B0604030504040204" pitchFamily="34" charset="-120"/>
              </a:rPr>
              <a:t>之</a:t>
            </a:r>
            <a:r>
              <a:rPr lang="zh-TW" altLang="en-US" sz="1500" b="1" dirty="0" smtClean="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zh-TW" sz="1500" b="1" dirty="0">
                <a:solidFill>
                  <a:schemeClr val="tx1">
                    <a:lumMod val="65000"/>
                    <a:lumOff val="35000"/>
                  </a:schemeClr>
                </a:solidFill>
                <a:latin typeface="微軟正黑體" panose="020B0604030504040204" pitchFamily="34" charset="-120"/>
                <a:ea typeface="微軟正黑體" panose="020B0604030504040204" pitchFamily="34" charset="-120"/>
              </a:rPr>
              <a:t>附錄二：議題適切融入領域課程綱要</a:t>
            </a:r>
            <a:r>
              <a:rPr lang="zh-TW" altLang="en-US" sz="1500" b="1" dirty="0">
                <a:solidFill>
                  <a:schemeClr val="tx1">
                    <a:lumMod val="65000"/>
                    <a:lumOff val="35000"/>
                  </a:schemeClr>
                </a:solidFill>
                <a:latin typeface="微軟正黑體" panose="020B0604030504040204" pitchFamily="34" charset="-120"/>
                <a:ea typeface="微軟正黑體" panose="020B0604030504040204" pitchFamily="34" charset="-120"/>
              </a:rPr>
              <a:t>」</a:t>
            </a:r>
          </a:p>
        </p:txBody>
      </p:sp>
      <p:sp>
        <p:nvSpPr>
          <p:cNvPr id="72730" name="投影片編號版面配置區 2"/>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091F094E-672E-4DAA-88B9-05ABD5A68678}" type="slidenum">
              <a:rPr lang="zh-TW" altLang="en-US" sz="1200" smtClean="0">
                <a:solidFill>
                  <a:srgbClr val="898989"/>
                </a:solidFill>
              </a:rPr>
              <a:pPr>
                <a:lnSpc>
                  <a:spcPct val="100000"/>
                </a:lnSpc>
                <a:spcBef>
                  <a:spcPct val="0"/>
                </a:spcBef>
                <a:buFontTx/>
                <a:buNone/>
              </a:pPr>
              <a:t>43</a:t>
            </a:fld>
            <a:endParaRPr lang="zh-TW" altLang="en-US" sz="1200" dirty="0" smtClean="0">
              <a:solidFill>
                <a:srgbClr val="898989"/>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graphicFrame>
        <p:nvGraphicFramePr>
          <p:cNvPr id="7" name="資料庫圖表 6"/>
          <p:cNvGraphicFramePr/>
          <p:nvPr>
            <p:extLst>
              <p:ext uri="{D42A27DB-BD31-4B8C-83A1-F6EECF244321}">
                <p14:modId xmlns:p14="http://schemas.microsoft.com/office/powerpoint/2010/main" val="1293086077"/>
              </p:ext>
            </p:extLst>
          </p:nvPr>
        </p:nvGraphicFramePr>
        <p:xfrm>
          <a:off x="4055633" y="2184335"/>
          <a:ext cx="4459716" cy="35817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6810" name="投影片編號版面配置區 3"/>
          <p:cNvSpPr>
            <a:spLocks noGrp="1"/>
          </p:cNvSpPr>
          <p:nvPr>
            <p:ph type="sldNum" sz="quarter" idx="12"/>
          </p:nvPr>
        </p:nvSpPr>
        <p:spPr bwMode="auto">
          <a:xfrm>
            <a:off x="7050088"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D3BC69FC-1A1C-407D-AAA1-A2DD7B8F5F2D}" type="slidenum">
              <a:rPr lang="zh-TW" altLang="en-US" sz="1200" smtClean="0">
                <a:solidFill>
                  <a:srgbClr val="898989"/>
                </a:solidFill>
              </a:rPr>
              <a:pPr>
                <a:lnSpc>
                  <a:spcPct val="100000"/>
                </a:lnSpc>
                <a:spcBef>
                  <a:spcPct val="0"/>
                </a:spcBef>
                <a:buFontTx/>
                <a:buNone/>
              </a:pPr>
              <a:t>44</a:t>
            </a:fld>
            <a:endParaRPr lang="zh-TW" altLang="en-US" sz="1200" dirty="0">
              <a:solidFill>
                <a:srgbClr val="898989"/>
              </a:solidFill>
            </a:endParaRPr>
          </a:p>
        </p:txBody>
      </p:sp>
      <p:pic>
        <p:nvPicPr>
          <p:cNvPr id="3" name="圖片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28638" y="2417464"/>
            <a:ext cx="2113705" cy="2113705"/>
          </a:xfrm>
          <a:prstGeom prst="rect">
            <a:avLst/>
          </a:prstGeom>
        </p:spPr>
      </p:pic>
      <p:sp>
        <p:nvSpPr>
          <p:cNvPr id="2" name="標題 1"/>
          <p:cNvSpPr>
            <a:spLocks noGrp="1"/>
          </p:cNvSpPr>
          <p:nvPr>
            <p:ph type="title"/>
          </p:nvPr>
        </p:nvSpPr>
        <p:spPr>
          <a:xfrm>
            <a:off x="326968" y="484206"/>
            <a:ext cx="8817032" cy="1750695"/>
          </a:xfrm>
        </p:spPr>
        <p:txBody>
          <a:bodyPr/>
          <a:lstStyle/>
          <a:p>
            <a:r>
              <a:rPr lang="zh-TW" altLang="en-US"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rPr>
              <a:t>歡迎下載</a:t>
            </a:r>
            <a:r>
              <a:rPr lang="en-US" altLang="zh-TW"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rPr>
              <a:t/>
            </a:r>
            <a:br>
              <a:rPr lang="en-US" altLang="zh-TW"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rPr>
            </a:br>
            <a:r>
              <a:rPr lang="zh-TW" altLang="en-US"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rPr>
              <a:t>   </a:t>
            </a:r>
            <a:r>
              <a:rPr lang="zh-TW" altLang="en-US" sz="3600" b="1" spc="400" dirty="0">
                <a:solidFill>
                  <a:srgbClr val="0070C0"/>
                </a:solidFill>
                <a:effectLst>
                  <a:outerShdw blurRad="38100" dist="38100" dir="2700000" algn="tl">
                    <a:srgbClr val="000000">
                      <a:alpha val="43137"/>
                    </a:srgbClr>
                  </a:outerShdw>
                </a:effectLst>
                <a:latin typeface="微軟正黑體" pitchFamily="34" charset="-120"/>
                <a:ea typeface="微軟正黑體" pitchFamily="34" charset="-120"/>
              </a:rPr>
              <a:t>十二年國教自然科學領域課程綱要</a:t>
            </a:r>
            <a:r>
              <a:rPr lang="zh-TW" altLang="en-US" b="1" spc="400" dirty="0">
                <a:solidFill>
                  <a:srgbClr val="0070C0"/>
                </a:solidFill>
                <a:effectLst>
                  <a:outerShdw blurRad="38100" dist="38100" dir="2700000" algn="tl">
                    <a:srgbClr val="000000">
                      <a:alpha val="43137"/>
                    </a:srgbClr>
                  </a:outerShdw>
                </a:effectLst>
                <a:latin typeface="微軟正黑體" pitchFamily="34" charset="-120"/>
                <a:ea typeface="微軟正黑體" pitchFamily="34" charset="-120"/>
              </a:rPr>
              <a:t/>
            </a:r>
            <a:br>
              <a:rPr lang="zh-TW" altLang="en-US" b="1" spc="400" dirty="0">
                <a:solidFill>
                  <a:srgbClr val="0070C0"/>
                </a:solidFill>
                <a:effectLst>
                  <a:outerShdw blurRad="38100" dist="38100" dir="2700000" algn="tl">
                    <a:srgbClr val="000000">
                      <a:alpha val="43137"/>
                    </a:srgbClr>
                  </a:outerShdw>
                </a:effectLst>
                <a:latin typeface="微軟正黑體" pitchFamily="34" charset="-120"/>
                <a:ea typeface="微軟正黑體" pitchFamily="34" charset="-120"/>
              </a:rPr>
            </a:br>
            <a:endParaRPr lang="zh-TW" altLang="en-US" dirty="0"/>
          </a:p>
        </p:txBody>
      </p:sp>
      <p:pic>
        <p:nvPicPr>
          <p:cNvPr id="10" name="圖片 9"/>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5400000">
            <a:off x="498249" y="6307931"/>
            <a:ext cx="3698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文字方塊 10"/>
          <p:cNvSpPr txBox="1"/>
          <p:nvPr/>
        </p:nvSpPr>
        <p:spPr>
          <a:xfrm>
            <a:off x="868137" y="6336883"/>
            <a:ext cx="7988692" cy="338554"/>
          </a:xfrm>
          <a:prstGeom prst="rect">
            <a:avLst/>
          </a:prstGeom>
          <a:noFill/>
        </p:spPr>
        <p:txBody>
          <a:bodyPr wrap="square">
            <a:spAutoFit/>
          </a:bodyPr>
          <a:lstStyle/>
          <a:p>
            <a:pPr eaLnBrk="1" fontAlgn="auto" hangingPunct="1">
              <a:spcBef>
                <a:spcPts val="0"/>
              </a:spcBef>
              <a:spcAft>
                <a:spcPts val="0"/>
              </a:spcAft>
              <a:defRPr/>
            </a:pPr>
            <a:r>
              <a:rPr lang="en-US" altLang="zh-TW" sz="1600" dirty="0">
                <a:solidFill>
                  <a:schemeClr val="bg2">
                    <a:lumMod val="25000"/>
                  </a:schemeClr>
                </a:solidFill>
                <a:latin typeface="微軟正黑體" panose="020B0604030504040204" pitchFamily="34" charset="-120"/>
                <a:ea typeface="微軟正黑體" panose="020B0604030504040204" pitchFamily="34" charset="-120"/>
              </a:rPr>
              <a:t>https://www.naer.edu.tw/ezfiles/0/1000/attach/63/pta_18077_4951279_31569.pdf</a:t>
            </a:r>
            <a:endParaRPr lang="zh-TW" altLang="en-US" sz="1600" dirty="0">
              <a:solidFill>
                <a:schemeClr val="bg2">
                  <a:lumMod val="25000"/>
                </a:schemeClr>
              </a:solidFill>
              <a:latin typeface="微軟正黑體" panose="020B0604030504040204" pitchFamily="34" charset="-120"/>
              <a:ea typeface="微軟正黑體" panose="020B0604030504040204" pitchFamily="34" charset="-120"/>
            </a:endParaRPr>
          </a:p>
        </p:txBody>
      </p:sp>
      <p:pic>
        <p:nvPicPr>
          <p:cNvPr id="13" name="圖片 12"/>
          <p:cNvPicPr/>
          <p:nvPr/>
        </p:nvPicPr>
        <p:blipFill rotWithShape="1">
          <a:blip r:embed="rId10"/>
          <a:srcRect l="31423" t="9952" r="33362" b="4966"/>
          <a:stretch/>
        </p:blipFill>
        <p:spPr bwMode="auto">
          <a:xfrm>
            <a:off x="1228456" y="1899543"/>
            <a:ext cx="3119120" cy="44083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585181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589249" y="2300570"/>
            <a:ext cx="7886700" cy="1323975"/>
          </a:xfrm>
        </p:spPr>
        <p:txBody>
          <a:bodyPr rtlCol="0">
            <a:noAutofit/>
          </a:bodyPr>
          <a:lstStyle/>
          <a:p>
            <a:pPr algn="ctr" eaLnBrk="1" fontAlgn="auto" hangingPunct="1">
              <a:lnSpc>
                <a:spcPts val="6600"/>
              </a:lnSpc>
              <a:spcAft>
                <a:spcPts val="0"/>
              </a:spcAft>
              <a:defRPr/>
            </a:pPr>
            <a:r>
              <a:rPr lang="zh-TW" altLang="en-US" sz="4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國教院研發</a:t>
            </a:r>
            <a:r>
              <a:rPr lang="en-US" altLang="zh-TW" sz="4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r>
            <a:br>
              <a:rPr lang="en-US" altLang="zh-TW" sz="4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zh-TW" altLang="en-US" sz="4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之課綱實施支持資源</a:t>
            </a:r>
          </a:p>
        </p:txBody>
      </p:sp>
      <p:sp>
        <p:nvSpPr>
          <p:cNvPr id="19459" name="投影片編號版面配置區 2"/>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2FDB575B-16C3-42E6-BC16-96945D3ECC86}" type="slidenum">
              <a:rPr lang="zh-TW" altLang="en-US" sz="1200" smtClean="0">
                <a:solidFill>
                  <a:srgbClr val="898989"/>
                </a:solidFill>
              </a:rPr>
              <a:pPr>
                <a:lnSpc>
                  <a:spcPct val="100000"/>
                </a:lnSpc>
                <a:spcBef>
                  <a:spcPct val="0"/>
                </a:spcBef>
                <a:buFontTx/>
                <a:buNone/>
              </a:pPr>
              <a:t>45</a:t>
            </a:fld>
            <a:endParaRPr lang="zh-TW" altLang="en-US" sz="1200" smtClean="0">
              <a:solidFill>
                <a:srgbClr val="898989"/>
              </a:solidFill>
            </a:endParaRPr>
          </a:p>
        </p:txBody>
      </p:sp>
      <p:sp>
        <p:nvSpPr>
          <p:cNvPr id="3" name="文字方塊 2"/>
          <p:cNvSpPr txBox="1"/>
          <p:nvPr/>
        </p:nvSpPr>
        <p:spPr>
          <a:xfrm>
            <a:off x="1227450" y="983989"/>
            <a:ext cx="4084637" cy="831850"/>
          </a:xfrm>
          <a:prstGeom prst="rect">
            <a:avLst/>
          </a:prstGeom>
          <a:noFill/>
        </p:spPr>
        <p:txBody>
          <a:bodyPr>
            <a:spAutoFit/>
          </a:bodyPr>
          <a:lstStyle/>
          <a:p>
            <a:pPr>
              <a:defRPr/>
            </a:pPr>
            <a:r>
              <a:rPr lang="zh-TW" altLang="en-US" sz="4800" b="1" dirty="0" smtClean="0">
                <a:solidFill>
                  <a:schemeClr val="bg2">
                    <a:lumMod val="1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第三部分</a:t>
            </a:r>
            <a:endParaRPr lang="zh-TW" altLang="en-US" sz="4800" b="1" dirty="0">
              <a:solidFill>
                <a:schemeClr val="bg2">
                  <a:lumMod val="1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6" name="弧形箭號 (上彎) 5"/>
          <p:cNvSpPr/>
          <p:nvPr/>
        </p:nvSpPr>
        <p:spPr>
          <a:xfrm rot="4590089">
            <a:off x="-136104" y="2124365"/>
            <a:ext cx="2071027" cy="1352768"/>
          </a:xfrm>
          <a:prstGeom prst="curvedUpArrow">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Tree>
    <p:extLst>
      <p:ext uri="{BB962C8B-B14F-4D97-AF65-F5344CB8AC3E}">
        <p14:creationId xmlns:p14="http://schemas.microsoft.com/office/powerpoint/2010/main" val="179517605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15900" y="331788"/>
            <a:ext cx="8807450" cy="1325562"/>
          </a:xfrm>
        </p:spPr>
        <p:txBody>
          <a:bodyPr rtlCol="0">
            <a:normAutofit/>
          </a:bodyPr>
          <a:lstStyle/>
          <a:p>
            <a:pPr algn="ctr" eaLnBrk="1" fontAlgn="auto" hangingPunct="1">
              <a:lnSpc>
                <a:spcPct val="100000"/>
              </a:lnSpc>
              <a:spcAft>
                <a:spcPts val="0"/>
              </a:spcAft>
              <a:defRPr/>
            </a:pPr>
            <a:r>
              <a:rPr lang="zh-TW" altLang="en-US" sz="3200" b="1" spc="400"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自然科學領域課</a:t>
            </a:r>
            <a:r>
              <a:rPr lang="zh-TW" altLang="en-US" sz="32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綱實施相關資源</a:t>
            </a:r>
            <a:r>
              <a:rPr lang="en-US" altLang="zh-TW" sz="32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a:t>
            </a:r>
            <a:r>
              <a:rPr lang="zh-TW" altLang="en-US" sz="32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課程手冊</a:t>
            </a:r>
          </a:p>
        </p:txBody>
      </p:sp>
      <p:sp>
        <p:nvSpPr>
          <p:cNvPr id="3" name="內容版面配置區 2"/>
          <p:cNvSpPr>
            <a:spLocks noGrp="1"/>
          </p:cNvSpPr>
          <p:nvPr>
            <p:ph idx="1"/>
          </p:nvPr>
        </p:nvSpPr>
        <p:spPr>
          <a:xfrm>
            <a:off x="3582650" y="1657350"/>
            <a:ext cx="5310830" cy="4665663"/>
          </a:xfrm>
        </p:spPr>
        <p:txBody>
          <a:bodyPr rtlCol="0">
            <a:normAutofit/>
          </a:bodyPr>
          <a:lstStyle/>
          <a:p>
            <a:pPr eaLnBrk="1" fontAlgn="auto" hangingPunct="1">
              <a:spcAft>
                <a:spcPts val="0"/>
              </a:spcAft>
              <a:defRPr/>
            </a:pPr>
            <a:r>
              <a:rPr lang="en-US" altLang="zh-TW" sz="2400" cap="all" dirty="0" err="1">
                <a:solidFill>
                  <a:schemeClr val="tx1">
                    <a:lumMod val="95000"/>
                    <a:lumOff val="5000"/>
                  </a:schemeClr>
                </a:solidFill>
                <a:latin typeface="微軟正黑體" panose="020B0604030504040204" pitchFamily="34" charset="-120"/>
                <a:ea typeface="微軟正黑體" panose="020B0604030504040204" pitchFamily="34" charset="-120"/>
                <a:hlinkClick r:id="rId2" action="ppaction://hlinkfile"/>
              </a:rPr>
              <a:t>壹、發展沿革與特色</a:t>
            </a:r>
            <a:endParaRPr lang="zh-TW" altLang="zh-TW" sz="2400" cap="all" dirty="0">
              <a:solidFill>
                <a:schemeClr val="tx1">
                  <a:lumMod val="95000"/>
                  <a:lumOff val="5000"/>
                </a:schemeClr>
              </a:solidFill>
              <a:latin typeface="微軟正黑體" panose="020B0604030504040204" pitchFamily="34" charset="-120"/>
              <a:ea typeface="微軟正黑體" panose="020B0604030504040204" pitchFamily="34" charset="-120"/>
            </a:endParaRPr>
          </a:p>
          <a:p>
            <a:pPr eaLnBrk="1" fontAlgn="auto" hangingPunct="1">
              <a:spcAft>
                <a:spcPts val="0"/>
              </a:spcAft>
              <a:defRPr/>
            </a:pPr>
            <a:r>
              <a:rPr lang="en-US" altLang="zh-TW" sz="2400" cap="all" dirty="0" err="1">
                <a:solidFill>
                  <a:schemeClr val="tx1">
                    <a:lumMod val="95000"/>
                    <a:lumOff val="5000"/>
                  </a:schemeClr>
                </a:solidFill>
                <a:latin typeface="微軟正黑體" panose="020B0604030504040204" pitchFamily="34" charset="-120"/>
                <a:ea typeface="微軟正黑體" panose="020B0604030504040204" pitchFamily="34" charset="-120"/>
                <a:hlinkClick r:id="rId3" action="ppaction://hlinkfile"/>
              </a:rPr>
              <a:t>貳、課程架構</a:t>
            </a:r>
            <a:endParaRPr lang="zh-TW" altLang="zh-TW" sz="2400" cap="all" dirty="0">
              <a:solidFill>
                <a:schemeClr val="tx1">
                  <a:lumMod val="95000"/>
                  <a:lumOff val="5000"/>
                </a:schemeClr>
              </a:solidFill>
              <a:latin typeface="微軟正黑體" panose="020B0604030504040204" pitchFamily="34" charset="-120"/>
              <a:ea typeface="微軟正黑體" panose="020B0604030504040204" pitchFamily="34" charset="-120"/>
            </a:endParaRPr>
          </a:p>
          <a:p>
            <a:pPr eaLnBrk="1" fontAlgn="auto" hangingPunct="1">
              <a:spcAft>
                <a:spcPts val="0"/>
              </a:spcAft>
              <a:defRPr/>
            </a:pPr>
            <a:r>
              <a:rPr lang="en-US" altLang="zh-TW" sz="2400" cap="all" dirty="0" err="1">
                <a:solidFill>
                  <a:schemeClr val="tx1">
                    <a:lumMod val="95000"/>
                    <a:lumOff val="5000"/>
                  </a:schemeClr>
                </a:solidFill>
                <a:latin typeface="微軟正黑體" panose="020B0604030504040204" pitchFamily="34" charset="-120"/>
                <a:ea typeface="微軟正黑體" panose="020B0604030504040204" pitchFamily="34" charset="-120"/>
                <a:hlinkClick r:id="rId4" action="ppaction://hlinkfile"/>
              </a:rPr>
              <a:t>參、</a:t>
            </a:r>
            <a:r>
              <a:rPr lang="en-US" altLang="zh-TW" sz="2400" cap="all" dirty="0" err="1" smtClean="0">
                <a:solidFill>
                  <a:schemeClr val="tx1">
                    <a:lumMod val="95000"/>
                    <a:lumOff val="5000"/>
                  </a:schemeClr>
                </a:solidFill>
                <a:latin typeface="微軟正黑體" panose="020B0604030504040204" pitchFamily="34" charset="-120"/>
                <a:ea typeface="微軟正黑體" panose="020B0604030504040204" pitchFamily="34" charset="-120"/>
                <a:hlinkClick r:id="rId4" action="ppaction://hlinkfile"/>
              </a:rPr>
              <a:t>核心素養與學習重點呼應說明</a:t>
            </a:r>
            <a:endParaRPr lang="zh-TW" altLang="zh-TW" sz="2400" cap="all" dirty="0">
              <a:solidFill>
                <a:schemeClr val="tx1">
                  <a:lumMod val="95000"/>
                  <a:lumOff val="5000"/>
                </a:schemeClr>
              </a:solidFill>
              <a:latin typeface="微軟正黑體" panose="020B0604030504040204" pitchFamily="34" charset="-120"/>
              <a:ea typeface="微軟正黑體" panose="020B0604030504040204" pitchFamily="34" charset="-120"/>
            </a:endParaRPr>
          </a:p>
          <a:p>
            <a:pPr eaLnBrk="1" fontAlgn="auto" hangingPunct="1">
              <a:spcAft>
                <a:spcPts val="0"/>
              </a:spcAft>
              <a:defRPr/>
            </a:pPr>
            <a:r>
              <a:rPr lang="en-US" altLang="zh-TW" sz="2400" cap="all" dirty="0" err="1">
                <a:solidFill>
                  <a:schemeClr val="tx1">
                    <a:lumMod val="95000"/>
                    <a:lumOff val="5000"/>
                  </a:schemeClr>
                </a:solidFill>
                <a:latin typeface="微軟正黑體" panose="020B0604030504040204" pitchFamily="34" charset="-120"/>
                <a:ea typeface="微軟正黑體" panose="020B0604030504040204" pitchFamily="34" charset="-120"/>
                <a:hlinkClick r:id="rId5" action="ppaction://hlinkfile"/>
              </a:rPr>
              <a:t>肆、學習重點解析</a:t>
            </a:r>
            <a:endParaRPr lang="zh-TW" altLang="zh-TW" sz="2400" cap="all" dirty="0">
              <a:solidFill>
                <a:schemeClr val="tx1">
                  <a:lumMod val="95000"/>
                  <a:lumOff val="5000"/>
                </a:schemeClr>
              </a:solidFill>
              <a:latin typeface="微軟正黑體" panose="020B0604030504040204" pitchFamily="34" charset="-120"/>
              <a:ea typeface="微軟正黑體" panose="020B0604030504040204" pitchFamily="34" charset="-120"/>
            </a:endParaRPr>
          </a:p>
          <a:p>
            <a:pPr eaLnBrk="1" fontAlgn="auto" hangingPunct="1">
              <a:spcAft>
                <a:spcPts val="0"/>
              </a:spcAft>
              <a:defRPr/>
            </a:pPr>
            <a:r>
              <a:rPr lang="en-US" altLang="zh-TW" sz="2400" cap="all" dirty="0" err="1">
                <a:solidFill>
                  <a:schemeClr val="tx1">
                    <a:lumMod val="95000"/>
                    <a:lumOff val="5000"/>
                  </a:schemeClr>
                </a:solidFill>
                <a:latin typeface="微軟正黑體" panose="020B0604030504040204" pitchFamily="34" charset="-120"/>
                <a:ea typeface="微軟正黑體" panose="020B0604030504040204" pitchFamily="34" charset="-120"/>
                <a:hlinkClick r:id="rId6" action="ppaction://hlinkfile"/>
              </a:rPr>
              <a:t>伍、素養導向教材編寫原則</a:t>
            </a:r>
            <a:endParaRPr lang="zh-TW" altLang="zh-TW" sz="2400" cap="all" dirty="0">
              <a:solidFill>
                <a:schemeClr val="tx1">
                  <a:lumMod val="95000"/>
                  <a:lumOff val="5000"/>
                </a:schemeClr>
              </a:solidFill>
              <a:latin typeface="微軟正黑體" panose="020B0604030504040204" pitchFamily="34" charset="-120"/>
              <a:ea typeface="微軟正黑體" panose="020B0604030504040204" pitchFamily="34" charset="-120"/>
            </a:endParaRPr>
          </a:p>
          <a:p>
            <a:pPr eaLnBrk="1" fontAlgn="auto" hangingPunct="1">
              <a:spcAft>
                <a:spcPts val="0"/>
              </a:spcAft>
              <a:defRPr/>
            </a:pPr>
            <a:r>
              <a:rPr lang="en-US" altLang="zh-TW" sz="2400" cap="all" dirty="0">
                <a:solidFill>
                  <a:schemeClr val="tx1">
                    <a:lumMod val="95000"/>
                    <a:lumOff val="5000"/>
                  </a:schemeClr>
                </a:solidFill>
                <a:latin typeface="微軟正黑體" panose="020B0604030504040204" pitchFamily="34" charset="-120"/>
                <a:ea typeface="微軟正黑體" panose="020B0604030504040204" pitchFamily="34" charset="-120"/>
                <a:hlinkClick r:id="rId7" action="ppaction://hlinkfile"/>
              </a:rPr>
              <a:t>陸</a:t>
            </a:r>
            <a:r>
              <a:rPr lang="en-US" altLang="zh-TW" sz="2400" cap="all" dirty="0" smtClean="0">
                <a:solidFill>
                  <a:schemeClr val="tx1">
                    <a:lumMod val="95000"/>
                    <a:lumOff val="5000"/>
                  </a:schemeClr>
                </a:solidFill>
                <a:latin typeface="微軟正黑體" panose="020B0604030504040204" pitchFamily="34" charset="-120"/>
                <a:ea typeface="微軟正黑體" panose="020B0604030504040204" pitchFamily="34" charset="-120"/>
                <a:hlinkClick r:id="rId7" action="ppaction://hlinkfile"/>
              </a:rPr>
              <a:t>、</a:t>
            </a:r>
            <a:r>
              <a:rPr lang="zh-TW" altLang="en-US" sz="2400" cap="all" dirty="0" smtClean="0">
                <a:solidFill>
                  <a:schemeClr val="tx1">
                    <a:lumMod val="95000"/>
                    <a:lumOff val="5000"/>
                  </a:schemeClr>
                </a:solidFill>
                <a:latin typeface="微軟正黑體" panose="020B0604030504040204" pitchFamily="34" charset="-120"/>
                <a:ea typeface="微軟正黑體" panose="020B0604030504040204" pitchFamily="34" charset="-120"/>
                <a:hlinkClick r:id="rId7" action="ppaction://hlinkfile"/>
              </a:rPr>
              <a:t>自然科學領域之</a:t>
            </a:r>
            <a:r>
              <a:rPr lang="en-US" altLang="zh-TW" sz="2400" cap="all" dirty="0" err="1" smtClean="0">
                <a:solidFill>
                  <a:schemeClr val="tx1">
                    <a:lumMod val="95000"/>
                    <a:lumOff val="5000"/>
                  </a:schemeClr>
                </a:solidFill>
                <a:latin typeface="微軟正黑體" panose="020B0604030504040204" pitchFamily="34" charset="-120"/>
                <a:ea typeface="微軟正黑體" panose="020B0604030504040204" pitchFamily="34" charset="-120"/>
                <a:hlinkClick r:id="rId7" action="ppaction://hlinkfile"/>
              </a:rPr>
              <a:t>議題融入說明</a:t>
            </a:r>
            <a:endParaRPr lang="zh-TW" altLang="zh-TW" sz="2400" cap="all" dirty="0">
              <a:solidFill>
                <a:schemeClr val="tx1">
                  <a:lumMod val="95000"/>
                  <a:lumOff val="5000"/>
                </a:schemeClr>
              </a:solidFill>
              <a:latin typeface="微軟正黑體" panose="020B0604030504040204" pitchFamily="34" charset="-120"/>
              <a:ea typeface="微軟正黑體" panose="020B0604030504040204" pitchFamily="34" charset="-120"/>
            </a:endParaRPr>
          </a:p>
          <a:p>
            <a:pPr eaLnBrk="1" fontAlgn="auto" hangingPunct="1">
              <a:spcAft>
                <a:spcPts val="0"/>
              </a:spcAft>
              <a:defRPr/>
            </a:pPr>
            <a:r>
              <a:rPr lang="en-US" altLang="zh-TW" sz="2400" cap="all" dirty="0" err="1">
                <a:solidFill>
                  <a:schemeClr val="tx1">
                    <a:lumMod val="95000"/>
                    <a:lumOff val="5000"/>
                  </a:schemeClr>
                </a:solidFill>
                <a:latin typeface="微軟正黑體" panose="020B0604030504040204" pitchFamily="34" charset="-120"/>
                <a:ea typeface="微軟正黑體" panose="020B0604030504040204" pitchFamily="34" charset="-120"/>
                <a:hlinkClick r:id="rId8" action="ppaction://hlinkfile"/>
              </a:rPr>
              <a:t>柒、教學單元案例</a:t>
            </a:r>
            <a:endParaRPr lang="zh-TW" altLang="zh-TW" sz="2400" cap="all" dirty="0">
              <a:solidFill>
                <a:schemeClr val="tx1">
                  <a:lumMod val="95000"/>
                  <a:lumOff val="5000"/>
                </a:schemeClr>
              </a:solidFill>
              <a:latin typeface="微軟正黑體" panose="020B0604030504040204" pitchFamily="34" charset="-120"/>
              <a:ea typeface="微軟正黑體" panose="020B0604030504040204" pitchFamily="34" charset="-120"/>
            </a:endParaRPr>
          </a:p>
          <a:p>
            <a:pPr eaLnBrk="1" fontAlgn="auto" hangingPunct="1">
              <a:spcAft>
                <a:spcPts val="0"/>
              </a:spcAft>
              <a:defRPr/>
            </a:pPr>
            <a:r>
              <a:rPr lang="en-US" altLang="zh-TW" sz="2400" cap="all" dirty="0" err="1">
                <a:solidFill>
                  <a:schemeClr val="tx1">
                    <a:lumMod val="95000"/>
                    <a:lumOff val="5000"/>
                  </a:schemeClr>
                </a:solidFill>
                <a:latin typeface="微軟正黑體" panose="020B0604030504040204" pitchFamily="34" charset="-120"/>
                <a:ea typeface="微軟正黑體" panose="020B0604030504040204" pitchFamily="34" charset="-120"/>
                <a:hlinkClick r:id="rId9" action="ppaction://hlinkfile"/>
              </a:rPr>
              <a:t>捌、</a:t>
            </a:r>
            <a:r>
              <a:rPr lang="en-US" altLang="zh-TW" sz="2400" cap="all" dirty="0" err="1" smtClean="0">
                <a:solidFill>
                  <a:schemeClr val="tx1">
                    <a:lumMod val="95000"/>
                    <a:lumOff val="5000"/>
                  </a:schemeClr>
                </a:solidFill>
                <a:latin typeface="微軟正黑體" panose="020B0604030504040204" pitchFamily="34" charset="-120"/>
                <a:ea typeface="微軟正黑體" panose="020B0604030504040204" pitchFamily="34" charset="-120"/>
                <a:hlinkClick r:id="rId9" action="ppaction://hlinkfile"/>
              </a:rPr>
              <a:t>新舊課綱</a:t>
            </a:r>
            <a:r>
              <a:rPr lang="zh-TW" altLang="en-US" sz="2400" cap="all" dirty="0" smtClean="0">
                <a:solidFill>
                  <a:schemeClr val="tx1">
                    <a:lumMod val="95000"/>
                    <a:lumOff val="5000"/>
                  </a:schemeClr>
                </a:solidFill>
                <a:latin typeface="微軟正黑體" panose="020B0604030504040204" pitchFamily="34" charset="-120"/>
                <a:ea typeface="微軟正黑體" panose="020B0604030504040204" pitchFamily="34" charset="-120"/>
                <a:hlinkClick r:id="rId9" action="ppaction://hlinkfile"/>
              </a:rPr>
              <a:t>之</a:t>
            </a:r>
            <a:r>
              <a:rPr lang="en-US" altLang="zh-TW" sz="2400" cap="all" dirty="0" err="1" smtClean="0">
                <a:solidFill>
                  <a:schemeClr val="tx1">
                    <a:lumMod val="95000"/>
                    <a:lumOff val="5000"/>
                  </a:schemeClr>
                </a:solidFill>
                <a:latin typeface="微軟正黑體" panose="020B0604030504040204" pitchFamily="34" charset="-120"/>
                <a:ea typeface="微軟正黑體" panose="020B0604030504040204" pitchFamily="34" charset="-120"/>
                <a:hlinkClick r:id="rId9" action="ppaction://hlinkfile"/>
              </a:rPr>
              <a:t>課程銜接分析與建議</a:t>
            </a:r>
            <a:endParaRPr lang="zh-TW" altLang="zh-TW" sz="2400" cap="all" dirty="0">
              <a:solidFill>
                <a:schemeClr val="tx1">
                  <a:lumMod val="95000"/>
                  <a:lumOff val="5000"/>
                </a:schemeClr>
              </a:solidFill>
              <a:latin typeface="微軟正黑體" panose="020B0604030504040204" pitchFamily="34" charset="-120"/>
              <a:ea typeface="微軟正黑體" panose="020B0604030504040204" pitchFamily="34" charset="-120"/>
            </a:endParaRPr>
          </a:p>
          <a:p>
            <a:pPr eaLnBrk="1" fontAlgn="auto" hangingPunct="1">
              <a:spcAft>
                <a:spcPts val="0"/>
              </a:spcAft>
              <a:defRPr/>
            </a:pPr>
            <a:r>
              <a:rPr lang="en-US" altLang="zh-TW" sz="2400" cap="all" dirty="0" err="1">
                <a:solidFill>
                  <a:schemeClr val="tx1">
                    <a:lumMod val="95000"/>
                    <a:lumOff val="5000"/>
                  </a:schemeClr>
                </a:solidFill>
                <a:latin typeface="微軟正黑體" panose="020B0604030504040204" pitchFamily="34" charset="-120"/>
                <a:ea typeface="微軟正黑體" panose="020B0604030504040204" pitchFamily="34" charset="-120"/>
                <a:hlinkClick r:id="rId10" action="ppaction://hlinkfile"/>
              </a:rPr>
              <a:t>玖、其他課程規劃建議</a:t>
            </a:r>
            <a:endParaRPr lang="zh-TW" altLang="zh-TW" sz="2400" cap="all" dirty="0">
              <a:solidFill>
                <a:schemeClr val="tx1">
                  <a:lumMod val="95000"/>
                  <a:lumOff val="5000"/>
                </a:schemeClr>
              </a:solidFill>
              <a:latin typeface="微軟正黑體" panose="020B0604030504040204" pitchFamily="34" charset="-120"/>
              <a:ea typeface="微軟正黑體" panose="020B0604030504040204" pitchFamily="34" charset="-120"/>
            </a:endParaRPr>
          </a:p>
          <a:p>
            <a:pPr eaLnBrk="1" fontAlgn="auto" hangingPunct="1">
              <a:spcAft>
                <a:spcPts val="0"/>
              </a:spcAft>
              <a:defRPr/>
            </a:pPr>
            <a:r>
              <a:rPr lang="en-US" altLang="zh-TW" sz="2400" cap="all" dirty="0" err="1">
                <a:solidFill>
                  <a:schemeClr val="tx1">
                    <a:lumMod val="95000"/>
                    <a:lumOff val="5000"/>
                  </a:schemeClr>
                </a:solidFill>
                <a:latin typeface="微軟正黑體" panose="020B0604030504040204" pitchFamily="34" charset="-120"/>
                <a:ea typeface="微軟正黑體" panose="020B0604030504040204" pitchFamily="34" charset="-120"/>
                <a:hlinkClick r:id="rId11" action="ppaction://hlinkfile"/>
              </a:rPr>
              <a:t>拾、課綱</a:t>
            </a:r>
            <a:r>
              <a:rPr lang="en-US" altLang="zh-TW" sz="2400" cap="all" dirty="0">
                <a:solidFill>
                  <a:schemeClr val="tx1">
                    <a:lumMod val="95000"/>
                    <a:lumOff val="5000"/>
                  </a:schemeClr>
                </a:solidFill>
                <a:latin typeface="微軟正黑體" panose="020B0604030504040204" pitchFamily="34" charset="-120"/>
                <a:ea typeface="微軟正黑體" panose="020B0604030504040204" pitchFamily="34" charset="-120"/>
                <a:hlinkClick r:id="rId11" action="ppaction://hlinkfile"/>
              </a:rPr>
              <a:t> Q &amp; A</a:t>
            </a:r>
            <a:endParaRPr lang="zh-TW" altLang="zh-TW" sz="2400" cap="all" dirty="0">
              <a:solidFill>
                <a:schemeClr val="tx1">
                  <a:lumMod val="95000"/>
                  <a:lumOff val="5000"/>
                </a:schemeClr>
              </a:solidFill>
              <a:latin typeface="微軟正黑體" panose="020B0604030504040204" pitchFamily="34" charset="-120"/>
              <a:ea typeface="微軟正黑體" panose="020B0604030504040204" pitchFamily="34" charset="-120"/>
            </a:endParaRPr>
          </a:p>
          <a:p>
            <a:pPr marL="0" indent="0" eaLnBrk="1" fontAlgn="auto" hangingPunct="1">
              <a:spcAft>
                <a:spcPts val="0"/>
              </a:spcAft>
              <a:buNone/>
              <a:defRPr/>
            </a:pPr>
            <a:endParaRPr lang="zh-TW" altLang="en-US" dirty="0"/>
          </a:p>
        </p:txBody>
      </p:sp>
      <p:sp>
        <p:nvSpPr>
          <p:cNvPr id="74756" name="投影片編號版面配置區 3"/>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2E5DFE7A-D1BD-4A23-BF3A-80517B4E86BE}" type="slidenum">
              <a:rPr lang="zh-TW" altLang="en-US" sz="1200" smtClean="0">
                <a:solidFill>
                  <a:srgbClr val="898989"/>
                </a:solidFill>
              </a:rPr>
              <a:pPr>
                <a:lnSpc>
                  <a:spcPct val="100000"/>
                </a:lnSpc>
                <a:spcBef>
                  <a:spcPct val="0"/>
                </a:spcBef>
                <a:buFontTx/>
                <a:buNone/>
              </a:pPr>
              <a:t>46</a:t>
            </a:fld>
            <a:endParaRPr lang="zh-TW" altLang="en-US" sz="1200" dirty="0" smtClean="0">
              <a:solidFill>
                <a:srgbClr val="898989"/>
              </a:solidFill>
            </a:endParaRPr>
          </a:p>
        </p:txBody>
      </p:sp>
      <p:sp>
        <p:nvSpPr>
          <p:cNvPr id="6" name="文字方塊 5"/>
          <p:cNvSpPr txBox="1"/>
          <p:nvPr/>
        </p:nvSpPr>
        <p:spPr>
          <a:xfrm>
            <a:off x="988830" y="6338986"/>
            <a:ext cx="5801076" cy="307777"/>
          </a:xfrm>
          <a:prstGeom prst="rect">
            <a:avLst/>
          </a:prstGeom>
          <a:noFill/>
        </p:spPr>
        <p:txBody>
          <a:bodyPr wrap="square">
            <a:spAutoFit/>
          </a:bodyPr>
          <a:lstStyle/>
          <a:p>
            <a:pPr eaLnBrk="1" fontAlgn="auto" hangingPunct="1">
              <a:spcBef>
                <a:spcPts val="0"/>
              </a:spcBef>
              <a:spcAft>
                <a:spcPts val="0"/>
              </a:spcAft>
              <a:defRPr/>
            </a:pPr>
            <a:r>
              <a:rPr lang="zh-TW" altLang="en-US" sz="1400" dirty="0">
                <a:solidFill>
                  <a:schemeClr val="tx1">
                    <a:lumMod val="65000"/>
                    <a:lumOff val="35000"/>
                  </a:schemeClr>
                </a:solidFill>
                <a:latin typeface="微軟正黑體" panose="020B0604030504040204" pitchFamily="34" charset="-120"/>
                <a:ea typeface="微軟正黑體" panose="020B0604030504040204" pitchFamily="34" charset="-120"/>
              </a:rPr>
              <a:t>網址</a:t>
            </a:r>
            <a:r>
              <a:rPr lang="en-US" altLang="zh-TW" sz="1400" dirty="0">
                <a:solidFill>
                  <a:schemeClr val="tx1">
                    <a:lumMod val="65000"/>
                    <a:lumOff val="35000"/>
                  </a:schemeClr>
                </a:solidFill>
                <a:latin typeface="微軟正黑體" panose="020B0604030504040204" pitchFamily="34" charset="-120"/>
                <a:ea typeface="微軟正黑體" panose="020B0604030504040204" pitchFamily="34" charset="-120"/>
              </a:rPr>
              <a:t>:https://www.naer.edu.tw/files/11-1000-1625.php?Lang=zh-tw</a:t>
            </a:r>
          </a:p>
        </p:txBody>
      </p:sp>
      <p:pic>
        <p:nvPicPr>
          <p:cNvPr id="74759" name="圖片 8"/>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rot="2123187">
            <a:off x="546009" y="6309269"/>
            <a:ext cx="3698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圖片 8"/>
          <p:cNvPicPr/>
          <p:nvPr/>
        </p:nvPicPr>
        <p:blipFill rotWithShape="1">
          <a:blip r:embed="rId13"/>
          <a:srcRect l="21310" t="17980" r="53768" b="18130"/>
          <a:stretch/>
        </p:blipFill>
        <p:spPr bwMode="auto">
          <a:xfrm>
            <a:off x="427315" y="1764435"/>
            <a:ext cx="3094990" cy="4364816"/>
          </a:xfrm>
          <a:prstGeom prst="rect">
            <a:avLst/>
          </a:prstGeom>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2438" y="139700"/>
            <a:ext cx="8239125" cy="1325563"/>
          </a:xfrm>
        </p:spPr>
        <p:txBody>
          <a:bodyPr rtlCol="0">
            <a:normAutofit/>
          </a:bodyPr>
          <a:lstStyle/>
          <a:p>
            <a:pPr algn="ctr" eaLnBrk="1" fontAlgn="auto" hangingPunct="1">
              <a:lnSpc>
                <a:spcPct val="100000"/>
              </a:lnSpc>
              <a:spcAft>
                <a:spcPts val="0"/>
              </a:spcAft>
              <a:defRPr/>
            </a:pPr>
            <a:r>
              <a:rPr lang="zh-TW" altLang="en-US"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更多的十二年國教課綱</a:t>
            </a:r>
            <a:r>
              <a:rPr lang="en-US" altLang="zh-TW"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
            </a:r>
            <a:br>
              <a:rPr lang="en-US" altLang="zh-TW"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br>
            <a:r>
              <a:rPr lang="zh-TW" altLang="en-US"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實施的參考資源</a:t>
            </a:r>
          </a:p>
        </p:txBody>
      </p:sp>
      <p:sp>
        <p:nvSpPr>
          <p:cNvPr id="76803" name="內容版面配置區 2"/>
          <p:cNvSpPr>
            <a:spLocks noGrp="1"/>
          </p:cNvSpPr>
          <p:nvPr>
            <p:ph idx="1"/>
          </p:nvPr>
        </p:nvSpPr>
        <p:spPr>
          <a:xfrm>
            <a:off x="1260475" y="3921125"/>
            <a:ext cx="2105025" cy="633413"/>
          </a:xfrm>
        </p:spPr>
        <p:txBody>
          <a:bodyPr/>
          <a:lstStyle/>
          <a:p>
            <a:pPr marL="0" indent="0" eaLnBrk="1" hangingPunct="1">
              <a:buFont typeface="Arial" panose="020B0604020202020204" pitchFamily="34" charset="0"/>
              <a:buNone/>
            </a:pPr>
            <a:r>
              <a:rPr lang="zh-TW" altLang="en-US" smtClean="0"/>
              <a:t>加入</a:t>
            </a:r>
            <a:r>
              <a:rPr lang="en-US" altLang="zh-TW" smtClean="0"/>
              <a:t>QR cord</a:t>
            </a:r>
            <a:endParaRPr lang="zh-TW" altLang="en-US" smtClean="0"/>
          </a:p>
          <a:p>
            <a:pPr marL="0" indent="0" eaLnBrk="1" hangingPunct="1">
              <a:buFont typeface="Arial" panose="020B0604020202020204" pitchFamily="34" charset="0"/>
              <a:buNone/>
            </a:pPr>
            <a:endParaRPr lang="zh-TW" altLang="en-US" smtClean="0"/>
          </a:p>
        </p:txBody>
      </p:sp>
      <p:sp>
        <p:nvSpPr>
          <p:cNvPr id="76804" name="內容版面配置區 2"/>
          <p:cNvSpPr txBox="1">
            <a:spLocks/>
          </p:cNvSpPr>
          <p:nvPr/>
        </p:nvSpPr>
        <p:spPr bwMode="auto">
          <a:xfrm>
            <a:off x="5172075" y="3911600"/>
            <a:ext cx="2105025"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buFont typeface="Arial" panose="020B0604020202020204" pitchFamily="34" charset="0"/>
              <a:buNone/>
            </a:pPr>
            <a:r>
              <a:rPr lang="zh-TW" altLang="en-US"/>
              <a:t>加入</a:t>
            </a:r>
            <a:r>
              <a:rPr lang="en-US" altLang="zh-TW"/>
              <a:t>QR cord</a:t>
            </a:r>
            <a:endParaRPr lang="zh-TW" altLang="en-US"/>
          </a:p>
          <a:p>
            <a:pPr eaLnBrk="1" hangingPunct="1">
              <a:buFont typeface="Arial" panose="020B0604020202020204" pitchFamily="34" charset="0"/>
              <a:buNone/>
            </a:pPr>
            <a:endParaRPr lang="zh-TW" altLang="en-US"/>
          </a:p>
        </p:txBody>
      </p:sp>
      <p:graphicFrame>
        <p:nvGraphicFramePr>
          <p:cNvPr id="7" name="資料庫圖表 6"/>
          <p:cNvGraphicFramePr/>
          <p:nvPr/>
        </p:nvGraphicFramePr>
        <p:xfrm>
          <a:off x="1322218" y="1764470"/>
          <a:ext cx="6414087"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6806" name="圖片 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743075" y="2203450"/>
            <a:ext cx="1838325"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7" name="圖片 9"/>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272088" y="220345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8" name="文字方塊 10"/>
          <p:cNvSpPr txBox="1">
            <a:spLocks noChangeArrowheads="1"/>
          </p:cNvSpPr>
          <p:nvPr/>
        </p:nvSpPr>
        <p:spPr bwMode="auto">
          <a:xfrm>
            <a:off x="904875" y="1443038"/>
            <a:ext cx="3514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defRPr/>
            </a:pPr>
            <a:r>
              <a:rPr lang="zh-TW" altLang="en-US" sz="2000" b="1" dirty="0" smtClean="0">
                <a:solidFill>
                  <a:schemeClr val="accent4">
                    <a:lumMod val="75000"/>
                  </a:schemeClr>
                </a:solidFill>
                <a:latin typeface="微軟正黑體" panose="020B0604030504040204" pitchFamily="34" charset="-120"/>
                <a:ea typeface="微軟正黑體" panose="020B0604030504040204" pitchFamily="34" charset="-120"/>
              </a:rPr>
              <a:t>協力同行</a:t>
            </a:r>
            <a:r>
              <a:rPr lang="en-US" altLang="zh-TW" sz="2000" b="1" dirty="0" smtClean="0">
                <a:solidFill>
                  <a:schemeClr val="accent4">
                    <a:lumMod val="75000"/>
                  </a:schemeClr>
                </a:solidFill>
                <a:latin typeface="微軟正黑體" panose="020B0604030504040204" pitchFamily="34" charset="-120"/>
                <a:ea typeface="微軟正黑體" panose="020B0604030504040204" pitchFamily="34" charset="-120"/>
              </a:rPr>
              <a:t>-</a:t>
            </a:r>
          </a:p>
          <a:p>
            <a:pPr algn="ctr" eaLnBrk="1" hangingPunct="1">
              <a:lnSpc>
                <a:spcPct val="100000"/>
              </a:lnSpc>
              <a:spcBef>
                <a:spcPct val="0"/>
              </a:spcBef>
              <a:buFontTx/>
              <a:buNone/>
              <a:defRPr/>
            </a:pPr>
            <a:r>
              <a:rPr lang="zh-TW" altLang="en-US" sz="2000" b="1" dirty="0" smtClean="0">
                <a:solidFill>
                  <a:schemeClr val="accent4">
                    <a:lumMod val="75000"/>
                  </a:schemeClr>
                </a:solidFill>
                <a:latin typeface="微軟正黑體" panose="020B0604030504040204" pitchFamily="34" charset="-120"/>
                <a:ea typeface="微軟正黑體" panose="020B0604030504040204" pitchFamily="34" charset="-120"/>
              </a:rPr>
              <a:t>走進十二年國教課程綱要網站</a:t>
            </a:r>
            <a:endParaRPr lang="zh-TW" altLang="en-US" sz="2400" b="1" dirty="0" smtClean="0">
              <a:solidFill>
                <a:schemeClr val="accent4">
                  <a:lumMod val="75000"/>
                </a:schemeClr>
              </a:solidFill>
              <a:latin typeface="微軟正黑體" panose="020B0604030504040204" pitchFamily="34" charset="-120"/>
              <a:ea typeface="微軟正黑體" panose="020B0604030504040204" pitchFamily="34" charset="-120"/>
            </a:endParaRPr>
          </a:p>
        </p:txBody>
      </p:sp>
      <p:sp>
        <p:nvSpPr>
          <p:cNvPr id="76809" name="文字方塊 11"/>
          <p:cNvSpPr txBox="1">
            <a:spLocks noChangeArrowheads="1"/>
          </p:cNvSpPr>
          <p:nvPr/>
        </p:nvSpPr>
        <p:spPr bwMode="auto">
          <a:xfrm>
            <a:off x="4881563" y="1584325"/>
            <a:ext cx="24780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defRPr/>
            </a:pPr>
            <a:r>
              <a:rPr lang="zh-TW" altLang="en-US" b="1" dirty="0" smtClean="0">
                <a:solidFill>
                  <a:schemeClr val="accent2">
                    <a:lumMod val="50000"/>
                  </a:schemeClr>
                </a:solidFill>
                <a:latin typeface="微軟正黑體" panose="020B0604030504040204" pitchFamily="34" charset="-120"/>
                <a:ea typeface="微軟正黑體" panose="020B0604030504040204" pitchFamily="34" charset="-120"/>
              </a:rPr>
              <a:t>愛學網</a:t>
            </a:r>
          </a:p>
        </p:txBody>
      </p:sp>
      <p:sp>
        <p:nvSpPr>
          <p:cNvPr id="76810" name="投影片編號版面配置區 3"/>
          <p:cNvSpPr>
            <a:spLocks noGrp="1"/>
          </p:cNvSpPr>
          <p:nvPr>
            <p:ph type="sldNum" sz="quarter" idx="12"/>
          </p:nvPr>
        </p:nvSpPr>
        <p:spPr bwMode="auto">
          <a:xfrm>
            <a:off x="7050088"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D3BC69FC-1A1C-407D-AAA1-A2DD7B8F5F2D}" type="slidenum">
              <a:rPr lang="zh-TW" altLang="en-US" sz="1200" smtClean="0">
                <a:solidFill>
                  <a:srgbClr val="898989"/>
                </a:solidFill>
              </a:rPr>
              <a:pPr>
                <a:lnSpc>
                  <a:spcPct val="100000"/>
                </a:lnSpc>
                <a:spcBef>
                  <a:spcPct val="0"/>
                </a:spcBef>
                <a:buFontTx/>
                <a:buNone/>
              </a:pPr>
              <a:t>47</a:t>
            </a:fld>
            <a:endParaRPr lang="zh-TW" altLang="en-US" sz="1200" dirty="0" smtClean="0">
              <a:solidFill>
                <a:srgbClr val="898989"/>
              </a:solidFill>
            </a:endParaRPr>
          </a:p>
        </p:txBody>
      </p:sp>
      <p:sp>
        <p:nvSpPr>
          <p:cNvPr id="13" name="橢圓 12"/>
          <p:cNvSpPr/>
          <p:nvPr/>
        </p:nvSpPr>
        <p:spPr>
          <a:xfrm>
            <a:off x="3152775" y="5062538"/>
            <a:ext cx="2251075" cy="1631950"/>
          </a:xfrm>
          <a:prstGeom prst="ellipse">
            <a:avLst/>
          </a:prstGeom>
          <a:blipFill rotWithShape="1">
            <a:blip r:embed="rId10"/>
            <a:stretch>
              <a:fillRect/>
            </a:stretch>
          </a:blip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4" name="橢圓 13"/>
          <p:cNvSpPr/>
          <p:nvPr/>
        </p:nvSpPr>
        <p:spPr>
          <a:xfrm>
            <a:off x="6846888" y="4545013"/>
            <a:ext cx="2020887" cy="1582737"/>
          </a:xfrm>
          <a:prstGeom prst="ellipse">
            <a:avLst/>
          </a:prstGeom>
          <a:blipFill rotWithShape="1">
            <a:blip r:embed="rId11"/>
            <a:stretch>
              <a:fillRect/>
            </a:stretch>
          </a:blip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文本框 32"/>
          <p:cNvSpPr txBox="1">
            <a:spLocks noChangeArrowheads="1"/>
          </p:cNvSpPr>
          <p:nvPr/>
        </p:nvSpPr>
        <p:spPr bwMode="auto">
          <a:xfrm rot="180406">
            <a:off x="4578350" y="2432050"/>
            <a:ext cx="215265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en-US" altLang="zh-CN" sz="6600" dirty="0">
                <a:solidFill>
                  <a:schemeClr val="bg1"/>
                </a:solidFill>
                <a:latin typeface="Eraser"/>
                <a:ea typeface="SimSun" panose="02010600030101010101" pitchFamily="2" charset="-122"/>
              </a:rPr>
              <a:t>Thanks</a:t>
            </a:r>
            <a:endParaRPr lang="zh-CN" altLang="en-US" sz="6600" b="1" dirty="0">
              <a:solidFill>
                <a:schemeClr val="bg1"/>
              </a:solidFill>
              <a:latin typeface="Microsoft YaHei" panose="020B0503020204020204" pitchFamily="34" charset="-122"/>
              <a:ea typeface="Microsoft YaHei" panose="020B0503020204020204" pitchFamily="34" charset="-122"/>
            </a:endParaRPr>
          </a:p>
        </p:txBody>
      </p:sp>
      <p:sp>
        <p:nvSpPr>
          <p:cNvPr id="10" name="矩形 9"/>
          <p:cNvSpPr/>
          <p:nvPr/>
        </p:nvSpPr>
        <p:spPr>
          <a:xfrm>
            <a:off x="2558255" y="3851825"/>
            <a:ext cx="3878263" cy="585788"/>
          </a:xfrm>
          <a:prstGeom prst="rect">
            <a:avLst/>
          </a:prstGeom>
        </p:spPr>
        <p:txBody>
          <a:bodyPr wrap="none">
            <a:spAutoFit/>
          </a:bodyPr>
          <a:lstStyle/>
          <a:p>
            <a:pPr algn="ctr" eaLnBrk="1" fontAlgn="auto" hangingPunct="1">
              <a:spcBef>
                <a:spcPts val="4200"/>
              </a:spcBef>
              <a:spcAft>
                <a:spcPts val="0"/>
              </a:spcAft>
              <a:defRPr/>
            </a:pPr>
            <a:r>
              <a:rPr lang="zh-TW" altLang="en-US" sz="3200" b="1" dirty="0">
                <a:solidFill>
                  <a:schemeClr val="tx1">
                    <a:lumMod val="65000"/>
                    <a:lumOff val="35000"/>
                  </a:schemeClr>
                </a:solidFill>
                <a:latin typeface="微軟正黑體" panose="020B0604030504040204" pitchFamily="34" charset="-120"/>
                <a:ea typeface="微軟正黑體" panose="020B0604030504040204" pitchFamily="34" charset="-120"/>
              </a:rPr>
              <a:t>感謝聆聽    敬請指教</a:t>
            </a:r>
          </a:p>
        </p:txBody>
      </p:sp>
      <p:pic>
        <p:nvPicPr>
          <p:cNvPr id="77828" name="圖片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2650" y="5864225"/>
            <a:ext cx="283845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9" name="圖片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78125" y="1276412"/>
            <a:ext cx="3438525" cy="257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投影片編號版面配置區 3"/>
          <p:cNvSpPr txBox="1">
            <a:spLocks/>
          </p:cNvSpPr>
          <p:nvPr/>
        </p:nvSpPr>
        <p:spPr bwMode="auto">
          <a:xfrm>
            <a:off x="6911503" y="6527260"/>
            <a:ext cx="2154676" cy="3307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TW"/>
            </a:defPPr>
            <a:lvl1pPr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Calibri" panose="020F0502020204030204" pitchFamily="34" charset="0"/>
                <a:ea typeface="新細明體" panose="02020500000000000000" pitchFamily="18" charset="-120"/>
                <a:cs typeface="+mn-cs"/>
              </a:defRPr>
            </a:lvl1pPr>
            <a:lvl2pPr marL="742950" indent="-28575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Calibri" panose="020F0502020204030204" pitchFamily="34" charset="0"/>
                <a:ea typeface="新細明體" panose="02020500000000000000" pitchFamily="18" charset="-120"/>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新細明體" panose="02020500000000000000" pitchFamily="18" charset="-120"/>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新細明體" panose="02020500000000000000" pitchFamily="18" charset="-120"/>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新細明體" panose="02020500000000000000" pitchFamily="18" charset="-120"/>
                <a:cs typeface="+mn-cs"/>
              </a:defRPr>
            </a:lvl5pPr>
            <a:lvl6pPr marL="2514600" indent="-228600" algn="l" defTabSz="914400" rtl="0" eaLnBrk="0" fontAlgn="base" latinLnBrk="0"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新細明體" panose="02020500000000000000" pitchFamily="18" charset="-120"/>
                <a:cs typeface="+mn-cs"/>
              </a:defRPr>
            </a:lvl6pPr>
            <a:lvl7pPr marL="2971800" indent="-228600" algn="l" defTabSz="914400" rtl="0" eaLnBrk="0" fontAlgn="base" latinLnBrk="0"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新細明體" panose="02020500000000000000" pitchFamily="18" charset="-120"/>
                <a:cs typeface="+mn-cs"/>
              </a:defRPr>
            </a:lvl7pPr>
            <a:lvl8pPr marL="3429000" indent="-228600" algn="l" defTabSz="914400" rtl="0" eaLnBrk="0" fontAlgn="base" latinLnBrk="0"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新細明體" panose="02020500000000000000" pitchFamily="18" charset="-120"/>
                <a:cs typeface="+mn-cs"/>
              </a:defRPr>
            </a:lvl8pPr>
            <a:lvl9pPr marL="3886200" indent="-228600" algn="l" defTabSz="914400" rtl="0" eaLnBrk="0" fontAlgn="base" latinLnBrk="0"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新細明體" panose="02020500000000000000" pitchFamily="18" charset="-120"/>
                <a:cs typeface="+mn-cs"/>
              </a:defRPr>
            </a:lvl9pPr>
          </a:lstStyle>
          <a:p>
            <a:pPr algn="r">
              <a:lnSpc>
                <a:spcPct val="100000"/>
              </a:lnSpc>
              <a:spcBef>
                <a:spcPct val="0"/>
              </a:spcBef>
              <a:buFontTx/>
              <a:buNone/>
            </a:pPr>
            <a:r>
              <a:rPr lang="en-US" altLang="zh-TW" sz="1200" dirty="0" smtClean="0">
                <a:solidFill>
                  <a:srgbClr val="898989"/>
                </a:solidFill>
              </a:rPr>
              <a:t>48</a:t>
            </a:r>
            <a:endParaRPr lang="zh-TW" altLang="en-US" sz="1200" dirty="0">
              <a:solidFill>
                <a:srgbClr val="898989"/>
              </a:solidFill>
            </a:endParaRPr>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4"/>
          <p:cNvGraphicFramePr>
            <a:graphicFrameLocks noGrp="1"/>
          </p:cNvGraphicFramePr>
          <p:nvPr>
            <p:ph idx="4294967295"/>
          </p:nvPr>
        </p:nvGraphicFramePr>
        <p:xfrm>
          <a:off x="642910" y="1000294"/>
          <a:ext cx="8352928" cy="50252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507" name="投影片編號版面配置區 3"/>
          <p:cNvSpPr txBox="1">
            <a:spLocks noGrp="1"/>
          </p:cNvSpPr>
          <p:nvPr/>
        </p:nvSpPr>
        <p:spPr bwMode="auto">
          <a:xfrm>
            <a:off x="7051675" y="64928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r" eaLnBrk="1" hangingPunct="1">
              <a:lnSpc>
                <a:spcPct val="100000"/>
              </a:lnSpc>
              <a:spcBef>
                <a:spcPct val="0"/>
              </a:spcBef>
              <a:buFontTx/>
              <a:buNone/>
            </a:pPr>
            <a:fld id="{BF1CE2EE-5432-4B5D-AD5A-03018AC49998}" type="slidenum">
              <a:rPr lang="zh-TW" altLang="en-US" sz="1200">
                <a:solidFill>
                  <a:srgbClr val="898989"/>
                </a:solidFill>
                <a:latin typeface="Times New Roman" panose="02020603050405020304" pitchFamily="18" charset="0"/>
                <a:ea typeface="標楷體" panose="03000509000000000000" pitchFamily="65" charset="-120"/>
              </a:rPr>
              <a:pPr algn="r" eaLnBrk="1" hangingPunct="1">
                <a:lnSpc>
                  <a:spcPct val="100000"/>
                </a:lnSpc>
                <a:spcBef>
                  <a:spcPct val="0"/>
                </a:spcBef>
                <a:buFontTx/>
                <a:buNone/>
              </a:pPr>
              <a:t>5</a:t>
            </a:fld>
            <a:endParaRPr lang="zh-TW" altLang="en-US" sz="1200">
              <a:solidFill>
                <a:srgbClr val="898989"/>
              </a:solidFill>
              <a:latin typeface="Times New Roman" panose="02020603050405020304" pitchFamily="18" charset="0"/>
              <a:ea typeface="標楷體" panose="03000509000000000000" pitchFamily="65" charset="-120"/>
            </a:endParaRPr>
          </a:p>
        </p:txBody>
      </p:sp>
      <p:sp>
        <p:nvSpPr>
          <p:cNvPr id="21508" name="AutoShape 9"/>
          <p:cNvSpPr>
            <a:spLocks noChangeArrowheads="1"/>
          </p:cNvSpPr>
          <p:nvPr/>
        </p:nvSpPr>
        <p:spPr bwMode="auto">
          <a:xfrm>
            <a:off x="322262" y="5141299"/>
            <a:ext cx="2160588" cy="1008063"/>
          </a:xfrm>
          <a:prstGeom prst="roundRect">
            <a:avLst>
              <a:gd name="adj" fmla="val 16667"/>
            </a:avLst>
          </a:prstGeom>
          <a:solidFill>
            <a:srgbClr val="D78F8D"/>
          </a:solidFill>
          <a:ln w="38100">
            <a:solidFill>
              <a:srgbClr val="F2F2F2"/>
            </a:solidFill>
            <a:round/>
            <a:headEnd/>
            <a:tailEnd/>
          </a:ln>
          <a:effectLst>
            <a:outerShdw dist="28398" dir="3806097" algn="ctr" rotWithShape="0">
              <a:srgbClr val="622423">
                <a:alpha val="50000"/>
              </a:srgbClr>
            </a:outerShdw>
          </a:effec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96000"/>
              </a:lnSpc>
              <a:spcBef>
                <a:spcPct val="0"/>
              </a:spcBef>
              <a:buFontTx/>
              <a:buNone/>
            </a:pPr>
            <a:endParaRPr lang="en-US" altLang="zh-TW" sz="1800" b="1" dirty="0">
              <a:latin typeface="微軟正黑體" panose="020B0604030504040204" pitchFamily="34" charset="-120"/>
              <a:ea typeface="微軟正黑體" panose="020B0604030504040204" pitchFamily="34" charset="-120"/>
            </a:endParaRPr>
          </a:p>
          <a:p>
            <a:pPr algn="ctr" eaLnBrk="1" hangingPunct="1">
              <a:lnSpc>
                <a:spcPct val="96000"/>
              </a:lnSpc>
              <a:spcBef>
                <a:spcPct val="0"/>
              </a:spcBef>
              <a:buFontTx/>
              <a:buNone/>
            </a:pPr>
            <a:r>
              <a:rPr lang="zh-TW" altLang="en-US" sz="2300" b="1" dirty="0">
                <a:latin typeface="微軟正黑體" panose="020B0604030504040204" pitchFamily="34" charset="-120"/>
                <a:ea typeface="微軟正黑體" panose="020B0604030504040204" pitchFamily="34" charset="-120"/>
              </a:rPr>
              <a:t>啟發生命潛能</a:t>
            </a:r>
          </a:p>
        </p:txBody>
      </p:sp>
      <p:sp>
        <p:nvSpPr>
          <p:cNvPr id="21509" name="AutoShape 10"/>
          <p:cNvSpPr>
            <a:spLocks noChangeArrowheads="1"/>
          </p:cNvSpPr>
          <p:nvPr/>
        </p:nvSpPr>
        <p:spPr bwMode="auto">
          <a:xfrm>
            <a:off x="2519062" y="5137307"/>
            <a:ext cx="2089150" cy="1008063"/>
          </a:xfrm>
          <a:prstGeom prst="roundRect">
            <a:avLst>
              <a:gd name="adj" fmla="val 16667"/>
            </a:avLst>
          </a:prstGeom>
          <a:solidFill>
            <a:srgbClr val="FFCC66"/>
          </a:solidFill>
          <a:ln w="38100">
            <a:solidFill>
              <a:srgbClr val="F2F2F2"/>
            </a:solidFill>
            <a:round/>
            <a:headEnd/>
            <a:tailEnd/>
          </a:ln>
          <a:effectLst>
            <a:outerShdw dist="28398" dir="3806097" algn="ctr" rotWithShape="0">
              <a:srgbClr val="243F60">
                <a:alpha val="50000"/>
              </a:srgbClr>
            </a:outerShdw>
          </a:effec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96000"/>
              </a:lnSpc>
              <a:spcBef>
                <a:spcPct val="0"/>
              </a:spcBef>
              <a:buFontTx/>
              <a:buNone/>
            </a:pPr>
            <a:endParaRPr lang="en-US" altLang="zh-TW" sz="1800" b="1">
              <a:latin typeface="微軟正黑體" panose="020B0604030504040204" pitchFamily="34" charset="-120"/>
              <a:ea typeface="微軟正黑體" panose="020B0604030504040204" pitchFamily="34" charset="-120"/>
            </a:endParaRPr>
          </a:p>
          <a:p>
            <a:pPr algn="ctr" eaLnBrk="1" hangingPunct="1">
              <a:lnSpc>
                <a:spcPct val="96000"/>
              </a:lnSpc>
              <a:spcBef>
                <a:spcPct val="0"/>
              </a:spcBef>
              <a:buFontTx/>
              <a:buNone/>
            </a:pPr>
            <a:r>
              <a:rPr lang="zh-TW" altLang="en-US" sz="2300" b="1">
                <a:latin typeface="微軟正黑體" panose="020B0604030504040204" pitchFamily="34" charset="-120"/>
                <a:ea typeface="微軟正黑體" panose="020B0604030504040204" pitchFamily="34" charset="-120"/>
              </a:rPr>
              <a:t>陶養生活知能</a:t>
            </a:r>
          </a:p>
        </p:txBody>
      </p:sp>
      <p:sp>
        <p:nvSpPr>
          <p:cNvPr id="21510" name="AutoShape 11"/>
          <p:cNvSpPr>
            <a:spLocks noChangeArrowheads="1"/>
          </p:cNvSpPr>
          <p:nvPr/>
        </p:nvSpPr>
        <p:spPr bwMode="auto">
          <a:xfrm>
            <a:off x="4670597" y="5137307"/>
            <a:ext cx="2087562" cy="1008063"/>
          </a:xfrm>
          <a:prstGeom prst="roundRect">
            <a:avLst>
              <a:gd name="adj" fmla="val 16667"/>
            </a:avLst>
          </a:prstGeom>
          <a:solidFill>
            <a:srgbClr val="67B9CF"/>
          </a:solidFill>
          <a:ln w="38100">
            <a:solidFill>
              <a:srgbClr val="F2F2F2"/>
            </a:solidFill>
            <a:round/>
            <a:headEnd/>
            <a:tailEnd/>
          </a:ln>
          <a:effectLst>
            <a:outerShdw dist="28398" dir="3806097" algn="ctr" rotWithShape="0">
              <a:srgbClr val="205867">
                <a:alpha val="50000"/>
              </a:srgbClr>
            </a:outerShdw>
          </a:effec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96000"/>
              </a:lnSpc>
              <a:spcBef>
                <a:spcPct val="0"/>
              </a:spcBef>
              <a:buFontTx/>
              <a:buNone/>
            </a:pPr>
            <a:endParaRPr lang="en-US" altLang="zh-TW" sz="1800" b="1" dirty="0">
              <a:latin typeface="微軟正黑體" panose="020B0604030504040204" pitchFamily="34" charset="-120"/>
              <a:ea typeface="微軟正黑體" panose="020B0604030504040204" pitchFamily="34" charset="-120"/>
            </a:endParaRPr>
          </a:p>
          <a:p>
            <a:pPr algn="ctr" eaLnBrk="1" hangingPunct="1">
              <a:lnSpc>
                <a:spcPct val="96000"/>
              </a:lnSpc>
              <a:spcBef>
                <a:spcPct val="0"/>
              </a:spcBef>
              <a:buFontTx/>
              <a:buNone/>
            </a:pPr>
            <a:r>
              <a:rPr lang="zh-TW" altLang="en-US" sz="2300" b="1" dirty="0">
                <a:latin typeface="微軟正黑體" panose="020B0604030504040204" pitchFamily="34" charset="-120"/>
                <a:ea typeface="微軟正黑體" panose="020B0604030504040204" pitchFamily="34" charset="-120"/>
              </a:rPr>
              <a:t>促進生涯發展</a:t>
            </a:r>
          </a:p>
        </p:txBody>
      </p:sp>
      <p:sp>
        <p:nvSpPr>
          <p:cNvPr id="21511" name="AutoShape 12"/>
          <p:cNvSpPr>
            <a:spLocks noChangeArrowheads="1"/>
          </p:cNvSpPr>
          <p:nvPr/>
        </p:nvSpPr>
        <p:spPr bwMode="auto">
          <a:xfrm>
            <a:off x="6804025" y="5137307"/>
            <a:ext cx="2073275" cy="1008063"/>
          </a:xfrm>
          <a:prstGeom prst="roundRect">
            <a:avLst>
              <a:gd name="adj" fmla="val 16667"/>
            </a:avLst>
          </a:prstGeom>
          <a:solidFill>
            <a:srgbClr val="9BBB59"/>
          </a:solidFill>
          <a:ln w="38100">
            <a:solidFill>
              <a:srgbClr val="F2F2F2"/>
            </a:solidFill>
            <a:round/>
            <a:headEnd/>
            <a:tailEnd/>
          </a:ln>
          <a:effectLst>
            <a:outerShdw dist="28398" dir="3806097" algn="ctr" rotWithShape="0">
              <a:srgbClr val="4E6128">
                <a:alpha val="50000"/>
              </a:srgbClr>
            </a:outerShdw>
          </a:effec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96000"/>
              </a:lnSpc>
              <a:spcBef>
                <a:spcPct val="0"/>
              </a:spcBef>
              <a:buFontTx/>
              <a:buNone/>
            </a:pPr>
            <a:endParaRPr lang="en-US" altLang="zh-TW" sz="1800" b="1" dirty="0">
              <a:latin typeface="微軟正黑體" panose="020B0604030504040204" pitchFamily="34" charset="-120"/>
              <a:ea typeface="微軟正黑體" panose="020B0604030504040204" pitchFamily="34" charset="-120"/>
            </a:endParaRPr>
          </a:p>
          <a:p>
            <a:pPr algn="ctr" eaLnBrk="1" hangingPunct="1">
              <a:lnSpc>
                <a:spcPct val="96000"/>
              </a:lnSpc>
              <a:spcBef>
                <a:spcPct val="0"/>
              </a:spcBef>
              <a:buFontTx/>
              <a:buNone/>
            </a:pPr>
            <a:r>
              <a:rPr lang="zh-TW" altLang="en-US" sz="2300" b="1" dirty="0">
                <a:latin typeface="微軟正黑體" panose="020B0604030504040204" pitchFamily="34" charset="-120"/>
                <a:ea typeface="微軟正黑體" panose="020B0604030504040204" pitchFamily="34" charset="-120"/>
              </a:rPr>
              <a:t>涵育公民責任</a:t>
            </a:r>
          </a:p>
        </p:txBody>
      </p:sp>
      <p:sp>
        <p:nvSpPr>
          <p:cNvPr id="21512" name="文字方塊 9"/>
          <p:cNvSpPr txBox="1">
            <a:spLocks noChangeArrowheads="1"/>
          </p:cNvSpPr>
          <p:nvPr/>
        </p:nvSpPr>
        <p:spPr bwMode="auto">
          <a:xfrm>
            <a:off x="131763" y="1302772"/>
            <a:ext cx="684212"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800" dirty="0">
                <a:latin typeface="微軟正黑體" panose="020B0604030504040204" pitchFamily="34" charset="-120"/>
                <a:ea typeface="微軟正黑體" panose="020B0604030504040204" pitchFamily="34" charset="-120"/>
              </a:rPr>
              <a:t>理念</a:t>
            </a:r>
            <a:endParaRPr lang="en-US" altLang="zh-TW" sz="18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endParaRPr lang="en-US" altLang="zh-TW" sz="18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endParaRPr lang="en-US" altLang="zh-TW" sz="18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endParaRPr lang="en-US" altLang="zh-TW" sz="18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endParaRPr lang="en-US" altLang="zh-TW" sz="18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endParaRPr lang="en-US" altLang="zh-TW" sz="18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endParaRPr lang="en-US" altLang="zh-TW" sz="18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r>
              <a:rPr lang="zh-TW" altLang="en-US" sz="1800" dirty="0">
                <a:latin typeface="微軟正黑體" panose="020B0604030504040204" pitchFamily="34" charset="-120"/>
                <a:ea typeface="微軟正黑體" panose="020B0604030504040204" pitchFamily="34" charset="-120"/>
              </a:rPr>
              <a:t>願景</a:t>
            </a:r>
            <a:endParaRPr lang="en-US" altLang="zh-TW" sz="18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endParaRPr lang="en-US" altLang="zh-TW" sz="18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endParaRPr lang="en-US" altLang="zh-TW" sz="18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endParaRPr lang="en-US" altLang="zh-TW" sz="18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endParaRPr lang="en-US" altLang="zh-TW" sz="18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endParaRPr lang="en-US" altLang="zh-TW" sz="18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r>
              <a:rPr lang="zh-TW" altLang="en-US" sz="1800" dirty="0">
                <a:latin typeface="微軟正黑體" panose="020B0604030504040204" pitchFamily="34" charset="-120"/>
                <a:ea typeface="微軟正黑體" panose="020B0604030504040204" pitchFamily="34" charset="-120"/>
              </a:rPr>
              <a:t>目標</a:t>
            </a:r>
            <a:endParaRPr lang="en-US" altLang="zh-TW" sz="1800" dirty="0">
              <a:latin typeface="微軟正黑體" panose="020B0604030504040204" pitchFamily="34" charset="-120"/>
              <a:ea typeface="微軟正黑體" panose="020B0604030504040204" pitchFamily="34" charset="-120"/>
            </a:endParaRPr>
          </a:p>
        </p:txBody>
      </p:sp>
      <p:sp>
        <p:nvSpPr>
          <p:cNvPr id="21513" name="標題 1"/>
          <p:cNvSpPr>
            <a:spLocks noGrp="1"/>
          </p:cNvSpPr>
          <p:nvPr>
            <p:ph type="title" idx="4294967295"/>
          </p:nvPr>
        </p:nvSpPr>
        <p:spPr>
          <a:xfrm>
            <a:off x="468313" y="292100"/>
            <a:ext cx="8229600" cy="722313"/>
          </a:xfrm>
        </p:spPr>
        <p:txBody>
          <a:bodyPr/>
          <a:lstStyle/>
          <a:p>
            <a:pPr algn="ctr" eaLnBrk="1" hangingPunct="1">
              <a:defRPr/>
            </a:pPr>
            <a:r>
              <a:rPr lang="zh-TW" altLang="en-US"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總綱的理念與目標</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標題 1"/>
          <p:cNvSpPr>
            <a:spLocks noGrp="1"/>
          </p:cNvSpPr>
          <p:nvPr>
            <p:ph type="title"/>
          </p:nvPr>
        </p:nvSpPr>
        <p:spPr>
          <a:xfrm>
            <a:off x="428596" y="604890"/>
            <a:ext cx="8229600" cy="1329068"/>
          </a:xfrm>
        </p:spPr>
        <p:txBody>
          <a:bodyPr/>
          <a:lstStyle/>
          <a:p>
            <a:pPr algn="l">
              <a:lnSpc>
                <a:spcPts val="3600"/>
              </a:lnSpc>
            </a:pPr>
            <a:r>
              <a:rPr lang="zh-TW" altLang="en-US" sz="40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核心</a:t>
            </a:r>
            <a:r>
              <a:rPr lang="zh-TW" altLang="en-US" sz="4000"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素養</a:t>
            </a:r>
            <a:r>
              <a:rPr lang="en-US" altLang="zh-TW" sz="4000"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r>
            <a:br>
              <a:rPr lang="en-US" altLang="zh-TW" sz="4000"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en-US" altLang="zh-TW" sz="4000"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r>
            <a:br>
              <a:rPr lang="en-US" altLang="zh-TW" sz="4000"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zh-TW" altLang="en-US" sz="4000"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zh-TW" altLang="zh-TW" sz="2400" dirty="0" smtClean="0">
                <a:latin typeface="微軟正黑體" panose="020B0604030504040204" pitchFamily="34" charset="-120"/>
                <a:ea typeface="微軟正黑體" panose="020B0604030504040204" pitchFamily="34" charset="-120"/>
              </a:rPr>
              <a:t>以｢核心素養｣做為課程發展之主軸</a:t>
            </a:r>
            <a:endParaRPr lang="zh-TW" altLang="en-US" sz="2400" dirty="0" smtClean="0">
              <a:solidFill>
                <a:srgbClr val="005000"/>
              </a:solidFill>
              <a:latin typeface="微軟正黑體" panose="020B0604030504040204" pitchFamily="34" charset="-120"/>
              <a:ea typeface="微軟正黑體" panose="020B0604030504040204" pitchFamily="34" charset="-120"/>
            </a:endParaRPr>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2064746651"/>
              </p:ext>
            </p:extLst>
          </p:nvPr>
        </p:nvGraphicFramePr>
        <p:xfrm>
          <a:off x="428596" y="2141951"/>
          <a:ext cx="8229600" cy="4579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投影片編號版面配置區 3"/>
          <p:cNvSpPr>
            <a:spLocks noGrp="1"/>
          </p:cNvSpPr>
          <p:nvPr>
            <p:ph type="sldNum" sz="quarter" idx="12"/>
          </p:nvPr>
        </p:nvSpPr>
        <p:spPr>
          <a:xfrm>
            <a:off x="7086600" y="6492875"/>
            <a:ext cx="2057400" cy="365125"/>
          </a:xfrm>
        </p:spPr>
        <p:txBody>
          <a:bodyPr/>
          <a:lstStyle/>
          <a:p>
            <a:pPr>
              <a:defRPr/>
            </a:pPr>
            <a:fld id="{28BDD5F4-D045-4EE1-882D-C07C467FD3C1}" type="slidenum">
              <a:rPr lang="zh-TW" altLang="en-US" smtClean="0"/>
              <a:pPr>
                <a:defRPr/>
              </a:pPr>
              <a:t>6</a:t>
            </a:fld>
            <a:endParaRPr lang="zh-TW" altLang="en-US" dirty="0"/>
          </a:p>
        </p:txBody>
      </p:sp>
      <p:cxnSp>
        <p:nvCxnSpPr>
          <p:cNvPr id="6" name="直線接點 5"/>
          <p:cNvCxnSpPr/>
          <p:nvPr/>
        </p:nvCxnSpPr>
        <p:spPr>
          <a:xfrm>
            <a:off x="326510" y="1269424"/>
            <a:ext cx="3162300" cy="0"/>
          </a:xfrm>
          <a:prstGeom prst="line">
            <a:avLst/>
          </a:prstGeom>
          <a:ln w="57150">
            <a:solidFill>
              <a:schemeClr val="accent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 name="直線接點 6"/>
          <p:cNvCxnSpPr/>
          <p:nvPr/>
        </p:nvCxnSpPr>
        <p:spPr>
          <a:xfrm>
            <a:off x="0" y="1128597"/>
            <a:ext cx="3162300" cy="0"/>
          </a:xfrm>
          <a:prstGeom prst="line">
            <a:avLst/>
          </a:prstGeom>
          <a:ln w="57150">
            <a:solidFill>
              <a:srgbClr val="76C2AF"/>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00978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33363" y="534988"/>
            <a:ext cx="4757737" cy="995362"/>
          </a:xfrm>
        </p:spPr>
        <p:txBody>
          <a:bodyPr rtlCol="0">
            <a:normAutofit/>
          </a:bodyPr>
          <a:lstStyle/>
          <a:p>
            <a:pPr eaLnBrk="1" fontAlgn="auto" hangingPunct="1">
              <a:spcAft>
                <a:spcPts val="0"/>
              </a:spcAft>
              <a:defRPr/>
            </a:pPr>
            <a:r>
              <a:rPr lang="zh-TW" altLang="en-US" sz="40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核心素養界定</a:t>
            </a:r>
          </a:p>
        </p:txBody>
      </p:sp>
      <p:sp>
        <p:nvSpPr>
          <p:cNvPr id="23555" name="Shape 117"/>
          <p:cNvSpPr>
            <a:spLocks/>
          </p:cNvSpPr>
          <p:nvPr/>
        </p:nvSpPr>
        <p:spPr bwMode="auto">
          <a:xfrm>
            <a:off x="4527550" y="900113"/>
            <a:ext cx="379413" cy="377825"/>
          </a:xfrm>
          <a:custGeom>
            <a:avLst/>
            <a:gdLst>
              <a:gd name="T0" fmla="*/ 16945830 w 120000"/>
              <a:gd name="T1" fmla="*/ 0 h 120000"/>
              <a:gd name="T2" fmla="*/ 12850143 w 120000"/>
              <a:gd name="T3" fmla="*/ 874454 h 120000"/>
              <a:gd name="T4" fmla="*/ 8993280 w 120000"/>
              <a:gd name="T5" fmla="*/ 2643664 h 120000"/>
              <a:gd name="T6" fmla="*/ 5537760 w 120000"/>
              <a:gd name="T7" fmla="*/ 5308372 h 120000"/>
              <a:gd name="T8" fmla="*/ 2790013 w 120000"/>
              <a:gd name="T9" fmla="*/ 8669015 h 120000"/>
              <a:gd name="T10" fmla="*/ 950787 w 120000"/>
              <a:gd name="T11" fmla="*/ 12428780 h 120000"/>
              <a:gd name="T12" fmla="*/ 20194 w 120000"/>
              <a:gd name="T13" fmla="*/ 16430189 h 120000"/>
              <a:gd name="T14" fmla="*/ 0 w 120000"/>
              <a:gd name="T15" fmla="*/ 20515158 h 120000"/>
              <a:gd name="T16" fmla="*/ 890735 w 120000"/>
              <a:gd name="T17" fmla="*/ 24525521 h 120000"/>
              <a:gd name="T18" fmla="*/ 2693984 w 120000"/>
              <a:gd name="T19" fmla="*/ 28303822 h 120000"/>
              <a:gd name="T20" fmla="*/ 5410758 w 120000"/>
              <a:gd name="T21" fmla="*/ 31691627 h 120000"/>
              <a:gd name="T22" fmla="*/ 8847057 w 120000"/>
              <a:gd name="T23" fmla="*/ 34382081 h 120000"/>
              <a:gd name="T24" fmla="*/ 12689926 w 120000"/>
              <a:gd name="T25" fmla="*/ 36183132 h 120000"/>
              <a:gd name="T26" fmla="*/ 16778313 w 120000"/>
              <a:gd name="T27" fmla="*/ 37093442 h 120000"/>
              <a:gd name="T28" fmla="*/ 20951167 w 120000"/>
              <a:gd name="T29" fmla="*/ 37112327 h 120000"/>
              <a:gd name="T30" fmla="*/ 25047455 w 120000"/>
              <a:gd name="T31" fmla="*/ 36237567 h 120000"/>
              <a:gd name="T32" fmla="*/ 28905807 w 120000"/>
              <a:gd name="T33" fmla="*/ 34468348 h 120000"/>
              <a:gd name="T34" fmla="*/ 32365529 w 120000"/>
              <a:gd name="T35" fmla="*/ 31803649 h 120000"/>
              <a:gd name="T36" fmla="*/ 35112264 w 120000"/>
              <a:gd name="T37" fmla="*/ 28443094 h 120000"/>
              <a:gd name="T38" fmla="*/ 36950001 w 120000"/>
              <a:gd name="T39" fmla="*/ 24683329 h 120000"/>
              <a:gd name="T40" fmla="*/ 37878004 w 120000"/>
              <a:gd name="T41" fmla="*/ 20681920 h 120000"/>
              <a:gd name="T42" fmla="*/ 37895701 w 120000"/>
              <a:gd name="T43" fmla="*/ 16596961 h 120000"/>
              <a:gd name="T44" fmla="*/ 37002474 w 120000"/>
              <a:gd name="T45" fmla="*/ 12586213 h 120000"/>
              <a:gd name="T46" fmla="*/ 35197227 w 120000"/>
              <a:gd name="T47" fmla="*/ 8808288 h 120000"/>
              <a:gd name="T48" fmla="*/ 32479852 w 120000"/>
              <a:gd name="T49" fmla="*/ 5420391 h 120000"/>
              <a:gd name="T50" fmla="*/ 29047733 w 120000"/>
              <a:gd name="T51" fmla="*/ 2730028 h 120000"/>
              <a:gd name="T52" fmla="*/ 25206385 w 120000"/>
              <a:gd name="T53" fmla="*/ 928889 h 120000"/>
              <a:gd name="T54" fmla="*/ 21118554 w 120000"/>
              <a:gd name="T55" fmla="*/ 18290 h 120000"/>
              <a:gd name="T56" fmla="*/ 16945830 w 120000"/>
              <a:gd name="T57" fmla="*/ 0 h 1200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0000"/>
              <a:gd name="T88" fmla="*/ 0 h 120000"/>
              <a:gd name="T89" fmla="*/ 120000 w 120000"/>
              <a:gd name="T90" fmla="*/ 120000 h 1200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0000" h="120000" extrusionOk="0">
                <a:moveTo>
                  <a:pt x="53630" y="0"/>
                </a:moveTo>
                <a:lnTo>
                  <a:pt x="40668" y="2826"/>
                </a:lnTo>
                <a:lnTo>
                  <a:pt x="28462" y="8544"/>
                </a:lnTo>
                <a:lnTo>
                  <a:pt x="17526" y="17156"/>
                </a:lnTo>
                <a:lnTo>
                  <a:pt x="8830" y="28017"/>
                </a:lnTo>
                <a:lnTo>
                  <a:pt x="3009" y="40168"/>
                </a:lnTo>
                <a:lnTo>
                  <a:pt x="64" y="53100"/>
                </a:lnTo>
                <a:lnTo>
                  <a:pt x="0" y="66302"/>
                </a:lnTo>
                <a:lnTo>
                  <a:pt x="2819" y="79263"/>
                </a:lnTo>
                <a:lnTo>
                  <a:pt x="8526" y="91474"/>
                </a:lnTo>
                <a:lnTo>
                  <a:pt x="17124" y="102423"/>
                </a:lnTo>
                <a:lnTo>
                  <a:pt x="27999" y="111118"/>
                </a:lnTo>
                <a:lnTo>
                  <a:pt x="40161" y="116939"/>
                </a:lnTo>
                <a:lnTo>
                  <a:pt x="53100" y="119881"/>
                </a:lnTo>
                <a:lnTo>
                  <a:pt x="66306" y="119942"/>
                </a:lnTo>
                <a:lnTo>
                  <a:pt x="79270" y="117115"/>
                </a:lnTo>
                <a:lnTo>
                  <a:pt x="91481" y="111397"/>
                </a:lnTo>
                <a:lnTo>
                  <a:pt x="102430" y="102785"/>
                </a:lnTo>
                <a:lnTo>
                  <a:pt x="111123" y="91924"/>
                </a:lnTo>
                <a:lnTo>
                  <a:pt x="116939" y="79773"/>
                </a:lnTo>
                <a:lnTo>
                  <a:pt x="119876" y="66841"/>
                </a:lnTo>
                <a:lnTo>
                  <a:pt x="119932" y="53639"/>
                </a:lnTo>
                <a:lnTo>
                  <a:pt x="117105" y="40677"/>
                </a:lnTo>
                <a:lnTo>
                  <a:pt x="111392" y="28467"/>
                </a:lnTo>
                <a:lnTo>
                  <a:pt x="102792" y="17518"/>
                </a:lnTo>
                <a:lnTo>
                  <a:pt x="91930" y="8823"/>
                </a:lnTo>
                <a:lnTo>
                  <a:pt x="79773" y="3002"/>
                </a:lnTo>
                <a:lnTo>
                  <a:pt x="66836" y="59"/>
                </a:lnTo>
                <a:lnTo>
                  <a:pt x="5363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TW" altLang="en-US"/>
          </a:p>
        </p:txBody>
      </p:sp>
      <p:sp>
        <p:nvSpPr>
          <p:cNvPr id="8" name="Shape 118"/>
          <p:cNvSpPr/>
          <p:nvPr/>
        </p:nvSpPr>
        <p:spPr>
          <a:xfrm>
            <a:off x="4268788" y="1228725"/>
            <a:ext cx="187325" cy="187325"/>
          </a:xfrm>
          <a:custGeom>
            <a:avLst/>
            <a:gdLst/>
            <a:ahLst/>
            <a:cxnLst/>
            <a:rect l="0" t="0" r="0" b="0"/>
            <a:pathLst>
              <a:path w="120000" h="120000" extrusionOk="0">
                <a:moveTo>
                  <a:pt x="60294" y="0"/>
                </a:moveTo>
                <a:lnTo>
                  <a:pt x="37700" y="4295"/>
                </a:lnTo>
                <a:lnTo>
                  <a:pt x="17806" y="17399"/>
                </a:lnTo>
                <a:lnTo>
                  <a:pt x="4505" y="37202"/>
                </a:lnTo>
                <a:lnTo>
                  <a:pt x="0" y="59765"/>
                </a:lnTo>
                <a:lnTo>
                  <a:pt x="4295" y="82359"/>
                </a:lnTo>
                <a:lnTo>
                  <a:pt x="17399" y="102254"/>
                </a:lnTo>
                <a:lnTo>
                  <a:pt x="37202" y="115508"/>
                </a:lnTo>
                <a:lnTo>
                  <a:pt x="59765" y="120000"/>
                </a:lnTo>
                <a:lnTo>
                  <a:pt x="82359" y="115719"/>
                </a:lnTo>
                <a:lnTo>
                  <a:pt x="102254" y="102660"/>
                </a:lnTo>
                <a:lnTo>
                  <a:pt x="115508" y="82858"/>
                </a:lnTo>
                <a:lnTo>
                  <a:pt x="120000" y="60294"/>
                </a:lnTo>
                <a:lnTo>
                  <a:pt x="115719" y="37700"/>
                </a:lnTo>
                <a:lnTo>
                  <a:pt x="102660" y="17806"/>
                </a:lnTo>
                <a:lnTo>
                  <a:pt x="82858" y="4505"/>
                </a:lnTo>
                <a:lnTo>
                  <a:pt x="60294" y="0"/>
                </a:lnTo>
                <a:close/>
              </a:path>
            </a:pathLst>
          </a:custGeom>
          <a:solidFill>
            <a:schemeClr val="accent1">
              <a:lumMod val="75000"/>
            </a:schemeClr>
          </a:solidFill>
          <a:ln>
            <a:noFill/>
          </a:ln>
        </p:spPr>
        <p:txBody>
          <a:bodyPr lIns="0" tIns="0" rIns="0" bIns="0"/>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eaLnBrk="1" fontAlgn="auto" hangingPunct="1">
              <a:defRPr/>
            </a:pPr>
            <a:endParaRPr sz="1800">
              <a:solidFill>
                <a:schemeClr val="dk1"/>
              </a:solidFill>
              <a:latin typeface="Calibri"/>
              <a:ea typeface="Calibri"/>
              <a:cs typeface="Calibri"/>
              <a:sym typeface="Calibri"/>
            </a:endParaRPr>
          </a:p>
        </p:txBody>
      </p:sp>
      <p:sp>
        <p:nvSpPr>
          <p:cNvPr id="23557" name="Shape 119"/>
          <p:cNvSpPr>
            <a:spLocks/>
          </p:cNvSpPr>
          <p:nvPr/>
        </p:nvSpPr>
        <p:spPr bwMode="auto">
          <a:xfrm>
            <a:off x="4532313" y="1358900"/>
            <a:ext cx="187325" cy="187325"/>
          </a:xfrm>
          <a:custGeom>
            <a:avLst/>
            <a:gdLst>
              <a:gd name="T0" fmla="*/ 558350 w 120000"/>
              <a:gd name="T1" fmla="*/ 0 h 120000"/>
              <a:gd name="T2" fmla="*/ 348908 w 120000"/>
              <a:gd name="T3" fmla="*/ 39816 h 120000"/>
              <a:gd name="T4" fmla="*/ 164495 w 120000"/>
              <a:gd name="T5" fmla="*/ 161288 h 120000"/>
              <a:gd name="T6" fmla="*/ 41619 w 120000"/>
              <a:gd name="T7" fmla="*/ 344858 h 120000"/>
              <a:gd name="T8" fmla="*/ 0 w 120000"/>
              <a:gd name="T9" fmla="*/ 554015 h 120000"/>
              <a:gd name="T10" fmla="*/ 39669 w 120000"/>
              <a:gd name="T11" fmla="*/ 763456 h 120000"/>
              <a:gd name="T12" fmla="*/ 160720 w 120000"/>
              <a:gd name="T13" fmla="*/ 947879 h 120000"/>
              <a:gd name="T14" fmla="*/ 344296 w 120000"/>
              <a:gd name="T15" fmla="*/ 1070742 h 120000"/>
              <a:gd name="T16" fmla="*/ 553455 w 120000"/>
              <a:gd name="T17" fmla="*/ 1112381 h 120000"/>
              <a:gd name="T18" fmla="*/ 762894 w 120000"/>
              <a:gd name="T19" fmla="*/ 1072696 h 120000"/>
              <a:gd name="T20" fmla="*/ 947306 w 120000"/>
              <a:gd name="T21" fmla="*/ 951647 h 120000"/>
              <a:gd name="T22" fmla="*/ 1070601 w 120000"/>
              <a:gd name="T23" fmla="*/ 768084 h 120000"/>
              <a:gd name="T24" fmla="*/ 1112381 w 120000"/>
              <a:gd name="T25" fmla="*/ 558914 h 120000"/>
              <a:gd name="T26" fmla="*/ 1072561 w 120000"/>
              <a:gd name="T27" fmla="*/ 349472 h 120000"/>
              <a:gd name="T28" fmla="*/ 951076 w 120000"/>
              <a:gd name="T29" fmla="*/ 165060 h 120000"/>
              <a:gd name="T30" fmla="*/ 767520 w 120000"/>
              <a:gd name="T31" fmla="*/ 41758 h 120000"/>
              <a:gd name="T32" fmla="*/ 558350 w 120000"/>
              <a:gd name="T33" fmla="*/ 0 h 1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0000"/>
              <a:gd name="T52" fmla="*/ 0 h 120000"/>
              <a:gd name="T53" fmla="*/ 120000 w 120000"/>
              <a:gd name="T54" fmla="*/ 120000 h 1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0000" h="120000" extrusionOk="0">
                <a:moveTo>
                  <a:pt x="60233" y="0"/>
                </a:moveTo>
                <a:lnTo>
                  <a:pt x="37639" y="4295"/>
                </a:lnTo>
                <a:lnTo>
                  <a:pt x="17745" y="17399"/>
                </a:lnTo>
                <a:lnTo>
                  <a:pt x="4490" y="37202"/>
                </a:lnTo>
                <a:lnTo>
                  <a:pt x="0" y="59765"/>
                </a:lnTo>
                <a:lnTo>
                  <a:pt x="4279" y="82359"/>
                </a:lnTo>
                <a:lnTo>
                  <a:pt x="17338" y="102254"/>
                </a:lnTo>
                <a:lnTo>
                  <a:pt x="37141" y="115508"/>
                </a:lnTo>
                <a:lnTo>
                  <a:pt x="59705" y="120000"/>
                </a:lnTo>
                <a:lnTo>
                  <a:pt x="82298" y="115719"/>
                </a:lnTo>
                <a:lnTo>
                  <a:pt x="102192" y="102660"/>
                </a:lnTo>
                <a:lnTo>
                  <a:pt x="115493" y="82858"/>
                </a:lnTo>
                <a:lnTo>
                  <a:pt x="120000" y="60294"/>
                </a:lnTo>
                <a:lnTo>
                  <a:pt x="115704" y="37700"/>
                </a:lnTo>
                <a:lnTo>
                  <a:pt x="102599" y="17806"/>
                </a:lnTo>
                <a:lnTo>
                  <a:pt x="82797" y="4505"/>
                </a:lnTo>
                <a:lnTo>
                  <a:pt x="60233"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TW" altLang="en-US"/>
          </a:p>
        </p:txBody>
      </p:sp>
      <p:sp>
        <p:nvSpPr>
          <p:cNvPr id="23558" name="Shape 121"/>
          <p:cNvSpPr>
            <a:spLocks/>
          </p:cNvSpPr>
          <p:nvPr/>
        </p:nvSpPr>
        <p:spPr bwMode="auto">
          <a:xfrm>
            <a:off x="6873875" y="4192588"/>
            <a:ext cx="317500" cy="315912"/>
          </a:xfrm>
          <a:custGeom>
            <a:avLst/>
            <a:gdLst>
              <a:gd name="T0" fmla="*/ 7767270 w 120000"/>
              <a:gd name="T1" fmla="*/ 0 h 120000"/>
              <a:gd name="T2" fmla="*/ 5312757 w 120000"/>
              <a:gd name="T3" fmla="*/ 386568 h 120000"/>
              <a:gd name="T4" fmla="*/ 3180599 w 120000"/>
              <a:gd name="T5" fmla="*/ 1463289 h 120000"/>
              <a:gd name="T6" fmla="*/ 1499002 w 120000"/>
              <a:gd name="T7" fmla="*/ 3104991 h 120000"/>
              <a:gd name="T8" fmla="*/ 395965 w 120000"/>
              <a:gd name="T9" fmla="*/ 5186946 h 120000"/>
              <a:gd name="T10" fmla="*/ 0 w 120000"/>
              <a:gd name="T11" fmla="*/ 7583923 h 120000"/>
              <a:gd name="T12" fmla="*/ 395965 w 120000"/>
              <a:gd name="T13" fmla="*/ 9981066 h 120000"/>
              <a:gd name="T14" fmla="*/ 1499002 w 120000"/>
              <a:gd name="T15" fmla="*/ 12062852 h 120000"/>
              <a:gd name="T16" fmla="*/ 3180599 w 120000"/>
              <a:gd name="T17" fmla="*/ 13704721 h 120000"/>
              <a:gd name="T18" fmla="*/ 5312757 w 120000"/>
              <a:gd name="T19" fmla="*/ 14781333 h 120000"/>
              <a:gd name="T20" fmla="*/ 7767270 w 120000"/>
              <a:gd name="T21" fmla="*/ 15167988 h 120000"/>
              <a:gd name="T22" fmla="*/ 10221635 w 120000"/>
              <a:gd name="T23" fmla="*/ 14781333 h 120000"/>
              <a:gd name="T24" fmla="*/ 12353645 w 120000"/>
              <a:gd name="T25" fmla="*/ 13704721 h 120000"/>
              <a:gd name="T26" fmla="*/ 14035381 w 120000"/>
              <a:gd name="T27" fmla="*/ 12062852 h 120000"/>
              <a:gd name="T28" fmla="*/ 15138278 w 120000"/>
              <a:gd name="T29" fmla="*/ 9981066 h 120000"/>
              <a:gd name="T30" fmla="*/ 15534537 w 120000"/>
              <a:gd name="T31" fmla="*/ 7583923 h 120000"/>
              <a:gd name="T32" fmla="*/ 15138278 w 120000"/>
              <a:gd name="T33" fmla="*/ 5186946 h 120000"/>
              <a:gd name="T34" fmla="*/ 14035381 w 120000"/>
              <a:gd name="T35" fmla="*/ 3104991 h 120000"/>
              <a:gd name="T36" fmla="*/ 12353645 w 120000"/>
              <a:gd name="T37" fmla="*/ 1463289 h 120000"/>
              <a:gd name="T38" fmla="*/ 10221635 w 120000"/>
              <a:gd name="T39" fmla="*/ 386568 h 120000"/>
              <a:gd name="T40" fmla="*/ 7767270 w 120000"/>
              <a:gd name="T41" fmla="*/ 0 h 12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0000"/>
              <a:gd name="T64" fmla="*/ 0 h 120000"/>
              <a:gd name="T65" fmla="*/ 120000 w 120000"/>
              <a:gd name="T66" fmla="*/ 120000 h 1200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0000" h="120000" extrusionOk="0">
                <a:moveTo>
                  <a:pt x="59904" y="0"/>
                </a:moveTo>
                <a:lnTo>
                  <a:pt x="40974" y="3057"/>
                </a:lnTo>
                <a:lnTo>
                  <a:pt x="24530" y="11572"/>
                </a:lnTo>
                <a:lnTo>
                  <a:pt x="11561" y="24555"/>
                </a:lnTo>
                <a:lnTo>
                  <a:pt x="3054" y="41019"/>
                </a:lnTo>
                <a:lnTo>
                  <a:pt x="0" y="59975"/>
                </a:lnTo>
                <a:lnTo>
                  <a:pt x="3054" y="78932"/>
                </a:lnTo>
                <a:lnTo>
                  <a:pt x="11561" y="95395"/>
                </a:lnTo>
                <a:lnTo>
                  <a:pt x="24530" y="108379"/>
                </a:lnTo>
                <a:lnTo>
                  <a:pt x="40974" y="116893"/>
                </a:lnTo>
                <a:lnTo>
                  <a:pt x="59904" y="119951"/>
                </a:lnTo>
                <a:lnTo>
                  <a:pt x="78833" y="116893"/>
                </a:lnTo>
                <a:lnTo>
                  <a:pt x="95276" y="108379"/>
                </a:lnTo>
                <a:lnTo>
                  <a:pt x="108246" y="95395"/>
                </a:lnTo>
                <a:lnTo>
                  <a:pt x="116752" y="78932"/>
                </a:lnTo>
                <a:lnTo>
                  <a:pt x="119808" y="59975"/>
                </a:lnTo>
                <a:lnTo>
                  <a:pt x="116752" y="41019"/>
                </a:lnTo>
                <a:lnTo>
                  <a:pt x="108246" y="24555"/>
                </a:lnTo>
                <a:lnTo>
                  <a:pt x="95276" y="11572"/>
                </a:lnTo>
                <a:lnTo>
                  <a:pt x="78833" y="3057"/>
                </a:lnTo>
                <a:lnTo>
                  <a:pt x="59904" y="0"/>
                </a:lnTo>
                <a:close/>
              </a:path>
            </a:pathLst>
          </a:custGeom>
          <a:solidFill>
            <a:srgbClr val="76C2A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TW" altLang="en-US"/>
          </a:p>
        </p:txBody>
      </p:sp>
      <p:sp>
        <p:nvSpPr>
          <p:cNvPr id="23559" name="Shape 122"/>
          <p:cNvSpPr>
            <a:spLocks/>
          </p:cNvSpPr>
          <p:nvPr/>
        </p:nvSpPr>
        <p:spPr bwMode="auto">
          <a:xfrm>
            <a:off x="7262813" y="4014788"/>
            <a:ext cx="177800" cy="177800"/>
          </a:xfrm>
          <a:custGeom>
            <a:avLst/>
            <a:gdLst>
              <a:gd name="T0" fmla="*/ 428144 w 120000"/>
              <a:gd name="T1" fmla="*/ 0 h 120000"/>
              <a:gd name="T2" fmla="*/ 261413 w 120000"/>
              <a:gd name="T3" fmla="*/ 33640 h 120000"/>
              <a:gd name="T4" fmla="*/ 125331 w 120000"/>
              <a:gd name="T5" fmla="*/ 125393 h 120000"/>
              <a:gd name="T6" fmla="*/ 33610 w 120000"/>
              <a:gd name="T7" fmla="*/ 261493 h 120000"/>
              <a:gd name="T8" fmla="*/ 0 w 120000"/>
              <a:gd name="T9" fmla="*/ 428144 h 120000"/>
              <a:gd name="T10" fmla="*/ 33610 w 120000"/>
              <a:gd name="T11" fmla="*/ 594793 h 120000"/>
              <a:gd name="T12" fmla="*/ 125331 w 120000"/>
              <a:gd name="T13" fmla="*/ 730891 h 120000"/>
              <a:gd name="T14" fmla="*/ 261413 w 120000"/>
              <a:gd name="T15" fmla="*/ 822645 h 120000"/>
              <a:gd name="T16" fmla="*/ 428144 w 120000"/>
              <a:gd name="T17" fmla="*/ 856295 h 120000"/>
              <a:gd name="T18" fmla="*/ 594870 w 120000"/>
              <a:gd name="T19" fmla="*/ 822645 h 120000"/>
              <a:gd name="T20" fmla="*/ 730952 w 120000"/>
              <a:gd name="T21" fmla="*/ 730891 h 120000"/>
              <a:gd name="T22" fmla="*/ 822673 w 120000"/>
              <a:gd name="T23" fmla="*/ 594793 h 120000"/>
              <a:gd name="T24" fmla="*/ 856295 w 120000"/>
              <a:gd name="T25" fmla="*/ 428144 h 120000"/>
              <a:gd name="T26" fmla="*/ 822673 w 120000"/>
              <a:gd name="T27" fmla="*/ 261493 h 120000"/>
              <a:gd name="T28" fmla="*/ 730952 w 120000"/>
              <a:gd name="T29" fmla="*/ 125393 h 120000"/>
              <a:gd name="T30" fmla="*/ 594870 w 120000"/>
              <a:gd name="T31" fmla="*/ 33640 h 120000"/>
              <a:gd name="T32" fmla="*/ 428144 w 120000"/>
              <a:gd name="T33" fmla="*/ 0 h 1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0000"/>
              <a:gd name="T52" fmla="*/ 0 h 120000"/>
              <a:gd name="T53" fmla="*/ 120000 w 120000"/>
              <a:gd name="T54" fmla="*/ 120000 h 1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0000" h="120000" extrusionOk="0">
                <a:moveTo>
                  <a:pt x="59957" y="0"/>
                </a:moveTo>
                <a:lnTo>
                  <a:pt x="36608" y="4711"/>
                </a:lnTo>
                <a:lnTo>
                  <a:pt x="17551" y="17560"/>
                </a:lnTo>
                <a:lnTo>
                  <a:pt x="4707" y="36619"/>
                </a:lnTo>
                <a:lnTo>
                  <a:pt x="0" y="59957"/>
                </a:lnTo>
                <a:lnTo>
                  <a:pt x="4707" y="83294"/>
                </a:lnTo>
                <a:lnTo>
                  <a:pt x="17551" y="102353"/>
                </a:lnTo>
                <a:lnTo>
                  <a:pt x="36608" y="115202"/>
                </a:lnTo>
                <a:lnTo>
                  <a:pt x="59957" y="119914"/>
                </a:lnTo>
                <a:lnTo>
                  <a:pt x="83305" y="115202"/>
                </a:lnTo>
                <a:lnTo>
                  <a:pt x="102362" y="102353"/>
                </a:lnTo>
                <a:lnTo>
                  <a:pt x="115206" y="83294"/>
                </a:lnTo>
                <a:lnTo>
                  <a:pt x="119914" y="59957"/>
                </a:lnTo>
                <a:lnTo>
                  <a:pt x="115206" y="36619"/>
                </a:lnTo>
                <a:lnTo>
                  <a:pt x="102362" y="17560"/>
                </a:lnTo>
                <a:lnTo>
                  <a:pt x="83305" y="4711"/>
                </a:lnTo>
                <a:lnTo>
                  <a:pt x="59957" y="0"/>
                </a:lnTo>
                <a:close/>
              </a:path>
            </a:pathLst>
          </a:custGeom>
          <a:solidFill>
            <a:srgbClr val="76C2A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TW" altLang="en-US"/>
          </a:p>
        </p:txBody>
      </p:sp>
      <p:sp>
        <p:nvSpPr>
          <p:cNvPr id="23560" name="Shape 123"/>
          <p:cNvSpPr>
            <a:spLocks/>
          </p:cNvSpPr>
          <p:nvPr/>
        </p:nvSpPr>
        <p:spPr bwMode="auto">
          <a:xfrm>
            <a:off x="8413750" y="1360488"/>
            <a:ext cx="203200" cy="204787"/>
          </a:xfrm>
          <a:custGeom>
            <a:avLst/>
            <a:gdLst>
              <a:gd name="T0" fmla="*/ 963874 w 120000"/>
              <a:gd name="T1" fmla="*/ 0 h 120000"/>
              <a:gd name="T2" fmla="*/ 628796 w 120000"/>
              <a:gd name="T3" fmla="*/ 15164 h 120000"/>
              <a:gd name="T4" fmla="*/ 326104 w 120000"/>
              <a:gd name="T5" fmla="*/ 164215 h 120000"/>
              <a:gd name="T6" fmla="*/ 109935 w 120000"/>
              <a:gd name="T7" fmla="*/ 413680 h 120000"/>
              <a:gd name="T8" fmla="*/ 0 w 120000"/>
              <a:gd name="T9" fmla="*/ 729286 h 120000"/>
              <a:gd name="T10" fmla="*/ 16043 w 120000"/>
              <a:gd name="T11" fmla="*/ 1076763 h 120000"/>
              <a:gd name="T12" fmla="*/ 160360 w 120000"/>
              <a:gd name="T13" fmla="*/ 1391091 h 120000"/>
              <a:gd name="T14" fmla="*/ 401505 w 120000"/>
              <a:gd name="T15" fmla="*/ 1616321 h 120000"/>
              <a:gd name="T16" fmla="*/ 706281 w 120000"/>
              <a:gd name="T17" fmla="*/ 1731704 h 120000"/>
              <a:gd name="T18" fmla="*/ 1041503 w 120000"/>
              <a:gd name="T19" fmla="*/ 1716525 h 120000"/>
              <a:gd name="T20" fmla="*/ 1344200 w 120000"/>
              <a:gd name="T21" fmla="*/ 1567494 h 120000"/>
              <a:gd name="T22" fmla="*/ 1560385 w 120000"/>
              <a:gd name="T23" fmla="*/ 1318026 h 120000"/>
              <a:gd name="T24" fmla="*/ 1670319 w 120000"/>
              <a:gd name="T25" fmla="*/ 1002405 h 120000"/>
              <a:gd name="T26" fmla="*/ 1654268 w 120000"/>
              <a:gd name="T27" fmla="*/ 654933 h 120000"/>
              <a:gd name="T28" fmla="*/ 1509500 w 120000"/>
              <a:gd name="T29" fmla="*/ 340598 h 120000"/>
              <a:gd name="T30" fmla="*/ 1268413 w 120000"/>
              <a:gd name="T31" fmla="*/ 115375 h 120000"/>
              <a:gd name="T32" fmla="*/ 963874 w 120000"/>
              <a:gd name="T33" fmla="*/ 0 h 1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0000"/>
              <a:gd name="T52" fmla="*/ 0 h 120000"/>
              <a:gd name="T53" fmla="*/ 120000 w 120000"/>
              <a:gd name="T54" fmla="*/ 120000 h 1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0000" h="120000" extrusionOk="0">
                <a:moveTo>
                  <a:pt x="69232" y="0"/>
                </a:moveTo>
                <a:lnTo>
                  <a:pt x="45165" y="1048"/>
                </a:lnTo>
                <a:lnTo>
                  <a:pt x="23423" y="11345"/>
                </a:lnTo>
                <a:lnTo>
                  <a:pt x="7896" y="28580"/>
                </a:lnTo>
                <a:lnTo>
                  <a:pt x="0" y="50384"/>
                </a:lnTo>
                <a:lnTo>
                  <a:pt x="1152" y="74390"/>
                </a:lnTo>
                <a:lnTo>
                  <a:pt x="11518" y="96106"/>
                </a:lnTo>
                <a:lnTo>
                  <a:pt x="28839" y="111666"/>
                </a:lnTo>
                <a:lnTo>
                  <a:pt x="50730" y="119638"/>
                </a:lnTo>
                <a:lnTo>
                  <a:pt x="74808" y="118589"/>
                </a:lnTo>
                <a:lnTo>
                  <a:pt x="96550" y="108293"/>
                </a:lnTo>
                <a:lnTo>
                  <a:pt x="112078" y="91058"/>
                </a:lnTo>
                <a:lnTo>
                  <a:pt x="119974" y="69253"/>
                </a:lnTo>
                <a:lnTo>
                  <a:pt x="118821" y="45247"/>
                </a:lnTo>
                <a:lnTo>
                  <a:pt x="108423" y="23531"/>
                </a:lnTo>
                <a:lnTo>
                  <a:pt x="91106" y="7971"/>
                </a:lnTo>
                <a:lnTo>
                  <a:pt x="69232" y="0"/>
                </a:lnTo>
                <a:close/>
              </a:path>
            </a:pathLst>
          </a:custGeom>
          <a:solidFill>
            <a:srgbClr val="FC606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TW" altLang="en-US"/>
          </a:p>
        </p:txBody>
      </p:sp>
      <p:sp>
        <p:nvSpPr>
          <p:cNvPr id="23561" name="Shape 124"/>
          <p:cNvSpPr>
            <a:spLocks/>
          </p:cNvSpPr>
          <p:nvPr/>
        </p:nvSpPr>
        <p:spPr bwMode="auto">
          <a:xfrm>
            <a:off x="8175625" y="1354138"/>
            <a:ext cx="100013" cy="98425"/>
          </a:xfrm>
          <a:custGeom>
            <a:avLst/>
            <a:gdLst>
              <a:gd name="T0" fmla="*/ 27982 w 120000"/>
              <a:gd name="T1" fmla="*/ 0 h 120000"/>
              <a:gd name="T2" fmla="*/ 18314 w 120000"/>
              <a:gd name="T3" fmla="*/ 452 h 120000"/>
              <a:gd name="T4" fmla="*/ 9521 w 120000"/>
              <a:gd name="T5" fmla="*/ 4309 h 120000"/>
              <a:gd name="T6" fmla="*/ 3226 w 120000"/>
              <a:gd name="T7" fmla="*/ 10746 h 120000"/>
              <a:gd name="T8" fmla="*/ 0 w 120000"/>
              <a:gd name="T9" fmla="*/ 18875 h 120000"/>
              <a:gd name="T10" fmla="*/ 415 w 120000"/>
              <a:gd name="T11" fmla="*/ 27807 h 120000"/>
              <a:gd name="T12" fmla="*/ 4555 w 120000"/>
              <a:gd name="T13" fmla="*/ 35860 h 120000"/>
              <a:gd name="T14" fmla="*/ 11487 w 120000"/>
              <a:gd name="T15" fmla="*/ 41599 h 120000"/>
              <a:gd name="T16" fmla="*/ 20276 w 120000"/>
              <a:gd name="T17" fmla="*/ 44512 h 120000"/>
              <a:gd name="T18" fmla="*/ 29981 w 120000"/>
              <a:gd name="T19" fmla="*/ 44084 h 120000"/>
              <a:gd name="T20" fmla="*/ 38738 w 120000"/>
              <a:gd name="T21" fmla="*/ 40203 h 120000"/>
              <a:gd name="T22" fmla="*/ 45015 w 120000"/>
              <a:gd name="T23" fmla="*/ 33768 h 120000"/>
              <a:gd name="T24" fmla="*/ 48235 w 120000"/>
              <a:gd name="T25" fmla="*/ 25652 h 120000"/>
              <a:gd name="T26" fmla="*/ 47818 w 120000"/>
              <a:gd name="T27" fmla="*/ 16728 h 120000"/>
              <a:gd name="T28" fmla="*/ 43680 w 120000"/>
              <a:gd name="T29" fmla="*/ 8668 h 120000"/>
              <a:gd name="T30" fmla="*/ 36754 w 120000"/>
              <a:gd name="T31" fmla="*/ 2914 h 120000"/>
              <a:gd name="T32" fmla="*/ 27982 w 120000"/>
              <a:gd name="T33" fmla="*/ 0 h 1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0000"/>
              <a:gd name="T52" fmla="*/ 0 h 120000"/>
              <a:gd name="T53" fmla="*/ 120000 w 120000"/>
              <a:gd name="T54" fmla="*/ 120000 h 1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0000" h="120000" extrusionOk="0">
                <a:moveTo>
                  <a:pt x="69585" y="0"/>
                </a:moveTo>
                <a:lnTo>
                  <a:pt x="45541" y="1218"/>
                </a:lnTo>
                <a:lnTo>
                  <a:pt x="23677" y="11607"/>
                </a:lnTo>
                <a:lnTo>
                  <a:pt x="8022" y="28948"/>
                </a:lnTo>
                <a:lnTo>
                  <a:pt x="0" y="50847"/>
                </a:lnTo>
                <a:lnTo>
                  <a:pt x="1034" y="74910"/>
                </a:lnTo>
                <a:lnTo>
                  <a:pt x="11325" y="96603"/>
                </a:lnTo>
                <a:lnTo>
                  <a:pt x="28565" y="112064"/>
                </a:lnTo>
                <a:lnTo>
                  <a:pt x="50421" y="119910"/>
                </a:lnTo>
                <a:lnTo>
                  <a:pt x="74554" y="118757"/>
                </a:lnTo>
                <a:lnTo>
                  <a:pt x="96329" y="108302"/>
                </a:lnTo>
                <a:lnTo>
                  <a:pt x="111940" y="90967"/>
                </a:lnTo>
                <a:lnTo>
                  <a:pt x="119946" y="69104"/>
                </a:lnTo>
                <a:lnTo>
                  <a:pt x="118909" y="45064"/>
                </a:lnTo>
                <a:lnTo>
                  <a:pt x="108619" y="23350"/>
                </a:lnTo>
                <a:lnTo>
                  <a:pt x="91396" y="7852"/>
                </a:lnTo>
                <a:lnTo>
                  <a:pt x="69585" y="0"/>
                </a:lnTo>
                <a:close/>
              </a:path>
            </a:pathLst>
          </a:custGeom>
          <a:solidFill>
            <a:srgbClr val="FC606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TW" altLang="en-US"/>
          </a:p>
        </p:txBody>
      </p:sp>
      <p:grpSp>
        <p:nvGrpSpPr>
          <p:cNvPr id="23562" name="群組 32"/>
          <p:cNvGrpSpPr>
            <a:grpSpLocks/>
          </p:cNvGrpSpPr>
          <p:nvPr/>
        </p:nvGrpSpPr>
        <p:grpSpPr bwMode="auto">
          <a:xfrm>
            <a:off x="4749800" y="1009650"/>
            <a:ext cx="1836738" cy="1836738"/>
            <a:chOff x="661423" y="2239808"/>
            <a:chExt cx="1837470" cy="1837470"/>
          </a:xfrm>
        </p:grpSpPr>
        <p:pic>
          <p:nvPicPr>
            <p:cNvPr id="23574" name="圖片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1423" y="2239808"/>
              <a:ext cx="1837470" cy="1837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5" name="文字方塊 21"/>
            <p:cNvSpPr txBox="1">
              <a:spLocks noChangeArrowheads="1"/>
            </p:cNvSpPr>
            <p:nvPr/>
          </p:nvSpPr>
          <p:spPr bwMode="auto">
            <a:xfrm>
              <a:off x="921026" y="3504999"/>
              <a:ext cx="7556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800" b="1">
                  <a:solidFill>
                    <a:schemeClr val="bg1"/>
                  </a:solidFill>
                  <a:latin typeface="微軟正黑體" panose="020B0604030504040204" pitchFamily="34" charset="-120"/>
                  <a:ea typeface="微軟正黑體" panose="020B0604030504040204" pitchFamily="34" charset="-120"/>
                </a:rPr>
                <a:t>知識</a:t>
              </a:r>
            </a:p>
          </p:txBody>
        </p:sp>
      </p:grpSp>
      <p:grpSp>
        <p:nvGrpSpPr>
          <p:cNvPr id="23563" name="群組 34"/>
          <p:cNvGrpSpPr>
            <a:grpSpLocks/>
          </p:cNvGrpSpPr>
          <p:nvPr/>
        </p:nvGrpSpPr>
        <p:grpSpPr bwMode="auto">
          <a:xfrm>
            <a:off x="4991100" y="2479675"/>
            <a:ext cx="2030413" cy="2030413"/>
            <a:chOff x="1049801" y="3874331"/>
            <a:chExt cx="2030510" cy="2030510"/>
          </a:xfrm>
        </p:grpSpPr>
        <p:pic>
          <p:nvPicPr>
            <p:cNvPr id="23572" name="圖片 1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49801" y="3874331"/>
              <a:ext cx="2030510" cy="2030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3" name="文字方塊 23"/>
            <p:cNvSpPr txBox="1">
              <a:spLocks noChangeArrowheads="1"/>
            </p:cNvSpPr>
            <p:nvPr/>
          </p:nvSpPr>
          <p:spPr bwMode="auto">
            <a:xfrm>
              <a:off x="1908810" y="5482891"/>
              <a:ext cx="7556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800" b="1">
                  <a:solidFill>
                    <a:schemeClr val="bg1"/>
                  </a:solidFill>
                  <a:latin typeface="微軟正黑體" panose="020B0604030504040204" pitchFamily="34" charset="-120"/>
                  <a:ea typeface="微軟正黑體" panose="020B0604030504040204" pitchFamily="34" charset="-120"/>
                </a:rPr>
                <a:t>能力</a:t>
              </a:r>
            </a:p>
          </p:txBody>
        </p:sp>
      </p:grpSp>
      <p:grpSp>
        <p:nvGrpSpPr>
          <p:cNvPr id="23564" name="群組 33"/>
          <p:cNvGrpSpPr>
            <a:grpSpLocks/>
          </p:cNvGrpSpPr>
          <p:nvPr/>
        </p:nvGrpSpPr>
        <p:grpSpPr bwMode="auto">
          <a:xfrm>
            <a:off x="6172200" y="1201738"/>
            <a:ext cx="2117725" cy="2117725"/>
            <a:chOff x="2347501" y="2292275"/>
            <a:chExt cx="2117428" cy="2117428"/>
          </a:xfrm>
        </p:grpSpPr>
        <p:pic>
          <p:nvPicPr>
            <p:cNvPr id="23570" name="圖片 2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47501" y="2292275"/>
              <a:ext cx="2117428" cy="2117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1" name="文字方塊 22"/>
            <p:cNvSpPr txBox="1">
              <a:spLocks noChangeArrowheads="1"/>
            </p:cNvSpPr>
            <p:nvPr/>
          </p:nvSpPr>
          <p:spPr bwMode="auto">
            <a:xfrm>
              <a:off x="3468689" y="3798830"/>
              <a:ext cx="7556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800" b="1">
                  <a:solidFill>
                    <a:schemeClr val="bg1"/>
                  </a:solidFill>
                  <a:latin typeface="微軟正黑體" panose="020B0604030504040204" pitchFamily="34" charset="-120"/>
                  <a:ea typeface="微軟正黑體" panose="020B0604030504040204" pitchFamily="34" charset="-120"/>
                </a:rPr>
                <a:t>態度</a:t>
              </a:r>
            </a:p>
          </p:txBody>
        </p:sp>
      </p:grpSp>
      <p:cxnSp>
        <p:nvCxnSpPr>
          <p:cNvPr id="37" name="直線接點 36"/>
          <p:cNvCxnSpPr/>
          <p:nvPr/>
        </p:nvCxnSpPr>
        <p:spPr>
          <a:xfrm>
            <a:off x="166688" y="1458913"/>
            <a:ext cx="3162300" cy="0"/>
          </a:xfrm>
          <a:prstGeom prst="line">
            <a:avLst/>
          </a:prstGeom>
          <a:ln w="57150">
            <a:solidFill>
              <a:srgbClr val="76C2AF"/>
            </a:solidFill>
            <a:prstDash val="solid"/>
          </a:ln>
        </p:spPr>
        <p:style>
          <a:lnRef idx="1">
            <a:schemeClr val="accent1"/>
          </a:lnRef>
          <a:fillRef idx="0">
            <a:schemeClr val="accent1"/>
          </a:fillRef>
          <a:effectRef idx="0">
            <a:schemeClr val="accent1"/>
          </a:effectRef>
          <a:fontRef idx="minor">
            <a:schemeClr val="tx1"/>
          </a:fontRef>
        </p:style>
      </p:cxnSp>
      <p:cxnSp>
        <p:nvCxnSpPr>
          <p:cNvPr id="38" name="直線接點 37"/>
          <p:cNvCxnSpPr/>
          <p:nvPr/>
        </p:nvCxnSpPr>
        <p:spPr>
          <a:xfrm>
            <a:off x="325438" y="1570038"/>
            <a:ext cx="3162300" cy="0"/>
          </a:xfrm>
          <a:prstGeom prst="line">
            <a:avLst/>
          </a:prstGeom>
          <a:ln w="57150">
            <a:solidFill>
              <a:schemeClr val="accent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23567" name="矩形 26"/>
          <p:cNvSpPr>
            <a:spLocks noChangeArrowheads="1"/>
          </p:cNvSpPr>
          <p:nvPr/>
        </p:nvSpPr>
        <p:spPr bwMode="auto">
          <a:xfrm>
            <a:off x="160338" y="1782763"/>
            <a:ext cx="4572000" cy="214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ts val="4000"/>
              </a:lnSpc>
              <a:spcBef>
                <a:spcPct val="0"/>
              </a:spcBef>
              <a:buFontTx/>
              <a:buNone/>
            </a:pPr>
            <a:r>
              <a:rPr lang="zh-TW" altLang="zh-TW">
                <a:latin typeface="微軟正黑體" panose="020B0604030504040204" pitchFamily="34" charset="-120"/>
                <a:ea typeface="微軟正黑體" panose="020B0604030504040204" pitchFamily="34" charset="-120"/>
              </a:rPr>
              <a:t>「核心素養」的涵義是指一個人為</a:t>
            </a:r>
            <a:r>
              <a:rPr lang="zh-TW" altLang="zh-TW" b="1">
                <a:solidFill>
                  <a:srgbClr val="FF0000"/>
                </a:solidFill>
                <a:latin typeface="微軟正黑體" panose="020B0604030504040204" pitchFamily="34" charset="-120"/>
                <a:ea typeface="微軟正黑體" panose="020B0604030504040204" pitchFamily="34" charset="-120"/>
              </a:rPr>
              <a:t>適應現在生活及面對未來挑戰</a:t>
            </a:r>
            <a:r>
              <a:rPr lang="zh-TW" altLang="zh-TW">
                <a:latin typeface="微軟正黑體" panose="020B0604030504040204" pitchFamily="34" charset="-120"/>
                <a:ea typeface="微軟正黑體" panose="020B0604030504040204" pitchFamily="34" charset="-120"/>
              </a:rPr>
              <a:t>，所應具備的</a:t>
            </a:r>
            <a:r>
              <a:rPr lang="zh-TW" altLang="zh-TW" b="1">
                <a:latin typeface="微軟正黑體" panose="020B0604030504040204" pitchFamily="34" charset="-120"/>
                <a:ea typeface="微軟正黑體" panose="020B0604030504040204" pitchFamily="34" charset="-120"/>
              </a:rPr>
              <a:t>知識</a:t>
            </a:r>
            <a:r>
              <a:rPr lang="zh-TW" altLang="zh-TW">
                <a:latin typeface="微軟正黑體" panose="020B0604030504040204" pitchFamily="34" charset="-120"/>
                <a:ea typeface="微軟正黑體" panose="020B0604030504040204" pitchFamily="34" charset="-120"/>
              </a:rPr>
              <a:t>、</a:t>
            </a:r>
            <a:r>
              <a:rPr lang="zh-TW" altLang="zh-TW" b="1">
                <a:latin typeface="微軟正黑體" panose="020B0604030504040204" pitchFamily="34" charset="-120"/>
                <a:ea typeface="微軟正黑體" panose="020B0604030504040204" pitchFamily="34" charset="-120"/>
              </a:rPr>
              <a:t>能力</a:t>
            </a:r>
            <a:r>
              <a:rPr lang="en-US" altLang="zh-TW" b="1">
                <a:latin typeface="微軟正黑體" panose="020B0604030504040204" pitchFamily="34" charset="-120"/>
                <a:ea typeface="微軟正黑體" panose="020B0604030504040204" pitchFamily="34" charset="-120"/>
              </a:rPr>
              <a:t>(</a:t>
            </a:r>
            <a:r>
              <a:rPr lang="zh-TW" altLang="zh-TW" b="1">
                <a:latin typeface="微軟正黑體" panose="020B0604030504040204" pitchFamily="34" charset="-120"/>
                <a:ea typeface="微軟正黑體" panose="020B0604030504040204" pitchFamily="34" charset="-120"/>
              </a:rPr>
              <a:t>包含技能</a:t>
            </a:r>
            <a:r>
              <a:rPr lang="en-US" altLang="zh-TW" b="1">
                <a:latin typeface="微軟正黑體" panose="020B0604030504040204" pitchFamily="34" charset="-120"/>
                <a:ea typeface="微軟正黑體" panose="020B0604030504040204" pitchFamily="34" charset="-120"/>
              </a:rPr>
              <a:t>)</a:t>
            </a:r>
            <a:r>
              <a:rPr lang="zh-TW" altLang="zh-TW">
                <a:latin typeface="微軟正黑體" panose="020B0604030504040204" pitchFamily="34" charset="-120"/>
                <a:ea typeface="微軟正黑體" panose="020B0604030504040204" pitchFamily="34" charset="-120"/>
              </a:rPr>
              <a:t>與</a:t>
            </a:r>
            <a:r>
              <a:rPr lang="zh-TW" altLang="zh-TW" b="1">
                <a:latin typeface="微軟正黑體" panose="020B0604030504040204" pitchFamily="34" charset="-120"/>
                <a:ea typeface="微軟正黑體" panose="020B0604030504040204" pitchFamily="34" charset="-120"/>
              </a:rPr>
              <a:t>態度</a:t>
            </a:r>
            <a:r>
              <a:rPr lang="zh-TW" altLang="zh-TW">
                <a:latin typeface="微軟正黑體" panose="020B0604030504040204" pitchFamily="34" charset="-120"/>
                <a:ea typeface="微軟正黑體" panose="020B0604030504040204" pitchFamily="34" charset="-120"/>
              </a:rPr>
              <a:t>。</a:t>
            </a:r>
            <a:endParaRPr lang="zh-TW" altLang="en-US">
              <a:latin typeface="微軟正黑體" panose="020B0604030504040204" pitchFamily="34" charset="-120"/>
              <a:ea typeface="微軟正黑體" panose="020B0604030504040204" pitchFamily="34" charset="-120"/>
            </a:endParaRPr>
          </a:p>
        </p:txBody>
      </p:sp>
      <p:sp>
        <p:nvSpPr>
          <p:cNvPr id="23568" name="矩形 2"/>
          <p:cNvSpPr>
            <a:spLocks noChangeArrowheads="1"/>
          </p:cNvSpPr>
          <p:nvPr/>
        </p:nvSpPr>
        <p:spPr bwMode="auto">
          <a:xfrm>
            <a:off x="249238" y="4103688"/>
            <a:ext cx="4572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800">
                <a:solidFill>
                  <a:srgbClr val="C00000"/>
                </a:solidFill>
                <a:latin typeface="微軟正黑體" panose="020B0604030504040204" pitchFamily="34" charset="-120"/>
                <a:ea typeface="微軟正黑體" panose="020B0604030504040204" pitchFamily="34" charset="-120"/>
              </a:rPr>
              <a:t>與十二年國教的關係：</a:t>
            </a:r>
            <a:r>
              <a:rPr lang="zh-TW" altLang="en-US" sz="1800">
                <a:latin typeface="微軟正黑體" panose="020B0604030504040204" pitchFamily="34" charset="-120"/>
                <a:ea typeface="微軟正黑體" panose="020B0604030504040204" pitchFamily="34" charset="-120"/>
              </a:rPr>
              <a:t>每一位接受十二年國民基本教育的學生，所應具備的基本且共同的素養。</a:t>
            </a:r>
            <a:endParaRPr lang="en-US" altLang="zh-TW" sz="180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endParaRPr lang="en-US" altLang="zh-TW" sz="1800">
              <a:solidFill>
                <a:srgbClr val="0000CC"/>
              </a:solidFill>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r>
              <a:rPr lang="zh-TW" altLang="en-US" sz="1800">
                <a:solidFill>
                  <a:srgbClr val="C00000"/>
                </a:solidFill>
                <a:latin typeface="微軟正黑體" panose="020B0604030504040204" pitchFamily="34" charset="-120"/>
                <a:ea typeface="微軟正黑體" panose="020B0604030504040204" pitchFamily="34" charset="-120"/>
              </a:rPr>
              <a:t>在總綱與領綱中的功能：</a:t>
            </a:r>
            <a:r>
              <a:rPr lang="zh-TW" altLang="en-US" sz="1800">
                <a:latin typeface="微軟正黑體" panose="020B0604030504040204" pitchFamily="34" charset="-120"/>
                <a:ea typeface="微軟正黑體" panose="020B0604030504040204" pitchFamily="34" charset="-120"/>
              </a:rPr>
              <a:t>強化各教育階段、課程總綱與領域</a:t>
            </a:r>
            <a:r>
              <a:rPr lang="en-US" altLang="zh-TW" sz="1800">
                <a:latin typeface="微軟正黑體" panose="020B0604030504040204" pitchFamily="34" charset="-120"/>
                <a:ea typeface="微軟正黑體" panose="020B0604030504040204" pitchFamily="34" charset="-120"/>
              </a:rPr>
              <a:t>/</a:t>
            </a:r>
            <a:r>
              <a:rPr lang="zh-TW" altLang="en-US" sz="1800">
                <a:latin typeface="微軟正黑體" panose="020B0604030504040204" pitchFamily="34" charset="-120"/>
                <a:ea typeface="微軟正黑體" panose="020B0604030504040204" pitchFamily="34" charset="-120"/>
              </a:rPr>
              <a:t>科目之間的</a:t>
            </a:r>
            <a:r>
              <a:rPr lang="zh-TW" altLang="en-US" sz="1800" b="1">
                <a:latin typeface="微軟正黑體" panose="020B0604030504040204" pitchFamily="34" charset="-120"/>
                <a:ea typeface="微軟正黑體" panose="020B0604030504040204" pitchFamily="34" charset="-120"/>
              </a:rPr>
              <a:t>連貫</a:t>
            </a:r>
            <a:r>
              <a:rPr lang="zh-TW" altLang="en-US" sz="1800">
                <a:latin typeface="微軟正黑體" panose="020B0604030504040204" pitchFamily="34" charset="-120"/>
                <a:ea typeface="微軟正黑體" panose="020B0604030504040204" pitchFamily="34" charset="-120"/>
              </a:rPr>
              <a:t>，以及各領域</a:t>
            </a:r>
            <a:r>
              <a:rPr lang="en-US" altLang="zh-TW" sz="1800">
                <a:latin typeface="微軟正黑體" panose="020B0604030504040204" pitchFamily="34" charset="-120"/>
                <a:ea typeface="微軟正黑體" panose="020B0604030504040204" pitchFamily="34" charset="-120"/>
              </a:rPr>
              <a:t>/</a:t>
            </a:r>
            <a:r>
              <a:rPr lang="zh-TW" altLang="en-US" sz="1800">
                <a:latin typeface="微軟正黑體" panose="020B0604030504040204" pitchFamily="34" charset="-120"/>
                <a:ea typeface="微軟正黑體" panose="020B0604030504040204" pitchFamily="34" charset="-120"/>
              </a:rPr>
              <a:t>科目彼此之間的</a:t>
            </a:r>
            <a:r>
              <a:rPr lang="zh-TW" altLang="en-US" sz="1800" b="1">
                <a:latin typeface="微軟正黑體" panose="020B0604030504040204" pitchFamily="34" charset="-120"/>
                <a:ea typeface="微軟正黑體" panose="020B0604030504040204" pitchFamily="34" charset="-120"/>
              </a:rPr>
              <a:t>統整</a:t>
            </a:r>
            <a:r>
              <a:rPr lang="zh-TW" altLang="en-US" sz="1800">
                <a:latin typeface="微軟正黑體" panose="020B0604030504040204" pitchFamily="34" charset="-120"/>
                <a:ea typeface="微軟正黑體" panose="020B0604030504040204" pitchFamily="34" charset="-120"/>
              </a:rPr>
              <a:t>。</a:t>
            </a:r>
            <a:endParaRPr lang="en-US" altLang="zh-TW" sz="1800">
              <a:latin typeface="微軟正黑體" panose="020B0604030504040204" pitchFamily="34" charset="-120"/>
              <a:ea typeface="微軟正黑體" panose="020B0604030504040204" pitchFamily="34" charset="-120"/>
            </a:endParaRPr>
          </a:p>
        </p:txBody>
      </p:sp>
      <p:sp>
        <p:nvSpPr>
          <p:cNvPr id="23569" name="投影片編號版面配置區 3"/>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34FE3B84-F0E0-4330-AFC1-3D682B3F88B3}" type="slidenum">
              <a:rPr lang="zh-TW" altLang="en-US" sz="1200" smtClean="0">
                <a:solidFill>
                  <a:srgbClr val="898989"/>
                </a:solidFill>
              </a:rPr>
              <a:pPr>
                <a:lnSpc>
                  <a:spcPct val="100000"/>
                </a:lnSpc>
                <a:spcBef>
                  <a:spcPct val="0"/>
                </a:spcBef>
                <a:buFontTx/>
                <a:buNone/>
              </a:pPr>
              <a:t>7</a:t>
            </a:fld>
            <a:endParaRPr lang="zh-TW" altLang="en-US" sz="1200" smtClean="0">
              <a:solidFill>
                <a:srgbClr val="898989"/>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矩形 7"/>
          <p:cNvSpPr>
            <a:spLocks noChangeArrowheads="1"/>
          </p:cNvSpPr>
          <p:nvPr/>
        </p:nvSpPr>
        <p:spPr bwMode="auto">
          <a:xfrm>
            <a:off x="179388" y="1343025"/>
            <a:ext cx="8866187"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50000"/>
              </a:lnSpc>
              <a:spcBef>
                <a:spcPct val="0"/>
              </a:spcBef>
              <a:buFontTx/>
              <a:buNone/>
            </a:pPr>
            <a:r>
              <a:rPr lang="zh-TW" altLang="en-US">
                <a:latin typeface="微軟正黑體" panose="020B0604030504040204" pitchFamily="34" charset="-120"/>
                <a:ea typeface="微軟正黑體" panose="020B0604030504040204" pitchFamily="34" charset="-120"/>
              </a:rPr>
              <a:t>核心素養強調培養以人為本的「終身學習者」，包括：</a:t>
            </a:r>
            <a:endParaRPr lang="zh-TW" altLang="en-US" sz="1800">
              <a:latin typeface="微軟正黑體" panose="020B0604030504040204" pitchFamily="34" charset="-120"/>
              <a:ea typeface="微軟正黑體" panose="020B0604030504040204" pitchFamily="34" charset="-120"/>
            </a:endParaRPr>
          </a:p>
        </p:txBody>
      </p:sp>
      <p:pic>
        <p:nvPicPr>
          <p:cNvPr id="25603" name="圖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9810" y="3398836"/>
            <a:ext cx="1912937" cy="191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圖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82667" y="2782094"/>
            <a:ext cx="1912938" cy="191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05" name="群組 10"/>
          <p:cNvGrpSpPr>
            <a:grpSpLocks/>
          </p:cNvGrpSpPr>
          <p:nvPr/>
        </p:nvGrpSpPr>
        <p:grpSpPr bwMode="auto">
          <a:xfrm>
            <a:off x="6214534" y="2057782"/>
            <a:ext cx="1911350" cy="1912938"/>
            <a:chOff x="6185509" y="1914145"/>
            <a:chExt cx="1912212" cy="1912212"/>
          </a:xfrm>
        </p:grpSpPr>
        <p:grpSp>
          <p:nvGrpSpPr>
            <p:cNvPr id="25616" name="群組 6"/>
            <p:cNvGrpSpPr>
              <a:grpSpLocks/>
            </p:cNvGrpSpPr>
            <p:nvPr/>
          </p:nvGrpSpPr>
          <p:grpSpPr bwMode="auto">
            <a:xfrm>
              <a:off x="6185509" y="1914145"/>
              <a:ext cx="1912212" cy="1912212"/>
              <a:chOff x="6185509" y="1914145"/>
              <a:chExt cx="1912212" cy="1912212"/>
            </a:xfrm>
          </p:grpSpPr>
          <p:pic>
            <p:nvPicPr>
              <p:cNvPr id="25618" name="圖片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85509" y="1914145"/>
                <a:ext cx="1912212" cy="191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6730268" y="2231525"/>
                <a:ext cx="1060928" cy="1121937"/>
              </a:xfrm>
              <a:prstGeom prst="rect">
                <a:avLst/>
              </a:prstGeom>
              <a:solidFill>
                <a:srgbClr val="4F5D73"/>
              </a:solidFill>
              <a:ln w="76200">
                <a:solidFill>
                  <a:srgbClr val="4F5D7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9" name="矩形 8"/>
              <p:cNvSpPr/>
              <p:nvPr/>
            </p:nvSpPr>
            <p:spPr>
              <a:xfrm>
                <a:off x="6423741" y="2309283"/>
                <a:ext cx="1059341" cy="1121936"/>
              </a:xfrm>
              <a:prstGeom prst="rect">
                <a:avLst/>
              </a:prstGeom>
              <a:solidFill>
                <a:srgbClr val="4F5D73"/>
              </a:solidFill>
              <a:ln w="76200">
                <a:solidFill>
                  <a:srgbClr val="4F5D7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0" name="矩形 9"/>
              <p:cNvSpPr/>
              <p:nvPr/>
            </p:nvSpPr>
            <p:spPr>
              <a:xfrm>
                <a:off x="6576210" y="2380693"/>
                <a:ext cx="1060928" cy="1121937"/>
              </a:xfrm>
              <a:prstGeom prst="rect">
                <a:avLst/>
              </a:prstGeom>
              <a:solidFill>
                <a:srgbClr val="4F5D73"/>
              </a:solidFill>
              <a:ln w="76200">
                <a:solidFill>
                  <a:srgbClr val="4F5D7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grpSp>
        <p:pic>
          <p:nvPicPr>
            <p:cNvPr id="25617" name="圖片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28916" y="2057552"/>
              <a:ext cx="1625397" cy="1625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606" name="矩形 11"/>
          <p:cNvSpPr>
            <a:spLocks noChangeArrowheads="1"/>
          </p:cNvSpPr>
          <p:nvPr/>
        </p:nvSpPr>
        <p:spPr bwMode="auto">
          <a:xfrm>
            <a:off x="564357" y="5311774"/>
            <a:ext cx="1966912" cy="65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50000"/>
              </a:lnSpc>
              <a:spcBef>
                <a:spcPct val="0"/>
              </a:spcBef>
              <a:buFontTx/>
              <a:buNone/>
            </a:pPr>
            <a:r>
              <a:rPr lang="zh-TW" altLang="en-US" b="1" dirty="0" smtClean="0">
                <a:solidFill>
                  <a:srgbClr val="FF0066"/>
                </a:solidFill>
                <a:latin typeface="微軟正黑體" panose="020B0604030504040204" pitchFamily="34" charset="-120"/>
                <a:ea typeface="微軟正黑體" panose="020B0604030504040204" pitchFamily="34" charset="-120"/>
              </a:rPr>
              <a:t>自主</a:t>
            </a:r>
            <a:r>
              <a:rPr lang="zh-TW" altLang="en-US" b="1" dirty="0">
                <a:solidFill>
                  <a:srgbClr val="FF0066"/>
                </a:solidFill>
                <a:latin typeface="微軟正黑體" panose="020B0604030504040204" pitchFamily="34" charset="-120"/>
                <a:ea typeface="微軟正黑體" panose="020B0604030504040204" pitchFamily="34" charset="-120"/>
              </a:rPr>
              <a:t>行動</a:t>
            </a:r>
            <a:endParaRPr lang="zh-TW" altLang="en-US" sz="1800" b="1" dirty="0">
              <a:solidFill>
                <a:srgbClr val="FF0066"/>
              </a:solidFill>
              <a:latin typeface="微軟正黑體" panose="020B0604030504040204" pitchFamily="34" charset="-120"/>
              <a:ea typeface="微軟正黑體" panose="020B0604030504040204" pitchFamily="34" charset="-120"/>
            </a:endParaRPr>
          </a:p>
        </p:txBody>
      </p:sp>
      <p:sp>
        <p:nvSpPr>
          <p:cNvPr id="25607" name="矩形 12"/>
          <p:cNvSpPr>
            <a:spLocks noChangeArrowheads="1"/>
          </p:cNvSpPr>
          <p:nvPr/>
        </p:nvSpPr>
        <p:spPr bwMode="auto">
          <a:xfrm>
            <a:off x="3628231" y="4695032"/>
            <a:ext cx="1968500" cy="65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50000"/>
              </a:lnSpc>
              <a:spcBef>
                <a:spcPct val="0"/>
              </a:spcBef>
              <a:buFontTx/>
              <a:buNone/>
            </a:pPr>
            <a:r>
              <a:rPr lang="zh-TW" altLang="en-US" b="1" dirty="0" smtClean="0">
                <a:solidFill>
                  <a:schemeClr val="accent4">
                    <a:lumMod val="50000"/>
                  </a:schemeClr>
                </a:solidFill>
                <a:latin typeface="微軟正黑體" panose="020B0604030504040204" pitchFamily="34" charset="-120"/>
                <a:ea typeface="微軟正黑體" panose="020B0604030504040204" pitchFamily="34" charset="-120"/>
              </a:rPr>
              <a:t>溝通</a:t>
            </a:r>
            <a:r>
              <a:rPr lang="zh-TW" altLang="en-US" b="1" dirty="0">
                <a:solidFill>
                  <a:schemeClr val="accent4">
                    <a:lumMod val="50000"/>
                  </a:schemeClr>
                </a:solidFill>
                <a:latin typeface="微軟正黑體" panose="020B0604030504040204" pitchFamily="34" charset="-120"/>
                <a:ea typeface="微軟正黑體" panose="020B0604030504040204" pitchFamily="34" charset="-120"/>
              </a:rPr>
              <a:t>互動</a:t>
            </a:r>
            <a:endParaRPr lang="zh-TW" altLang="en-US" sz="1800" b="1" dirty="0">
              <a:solidFill>
                <a:schemeClr val="accent4">
                  <a:lumMod val="50000"/>
                </a:schemeClr>
              </a:solidFill>
              <a:latin typeface="微軟正黑體" panose="020B0604030504040204" pitchFamily="34" charset="-120"/>
              <a:ea typeface="微軟正黑體" panose="020B0604030504040204" pitchFamily="34" charset="-120"/>
            </a:endParaRPr>
          </a:p>
        </p:txBody>
      </p:sp>
      <p:sp>
        <p:nvSpPr>
          <p:cNvPr id="25608" name="矩形 13"/>
          <p:cNvSpPr>
            <a:spLocks noChangeArrowheads="1"/>
          </p:cNvSpPr>
          <p:nvPr/>
        </p:nvSpPr>
        <p:spPr bwMode="auto">
          <a:xfrm>
            <a:off x="6501932" y="3970718"/>
            <a:ext cx="1968500" cy="65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50000"/>
              </a:lnSpc>
              <a:spcBef>
                <a:spcPct val="0"/>
              </a:spcBef>
              <a:buFontTx/>
              <a:buNone/>
            </a:pPr>
            <a:r>
              <a:rPr lang="zh-TW" altLang="en-US" b="1" dirty="0" smtClean="0">
                <a:solidFill>
                  <a:schemeClr val="accent6">
                    <a:lumMod val="75000"/>
                  </a:schemeClr>
                </a:solidFill>
                <a:latin typeface="微軟正黑體" panose="020B0604030504040204" pitchFamily="34" charset="-120"/>
                <a:ea typeface="微軟正黑體" panose="020B0604030504040204" pitchFamily="34" charset="-120"/>
              </a:rPr>
              <a:t>社會</a:t>
            </a:r>
            <a:r>
              <a:rPr lang="zh-TW" altLang="en-US" b="1" dirty="0">
                <a:solidFill>
                  <a:schemeClr val="accent6">
                    <a:lumMod val="75000"/>
                  </a:schemeClr>
                </a:solidFill>
                <a:latin typeface="微軟正黑體" panose="020B0604030504040204" pitchFamily="34" charset="-120"/>
                <a:ea typeface="微軟正黑體" panose="020B0604030504040204" pitchFamily="34" charset="-120"/>
              </a:rPr>
              <a:t>參與</a:t>
            </a:r>
            <a:endParaRPr lang="zh-TW" altLang="en-US" sz="1800" b="1" dirty="0">
              <a:solidFill>
                <a:schemeClr val="accent6">
                  <a:lumMod val="75000"/>
                </a:schemeClr>
              </a:solidFill>
              <a:latin typeface="微軟正黑體" panose="020B0604030504040204" pitchFamily="34" charset="-120"/>
              <a:ea typeface="微軟正黑體" panose="020B0604030504040204" pitchFamily="34" charset="-120"/>
            </a:endParaRPr>
          </a:p>
        </p:txBody>
      </p:sp>
      <p:pic>
        <p:nvPicPr>
          <p:cNvPr id="25609" name="圖片 14"/>
          <p:cNvPicPr>
            <a:picLocks noChangeAspect="1"/>
          </p:cNvPicPr>
          <p:nvPr/>
        </p:nvPicPr>
        <p:blipFill>
          <a:blip r:embed="rId6">
            <a:extLst>
              <a:ext uri="{28A0092B-C50C-407E-A947-70E740481C1C}">
                <a14:useLocalDpi xmlns:a14="http://schemas.microsoft.com/office/drawing/2010/main" val="0"/>
              </a:ext>
            </a:extLst>
          </a:blip>
          <a:srcRect l="2811" t="11015" r="73772" b="78975"/>
          <a:stretch>
            <a:fillRect/>
          </a:stretch>
        </p:blipFill>
        <p:spPr bwMode="auto">
          <a:xfrm>
            <a:off x="157163" y="6388100"/>
            <a:ext cx="1219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圖片 15"/>
          <p:cNvPicPr>
            <a:picLocks noChangeAspect="1"/>
          </p:cNvPicPr>
          <p:nvPr/>
        </p:nvPicPr>
        <p:blipFill>
          <a:blip r:embed="rId6">
            <a:extLst>
              <a:ext uri="{28A0092B-C50C-407E-A947-70E740481C1C}">
                <a14:useLocalDpi xmlns:a14="http://schemas.microsoft.com/office/drawing/2010/main" val="0"/>
              </a:ext>
            </a:extLst>
          </a:blip>
          <a:srcRect l="35948" t="11681" r="43912" b="78810"/>
          <a:stretch>
            <a:fillRect/>
          </a:stretch>
        </p:blipFill>
        <p:spPr bwMode="auto">
          <a:xfrm>
            <a:off x="1547813" y="6388100"/>
            <a:ext cx="104933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1" name="圖片 16"/>
          <p:cNvPicPr>
            <a:picLocks noChangeAspect="1"/>
          </p:cNvPicPr>
          <p:nvPr/>
        </p:nvPicPr>
        <p:blipFill>
          <a:blip r:embed="rId6">
            <a:extLst>
              <a:ext uri="{28A0092B-C50C-407E-A947-70E740481C1C}">
                <a14:useLocalDpi xmlns:a14="http://schemas.microsoft.com/office/drawing/2010/main" val="0"/>
              </a:ext>
            </a:extLst>
          </a:blip>
          <a:srcRect l="68138" t="11253" r="5399" b="79237"/>
          <a:stretch>
            <a:fillRect/>
          </a:stretch>
        </p:blipFill>
        <p:spPr bwMode="auto">
          <a:xfrm>
            <a:off x="2770188" y="6381750"/>
            <a:ext cx="1376362"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標題 1"/>
          <p:cNvSpPr txBox="1">
            <a:spLocks/>
          </p:cNvSpPr>
          <p:nvPr/>
        </p:nvSpPr>
        <p:spPr>
          <a:xfrm>
            <a:off x="179388" y="209550"/>
            <a:ext cx="4970462" cy="71913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defRPr/>
            </a:pPr>
            <a:r>
              <a:rPr lang="zh-TW" altLang="en-US"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核心素養</a:t>
            </a:r>
            <a:r>
              <a:rPr lang="en-US" altLang="zh-TW"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三面九項</a:t>
            </a:r>
          </a:p>
        </p:txBody>
      </p:sp>
      <p:cxnSp>
        <p:nvCxnSpPr>
          <p:cNvPr id="19" name="直線接點 18"/>
          <p:cNvCxnSpPr/>
          <p:nvPr/>
        </p:nvCxnSpPr>
        <p:spPr>
          <a:xfrm>
            <a:off x="0" y="928688"/>
            <a:ext cx="5194300" cy="0"/>
          </a:xfrm>
          <a:prstGeom prst="line">
            <a:avLst/>
          </a:prstGeom>
          <a:ln w="57150">
            <a:solidFill>
              <a:srgbClr val="76C2AF"/>
            </a:solidFill>
            <a:prstDash val="solid"/>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a:off x="158750" y="1089025"/>
            <a:ext cx="5205413" cy="0"/>
          </a:xfrm>
          <a:prstGeom prst="line">
            <a:avLst/>
          </a:prstGeom>
          <a:ln w="57150">
            <a:solidFill>
              <a:schemeClr val="accent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25615" name="投影片編號版面配置區 20"/>
          <p:cNvSpPr>
            <a:spLocks noGrp="1"/>
          </p:cNvSpPr>
          <p:nvPr>
            <p:ph type="sldNum" sz="quarter" idx="12"/>
          </p:nvPr>
        </p:nvSpPr>
        <p:spPr bwMode="auto">
          <a:xfrm>
            <a:off x="7086600" y="6484938"/>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1DB3839D-E7FA-4C8A-8132-15A8B710F77A}" type="slidenum">
              <a:rPr lang="zh-TW" altLang="en-US" sz="1200" smtClean="0">
                <a:solidFill>
                  <a:srgbClr val="898989"/>
                </a:solidFill>
              </a:rPr>
              <a:pPr>
                <a:lnSpc>
                  <a:spcPct val="100000"/>
                </a:lnSpc>
                <a:spcBef>
                  <a:spcPct val="0"/>
                </a:spcBef>
                <a:buFontTx/>
                <a:buNone/>
              </a:pPr>
              <a:t>8</a:t>
            </a:fld>
            <a:endParaRPr lang="zh-TW" altLang="en-US" sz="1200" smtClean="0">
              <a:solidFill>
                <a:srgbClr val="898989"/>
              </a:solidFill>
            </a:endParaRP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p:cNvSpPr>
            <a:spLocks noGrp="1"/>
          </p:cNvSpPr>
          <p:nvPr>
            <p:ph type="title"/>
          </p:nvPr>
        </p:nvSpPr>
        <p:spPr>
          <a:xfrm>
            <a:off x="352425" y="17463"/>
            <a:ext cx="2647950" cy="996950"/>
          </a:xfrm>
        </p:spPr>
        <p:txBody>
          <a:bodyPr rtlCol="0">
            <a:normAutofit/>
          </a:bodyPr>
          <a:lstStyle/>
          <a:p>
            <a:pPr eaLnBrk="1" fontAlgn="auto" hangingPunct="1">
              <a:spcAft>
                <a:spcPts val="0"/>
              </a:spcAft>
              <a:defRPr/>
            </a:pPr>
            <a:r>
              <a:rPr lang="zh-TW" altLang="en-US"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核心素養</a:t>
            </a:r>
          </a:p>
        </p:txBody>
      </p:sp>
      <p:cxnSp>
        <p:nvCxnSpPr>
          <p:cNvPr id="7" name="直線接點 6"/>
          <p:cNvCxnSpPr/>
          <p:nvPr/>
        </p:nvCxnSpPr>
        <p:spPr>
          <a:xfrm>
            <a:off x="0" y="976313"/>
            <a:ext cx="3162300" cy="0"/>
          </a:xfrm>
          <a:prstGeom prst="line">
            <a:avLst/>
          </a:prstGeom>
          <a:ln w="57150">
            <a:solidFill>
              <a:srgbClr val="76C2AF"/>
            </a:solidFill>
            <a:prstDash val="solid"/>
          </a:ln>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a:xfrm>
            <a:off x="158750" y="1089025"/>
            <a:ext cx="3162300" cy="0"/>
          </a:xfrm>
          <a:prstGeom prst="line">
            <a:avLst/>
          </a:prstGeom>
          <a:ln w="57150">
            <a:solidFill>
              <a:schemeClr val="accent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26629" name="群組 4"/>
          <p:cNvGrpSpPr>
            <a:grpSpLocks/>
          </p:cNvGrpSpPr>
          <p:nvPr/>
        </p:nvGrpSpPr>
        <p:grpSpPr bwMode="auto">
          <a:xfrm>
            <a:off x="1881188" y="17463"/>
            <a:ext cx="8007350" cy="6340475"/>
            <a:chOff x="1460660" y="229374"/>
            <a:chExt cx="8006723" cy="6340361"/>
          </a:xfrm>
        </p:grpSpPr>
        <p:grpSp>
          <p:nvGrpSpPr>
            <p:cNvPr id="26639" name="群組 41"/>
            <p:cNvGrpSpPr>
              <a:grpSpLocks/>
            </p:cNvGrpSpPr>
            <p:nvPr/>
          </p:nvGrpSpPr>
          <p:grpSpPr bwMode="auto">
            <a:xfrm>
              <a:off x="1460660" y="774395"/>
              <a:ext cx="8006723" cy="5352869"/>
              <a:chOff x="596502" y="1126087"/>
              <a:chExt cx="8006723" cy="5352869"/>
            </a:xfrm>
          </p:grpSpPr>
          <p:graphicFrame>
            <p:nvGraphicFramePr>
              <p:cNvPr id="26675" name="圖表 14"/>
              <p:cNvGraphicFramePr>
                <a:graphicFrameLocks/>
              </p:cNvGraphicFramePr>
              <p:nvPr/>
            </p:nvGraphicFramePr>
            <p:xfrm>
              <a:off x="545702" y="1075287"/>
              <a:ext cx="8108323" cy="5454469"/>
            </p:xfrm>
            <a:graphic>
              <a:graphicData uri="http://schemas.openxmlformats.org/presentationml/2006/ole">
                <mc:AlternateContent xmlns:mc="http://schemas.openxmlformats.org/markup-compatibility/2006">
                  <mc:Choice xmlns:v="urn:schemas-microsoft-com:vml" Requires="v">
                    <p:oleObj spid="_x0000_s26921" name="圖表" r:id="rId4" imgW="8114479" imgH="5456393" progId="Excel.Chart.8">
                      <p:embed/>
                    </p:oleObj>
                  </mc:Choice>
                  <mc:Fallback>
                    <p:oleObj name="圖表" r:id="rId4" imgW="8114479" imgH="5456393" progId="Excel.Chart.8">
                      <p:embed/>
                      <p:pic>
                        <p:nvPicPr>
                          <p:cNvPr id="0" name="圖表 1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5702" y="1075287"/>
                            <a:ext cx="8108323" cy="5454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676" name="文字方塊 19"/>
              <p:cNvSpPr txBox="1">
                <a:spLocks noChangeArrowheads="1"/>
              </p:cNvSpPr>
              <p:nvPr/>
            </p:nvSpPr>
            <p:spPr bwMode="auto">
              <a:xfrm>
                <a:off x="2286177" y="2419435"/>
                <a:ext cx="97565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系統思考</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與</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解決問題</a:t>
                </a:r>
              </a:p>
            </p:txBody>
          </p:sp>
          <p:sp>
            <p:nvSpPr>
              <p:cNvPr id="26677" name="文字方塊 20"/>
              <p:cNvSpPr txBox="1">
                <a:spLocks noChangeArrowheads="1"/>
              </p:cNvSpPr>
              <p:nvPr/>
            </p:nvSpPr>
            <p:spPr bwMode="auto">
              <a:xfrm>
                <a:off x="3414543" y="1509951"/>
                <a:ext cx="97565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規劃執行</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與</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創新應變</a:t>
                </a:r>
              </a:p>
            </p:txBody>
          </p:sp>
          <p:sp>
            <p:nvSpPr>
              <p:cNvPr id="26678" name="文字方塊 21"/>
              <p:cNvSpPr txBox="1">
                <a:spLocks noChangeArrowheads="1"/>
              </p:cNvSpPr>
              <p:nvPr/>
            </p:nvSpPr>
            <p:spPr bwMode="auto">
              <a:xfrm>
                <a:off x="4776705" y="1509951"/>
                <a:ext cx="97565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符號運用</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與</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溝通表達</a:t>
                </a:r>
              </a:p>
            </p:txBody>
          </p:sp>
          <p:sp>
            <p:nvSpPr>
              <p:cNvPr id="26679" name="文字方塊 22"/>
              <p:cNvSpPr txBox="1">
                <a:spLocks noChangeArrowheads="1"/>
              </p:cNvSpPr>
              <p:nvPr/>
            </p:nvSpPr>
            <p:spPr bwMode="auto">
              <a:xfrm>
                <a:off x="5937892" y="2419435"/>
                <a:ext cx="97565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科技資訊</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與</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媒體素養</a:t>
                </a:r>
              </a:p>
            </p:txBody>
          </p:sp>
          <p:sp>
            <p:nvSpPr>
              <p:cNvPr id="26680" name="文字方塊 23"/>
              <p:cNvSpPr txBox="1">
                <a:spLocks noChangeArrowheads="1"/>
              </p:cNvSpPr>
              <p:nvPr/>
            </p:nvSpPr>
            <p:spPr bwMode="auto">
              <a:xfrm>
                <a:off x="6115842" y="3802520"/>
                <a:ext cx="97565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藝術涵養</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與</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美感素養</a:t>
                </a:r>
              </a:p>
            </p:txBody>
          </p:sp>
          <p:sp>
            <p:nvSpPr>
              <p:cNvPr id="26681" name="文字方塊 24"/>
              <p:cNvSpPr txBox="1">
                <a:spLocks noChangeArrowheads="1"/>
              </p:cNvSpPr>
              <p:nvPr/>
            </p:nvSpPr>
            <p:spPr bwMode="auto">
              <a:xfrm>
                <a:off x="5450064" y="5018206"/>
                <a:ext cx="97565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道德實踐</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與</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公民意識</a:t>
                </a:r>
              </a:p>
            </p:txBody>
          </p:sp>
          <p:sp>
            <p:nvSpPr>
              <p:cNvPr id="26682" name="文字方塊 25"/>
              <p:cNvSpPr txBox="1">
                <a:spLocks noChangeArrowheads="1"/>
              </p:cNvSpPr>
              <p:nvPr/>
            </p:nvSpPr>
            <p:spPr bwMode="auto">
              <a:xfrm>
                <a:off x="4115712" y="5485969"/>
                <a:ext cx="97565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人際關係</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與</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團隊合作</a:t>
                </a:r>
              </a:p>
            </p:txBody>
          </p:sp>
          <p:sp>
            <p:nvSpPr>
              <p:cNvPr id="26683" name="文字方塊 26"/>
              <p:cNvSpPr txBox="1">
                <a:spLocks noChangeArrowheads="1"/>
              </p:cNvSpPr>
              <p:nvPr/>
            </p:nvSpPr>
            <p:spPr bwMode="auto">
              <a:xfrm>
                <a:off x="2781360" y="5018206"/>
                <a:ext cx="97565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多元文化</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與</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國際理解</a:t>
                </a:r>
              </a:p>
            </p:txBody>
          </p:sp>
          <p:sp>
            <p:nvSpPr>
              <p:cNvPr id="26684" name="文字方塊 27"/>
              <p:cNvSpPr txBox="1">
                <a:spLocks noChangeArrowheads="1"/>
              </p:cNvSpPr>
              <p:nvPr/>
            </p:nvSpPr>
            <p:spPr bwMode="auto">
              <a:xfrm>
                <a:off x="2062015" y="3822033"/>
                <a:ext cx="97565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身心素質</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與</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自我精進</a:t>
                </a:r>
              </a:p>
            </p:txBody>
          </p:sp>
        </p:grpSp>
        <p:grpSp>
          <p:nvGrpSpPr>
            <p:cNvPr id="26640" name="群組 42"/>
            <p:cNvGrpSpPr>
              <a:grpSpLocks/>
            </p:cNvGrpSpPr>
            <p:nvPr/>
          </p:nvGrpSpPr>
          <p:grpSpPr bwMode="auto">
            <a:xfrm>
              <a:off x="3317166" y="1699245"/>
              <a:ext cx="4293707" cy="3522829"/>
              <a:chOff x="7651353" y="3535609"/>
              <a:chExt cx="4293707" cy="3522829"/>
            </a:xfrm>
          </p:grpSpPr>
          <p:graphicFrame>
            <p:nvGraphicFramePr>
              <p:cNvPr id="26662" name="圖表 18"/>
              <p:cNvGraphicFramePr>
                <a:graphicFrameLocks/>
              </p:cNvGraphicFramePr>
              <p:nvPr/>
            </p:nvGraphicFramePr>
            <p:xfrm>
              <a:off x="7600553" y="3484809"/>
              <a:ext cx="4395307" cy="3624429"/>
            </p:xfrm>
            <a:graphic>
              <a:graphicData uri="http://schemas.openxmlformats.org/presentationml/2006/ole">
                <mc:AlternateContent xmlns:mc="http://schemas.openxmlformats.org/markup-compatibility/2006">
                  <mc:Choice xmlns:v="urn:schemas-microsoft-com:vml" Requires="v">
                    <p:oleObj spid="_x0000_s26922" name="圖表" r:id="rId6" imgW="4401693" imgH="3633531" progId="Excel.Chart.8">
                      <p:embed/>
                    </p:oleObj>
                  </mc:Choice>
                  <mc:Fallback>
                    <p:oleObj name="圖表" r:id="rId6" imgW="4401693" imgH="3633531" progId="Excel.Chart.8">
                      <p:embed/>
                      <p:pic>
                        <p:nvPicPr>
                          <p:cNvPr id="0" name="圖表 18"/>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00553" y="3484809"/>
                            <a:ext cx="4395307" cy="3624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 name="文字方塊 28"/>
              <p:cNvSpPr txBox="1"/>
              <p:nvPr/>
            </p:nvSpPr>
            <p:spPr>
              <a:xfrm>
                <a:off x="8348934" y="5283543"/>
                <a:ext cx="439704" cy="338132"/>
              </a:xfrm>
              <a:prstGeom prst="rect">
                <a:avLst/>
              </a:prstGeom>
              <a:noFill/>
            </p:spPr>
            <p:txBody>
              <a:bodyPr>
                <a:spAutoFit/>
              </a:bodyPr>
              <a:lstStyle/>
              <a:p>
                <a:pPr algn="ctr" eaLnBrk="1" fontAlgn="auto" hangingPunct="1">
                  <a:spcBef>
                    <a:spcPts val="0"/>
                  </a:spcBef>
                  <a:spcAft>
                    <a:spcPts val="0"/>
                  </a:spcAft>
                  <a:defRPr/>
                </a:pPr>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自</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30" name="文字方塊 29"/>
              <p:cNvSpPr txBox="1"/>
              <p:nvPr/>
            </p:nvSpPr>
            <p:spPr>
              <a:xfrm>
                <a:off x="8421954" y="4751740"/>
                <a:ext cx="438116" cy="338131"/>
              </a:xfrm>
              <a:prstGeom prst="rect">
                <a:avLst/>
              </a:prstGeom>
              <a:noFill/>
            </p:spPr>
            <p:txBody>
              <a:bodyPr>
                <a:spAutoFit/>
              </a:bodyPr>
              <a:lstStyle/>
              <a:p>
                <a:pPr algn="ctr" eaLnBrk="1" fontAlgn="auto" hangingPunct="1">
                  <a:spcBef>
                    <a:spcPts val="0"/>
                  </a:spcBef>
                  <a:spcAft>
                    <a:spcPts val="0"/>
                  </a:spcAft>
                  <a:defRPr/>
                </a:pPr>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主</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31" name="文字方塊 30"/>
              <p:cNvSpPr txBox="1"/>
              <p:nvPr/>
            </p:nvSpPr>
            <p:spPr>
              <a:xfrm>
                <a:off x="8685458" y="4283436"/>
                <a:ext cx="438116" cy="338132"/>
              </a:xfrm>
              <a:prstGeom prst="rect">
                <a:avLst/>
              </a:prstGeom>
              <a:noFill/>
            </p:spPr>
            <p:txBody>
              <a:bodyPr>
                <a:spAutoFit/>
              </a:bodyPr>
              <a:lstStyle/>
              <a:p>
                <a:pPr algn="ctr" eaLnBrk="1" fontAlgn="auto" hangingPunct="1">
                  <a:spcBef>
                    <a:spcPts val="0"/>
                  </a:spcBef>
                  <a:spcAft>
                    <a:spcPts val="0"/>
                  </a:spcAft>
                  <a:defRPr/>
                </a:pPr>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行</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32" name="文字方塊 31"/>
              <p:cNvSpPr txBox="1"/>
              <p:nvPr/>
            </p:nvSpPr>
            <p:spPr>
              <a:xfrm>
                <a:off x="9156909" y="3958004"/>
                <a:ext cx="438116" cy="338131"/>
              </a:xfrm>
              <a:prstGeom prst="rect">
                <a:avLst/>
              </a:prstGeom>
              <a:noFill/>
            </p:spPr>
            <p:txBody>
              <a:bodyPr>
                <a:spAutoFit/>
              </a:bodyPr>
              <a:lstStyle/>
              <a:p>
                <a:pPr algn="ctr" eaLnBrk="1" fontAlgn="auto" hangingPunct="1">
                  <a:spcBef>
                    <a:spcPts val="0"/>
                  </a:spcBef>
                  <a:spcAft>
                    <a:spcPts val="0"/>
                  </a:spcAft>
                  <a:defRPr/>
                </a:pPr>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動</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33" name="文字方塊 32"/>
              <p:cNvSpPr txBox="1"/>
              <p:nvPr/>
            </p:nvSpPr>
            <p:spPr>
              <a:xfrm>
                <a:off x="9877578" y="3958004"/>
                <a:ext cx="439703" cy="338131"/>
              </a:xfrm>
              <a:prstGeom prst="rect">
                <a:avLst/>
              </a:prstGeom>
              <a:noFill/>
            </p:spPr>
            <p:txBody>
              <a:bodyPr>
                <a:spAutoFit/>
              </a:bodyPr>
              <a:lstStyle/>
              <a:p>
                <a:pPr algn="ctr" eaLnBrk="1" fontAlgn="auto" hangingPunct="1">
                  <a:spcBef>
                    <a:spcPts val="0"/>
                  </a:spcBef>
                  <a:spcAft>
                    <a:spcPts val="0"/>
                  </a:spcAft>
                  <a:defRPr/>
                </a:pPr>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溝</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34" name="文字方塊 33"/>
              <p:cNvSpPr txBox="1"/>
              <p:nvPr/>
            </p:nvSpPr>
            <p:spPr>
              <a:xfrm>
                <a:off x="10395062" y="4283436"/>
                <a:ext cx="438116" cy="338132"/>
              </a:xfrm>
              <a:prstGeom prst="rect">
                <a:avLst/>
              </a:prstGeom>
              <a:noFill/>
            </p:spPr>
            <p:txBody>
              <a:bodyPr>
                <a:spAutoFit/>
              </a:bodyPr>
              <a:lstStyle/>
              <a:p>
                <a:pPr algn="ctr" eaLnBrk="1" fontAlgn="auto" hangingPunct="1">
                  <a:spcBef>
                    <a:spcPts val="0"/>
                  </a:spcBef>
                  <a:spcAft>
                    <a:spcPts val="0"/>
                  </a:spcAft>
                  <a:defRPr/>
                </a:pPr>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通</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35" name="文字方塊 34"/>
              <p:cNvSpPr txBox="1"/>
              <p:nvPr/>
            </p:nvSpPr>
            <p:spPr>
              <a:xfrm>
                <a:off x="10731586" y="4751740"/>
                <a:ext cx="438116" cy="338131"/>
              </a:xfrm>
              <a:prstGeom prst="rect">
                <a:avLst/>
              </a:prstGeom>
              <a:noFill/>
            </p:spPr>
            <p:txBody>
              <a:bodyPr>
                <a:spAutoFit/>
              </a:bodyPr>
              <a:lstStyle/>
              <a:p>
                <a:pPr algn="ctr" eaLnBrk="1" fontAlgn="auto" hangingPunct="1">
                  <a:spcBef>
                    <a:spcPts val="0"/>
                  </a:spcBef>
                  <a:spcAft>
                    <a:spcPts val="0"/>
                  </a:spcAft>
                  <a:defRPr/>
                </a:pPr>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互</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36" name="文字方塊 35"/>
              <p:cNvSpPr txBox="1"/>
              <p:nvPr/>
            </p:nvSpPr>
            <p:spPr>
              <a:xfrm>
                <a:off x="10698251" y="5283543"/>
                <a:ext cx="438116" cy="338132"/>
              </a:xfrm>
              <a:prstGeom prst="rect">
                <a:avLst/>
              </a:prstGeom>
              <a:noFill/>
            </p:spPr>
            <p:txBody>
              <a:bodyPr>
                <a:spAutoFit/>
              </a:bodyPr>
              <a:lstStyle/>
              <a:p>
                <a:pPr algn="ctr" eaLnBrk="1" fontAlgn="auto" hangingPunct="1">
                  <a:spcBef>
                    <a:spcPts val="0"/>
                  </a:spcBef>
                  <a:spcAft>
                    <a:spcPts val="0"/>
                  </a:spcAft>
                  <a:defRPr/>
                </a:pPr>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動</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37" name="文字方塊 36"/>
              <p:cNvSpPr txBox="1"/>
              <p:nvPr/>
            </p:nvSpPr>
            <p:spPr>
              <a:xfrm>
                <a:off x="10318868" y="6045529"/>
                <a:ext cx="438116" cy="338132"/>
              </a:xfrm>
              <a:prstGeom prst="rect">
                <a:avLst/>
              </a:prstGeom>
              <a:noFill/>
            </p:spPr>
            <p:txBody>
              <a:bodyPr>
                <a:spAutoFit/>
              </a:bodyPr>
              <a:lstStyle/>
              <a:p>
                <a:pPr algn="ctr" eaLnBrk="1" fontAlgn="auto" hangingPunct="1">
                  <a:spcBef>
                    <a:spcPts val="0"/>
                  </a:spcBef>
                  <a:spcAft>
                    <a:spcPts val="0"/>
                  </a:spcAft>
                  <a:defRPr/>
                </a:pPr>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與</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38" name="文字方塊 37"/>
              <p:cNvSpPr txBox="1"/>
              <p:nvPr/>
            </p:nvSpPr>
            <p:spPr>
              <a:xfrm>
                <a:off x="9906151" y="6420172"/>
                <a:ext cx="438116" cy="339719"/>
              </a:xfrm>
              <a:prstGeom prst="rect">
                <a:avLst/>
              </a:prstGeom>
              <a:noFill/>
            </p:spPr>
            <p:txBody>
              <a:bodyPr>
                <a:spAutoFit/>
              </a:bodyPr>
              <a:lstStyle/>
              <a:p>
                <a:pPr algn="ctr" eaLnBrk="1" fontAlgn="auto" hangingPunct="1">
                  <a:spcBef>
                    <a:spcPts val="0"/>
                  </a:spcBef>
                  <a:spcAft>
                    <a:spcPts val="0"/>
                  </a:spcAft>
                  <a:defRPr/>
                </a:pPr>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參</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39" name="文字方塊 38"/>
              <p:cNvSpPr txBox="1"/>
              <p:nvPr/>
            </p:nvSpPr>
            <p:spPr>
              <a:xfrm>
                <a:off x="9212467" y="6410648"/>
                <a:ext cx="438116" cy="338132"/>
              </a:xfrm>
              <a:prstGeom prst="rect">
                <a:avLst/>
              </a:prstGeom>
              <a:noFill/>
            </p:spPr>
            <p:txBody>
              <a:bodyPr>
                <a:spAutoFit/>
              </a:bodyPr>
              <a:lstStyle/>
              <a:p>
                <a:pPr algn="ctr" eaLnBrk="1" fontAlgn="auto" hangingPunct="1">
                  <a:spcBef>
                    <a:spcPts val="0"/>
                  </a:spcBef>
                  <a:spcAft>
                    <a:spcPts val="0"/>
                  </a:spcAft>
                  <a:defRPr/>
                </a:pPr>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會</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40" name="文字方塊 39"/>
              <p:cNvSpPr txBox="1"/>
              <p:nvPr/>
            </p:nvSpPr>
            <p:spPr>
              <a:xfrm>
                <a:off x="8701332" y="6055054"/>
                <a:ext cx="438116" cy="338132"/>
              </a:xfrm>
              <a:prstGeom prst="rect">
                <a:avLst/>
              </a:prstGeom>
              <a:noFill/>
            </p:spPr>
            <p:txBody>
              <a:bodyPr>
                <a:spAutoFit/>
              </a:bodyPr>
              <a:lstStyle/>
              <a:p>
                <a:pPr algn="ctr" eaLnBrk="1" fontAlgn="auto" hangingPunct="1">
                  <a:spcBef>
                    <a:spcPts val="0"/>
                  </a:spcBef>
                  <a:spcAft>
                    <a:spcPts val="0"/>
                  </a:spcAft>
                  <a:defRPr/>
                </a:pPr>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社</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grpSp>
        <p:grpSp>
          <p:nvGrpSpPr>
            <p:cNvPr id="26641" name="群組 45"/>
            <p:cNvGrpSpPr>
              <a:grpSpLocks/>
            </p:cNvGrpSpPr>
            <p:nvPr/>
          </p:nvGrpSpPr>
          <p:grpSpPr bwMode="auto">
            <a:xfrm>
              <a:off x="4652872" y="2648681"/>
              <a:ext cx="1833077" cy="1614458"/>
              <a:chOff x="3788714" y="3000373"/>
              <a:chExt cx="1833077" cy="1614458"/>
            </a:xfrm>
          </p:grpSpPr>
          <p:sp>
            <p:nvSpPr>
              <p:cNvPr id="44" name="橢圓 43"/>
              <p:cNvSpPr/>
              <p:nvPr/>
            </p:nvSpPr>
            <p:spPr>
              <a:xfrm>
                <a:off x="3788714" y="3000373"/>
                <a:ext cx="1601663" cy="1614458"/>
              </a:xfrm>
              <a:prstGeom prst="ellipse">
                <a:avLst/>
              </a:prstGeom>
              <a:solidFill>
                <a:schemeClr val="accent2">
                  <a:lumMod val="40000"/>
                  <a:lumOff val="6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45" name="文字方塊 44"/>
              <p:cNvSpPr txBox="1"/>
              <p:nvPr/>
            </p:nvSpPr>
            <p:spPr>
              <a:xfrm>
                <a:off x="3832817" y="3589905"/>
                <a:ext cx="1788974" cy="430879"/>
              </a:xfrm>
              <a:prstGeom prst="rect">
                <a:avLst/>
              </a:prstGeom>
              <a:noFill/>
            </p:spPr>
            <p:txBody>
              <a:bodyPr wrap="square">
                <a:spAutoFit/>
              </a:bodyPr>
              <a:lstStyle/>
              <a:p>
                <a:pPr eaLnBrk="1" fontAlgn="auto" hangingPunct="1">
                  <a:spcBef>
                    <a:spcPts val="0"/>
                  </a:spcBef>
                  <a:spcAft>
                    <a:spcPts val="0"/>
                  </a:spcAft>
                  <a:defRPr/>
                </a:pPr>
                <a:r>
                  <a:rPr lang="zh-TW" altLang="en-US" sz="2200" b="1" dirty="0">
                    <a:solidFill>
                      <a:schemeClr val="accent1">
                        <a:lumMod val="50000"/>
                      </a:schemeClr>
                    </a:solidFill>
                    <a:latin typeface="微軟正黑體" panose="020B0604030504040204" pitchFamily="34" charset="-120"/>
                    <a:ea typeface="微軟正黑體" panose="020B0604030504040204" pitchFamily="34" charset="-120"/>
                  </a:rPr>
                  <a:t>終身</a:t>
                </a:r>
                <a:r>
                  <a:rPr lang="zh-TW" altLang="en-US" sz="2200" b="1" dirty="0" smtClean="0">
                    <a:solidFill>
                      <a:schemeClr val="accent1">
                        <a:lumMod val="50000"/>
                      </a:schemeClr>
                    </a:solidFill>
                    <a:latin typeface="微軟正黑體" panose="020B0604030504040204" pitchFamily="34" charset="-120"/>
                    <a:ea typeface="微軟正黑體" panose="020B0604030504040204" pitchFamily="34" charset="-120"/>
                  </a:rPr>
                  <a:t>學習者</a:t>
                </a:r>
                <a:endParaRPr lang="zh-TW" altLang="en-US" sz="2200" b="1" dirty="0">
                  <a:solidFill>
                    <a:schemeClr val="accent1">
                      <a:lumMod val="50000"/>
                    </a:schemeClr>
                  </a:solidFill>
                  <a:latin typeface="微軟正黑體" panose="020B0604030504040204" pitchFamily="34" charset="-120"/>
                  <a:ea typeface="微軟正黑體" panose="020B0604030504040204" pitchFamily="34" charset="-120"/>
                </a:endParaRPr>
              </a:p>
            </p:txBody>
          </p:sp>
        </p:grpSp>
        <p:grpSp>
          <p:nvGrpSpPr>
            <p:cNvPr id="26642" name="群組 60"/>
            <p:cNvGrpSpPr>
              <a:grpSpLocks/>
            </p:cNvGrpSpPr>
            <p:nvPr/>
          </p:nvGrpSpPr>
          <p:grpSpPr bwMode="auto">
            <a:xfrm>
              <a:off x="3897198" y="229374"/>
              <a:ext cx="3293806" cy="964060"/>
              <a:chOff x="3756521" y="581066"/>
              <a:chExt cx="3293806" cy="964060"/>
            </a:xfrm>
          </p:grpSpPr>
          <p:sp>
            <p:nvSpPr>
              <p:cNvPr id="56" name="手繪多邊形 55"/>
              <p:cNvSpPr/>
              <p:nvPr/>
            </p:nvSpPr>
            <p:spPr>
              <a:xfrm>
                <a:off x="3756604" y="581066"/>
                <a:ext cx="3293805" cy="639751"/>
              </a:xfrm>
              <a:custGeom>
                <a:avLst/>
                <a:gdLst>
                  <a:gd name="connsiteX0" fmla="*/ 0 w 3293806"/>
                  <a:gd name="connsiteY0" fmla="*/ 610576 h 640073"/>
                  <a:gd name="connsiteX1" fmla="*/ 98322 w 3293806"/>
                  <a:gd name="connsiteY1" fmla="*/ 541750 h 640073"/>
                  <a:gd name="connsiteX2" fmla="*/ 304800 w 3293806"/>
                  <a:gd name="connsiteY2" fmla="*/ 384434 h 640073"/>
                  <a:gd name="connsiteX3" fmla="*/ 589935 w 3293806"/>
                  <a:gd name="connsiteY3" fmla="*/ 236950 h 640073"/>
                  <a:gd name="connsiteX4" fmla="*/ 806245 w 3293806"/>
                  <a:gd name="connsiteY4" fmla="*/ 158292 h 640073"/>
                  <a:gd name="connsiteX5" fmla="*/ 1140542 w 3293806"/>
                  <a:gd name="connsiteY5" fmla="*/ 50137 h 640073"/>
                  <a:gd name="connsiteX6" fmla="*/ 1553496 w 3293806"/>
                  <a:gd name="connsiteY6" fmla="*/ 976 h 640073"/>
                  <a:gd name="connsiteX7" fmla="*/ 1779638 w 3293806"/>
                  <a:gd name="connsiteY7" fmla="*/ 20641 h 640073"/>
                  <a:gd name="connsiteX8" fmla="*/ 2113935 w 3293806"/>
                  <a:gd name="connsiteY8" fmla="*/ 59970 h 640073"/>
                  <a:gd name="connsiteX9" fmla="*/ 2566219 w 3293806"/>
                  <a:gd name="connsiteY9" fmla="*/ 177957 h 640073"/>
                  <a:gd name="connsiteX10" fmla="*/ 2880851 w 3293806"/>
                  <a:gd name="connsiteY10" fmla="*/ 364770 h 640073"/>
                  <a:gd name="connsiteX11" fmla="*/ 3106993 w 3293806"/>
                  <a:gd name="connsiteY11" fmla="*/ 512253 h 640073"/>
                  <a:gd name="connsiteX12" fmla="*/ 3293806 w 3293806"/>
                  <a:gd name="connsiteY12" fmla="*/ 640073 h 640073"/>
                  <a:gd name="connsiteX13" fmla="*/ 3293806 w 3293806"/>
                  <a:gd name="connsiteY13" fmla="*/ 640073 h 64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93806" h="640073">
                    <a:moveTo>
                      <a:pt x="0" y="610576"/>
                    </a:moveTo>
                    <a:cubicBezTo>
                      <a:pt x="23761" y="595008"/>
                      <a:pt x="47522" y="579440"/>
                      <a:pt x="98322" y="541750"/>
                    </a:cubicBezTo>
                    <a:cubicBezTo>
                      <a:pt x="149122" y="504060"/>
                      <a:pt x="222865" y="435234"/>
                      <a:pt x="304800" y="384434"/>
                    </a:cubicBezTo>
                    <a:cubicBezTo>
                      <a:pt x="386735" y="333634"/>
                      <a:pt x="506361" y="274640"/>
                      <a:pt x="589935" y="236950"/>
                    </a:cubicBezTo>
                    <a:cubicBezTo>
                      <a:pt x="673509" y="199260"/>
                      <a:pt x="714477" y="189427"/>
                      <a:pt x="806245" y="158292"/>
                    </a:cubicBezTo>
                    <a:cubicBezTo>
                      <a:pt x="898013" y="127157"/>
                      <a:pt x="1016000" y="76356"/>
                      <a:pt x="1140542" y="50137"/>
                    </a:cubicBezTo>
                    <a:cubicBezTo>
                      <a:pt x="1265084" y="23918"/>
                      <a:pt x="1446980" y="5892"/>
                      <a:pt x="1553496" y="976"/>
                    </a:cubicBezTo>
                    <a:cubicBezTo>
                      <a:pt x="1660012" y="-3940"/>
                      <a:pt x="1686232" y="10809"/>
                      <a:pt x="1779638" y="20641"/>
                    </a:cubicBezTo>
                    <a:cubicBezTo>
                      <a:pt x="1873045" y="30473"/>
                      <a:pt x="1982838" y="33751"/>
                      <a:pt x="2113935" y="59970"/>
                    </a:cubicBezTo>
                    <a:cubicBezTo>
                      <a:pt x="2245032" y="86189"/>
                      <a:pt x="2438400" y="127157"/>
                      <a:pt x="2566219" y="177957"/>
                    </a:cubicBezTo>
                    <a:cubicBezTo>
                      <a:pt x="2694038" y="228757"/>
                      <a:pt x="2790722" y="309054"/>
                      <a:pt x="2880851" y="364770"/>
                    </a:cubicBezTo>
                    <a:cubicBezTo>
                      <a:pt x="2970980" y="420486"/>
                      <a:pt x="3038167" y="466369"/>
                      <a:pt x="3106993" y="512253"/>
                    </a:cubicBezTo>
                    <a:cubicBezTo>
                      <a:pt x="3175819" y="558137"/>
                      <a:pt x="3293806" y="640073"/>
                      <a:pt x="3293806" y="640073"/>
                    </a:cubicBezTo>
                    <a:lnTo>
                      <a:pt x="3293806" y="640073"/>
                    </a:lnTo>
                  </a:path>
                </a:pathLst>
              </a:custGeom>
              <a:noFill/>
              <a:ln w="76200">
                <a:prstDash val="solid"/>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58" name="文字方塊 57"/>
              <p:cNvSpPr txBox="1"/>
              <p:nvPr/>
            </p:nvSpPr>
            <p:spPr>
              <a:xfrm>
                <a:off x="3921691" y="1174781"/>
                <a:ext cx="428591" cy="369880"/>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生 </a:t>
                </a:r>
              </a:p>
            </p:txBody>
          </p:sp>
          <p:sp>
            <p:nvSpPr>
              <p:cNvPr id="62" name="文字方塊 61"/>
              <p:cNvSpPr txBox="1"/>
              <p:nvPr/>
            </p:nvSpPr>
            <p:spPr>
              <a:xfrm>
                <a:off x="4728078" y="885861"/>
                <a:ext cx="428591" cy="369880"/>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活 </a:t>
                </a:r>
              </a:p>
            </p:txBody>
          </p:sp>
          <p:sp>
            <p:nvSpPr>
              <p:cNvPr id="63" name="文字方塊 62"/>
              <p:cNvSpPr txBox="1"/>
              <p:nvPr/>
            </p:nvSpPr>
            <p:spPr>
              <a:xfrm>
                <a:off x="5524940" y="885861"/>
                <a:ext cx="428591" cy="369880"/>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情 </a:t>
                </a:r>
              </a:p>
            </p:txBody>
          </p:sp>
          <p:sp>
            <p:nvSpPr>
              <p:cNvPr id="64" name="文字方塊 63"/>
              <p:cNvSpPr txBox="1"/>
              <p:nvPr/>
            </p:nvSpPr>
            <p:spPr>
              <a:xfrm>
                <a:off x="6317041" y="1173193"/>
                <a:ext cx="428591" cy="369881"/>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境 </a:t>
                </a:r>
              </a:p>
            </p:txBody>
          </p:sp>
        </p:grpSp>
        <p:grpSp>
          <p:nvGrpSpPr>
            <p:cNvPr id="26643" name="群組 73"/>
            <p:cNvGrpSpPr>
              <a:grpSpLocks/>
            </p:cNvGrpSpPr>
            <p:nvPr/>
          </p:nvGrpSpPr>
          <p:grpSpPr bwMode="auto">
            <a:xfrm>
              <a:off x="2427915" y="3194198"/>
              <a:ext cx="1580831" cy="3293806"/>
              <a:chOff x="2306546" y="3567189"/>
              <a:chExt cx="1580831" cy="3293806"/>
            </a:xfrm>
          </p:grpSpPr>
          <p:sp>
            <p:nvSpPr>
              <p:cNvPr id="57" name="手繪多邊形 56"/>
              <p:cNvSpPr/>
              <p:nvPr/>
            </p:nvSpPr>
            <p:spPr>
              <a:xfrm rot="14485936">
                <a:off x="1156644" y="4899669"/>
                <a:ext cx="3294003" cy="630188"/>
              </a:xfrm>
              <a:custGeom>
                <a:avLst/>
                <a:gdLst>
                  <a:gd name="connsiteX0" fmla="*/ 0 w 3293806"/>
                  <a:gd name="connsiteY0" fmla="*/ 610576 h 640073"/>
                  <a:gd name="connsiteX1" fmla="*/ 98322 w 3293806"/>
                  <a:gd name="connsiteY1" fmla="*/ 541750 h 640073"/>
                  <a:gd name="connsiteX2" fmla="*/ 304800 w 3293806"/>
                  <a:gd name="connsiteY2" fmla="*/ 384434 h 640073"/>
                  <a:gd name="connsiteX3" fmla="*/ 589935 w 3293806"/>
                  <a:gd name="connsiteY3" fmla="*/ 236950 h 640073"/>
                  <a:gd name="connsiteX4" fmla="*/ 806245 w 3293806"/>
                  <a:gd name="connsiteY4" fmla="*/ 158292 h 640073"/>
                  <a:gd name="connsiteX5" fmla="*/ 1140542 w 3293806"/>
                  <a:gd name="connsiteY5" fmla="*/ 50137 h 640073"/>
                  <a:gd name="connsiteX6" fmla="*/ 1553496 w 3293806"/>
                  <a:gd name="connsiteY6" fmla="*/ 976 h 640073"/>
                  <a:gd name="connsiteX7" fmla="*/ 1779638 w 3293806"/>
                  <a:gd name="connsiteY7" fmla="*/ 20641 h 640073"/>
                  <a:gd name="connsiteX8" fmla="*/ 2113935 w 3293806"/>
                  <a:gd name="connsiteY8" fmla="*/ 59970 h 640073"/>
                  <a:gd name="connsiteX9" fmla="*/ 2566219 w 3293806"/>
                  <a:gd name="connsiteY9" fmla="*/ 177957 h 640073"/>
                  <a:gd name="connsiteX10" fmla="*/ 2880851 w 3293806"/>
                  <a:gd name="connsiteY10" fmla="*/ 364770 h 640073"/>
                  <a:gd name="connsiteX11" fmla="*/ 3106993 w 3293806"/>
                  <a:gd name="connsiteY11" fmla="*/ 512253 h 640073"/>
                  <a:gd name="connsiteX12" fmla="*/ 3293806 w 3293806"/>
                  <a:gd name="connsiteY12" fmla="*/ 640073 h 640073"/>
                  <a:gd name="connsiteX13" fmla="*/ 3293806 w 3293806"/>
                  <a:gd name="connsiteY13" fmla="*/ 640073 h 64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93806" h="640073">
                    <a:moveTo>
                      <a:pt x="0" y="610576"/>
                    </a:moveTo>
                    <a:cubicBezTo>
                      <a:pt x="23761" y="595008"/>
                      <a:pt x="47522" y="579440"/>
                      <a:pt x="98322" y="541750"/>
                    </a:cubicBezTo>
                    <a:cubicBezTo>
                      <a:pt x="149122" y="504060"/>
                      <a:pt x="222865" y="435234"/>
                      <a:pt x="304800" y="384434"/>
                    </a:cubicBezTo>
                    <a:cubicBezTo>
                      <a:pt x="386735" y="333634"/>
                      <a:pt x="506361" y="274640"/>
                      <a:pt x="589935" y="236950"/>
                    </a:cubicBezTo>
                    <a:cubicBezTo>
                      <a:pt x="673509" y="199260"/>
                      <a:pt x="714477" y="189427"/>
                      <a:pt x="806245" y="158292"/>
                    </a:cubicBezTo>
                    <a:cubicBezTo>
                      <a:pt x="898013" y="127157"/>
                      <a:pt x="1016000" y="76356"/>
                      <a:pt x="1140542" y="50137"/>
                    </a:cubicBezTo>
                    <a:cubicBezTo>
                      <a:pt x="1265084" y="23918"/>
                      <a:pt x="1446980" y="5892"/>
                      <a:pt x="1553496" y="976"/>
                    </a:cubicBezTo>
                    <a:cubicBezTo>
                      <a:pt x="1660012" y="-3940"/>
                      <a:pt x="1686232" y="10809"/>
                      <a:pt x="1779638" y="20641"/>
                    </a:cubicBezTo>
                    <a:cubicBezTo>
                      <a:pt x="1873045" y="30473"/>
                      <a:pt x="1982838" y="33751"/>
                      <a:pt x="2113935" y="59970"/>
                    </a:cubicBezTo>
                    <a:cubicBezTo>
                      <a:pt x="2245032" y="86189"/>
                      <a:pt x="2438400" y="127157"/>
                      <a:pt x="2566219" y="177957"/>
                    </a:cubicBezTo>
                    <a:cubicBezTo>
                      <a:pt x="2694038" y="228757"/>
                      <a:pt x="2790722" y="309054"/>
                      <a:pt x="2880851" y="364770"/>
                    </a:cubicBezTo>
                    <a:cubicBezTo>
                      <a:pt x="2970980" y="420486"/>
                      <a:pt x="3038167" y="466369"/>
                      <a:pt x="3106993" y="512253"/>
                    </a:cubicBezTo>
                    <a:cubicBezTo>
                      <a:pt x="3175819" y="558137"/>
                      <a:pt x="3293806" y="640073"/>
                      <a:pt x="3293806" y="640073"/>
                    </a:cubicBezTo>
                    <a:lnTo>
                      <a:pt x="3293806" y="640073"/>
                    </a:lnTo>
                  </a:path>
                </a:pathLst>
              </a:custGeom>
              <a:noFill/>
              <a:ln w="76200">
                <a:prstDash val="solid"/>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65" name="文字方塊 64"/>
              <p:cNvSpPr txBox="1"/>
              <p:nvPr/>
            </p:nvSpPr>
            <p:spPr>
              <a:xfrm>
                <a:off x="2306002" y="3988441"/>
                <a:ext cx="428591" cy="368293"/>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生 </a:t>
                </a:r>
              </a:p>
            </p:txBody>
          </p:sp>
          <p:sp>
            <p:nvSpPr>
              <p:cNvPr id="66" name="文字方塊 65"/>
              <p:cNvSpPr txBox="1"/>
              <p:nvPr/>
            </p:nvSpPr>
            <p:spPr>
              <a:xfrm>
                <a:off x="2445691" y="4726616"/>
                <a:ext cx="428591" cy="368293"/>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活 </a:t>
                </a:r>
              </a:p>
            </p:txBody>
          </p:sp>
          <p:sp>
            <p:nvSpPr>
              <p:cNvPr id="67" name="文字方塊 66"/>
              <p:cNvSpPr txBox="1"/>
              <p:nvPr/>
            </p:nvSpPr>
            <p:spPr>
              <a:xfrm>
                <a:off x="2874282" y="5434629"/>
                <a:ext cx="428591" cy="368293"/>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情 </a:t>
                </a:r>
              </a:p>
            </p:txBody>
          </p:sp>
          <p:sp>
            <p:nvSpPr>
              <p:cNvPr id="68" name="文字方塊 67"/>
              <p:cNvSpPr txBox="1"/>
              <p:nvPr/>
            </p:nvSpPr>
            <p:spPr>
              <a:xfrm>
                <a:off x="3458437" y="5934682"/>
                <a:ext cx="428591" cy="368293"/>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境 </a:t>
                </a:r>
              </a:p>
            </p:txBody>
          </p:sp>
        </p:grpSp>
        <p:grpSp>
          <p:nvGrpSpPr>
            <p:cNvPr id="26644" name="群組 72"/>
            <p:cNvGrpSpPr>
              <a:grpSpLocks/>
            </p:cNvGrpSpPr>
            <p:nvPr/>
          </p:nvGrpSpPr>
          <p:grpSpPr bwMode="auto">
            <a:xfrm>
              <a:off x="6976497" y="3275929"/>
              <a:ext cx="1541098" cy="3293806"/>
              <a:chOff x="6835820" y="3627621"/>
              <a:chExt cx="1541098" cy="3293806"/>
            </a:xfrm>
          </p:grpSpPr>
          <p:sp>
            <p:nvSpPr>
              <p:cNvPr id="54" name="手繪多邊形 53"/>
              <p:cNvSpPr/>
              <p:nvPr/>
            </p:nvSpPr>
            <p:spPr>
              <a:xfrm rot="6963265">
                <a:off x="6256621" y="4954570"/>
                <a:ext cx="3294004" cy="639712"/>
              </a:xfrm>
              <a:custGeom>
                <a:avLst/>
                <a:gdLst>
                  <a:gd name="connsiteX0" fmla="*/ 0 w 3293806"/>
                  <a:gd name="connsiteY0" fmla="*/ 610576 h 640073"/>
                  <a:gd name="connsiteX1" fmla="*/ 98322 w 3293806"/>
                  <a:gd name="connsiteY1" fmla="*/ 541750 h 640073"/>
                  <a:gd name="connsiteX2" fmla="*/ 304800 w 3293806"/>
                  <a:gd name="connsiteY2" fmla="*/ 384434 h 640073"/>
                  <a:gd name="connsiteX3" fmla="*/ 589935 w 3293806"/>
                  <a:gd name="connsiteY3" fmla="*/ 236950 h 640073"/>
                  <a:gd name="connsiteX4" fmla="*/ 806245 w 3293806"/>
                  <a:gd name="connsiteY4" fmla="*/ 158292 h 640073"/>
                  <a:gd name="connsiteX5" fmla="*/ 1140542 w 3293806"/>
                  <a:gd name="connsiteY5" fmla="*/ 50137 h 640073"/>
                  <a:gd name="connsiteX6" fmla="*/ 1553496 w 3293806"/>
                  <a:gd name="connsiteY6" fmla="*/ 976 h 640073"/>
                  <a:gd name="connsiteX7" fmla="*/ 1779638 w 3293806"/>
                  <a:gd name="connsiteY7" fmla="*/ 20641 h 640073"/>
                  <a:gd name="connsiteX8" fmla="*/ 2113935 w 3293806"/>
                  <a:gd name="connsiteY8" fmla="*/ 59970 h 640073"/>
                  <a:gd name="connsiteX9" fmla="*/ 2566219 w 3293806"/>
                  <a:gd name="connsiteY9" fmla="*/ 177957 h 640073"/>
                  <a:gd name="connsiteX10" fmla="*/ 2880851 w 3293806"/>
                  <a:gd name="connsiteY10" fmla="*/ 364770 h 640073"/>
                  <a:gd name="connsiteX11" fmla="*/ 3106993 w 3293806"/>
                  <a:gd name="connsiteY11" fmla="*/ 512253 h 640073"/>
                  <a:gd name="connsiteX12" fmla="*/ 3293806 w 3293806"/>
                  <a:gd name="connsiteY12" fmla="*/ 640073 h 640073"/>
                  <a:gd name="connsiteX13" fmla="*/ 3293806 w 3293806"/>
                  <a:gd name="connsiteY13" fmla="*/ 640073 h 64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93806" h="640073">
                    <a:moveTo>
                      <a:pt x="0" y="610576"/>
                    </a:moveTo>
                    <a:cubicBezTo>
                      <a:pt x="23761" y="595008"/>
                      <a:pt x="47522" y="579440"/>
                      <a:pt x="98322" y="541750"/>
                    </a:cubicBezTo>
                    <a:cubicBezTo>
                      <a:pt x="149122" y="504060"/>
                      <a:pt x="222865" y="435234"/>
                      <a:pt x="304800" y="384434"/>
                    </a:cubicBezTo>
                    <a:cubicBezTo>
                      <a:pt x="386735" y="333634"/>
                      <a:pt x="506361" y="274640"/>
                      <a:pt x="589935" y="236950"/>
                    </a:cubicBezTo>
                    <a:cubicBezTo>
                      <a:pt x="673509" y="199260"/>
                      <a:pt x="714477" y="189427"/>
                      <a:pt x="806245" y="158292"/>
                    </a:cubicBezTo>
                    <a:cubicBezTo>
                      <a:pt x="898013" y="127157"/>
                      <a:pt x="1016000" y="76356"/>
                      <a:pt x="1140542" y="50137"/>
                    </a:cubicBezTo>
                    <a:cubicBezTo>
                      <a:pt x="1265084" y="23918"/>
                      <a:pt x="1446980" y="5892"/>
                      <a:pt x="1553496" y="976"/>
                    </a:cubicBezTo>
                    <a:cubicBezTo>
                      <a:pt x="1660012" y="-3940"/>
                      <a:pt x="1686232" y="10809"/>
                      <a:pt x="1779638" y="20641"/>
                    </a:cubicBezTo>
                    <a:cubicBezTo>
                      <a:pt x="1873045" y="30473"/>
                      <a:pt x="1982838" y="33751"/>
                      <a:pt x="2113935" y="59970"/>
                    </a:cubicBezTo>
                    <a:cubicBezTo>
                      <a:pt x="2245032" y="86189"/>
                      <a:pt x="2438400" y="127157"/>
                      <a:pt x="2566219" y="177957"/>
                    </a:cubicBezTo>
                    <a:cubicBezTo>
                      <a:pt x="2694038" y="228757"/>
                      <a:pt x="2790722" y="309054"/>
                      <a:pt x="2880851" y="364770"/>
                    </a:cubicBezTo>
                    <a:cubicBezTo>
                      <a:pt x="2970980" y="420486"/>
                      <a:pt x="3038167" y="466369"/>
                      <a:pt x="3106993" y="512253"/>
                    </a:cubicBezTo>
                    <a:cubicBezTo>
                      <a:pt x="3175819" y="558137"/>
                      <a:pt x="3293806" y="640073"/>
                      <a:pt x="3293806" y="640073"/>
                    </a:cubicBezTo>
                    <a:lnTo>
                      <a:pt x="3293806" y="640073"/>
                    </a:lnTo>
                  </a:path>
                </a:pathLst>
              </a:custGeom>
              <a:noFill/>
              <a:ln w="76200">
                <a:prstDash val="solid"/>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69" name="文字方塊 68"/>
              <p:cNvSpPr txBox="1"/>
              <p:nvPr/>
            </p:nvSpPr>
            <p:spPr>
              <a:xfrm>
                <a:off x="7948864" y="3743309"/>
                <a:ext cx="428591" cy="369880"/>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生 </a:t>
                </a:r>
              </a:p>
            </p:txBody>
          </p:sp>
          <p:sp>
            <p:nvSpPr>
              <p:cNvPr id="70" name="文字方塊 69"/>
              <p:cNvSpPr txBox="1"/>
              <p:nvPr/>
            </p:nvSpPr>
            <p:spPr>
              <a:xfrm>
                <a:off x="7806000" y="4444971"/>
                <a:ext cx="428591" cy="369880"/>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活 </a:t>
                </a:r>
              </a:p>
            </p:txBody>
          </p:sp>
          <p:sp>
            <p:nvSpPr>
              <p:cNvPr id="71" name="文字方塊 70"/>
              <p:cNvSpPr txBox="1"/>
              <p:nvPr/>
            </p:nvSpPr>
            <p:spPr>
              <a:xfrm>
                <a:off x="7380583" y="5310143"/>
                <a:ext cx="428591" cy="369881"/>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情 </a:t>
                </a:r>
              </a:p>
            </p:txBody>
          </p:sp>
          <p:sp>
            <p:nvSpPr>
              <p:cNvPr id="72" name="文字方塊 71"/>
              <p:cNvSpPr txBox="1"/>
              <p:nvPr/>
            </p:nvSpPr>
            <p:spPr>
              <a:xfrm>
                <a:off x="6836113" y="5894332"/>
                <a:ext cx="428591" cy="369881"/>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境 </a:t>
                </a:r>
              </a:p>
            </p:txBody>
          </p:sp>
        </p:grpSp>
      </p:grpSp>
      <p:sp>
        <p:nvSpPr>
          <p:cNvPr id="26630" name="矩形 1"/>
          <p:cNvSpPr>
            <a:spLocks noChangeArrowheads="1"/>
          </p:cNvSpPr>
          <p:nvPr/>
        </p:nvSpPr>
        <p:spPr bwMode="auto">
          <a:xfrm>
            <a:off x="4349750" y="6013450"/>
            <a:ext cx="32623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zh-TW" sz="2000" b="1">
                <a:solidFill>
                  <a:srgbClr val="1F4E79"/>
                </a:solidFill>
                <a:ea typeface="微軟正黑體" panose="020B0604030504040204" pitchFamily="34" charset="-120"/>
              </a:rPr>
              <a:t>核心素養的滾動圓輪意象</a:t>
            </a:r>
            <a:r>
              <a:rPr lang="zh-TW" altLang="en-US" sz="2000" b="1">
                <a:solidFill>
                  <a:srgbClr val="1F4E79"/>
                </a:solidFill>
                <a:ea typeface="微軟正黑體" panose="020B0604030504040204" pitchFamily="34" charset="-120"/>
              </a:rPr>
              <a:t>圖</a:t>
            </a:r>
            <a:endParaRPr lang="zh-TW" altLang="en-US" sz="2000" b="1">
              <a:solidFill>
                <a:srgbClr val="1F4E79"/>
              </a:solidFill>
            </a:endParaRPr>
          </a:p>
        </p:txBody>
      </p:sp>
      <p:sp>
        <p:nvSpPr>
          <p:cNvPr id="26631" name="矩形 54"/>
          <p:cNvSpPr>
            <a:spLocks noChangeArrowheads="1"/>
          </p:cNvSpPr>
          <p:nvPr/>
        </p:nvSpPr>
        <p:spPr bwMode="auto">
          <a:xfrm>
            <a:off x="88900" y="1290638"/>
            <a:ext cx="2352675"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spcAft>
                <a:spcPts val="1200"/>
              </a:spcAft>
            </a:pPr>
            <a:r>
              <a:rPr lang="zh-TW" altLang="en-US" sz="3200">
                <a:latin typeface="微軟正黑體" panose="020B0604030504040204" pitchFamily="34" charset="-120"/>
                <a:ea typeface="微軟正黑體" panose="020B0604030504040204" pitchFamily="34" charset="-120"/>
              </a:rPr>
              <a:t>整全</a:t>
            </a:r>
            <a:endParaRPr lang="en-US" altLang="zh-TW" sz="3200">
              <a:latin typeface="微軟正黑體" panose="020B0604030504040204" pitchFamily="34" charset="-120"/>
              <a:ea typeface="微軟正黑體" panose="020B0604030504040204" pitchFamily="34" charset="-120"/>
            </a:endParaRPr>
          </a:p>
          <a:p>
            <a:pPr eaLnBrk="1" hangingPunct="1">
              <a:lnSpc>
                <a:spcPct val="100000"/>
              </a:lnSpc>
              <a:spcBef>
                <a:spcPct val="0"/>
              </a:spcBef>
              <a:spcAft>
                <a:spcPts val="1200"/>
              </a:spcAft>
            </a:pPr>
            <a:r>
              <a:rPr lang="zh-TW" altLang="en-US" sz="3200">
                <a:latin typeface="微軟正黑體" panose="020B0604030504040204" pitchFamily="34" charset="-120"/>
                <a:ea typeface="微軟正黑體" panose="020B0604030504040204" pitchFamily="34" charset="-120"/>
              </a:rPr>
              <a:t>動態</a:t>
            </a:r>
            <a:endParaRPr lang="en-US" altLang="zh-TW" sz="3200">
              <a:latin typeface="微軟正黑體" panose="020B0604030504040204" pitchFamily="34" charset="-120"/>
              <a:ea typeface="微軟正黑體" panose="020B0604030504040204" pitchFamily="34" charset="-120"/>
            </a:endParaRPr>
          </a:p>
          <a:p>
            <a:pPr eaLnBrk="1" hangingPunct="1">
              <a:lnSpc>
                <a:spcPct val="100000"/>
              </a:lnSpc>
              <a:spcBef>
                <a:spcPct val="0"/>
              </a:spcBef>
              <a:spcAft>
                <a:spcPts val="1200"/>
              </a:spcAft>
            </a:pPr>
            <a:r>
              <a:rPr lang="zh-TW" altLang="en-US" sz="3200">
                <a:latin typeface="微軟正黑體" panose="020B0604030504040204" pitchFamily="34" charset="-120"/>
                <a:ea typeface="微軟正黑體" panose="020B0604030504040204" pitchFamily="34" charset="-120"/>
              </a:rPr>
              <a:t>有機</a:t>
            </a:r>
            <a:endParaRPr lang="en-US" altLang="zh-TW" sz="3200">
              <a:latin typeface="微軟正黑體" panose="020B0604030504040204" pitchFamily="34" charset="-120"/>
              <a:ea typeface="微軟正黑體" panose="020B0604030504040204" pitchFamily="34" charset="-120"/>
            </a:endParaRPr>
          </a:p>
          <a:p>
            <a:pPr eaLnBrk="1" hangingPunct="1">
              <a:lnSpc>
                <a:spcPct val="100000"/>
              </a:lnSpc>
              <a:spcBef>
                <a:spcPct val="0"/>
              </a:spcBef>
              <a:spcAft>
                <a:spcPts val="1200"/>
              </a:spcAft>
            </a:pPr>
            <a:r>
              <a:rPr lang="zh-TW" altLang="en-US" sz="3200">
                <a:latin typeface="微軟正黑體" panose="020B0604030504040204" pitchFamily="34" charset="-120"/>
                <a:ea typeface="微軟正黑體" panose="020B0604030504040204" pitchFamily="34" charset="-120"/>
              </a:rPr>
              <a:t>相互連結</a:t>
            </a:r>
            <a:endParaRPr lang="en-US" altLang="zh-TW" sz="3200">
              <a:latin typeface="微軟正黑體" panose="020B0604030504040204" pitchFamily="34" charset="-120"/>
              <a:ea typeface="微軟正黑體" panose="020B0604030504040204" pitchFamily="34" charset="-120"/>
            </a:endParaRPr>
          </a:p>
          <a:p>
            <a:pPr eaLnBrk="1" hangingPunct="1">
              <a:lnSpc>
                <a:spcPct val="100000"/>
              </a:lnSpc>
              <a:spcBef>
                <a:spcPct val="0"/>
              </a:spcBef>
              <a:spcAft>
                <a:spcPts val="1200"/>
              </a:spcAft>
            </a:pPr>
            <a:r>
              <a:rPr lang="zh-TW" altLang="en-US" sz="3200">
                <a:latin typeface="微軟正黑體" panose="020B0604030504040204" pitchFamily="34" charset="-120"/>
                <a:ea typeface="微軟正黑體" panose="020B0604030504040204" pitchFamily="34" charset="-120"/>
              </a:rPr>
              <a:t>交互運用</a:t>
            </a:r>
            <a:endParaRPr lang="en-US" altLang="zh-TW" sz="3200">
              <a:latin typeface="微軟正黑體" panose="020B0604030504040204" pitchFamily="34" charset="-120"/>
              <a:ea typeface="微軟正黑體" panose="020B0604030504040204" pitchFamily="34" charset="-120"/>
            </a:endParaRPr>
          </a:p>
        </p:txBody>
      </p:sp>
      <p:sp>
        <p:nvSpPr>
          <p:cNvPr id="26632" name="矩形 8"/>
          <p:cNvSpPr>
            <a:spLocks noChangeArrowheads="1"/>
          </p:cNvSpPr>
          <p:nvPr/>
        </p:nvSpPr>
        <p:spPr bwMode="auto">
          <a:xfrm>
            <a:off x="-63500" y="5270500"/>
            <a:ext cx="45878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50000"/>
              </a:lnSpc>
              <a:spcBef>
                <a:spcPct val="0"/>
              </a:spcBef>
            </a:pPr>
            <a:r>
              <a:rPr lang="zh-TW" altLang="en-US" sz="3200">
                <a:latin typeface="微軟正黑體" panose="020B0604030504040204" pitchFamily="34" charset="-120"/>
                <a:ea typeface="微軟正黑體" panose="020B0604030504040204" pitchFamily="34" charset="-120"/>
              </a:rPr>
              <a:t>透過</a:t>
            </a:r>
            <a:r>
              <a:rPr lang="zh-TW" altLang="en-US" sz="3200" u="sng">
                <a:solidFill>
                  <a:srgbClr val="FF0000"/>
                </a:solidFill>
                <a:latin typeface="微軟正黑體" panose="020B0604030504040204" pitchFamily="34" charset="-120"/>
                <a:ea typeface="微軟正黑體" panose="020B0604030504040204" pitchFamily="34" charset="-120"/>
              </a:rPr>
              <a:t>生活情境</a:t>
            </a:r>
            <a:r>
              <a:rPr lang="zh-TW" altLang="en-US" sz="3200">
                <a:latin typeface="微軟正黑體" panose="020B0604030504040204" pitchFamily="34" charset="-120"/>
                <a:ea typeface="微軟正黑體" panose="020B0604030504040204" pitchFamily="34" charset="-120"/>
              </a:rPr>
              <a:t>涵育</a:t>
            </a:r>
            <a:endParaRPr lang="en-US" altLang="zh-TW" sz="3200">
              <a:latin typeface="微軟正黑體" panose="020B0604030504040204" pitchFamily="34" charset="-120"/>
              <a:ea typeface="微軟正黑體" panose="020B0604030504040204" pitchFamily="34" charset="-120"/>
            </a:endParaRPr>
          </a:p>
          <a:p>
            <a:pPr eaLnBrk="1" hangingPunct="1">
              <a:lnSpc>
                <a:spcPct val="150000"/>
              </a:lnSpc>
              <a:spcBef>
                <a:spcPct val="0"/>
              </a:spcBef>
            </a:pPr>
            <a:r>
              <a:rPr lang="zh-TW" altLang="en-US" sz="3200">
                <a:latin typeface="微軟正黑體" panose="020B0604030504040204" pitchFamily="34" charset="-120"/>
                <a:ea typeface="微軟正黑體" panose="020B0604030504040204" pitchFamily="34" charset="-120"/>
              </a:rPr>
              <a:t>在生活情境整合活用</a:t>
            </a:r>
          </a:p>
        </p:txBody>
      </p:sp>
      <p:sp>
        <p:nvSpPr>
          <p:cNvPr id="11" name="矩形 10"/>
          <p:cNvSpPr/>
          <p:nvPr/>
        </p:nvSpPr>
        <p:spPr>
          <a:xfrm flipH="1">
            <a:off x="5873750" y="1690688"/>
            <a:ext cx="22225" cy="84137"/>
          </a:xfrm>
          <a:prstGeom prst="rect">
            <a:avLst/>
          </a:prstGeom>
          <a:solidFill>
            <a:srgbClr val="FFE285"/>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59" name="矩形 58"/>
          <p:cNvSpPr/>
          <p:nvPr/>
        </p:nvSpPr>
        <p:spPr>
          <a:xfrm>
            <a:off x="5873750" y="1844675"/>
            <a:ext cx="22225" cy="85725"/>
          </a:xfrm>
          <a:prstGeom prst="rect">
            <a:avLst/>
          </a:prstGeom>
          <a:solidFill>
            <a:srgbClr val="FFE285"/>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60" name="矩形 59"/>
          <p:cNvSpPr/>
          <p:nvPr/>
        </p:nvSpPr>
        <p:spPr>
          <a:xfrm>
            <a:off x="5873750" y="1995488"/>
            <a:ext cx="22225" cy="84137"/>
          </a:xfrm>
          <a:prstGeom prst="rect">
            <a:avLst/>
          </a:prstGeom>
          <a:solidFill>
            <a:srgbClr val="FFE285"/>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75" name="矩形 74"/>
          <p:cNvSpPr/>
          <p:nvPr/>
        </p:nvSpPr>
        <p:spPr>
          <a:xfrm>
            <a:off x="5875338" y="2170113"/>
            <a:ext cx="20637" cy="84137"/>
          </a:xfrm>
          <a:prstGeom prst="rect">
            <a:avLst/>
          </a:prstGeom>
          <a:solidFill>
            <a:srgbClr val="FFE285"/>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76" name="矩形 75"/>
          <p:cNvSpPr/>
          <p:nvPr/>
        </p:nvSpPr>
        <p:spPr>
          <a:xfrm>
            <a:off x="5873750" y="2332038"/>
            <a:ext cx="22225" cy="84137"/>
          </a:xfrm>
          <a:prstGeom prst="rect">
            <a:avLst/>
          </a:prstGeom>
          <a:solidFill>
            <a:srgbClr val="FFE285"/>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26638" name="投影片編號版面配置區 11"/>
          <p:cNvSpPr>
            <a:spLocks noGrp="1"/>
          </p:cNvSpPr>
          <p:nvPr>
            <p:ph type="sldNum" sz="quarter" idx="12"/>
          </p:nvPr>
        </p:nvSpPr>
        <p:spPr bwMode="auto">
          <a:xfrm>
            <a:off x="7086600" y="6475413"/>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035C60C5-607A-45B9-8E43-D6F15840E77B}" type="slidenum">
              <a:rPr lang="zh-TW" altLang="en-US" sz="1200" smtClean="0">
                <a:solidFill>
                  <a:srgbClr val="898989"/>
                </a:solidFill>
              </a:rPr>
              <a:pPr>
                <a:lnSpc>
                  <a:spcPct val="100000"/>
                </a:lnSpc>
                <a:spcBef>
                  <a:spcPct val="0"/>
                </a:spcBef>
                <a:buFontTx/>
                <a:buNone/>
              </a:pPr>
              <a:t>9</a:t>
            </a:fld>
            <a:endParaRPr lang="zh-TW" altLang="en-US" sz="1200" smtClean="0">
              <a:solidFill>
                <a:srgbClr val="898989"/>
              </a:solidFill>
            </a:endParaRPr>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佈景主題">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佈景主題">
  <a:themeElements>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佈景主題">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12412</TotalTime>
  <Words>4322</Words>
  <Application>Microsoft Office PowerPoint</Application>
  <PresentationFormat>如螢幕大小 (4:3)</PresentationFormat>
  <Paragraphs>760</Paragraphs>
  <Slides>48</Slides>
  <Notes>13</Notes>
  <HiddenSlides>0</HiddenSlides>
  <MMClips>0</MMClips>
  <ScaleCrop>false</ScaleCrop>
  <HeadingPairs>
    <vt:vector size="8" baseType="variant">
      <vt:variant>
        <vt:lpstr>使用字型</vt:lpstr>
      </vt:variant>
      <vt:variant>
        <vt:i4>13</vt:i4>
      </vt:variant>
      <vt:variant>
        <vt:lpstr>佈景主題</vt:lpstr>
      </vt:variant>
      <vt:variant>
        <vt:i4>2</vt:i4>
      </vt:variant>
      <vt:variant>
        <vt:lpstr>內嵌 OLE 伺服程式</vt:lpstr>
      </vt:variant>
      <vt:variant>
        <vt:i4>1</vt:i4>
      </vt:variant>
      <vt:variant>
        <vt:lpstr>投影片標題</vt:lpstr>
      </vt:variant>
      <vt:variant>
        <vt:i4>48</vt:i4>
      </vt:variant>
    </vt:vector>
  </HeadingPairs>
  <TitlesOfParts>
    <vt:vector size="64" baseType="lpstr">
      <vt:lpstr>微軟正黑體</vt:lpstr>
      <vt:lpstr>Eraser</vt:lpstr>
      <vt:lpstr>Arial</vt:lpstr>
      <vt:lpstr>Simple-Line-Icons</vt:lpstr>
      <vt:lpstr>Calibri</vt:lpstr>
      <vt:lpstr>Adobe 繁黑體 Std B</vt:lpstr>
      <vt:lpstr>Times New Roman</vt:lpstr>
      <vt:lpstr>Calibri Light</vt:lpstr>
      <vt:lpstr>Wingdings</vt:lpstr>
      <vt:lpstr>SimSun</vt:lpstr>
      <vt:lpstr>標楷體</vt:lpstr>
      <vt:lpstr>Microsoft YaHei</vt:lpstr>
      <vt:lpstr>新細明體</vt:lpstr>
      <vt:lpstr>Office 佈景主題</vt:lpstr>
      <vt:lpstr>2_Office 佈景主題</vt:lpstr>
      <vt:lpstr>圖表</vt:lpstr>
      <vt:lpstr>協力同行 解析實踐        </vt:lpstr>
      <vt:lpstr>PowerPoint 簡報</vt:lpstr>
      <vt:lpstr>十二年國民基本教育課程綱要 總綱重要理念與內涵</vt:lpstr>
      <vt:lpstr>PowerPoint 簡報</vt:lpstr>
      <vt:lpstr>總綱的理念與目標</vt:lpstr>
      <vt:lpstr>核心素養            以｢核心素養｣做為課程發展之主軸</vt:lpstr>
      <vt:lpstr>核心素養界定</vt:lpstr>
      <vt:lpstr>PowerPoint 簡報</vt:lpstr>
      <vt:lpstr>核心素養</vt:lpstr>
      <vt:lpstr>PowerPoint 簡報</vt:lpstr>
      <vt:lpstr>PowerPoint 簡報</vt:lpstr>
      <vt:lpstr>PowerPoint 簡報</vt:lpstr>
      <vt:lpstr>二、 十二年國民基本教育 課程綱要總綱課程架構</vt:lpstr>
      <vt:lpstr>PowerPoint 簡報</vt:lpstr>
      <vt:lpstr>PowerPoint 簡報</vt:lpstr>
      <vt:lpstr>PowerPoint 簡報</vt:lpstr>
      <vt:lpstr>十二年國教課綱強調學校本位課程發展</vt:lpstr>
      <vt:lpstr>國中小暨普高自然科學領域課程綱要 重要理念與內涵</vt:lpstr>
      <vt:lpstr>面對未來，自然科學領域教學重點</vt:lpstr>
      <vt:lpstr>一、 素養導向的課綱</vt:lpstr>
      <vt:lpstr>PowerPoint 簡報</vt:lpstr>
      <vt:lpstr>自然科學領域承續《總綱》理念、目標 研發素養導向與多元適性課綱  </vt:lpstr>
      <vt:lpstr>自然科學領綱核心素養舉隅</vt:lpstr>
      <vt:lpstr>領綱核心素養與學習重點的呼應</vt:lpstr>
      <vt:lpstr>領綱核心素養與學習重點 雙向細目表舉隅</vt:lpstr>
      <vt:lpstr>素養導向的課程設計</vt:lpstr>
      <vt:lpstr>三大學習表現的教學原則</vt:lpstr>
      <vt:lpstr>二、 連貫統整的課綱</vt:lpstr>
      <vt:lpstr>必修課程與加深加廣選修學分的規劃 </vt:lpstr>
      <vt:lpstr>自然科學領域學習重點架構 </vt:lpstr>
      <vt:lpstr>自然科學領域各教育階段學習重點設計原則</vt:lpstr>
      <vt:lpstr>國民小學 學習重點要旨</vt:lpstr>
      <vt:lpstr>國民中學 學習重點要旨</vt:lpstr>
      <vt:lpstr>普通型高級中學                                 學習重點要旨</vt:lpstr>
      <vt:lpstr>PowerPoint 簡報</vt:lpstr>
      <vt:lpstr>三、 多元適性的課綱</vt:lpstr>
      <vt:lpstr>普通型高級中等學校必、選修課程規劃理念</vt:lpstr>
      <vt:lpstr>實施要點（一）課程發展</vt:lpstr>
      <vt:lpstr>PowerPoint 簡報</vt:lpstr>
      <vt:lpstr>實施要點（三）教學實施</vt:lpstr>
      <vt:lpstr>實施要點（四）學習評量</vt:lpstr>
      <vt:lpstr>議題融入說明</vt:lpstr>
      <vt:lpstr>議題融入示例舉隅</vt:lpstr>
      <vt:lpstr>歡迎下載    十二年國教自然科學領域課程綱要 </vt:lpstr>
      <vt:lpstr>國教院研發 之課綱實施支持資源</vt:lpstr>
      <vt:lpstr>自然科學領域課綱實施相關資源-課程手冊</vt:lpstr>
      <vt:lpstr>更多的十二年國教課綱 實施的參考資源</vt:lpstr>
      <vt:lpstr>PowerPoint 簡報</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國家教育研究院簡報版型</dc:title>
  <dc:creator>國家教育研究院綜合規劃室</dc:creator>
  <cp:lastModifiedBy>lin</cp:lastModifiedBy>
  <cp:revision>978</cp:revision>
  <cp:lastPrinted>2018-03-20T02:06:49Z</cp:lastPrinted>
  <dcterms:created xsi:type="dcterms:W3CDTF">2015-05-12T09:09:43Z</dcterms:created>
  <dcterms:modified xsi:type="dcterms:W3CDTF">2019-01-29T08:16:19Z</dcterms:modified>
</cp:coreProperties>
</file>