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1.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2.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7.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75" r:id="rId10"/>
    <p:sldMasterId id="2147483798" r:id="rId11"/>
    <p:sldMasterId id="2147483821" r:id="rId12"/>
    <p:sldMasterId id="2147483856" r:id="rId13"/>
  </p:sldMasterIdLst>
  <p:notesMasterIdLst>
    <p:notesMasterId r:id="rId66"/>
  </p:notesMasterIdLst>
  <p:handoutMasterIdLst>
    <p:handoutMasterId r:id="rId67"/>
  </p:handoutMasterIdLst>
  <p:sldIdLst>
    <p:sldId id="256" r:id="rId14"/>
    <p:sldId id="322" r:id="rId15"/>
    <p:sldId id="258" r:id="rId16"/>
    <p:sldId id="259" r:id="rId17"/>
    <p:sldId id="260" r:id="rId18"/>
    <p:sldId id="261" r:id="rId19"/>
    <p:sldId id="262" r:id="rId20"/>
    <p:sldId id="263" r:id="rId21"/>
    <p:sldId id="264" r:id="rId22"/>
    <p:sldId id="265" r:id="rId23"/>
    <p:sldId id="266" r:id="rId24"/>
    <p:sldId id="323" r:id="rId25"/>
    <p:sldId id="312" r:id="rId26"/>
    <p:sldId id="269" r:id="rId27"/>
    <p:sldId id="270" r:id="rId28"/>
    <p:sldId id="271" r:id="rId29"/>
    <p:sldId id="324" r:id="rId30"/>
    <p:sldId id="325" r:id="rId31"/>
    <p:sldId id="326" r:id="rId32"/>
    <p:sldId id="327" r:id="rId33"/>
    <p:sldId id="329" r:id="rId34"/>
    <p:sldId id="337" r:id="rId35"/>
    <p:sldId id="348" r:id="rId36"/>
    <p:sldId id="345" r:id="rId37"/>
    <p:sldId id="281" r:id="rId38"/>
    <p:sldId id="282" r:id="rId39"/>
    <p:sldId id="283" r:id="rId40"/>
    <p:sldId id="284" r:id="rId41"/>
    <p:sldId id="285" r:id="rId42"/>
    <p:sldId id="330" r:id="rId43"/>
    <p:sldId id="320" r:id="rId44"/>
    <p:sldId id="321" r:id="rId45"/>
    <p:sldId id="313" r:id="rId46"/>
    <p:sldId id="314" r:id="rId47"/>
    <p:sldId id="280" r:id="rId48"/>
    <p:sldId id="343" r:id="rId49"/>
    <p:sldId id="344" r:id="rId50"/>
    <p:sldId id="340" r:id="rId51"/>
    <p:sldId id="342" r:id="rId52"/>
    <p:sldId id="331" r:id="rId53"/>
    <p:sldId id="332" r:id="rId54"/>
    <p:sldId id="319" r:id="rId55"/>
    <p:sldId id="336" r:id="rId56"/>
    <p:sldId id="334" r:id="rId57"/>
    <p:sldId id="304" r:id="rId58"/>
    <p:sldId id="305" r:id="rId59"/>
    <p:sldId id="306" r:id="rId60"/>
    <p:sldId id="307" r:id="rId61"/>
    <p:sldId id="335" r:id="rId62"/>
    <p:sldId id="309" r:id="rId63"/>
    <p:sldId id="310" r:id="rId64"/>
    <p:sldId id="311" r:id="rId65"/>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6600"/>
    <a:srgbClr val="FF7C80"/>
    <a:srgbClr val="FFFF99"/>
    <a:srgbClr val="FFFFCC"/>
    <a:srgbClr val="9966FF"/>
    <a:srgbClr val="B381D9"/>
    <a:srgbClr val="FFCCCC"/>
    <a:srgbClr val="B49CD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1727" autoAdjust="0"/>
  </p:normalViewPr>
  <p:slideViewPr>
    <p:cSldViewPr snapToGrid="0">
      <p:cViewPr varScale="1">
        <p:scale>
          <a:sx n="109" d="100"/>
          <a:sy n="109"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handoutMaster" Target="handoutMasters/handout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diagrams/_rels/data5.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a:t>
          </a:r>
          <a:r>
            <a:rPr lang="zh-TW" altLang="en-US" sz="3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042"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ADA3C104-BA42-443D-A3B2-8297296DDA86}" srcId="{A8500810-9EE8-49EF-9AA5-344A75E210B5}" destId="{60DAD31E-E446-41ED-8DAE-192D1B67D357}" srcOrd="1" destOrd="0" parTransId="{4DD9C845-7120-4FB1-A592-04B0EFD25256}" sibTransId="{5253E514-87A1-42E9-B9BD-097A12C92386}"/>
    <dgm:cxn modelId="{95AB3A4F-A7B6-48A0-821F-E48CD8C4E145}" type="presOf" srcId="{A8500810-9EE8-49EF-9AA5-344A75E210B5}" destId="{A0834E09-F94E-4A0B-A9B9-3540E594EA10}" srcOrd="0" destOrd="0" presId="urn:microsoft.com/office/officeart/2005/8/layout/hierarchy6"/>
    <dgm:cxn modelId="{78D845A0-E2AF-4FD3-84C0-84DC42C5BD57}" type="presOf" srcId="{4EA1F9BC-3330-4079-A901-0C4B0B1A4A20}" destId="{949DF0EB-3749-40CC-84CC-2F32917930F8}" srcOrd="1" destOrd="0" presId="urn:microsoft.com/office/officeart/2005/8/layout/hierarchy6"/>
    <dgm:cxn modelId="{88C5F6CB-62AB-4D91-9426-666468CA0E0F}" type="presOf" srcId="{7C8AEDC3-014C-4961-945C-F635A541BE21}" destId="{78A7D40E-02E8-486D-B3CD-A273D4A75CB0}" srcOrd="0" destOrd="0" presId="urn:microsoft.com/office/officeart/2005/8/layout/hierarchy6"/>
    <dgm:cxn modelId="{E0B4EC7E-AD9E-4878-8AFD-DCD5EB3DB787}" type="presOf" srcId="{043BDE1D-B32D-453E-9C46-1E356110C225}" destId="{889D6E4C-FA87-4C38-B0E2-EC17F927D833}" srcOrd="0" destOrd="0" presId="urn:microsoft.com/office/officeart/2005/8/layout/hierarchy6"/>
    <dgm:cxn modelId="{2CB6A7FC-9334-4729-8F31-04F05CFB0C10}" type="presOf" srcId="{C2DC16F9-C6EC-480A-B686-BC25AD0E0940}" destId="{EDA7E8EE-D5C7-461C-8367-580082AAB01D}"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6AC3DA6A-16DB-404F-823A-71C971666164}" type="presOf" srcId="{4EA1F9BC-3330-4079-A901-0C4B0B1A4A20}" destId="{9CC68027-AD3E-4C14-BBB5-64BDC8B6ADD5}" srcOrd="0" destOrd="0" presId="urn:microsoft.com/office/officeart/2005/8/layout/hierarchy6"/>
    <dgm:cxn modelId="{57502BCB-E1E7-4155-B9FF-72B240462032}" type="presOf" srcId="{A0685B2A-A6EE-4817-9F7E-8B3CB3D3F296}" destId="{2CE8E76B-7525-471E-BFB7-BED784677E90}" srcOrd="1" destOrd="0" presId="urn:microsoft.com/office/officeart/2005/8/layout/hierarchy6"/>
    <dgm:cxn modelId="{98FDEF3B-1D0D-45AA-B181-3AAD391CD6C5}" type="presOf" srcId="{4B870C06-61C0-4FA7-9A80-CF74F1E7AF9F}" destId="{E35E7626-07BD-4A70-998E-9EBFAC04375E}" srcOrd="0" destOrd="0" presId="urn:microsoft.com/office/officeart/2005/8/layout/hierarchy6"/>
    <dgm:cxn modelId="{4547AF95-A766-4A10-90BE-778241D2CE48}" type="presOf" srcId="{4DD9C845-7120-4FB1-A592-04B0EFD25256}" destId="{B480F158-E0B1-4D38-8C83-70B0AFBC669B}" srcOrd="0" destOrd="0" presId="urn:microsoft.com/office/officeart/2005/8/layout/hierarchy6"/>
    <dgm:cxn modelId="{F63A15A8-48A5-44EC-B13B-CE7B594ADE50}" type="presOf" srcId="{A0685B2A-A6EE-4817-9F7E-8B3CB3D3F296}" destId="{58E55AAA-DE08-4607-8F5B-A298F20DA1DD}" srcOrd="0" destOrd="0" presId="urn:microsoft.com/office/officeart/2005/8/layout/hierarchy6"/>
    <dgm:cxn modelId="{2C63E9A1-96C3-4C01-B06C-FD6AC18AFD6E}" type="presOf" srcId="{0F715909-E436-46F5-BB8E-3D36CCA5A091}" destId="{45C0E22E-070B-413E-B4BE-73A740661682}" srcOrd="0" destOrd="0" presId="urn:microsoft.com/office/officeart/2005/8/layout/hierarchy6"/>
    <dgm:cxn modelId="{F54EF7B7-8A15-4E2A-B0A2-7BEABB0A5130}" type="presOf" srcId="{E06363B4-1CBD-408D-90DC-065778E5FCB5}" destId="{467385A6-D0D7-431A-99D3-AF86122EE20D}"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109AF729-A66B-4872-ABC5-403D544A53C2}" type="presOf" srcId="{043BDE1D-B32D-453E-9C46-1E356110C225}" destId="{D3C8D2B9-864A-409B-A4A0-20D1FF4F5E5F}" srcOrd="1" destOrd="0" presId="urn:microsoft.com/office/officeart/2005/8/layout/hierarchy6"/>
    <dgm:cxn modelId="{6D8327FC-FF4E-4A33-830B-3ADB7ECCA82F}" type="presOf" srcId="{60DAD31E-E446-41ED-8DAE-192D1B67D357}" destId="{100EB76B-CDFE-41EE-A7A2-296328D4BCD6}" srcOrd="0" destOrd="0" presId="urn:microsoft.com/office/officeart/2005/8/layout/hierarchy6"/>
    <dgm:cxn modelId="{D039FD58-A100-4E53-AC8B-8F538A2208EE}" type="presOf" srcId="{F45F1EA8-9680-437A-BE6B-3E5BD055DA41}" destId="{EEC44ECE-8FDE-46BF-B68D-B5449B1D2F08}"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E0599041-1E74-4563-9C71-DB0E3AAFB4C0}" type="presOf" srcId="{A6719D78-B3F8-47B1-A613-12AC3E245E83}" destId="{DFBB11B0-F92D-4C99-9AD7-598E4D51462A}" srcOrd="0" destOrd="0" presId="urn:microsoft.com/office/officeart/2005/8/layout/hierarchy6"/>
    <dgm:cxn modelId="{0A3E2D3F-85A5-4A41-A09E-C553A68FCBD4}" srcId="{F45F1EA8-9680-437A-BE6B-3E5BD055DA41}" destId="{4EA1F9BC-3330-4079-A901-0C4B0B1A4A20}" srcOrd="1" destOrd="0" parTransId="{5E2347F0-E3E3-436E-B79A-EDD91562C780}" sibTransId="{5FDCF4EC-E099-4953-8900-79C2F1480ABA}"/>
    <dgm:cxn modelId="{1C26EAB1-D9A6-450D-9523-62994C88F97D}" type="presParOf" srcId="{EEC44ECE-8FDE-46BF-B68D-B5449B1D2F08}" destId="{B2DFB700-B75B-4020-9DE6-4D0252D4B179}" srcOrd="0" destOrd="0" presId="urn:microsoft.com/office/officeart/2005/8/layout/hierarchy6"/>
    <dgm:cxn modelId="{0DF73F21-D022-47B2-B149-B8587847013B}" type="presParOf" srcId="{B2DFB700-B75B-4020-9DE6-4D0252D4B179}" destId="{5887F630-8F8A-42CB-A9CD-0A1399F1F83C}" srcOrd="0" destOrd="0" presId="urn:microsoft.com/office/officeart/2005/8/layout/hierarchy6"/>
    <dgm:cxn modelId="{7221FDCF-706E-4010-A9EC-E3F58BAFE8E8}" type="presParOf" srcId="{B2DFB700-B75B-4020-9DE6-4D0252D4B179}" destId="{4123304E-ADDE-4C96-B4F5-2139CE420F6A}" srcOrd="1" destOrd="0" presId="urn:microsoft.com/office/officeart/2005/8/layout/hierarchy6"/>
    <dgm:cxn modelId="{84A950BF-0C91-4FD9-9986-A73B5C7CB631}" type="presParOf" srcId="{4123304E-ADDE-4C96-B4F5-2139CE420F6A}" destId="{BD3ACFCE-1A6C-454F-A290-159EE5DE3409}" srcOrd="0" destOrd="0" presId="urn:microsoft.com/office/officeart/2005/8/layout/hierarchy6"/>
    <dgm:cxn modelId="{D9C65366-B75E-44A8-981F-AD1BBC8E861F}" type="presParOf" srcId="{BD3ACFCE-1A6C-454F-A290-159EE5DE3409}" destId="{A0834E09-F94E-4A0B-A9B9-3540E594EA10}" srcOrd="0" destOrd="0" presId="urn:microsoft.com/office/officeart/2005/8/layout/hierarchy6"/>
    <dgm:cxn modelId="{243EAAD1-0866-4AD5-9405-E059A2BA6BD1}" type="presParOf" srcId="{BD3ACFCE-1A6C-454F-A290-159EE5DE3409}" destId="{C228B206-5930-4712-8FA5-62F2FCDE4B20}" srcOrd="1" destOrd="0" presId="urn:microsoft.com/office/officeart/2005/8/layout/hierarchy6"/>
    <dgm:cxn modelId="{5F97217C-42E3-45C5-9F0A-40FF6100A035}" type="presParOf" srcId="{C228B206-5930-4712-8FA5-62F2FCDE4B20}" destId="{45C0E22E-070B-413E-B4BE-73A740661682}" srcOrd="0" destOrd="0" presId="urn:microsoft.com/office/officeart/2005/8/layout/hierarchy6"/>
    <dgm:cxn modelId="{1FAE6AE6-4964-4D12-AC0F-967CED2077D3}" type="presParOf" srcId="{C228B206-5930-4712-8FA5-62F2FCDE4B20}" destId="{02CF7F1C-D0ED-4A09-8880-D9D8C9B4C6D8}" srcOrd="1" destOrd="0" presId="urn:microsoft.com/office/officeart/2005/8/layout/hierarchy6"/>
    <dgm:cxn modelId="{3F82CE27-4F39-4750-939B-1DEDE12B129B}" type="presParOf" srcId="{02CF7F1C-D0ED-4A09-8880-D9D8C9B4C6D8}" destId="{EDA7E8EE-D5C7-461C-8367-580082AAB01D}" srcOrd="0" destOrd="0" presId="urn:microsoft.com/office/officeart/2005/8/layout/hierarchy6"/>
    <dgm:cxn modelId="{8B294B83-3CEF-4A74-A5A4-C874B6B3C6D2}" type="presParOf" srcId="{02CF7F1C-D0ED-4A09-8880-D9D8C9B4C6D8}" destId="{8B6FA77D-A3E0-4FAB-9BE1-0B7F79A36F62}" srcOrd="1" destOrd="0" presId="urn:microsoft.com/office/officeart/2005/8/layout/hierarchy6"/>
    <dgm:cxn modelId="{2A520345-13EE-41D2-86C6-7F7470C0E604}" type="presParOf" srcId="{8B6FA77D-A3E0-4FAB-9BE1-0B7F79A36F62}" destId="{DFBB11B0-F92D-4C99-9AD7-598E4D51462A}" srcOrd="0" destOrd="0" presId="urn:microsoft.com/office/officeart/2005/8/layout/hierarchy6"/>
    <dgm:cxn modelId="{F2E9C357-372E-4EBD-9CCF-A1E698B2E701}" type="presParOf" srcId="{8B6FA77D-A3E0-4FAB-9BE1-0B7F79A36F62}" destId="{3EB831D3-7437-4EA8-9DC7-D0FD3DA8A511}" srcOrd="1" destOrd="0" presId="urn:microsoft.com/office/officeart/2005/8/layout/hierarchy6"/>
    <dgm:cxn modelId="{590EB7E4-D462-4CC7-BD8A-55223BEFABFD}" type="presParOf" srcId="{3EB831D3-7437-4EA8-9DC7-D0FD3DA8A511}" destId="{78A7D40E-02E8-486D-B3CD-A273D4A75CB0}" srcOrd="0" destOrd="0" presId="urn:microsoft.com/office/officeart/2005/8/layout/hierarchy6"/>
    <dgm:cxn modelId="{56817DD2-5834-40DE-AC5E-53A10AA07BAF}" type="presParOf" srcId="{3EB831D3-7437-4EA8-9DC7-D0FD3DA8A511}" destId="{82EFB24E-74E7-4E4B-B830-F9E84F0AD40A}" srcOrd="1" destOrd="0" presId="urn:microsoft.com/office/officeart/2005/8/layout/hierarchy6"/>
    <dgm:cxn modelId="{5F5EA4F6-491F-414A-9136-6C8E6538B9DD}" type="presParOf" srcId="{C228B206-5930-4712-8FA5-62F2FCDE4B20}" destId="{B480F158-E0B1-4D38-8C83-70B0AFBC669B}" srcOrd="2" destOrd="0" presId="urn:microsoft.com/office/officeart/2005/8/layout/hierarchy6"/>
    <dgm:cxn modelId="{9A3C77C2-613E-4C75-A5B5-724FAF026D98}" type="presParOf" srcId="{C228B206-5930-4712-8FA5-62F2FCDE4B20}" destId="{592412B3-0FE0-4930-800C-3C134195774D}" srcOrd="3" destOrd="0" presId="urn:microsoft.com/office/officeart/2005/8/layout/hierarchy6"/>
    <dgm:cxn modelId="{39C8E2B4-3F44-4A4A-A28A-63382AB1B7D1}" type="presParOf" srcId="{592412B3-0FE0-4930-800C-3C134195774D}" destId="{100EB76B-CDFE-41EE-A7A2-296328D4BCD6}" srcOrd="0" destOrd="0" presId="urn:microsoft.com/office/officeart/2005/8/layout/hierarchy6"/>
    <dgm:cxn modelId="{63FEDD0F-4483-473E-A1F9-DF9A20E6472D}" type="presParOf" srcId="{592412B3-0FE0-4930-800C-3C134195774D}" destId="{9177FD59-1EFF-4469-A50B-94774B847190}" srcOrd="1" destOrd="0" presId="urn:microsoft.com/office/officeart/2005/8/layout/hierarchy6"/>
    <dgm:cxn modelId="{514F5F30-8BEC-4CD4-B135-F1AB0F688D47}" type="presParOf" srcId="{9177FD59-1EFF-4469-A50B-94774B847190}" destId="{467385A6-D0D7-431A-99D3-AF86122EE20D}" srcOrd="0" destOrd="0" presId="urn:microsoft.com/office/officeart/2005/8/layout/hierarchy6"/>
    <dgm:cxn modelId="{4148D173-3BC7-4D56-B1E3-E100BB4D9B7D}" type="presParOf" srcId="{9177FD59-1EFF-4469-A50B-94774B847190}" destId="{DCB0EFAF-8B30-4D77-AA2F-DD06E43F7660}" srcOrd="1" destOrd="0" presId="urn:microsoft.com/office/officeart/2005/8/layout/hierarchy6"/>
    <dgm:cxn modelId="{71365056-D517-4B47-B118-85B6E9FD8835}" type="presParOf" srcId="{DCB0EFAF-8B30-4D77-AA2F-DD06E43F7660}" destId="{E35E7626-07BD-4A70-998E-9EBFAC04375E}" srcOrd="0" destOrd="0" presId="urn:microsoft.com/office/officeart/2005/8/layout/hierarchy6"/>
    <dgm:cxn modelId="{997F3EE2-051D-4870-90FE-461520D7ED4A}" type="presParOf" srcId="{DCB0EFAF-8B30-4D77-AA2F-DD06E43F7660}" destId="{BEDE0F7E-6249-4716-B2A1-F80AC27E4514}" srcOrd="1" destOrd="0" presId="urn:microsoft.com/office/officeart/2005/8/layout/hierarchy6"/>
    <dgm:cxn modelId="{CBD12FBB-9A85-4ACF-9634-6BF744A610C6}" type="presParOf" srcId="{EEC44ECE-8FDE-46BF-B68D-B5449B1D2F08}" destId="{C449178C-DF01-425E-802C-034F8B4B1EDA}" srcOrd="1" destOrd="0" presId="urn:microsoft.com/office/officeart/2005/8/layout/hierarchy6"/>
    <dgm:cxn modelId="{38672646-4D49-41B0-969A-38F2287EDEB5}" type="presParOf" srcId="{C449178C-DF01-425E-802C-034F8B4B1EDA}" destId="{457E34B3-51DC-4635-9F0B-78AFB321BB50}" srcOrd="0" destOrd="0" presId="urn:microsoft.com/office/officeart/2005/8/layout/hierarchy6"/>
    <dgm:cxn modelId="{94EB8288-FE0C-4F5B-ADDF-F9D366587A39}" type="presParOf" srcId="{457E34B3-51DC-4635-9F0B-78AFB321BB50}" destId="{9CC68027-AD3E-4C14-BBB5-64BDC8B6ADD5}" srcOrd="0" destOrd="0" presId="urn:microsoft.com/office/officeart/2005/8/layout/hierarchy6"/>
    <dgm:cxn modelId="{999CB571-0E31-46DF-ACFF-B62F1595CE93}" type="presParOf" srcId="{457E34B3-51DC-4635-9F0B-78AFB321BB50}" destId="{949DF0EB-3749-40CC-84CC-2F32917930F8}" srcOrd="1" destOrd="0" presId="urn:microsoft.com/office/officeart/2005/8/layout/hierarchy6"/>
    <dgm:cxn modelId="{E27AE372-4DEB-45A2-9A17-8C137CEDBC8C}" type="presParOf" srcId="{C449178C-DF01-425E-802C-034F8B4B1EDA}" destId="{4FDC3252-B561-4667-9FE6-346371AF3A9C}" srcOrd="1" destOrd="0" presId="urn:microsoft.com/office/officeart/2005/8/layout/hierarchy6"/>
    <dgm:cxn modelId="{09F907B5-213A-4255-9DB0-8F70AC543497}" type="presParOf" srcId="{4FDC3252-B561-4667-9FE6-346371AF3A9C}" destId="{1B944955-F001-421E-AF57-45062DD9D4EB}" srcOrd="0" destOrd="0" presId="urn:microsoft.com/office/officeart/2005/8/layout/hierarchy6"/>
    <dgm:cxn modelId="{7031B7AA-BC65-4709-BCC3-C51F58F2B659}" type="presParOf" srcId="{C449178C-DF01-425E-802C-034F8B4B1EDA}" destId="{7FBCAF02-FCF3-4EC0-B567-5B9E0FD04D09}" srcOrd="2" destOrd="0" presId="urn:microsoft.com/office/officeart/2005/8/layout/hierarchy6"/>
    <dgm:cxn modelId="{5B3CAEC3-E053-4B44-AB36-BA9A41A0F8BD}" type="presParOf" srcId="{7FBCAF02-FCF3-4EC0-B567-5B9E0FD04D09}" destId="{58E55AAA-DE08-4607-8F5B-A298F20DA1DD}" srcOrd="0" destOrd="0" presId="urn:microsoft.com/office/officeart/2005/8/layout/hierarchy6"/>
    <dgm:cxn modelId="{6B5D3A7B-384A-4F9B-B884-217D80A93D46}" type="presParOf" srcId="{7FBCAF02-FCF3-4EC0-B567-5B9E0FD04D09}" destId="{2CE8E76B-7525-471E-BFB7-BED784677E90}" srcOrd="1" destOrd="0" presId="urn:microsoft.com/office/officeart/2005/8/layout/hierarchy6"/>
    <dgm:cxn modelId="{E348248E-2D92-454B-86F0-E1E4DC2E6BB5}" type="presParOf" srcId="{C449178C-DF01-425E-802C-034F8B4B1EDA}" destId="{70AD92CC-7523-4F1B-87E1-90BA8649894F}" srcOrd="3" destOrd="0" presId="urn:microsoft.com/office/officeart/2005/8/layout/hierarchy6"/>
    <dgm:cxn modelId="{5F458E7F-70DF-41C6-8E82-1F13DB8709D5}" type="presParOf" srcId="{70AD92CC-7523-4F1B-87E1-90BA8649894F}" destId="{12CE4879-7062-48D9-B0FF-31899C3BF317}" srcOrd="0" destOrd="0" presId="urn:microsoft.com/office/officeart/2005/8/layout/hierarchy6"/>
    <dgm:cxn modelId="{78BE7544-A3B1-424D-990E-231615E34B85}" type="presParOf" srcId="{C449178C-DF01-425E-802C-034F8B4B1EDA}" destId="{072FAC22-63EB-40A9-84E3-40B3CB809933}" srcOrd="4" destOrd="0" presId="urn:microsoft.com/office/officeart/2005/8/layout/hierarchy6"/>
    <dgm:cxn modelId="{E833EBA0-9C92-4156-9A41-475A20CEE2BA}" type="presParOf" srcId="{072FAC22-63EB-40A9-84E3-40B3CB809933}" destId="{889D6E4C-FA87-4C38-B0E2-EC17F927D833}" srcOrd="0" destOrd="0" presId="urn:microsoft.com/office/officeart/2005/8/layout/hierarchy6"/>
    <dgm:cxn modelId="{E6A286D4-7E6A-4A7E-8E1F-A7FA5C3193C1}"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8C1041-D447-4D6E-AD9F-EA804949F1A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zh-TW" altLang="en-US"/>
        </a:p>
      </dgm:t>
    </dgm:pt>
    <dgm:pt modelId="{73938E09-C8C5-4D80-8412-A6A82C9EB334}">
      <dgm:prSet phldrT="[文字]"/>
      <dgm:spPr/>
      <dgm:t>
        <a:bodyPr/>
        <a:lstStyle/>
        <a:p>
          <a:r>
            <a:rPr lang="zh-TW" altLang="en-US" dirty="0" smtClean="0">
              <a:latin typeface="Impact" panose="020B0806030902050204" pitchFamily="34" charset="0"/>
            </a:rPr>
            <a:t>一</a:t>
          </a:r>
          <a:endParaRPr lang="zh-TW" altLang="en-US" dirty="0">
            <a:latin typeface="Impact" panose="020B0806030902050204" pitchFamily="34" charset="0"/>
          </a:endParaRPr>
        </a:p>
      </dgm:t>
    </dgm:pt>
    <dgm:pt modelId="{C3E8B70C-15C7-40ED-BFF0-50DB545DC333}" type="parTrans" cxnId="{60F04485-EF5A-4654-B9E3-5815F023C66E}">
      <dgm:prSet/>
      <dgm:spPr/>
      <dgm:t>
        <a:bodyPr/>
        <a:lstStyle/>
        <a:p>
          <a:endParaRPr lang="zh-TW" altLang="en-US"/>
        </a:p>
      </dgm:t>
    </dgm:pt>
    <dgm:pt modelId="{E9510C96-6A25-4E42-A6C3-1BE801D3E684}" type="sibTrans" cxnId="{60F04485-EF5A-4654-B9E3-5815F023C66E}">
      <dgm:prSet/>
      <dgm:spPr/>
      <dgm:t>
        <a:bodyPr/>
        <a:lstStyle/>
        <a:p>
          <a:endParaRPr lang="zh-TW" altLang="en-US"/>
        </a:p>
      </dgm:t>
    </dgm:pt>
    <dgm:pt modelId="{5AB69918-185E-449D-9A35-06C44955D643}">
      <dgm:prSet phldrT="[文字]" custT="1"/>
      <dgm:spPr/>
      <dgm:t>
        <a:bodyPr/>
        <a:lstStyle/>
        <a:p>
          <a:r>
            <a:rPr lang="zh-TW" altLang="en-US" sz="2000" b="1" dirty="0" smtClean="0">
              <a:solidFill>
                <a:schemeClr val="accent2"/>
              </a:solidFill>
              <a:latin typeface="微軟正黑體" panose="020B0604030504040204" pitchFamily="34" charset="-120"/>
              <a:ea typeface="微軟正黑體" panose="020B0604030504040204" pitchFamily="34" charset="-120"/>
            </a:rPr>
            <a:t>體現「自發、互動、共好」的理念，增進學生價值探索、經驗統整與實踐創新的素養。</a:t>
          </a:r>
          <a:endParaRPr lang="zh-TW" altLang="en-US" sz="2000" b="1" dirty="0">
            <a:solidFill>
              <a:schemeClr val="accent2"/>
            </a:solidFill>
            <a:latin typeface="微軟正黑體" panose="020B0604030504040204" pitchFamily="34" charset="-120"/>
            <a:ea typeface="微軟正黑體" panose="020B0604030504040204" pitchFamily="34" charset="-120"/>
          </a:endParaRPr>
        </a:p>
      </dgm:t>
    </dgm:pt>
    <dgm:pt modelId="{CFF604CE-12DB-4723-AE57-91C206D14C91}" type="parTrans" cxnId="{99AC6C1F-085B-4302-B36B-6DEEE5A7F1FF}">
      <dgm:prSet/>
      <dgm:spPr/>
      <dgm:t>
        <a:bodyPr/>
        <a:lstStyle/>
        <a:p>
          <a:endParaRPr lang="zh-TW" altLang="en-US"/>
        </a:p>
      </dgm:t>
    </dgm:pt>
    <dgm:pt modelId="{D67B3F47-0C9E-43D1-9B04-7171E83A4B5A}" type="sibTrans" cxnId="{99AC6C1F-085B-4302-B36B-6DEEE5A7F1FF}">
      <dgm:prSet/>
      <dgm:spPr/>
      <dgm:t>
        <a:bodyPr/>
        <a:lstStyle/>
        <a:p>
          <a:endParaRPr lang="zh-TW" altLang="en-US"/>
        </a:p>
      </dgm:t>
    </dgm:pt>
    <dgm:pt modelId="{ED773B54-1A72-4411-9E72-B69D9088CA92}">
      <dgm:prSet phldrT="[文字]"/>
      <dgm:spPr/>
      <dgm:t>
        <a:bodyPr/>
        <a:lstStyle/>
        <a:p>
          <a:r>
            <a:rPr lang="zh-TW" altLang="en-US" dirty="0" smtClean="0"/>
            <a:t>二</a:t>
          </a:r>
          <a:endParaRPr lang="zh-TW" altLang="en-US" dirty="0"/>
        </a:p>
      </dgm:t>
    </dgm:pt>
    <dgm:pt modelId="{49E8730B-5EF3-44EC-ADEC-83E930FD6223}" type="parTrans" cxnId="{27E80B3C-89E1-4045-BCC3-9BFE5C5E84DE}">
      <dgm:prSet/>
      <dgm:spPr/>
      <dgm:t>
        <a:bodyPr/>
        <a:lstStyle/>
        <a:p>
          <a:endParaRPr lang="zh-TW" altLang="en-US"/>
        </a:p>
      </dgm:t>
    </dgm:pt>
    <dgm:pt modelId="{90044F21-4E53-4A03-AA6D-293C4427594C}" type="sibTrans" cxnId="{27E80B3C-89E1-4045-BCC3-9BFE5C5E84DE}">
      <dgm:prSet/>
      <dgm:spPr/>
      <dgm:t>
        <a:bodyPr/>
        <a:lstStyle/>
        <a:p>
          <a:endParaRPr lang="zh-TW" altLang="en-US"/>
        </a:p>
      </dgm:t>
    </dgm:pt>
    <dgm:pt modelId="{CB0EE070-EE57-48F6-BDFD-3CBB455DD3F7}">
      <dgm:prSet phldrT="[文字]" custT="1"/>
      <dgm:spPr/>
      <dgm:t>
        <a:bodyPr/>
        <a:lstStyle/>
        <a:p>
          <a:pPr marL="182563" indent="-182563"/>
          <a:r>
            <a:rPr lang="zh-TW" altLang="en-US" sz="2000" b="1" dirty="0" smtClean="0">
              <a:solidFill>
                <a:schemeClr val="bg1">
                  <a:lumMod val="50000"/>
                </a:schemeClr>
              </a:solidFill>
              <a:latin typeface="微軟正黑體" panose="020B0604030504040204" pitchFamily="34" charset="-120"/>
              <a:ea typeface="微軟正黑體" panose="020B0604030504040204" pitchFamily="34" charset="-120"/>
            </a:rPr>
            <a:t>理解領綱內涵，掌握學習重點，融入相關議題，整合認知、情意、技能的教學設計。</a:t>
          </a:r>
          <a:endParaRPr lang="zh-TW" altLang="en-US" sz="2000" b="1" dirty="0">
            <a:solidFill>
              <a:schemeClr val="bg1">
                <a:lumMod val="50000"/>
              </a:schemeClr>
            </a:solidFill>
            <a:latin typeface="微軟正黑體" panose="020B0604030504040204" pitchFamily="34" charset="-120"/>
            <a:ea typeface="微軟正黑體" panose="020B0604030504040204" pitchFamily="34" charset="-120"/>
          </a:endParaRPr>
        </a:p>
      </dgm:t>
    </dgm:pt>
    <dgm:pt modelId="{5F7B5902-74A7-4C59-B1B5-B6EE097D5B26}" type="parTrans" cxnId="{86EEE740-E765-49C4-8CBA-503F65E0C784}">
      <dgm:prSet/>
      <dgm:spPr/>
      <dgm:t>
        <a:bodyPr/>
        <a:lstStyle/>
        <a:p>
          <a:endParaRPr lang="zh-TW" altLang="en-US"/>
        </a:p>
      </dgm:t>
    </dgm:pt>
    <dgm:pt modelId="{3CA48604-5B0E-4293-B02A-C3FD79DE94BF}" type="sibTrans" cxnId="{86EEE740-E765-49C4-8CBA-503F65E0C784}">
      <dgm:prSet/>
      <dgm:spPr/>
      <dgm:t>
        <a:bodyPr/>
        <a:lstStyle/>
        <a:p>
          <a:endParaRPr lang="zh-TW" altLang="en-US"/>
        </a:p>
      </dgm:t>
    </dgm:pt>
    <dgm:pt modelId="{21AB6B6B-C5DB-43FA-AC19-238D3D614570}">
      <dgm:prSet phldrT="[文字]"/>
      <dgm:spPr/>
      <dgm:t>
        <a:bodyPr/>
        <a:lstStyle/>
        <a:p>
          <a:r>
            <a:rPr lang="zh-TW" altLang="en-US" dirty="0" smtClean="0"/>
            <a:t>三</a:t>
          </a:r>
          <a:endParaRPr lang="zh-TW" altLang="en-US" dirty="0"/>
        </a:p>
      </dgm:t>
    </dgm:pt>
    <dgm:pt modelId="{0A4B16CD-330A-40FF-8C22-FEF7E25B6BA6}" type="parTrans" cxnId="{F5103E43-E006-4C3B-8B2C-C4A913369315}">
      <dgm:prSet/>
      <dgm:spPr/>
      <dgm:t>
        <a:bodyPr/>
        <a:lstStyle/>
        <a:p>
          <a:endParaRPr lang="zh-TW" altLang="en-US"/>
        </a:p>
      </dgm:t>
    </dgm:pt>
    <dgm:pt modelId="{A630D3D7-8E7B-45B4-8CD9-526A126FA5E4}" type="sibTrans" cxnId="{F5103E43-E006-4C3B-8B2C-C4A913369315}">
      <dgm:prSet/>
      <dgm:spPr/>
      <dgm:t>
        <a:bodyPr/>
        <a:lstStyle/>
        <a:p>
          <a:endParaRPr lang="zh-TW" altLang="en-US"/>
        </a:p>
      </dgm:t>
    </dgm:pt>
    <dgm:pt modelId="{A823C7B4-E0B7-400A-968B-32DF262DFDBE}">
      <dgm:prSet phldrT="[文字]" custT="1"/>
      <dgm:spPr/>
      <dgm:t>
        <a:bodyPr/>
        <a:lstStyle/>
        <a:p>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提供真實情境脈絡，協助學生產生問題意識，重視學習歷程、方法及結果。</a:t>
          </a:r>
          <a:endParaRPr lang="zh-TW" altLang="en-US" sz="2000" b="1" dirty="0">
            <a:solidFill>
              <a:schemeClr val="accent4">
                <a:lumMod val="75000"/>
              </a:schemeClr>
            </a:solidFill>
            <a:latin typeface="微軟正黑體" panose="020B0604030504040204" pitchFamily="34" charset="-120"/>
            <a:ea typeface="微軟正黑體" panose="020B0604030504040204" pitchFamily="34" charset="-120"/>
          </a:endParaRPr>
        </a:p>
      </dgm:t>
    </dgm:pt>
    <dgm:pt modelId="{4518E2B9-61BD-47F1-8A41-AFCD955DD8EB}" type="parTrans" cxnId="{B36040EA-D63E-4F9C-B9E4-085BCE458324}">
      <dgm:prSet/>
      <dgm:spPr/>
      <dgm:t>
        <a:bodyPr/>
        <a:lstStyle/>
        <a:p>
          <a:endParaRPr lang="zh-TW" altLang="en-US"/>
        </a:p>
      </dgm:t>
    </dgm:pt>
    <dgm:pt modelId="{272E5F2E-E599-4E68-A04E-FD27DE629A52}" type="sibTrans" cxnId="{B36040EA-D63E-4F9C-B9E4-085BCE458324}">
      <dgm:prSet/>
      <dgm:spPr/>
      <dgm:t>
        <a:bodyPr/>
        <a:lstStyle/>
        <a:p>
          <a:endParaRPr lang="zh-TW" altLang="en-US"/>
        </a:p>
      </dgm:t>
    </dgm:pt>
    <dgm:pt modelId="{61277532-9B73-45CB-905A-0D3E45436D2A}">
      <dgm:prSet/>
      <dgm:spPr/>
      <dgm:t>
        <a:bodyPr/>
        <a:lstStyle/>
        <a:p>
          <a:r>
            <a:rPr lang="zh-TW" altLang="en-US" dirty="0" smtClean="0"/>
            <a:t>四</a:t>
          </a:r>
          <a:endParaRPr lang="zh-TW" altLang="en-US" dirty="0"/>
        </a:p>
      </dgm:t>
    </dgm:pt>
    <dgm:pt modelId="{A6D7195E-DA4F-4096-B165-813138937F2B}" type="parTrans" cxnId="{94ACEA0F-4666-4E7D-940D-44E872C96618}">
      <dgm:prSet/>
      <dgm:spPr/>
      <dgm:t>
        <a:bodyPr/>
        <a:lstStyle/>
        <a:p>
          <a:endParaRPr lang="zh-TW" altLang="en-US"/>
        </a:p>
      </dgm:t>
    </dgm:pt>
    <dgm:pt modelId="{C188A347-ED8B-47EB-B9CE-6FAF02368BF7}" type="sibTrans" cxnId="{94ACEA0F-4666-4E7D-940D-44E872C96618}">
      <dgm:prSet/>
      <dgm:spPr/>
      <dgm:t>
        <a:bodyPr/>
        <a:lstStyle/>
        <a:p>
          <a:endParaRPr lang="zh-TW" altLang="en-US"/>
        </a:p>
      </dgm:t>
    </dgm:pt>
    <dgm:pt modelId="{4E981300-DE6A-4E98-B51B-4C1D3B6E4223}">
      <dgm:prSet/>
      <dgm:spPr/>
      <dgm:t>
        <a:bodyPr/>
        <a:lstStyle/>
        <a:p>
          <a:r>
            <a:rPr lang="zh-TW" altLang="en-US" dirty="0" smtClean="0"/>
            <a:t>五</a:t>
          </a:r>
          <a:endParaRPr lang="zh-TW" altLang="en-US" dirty="0"/>
        </a:p>
      </dgm:t>
    </dgm:pt>
    <dgm:pt modelId="{DD84E253-FAC3-4452-B8D6-4DE7871DB6D9}" type="parTrans" cxnId="{CEA35FF5-1260-453B-8FEF-389D4116C9EF}">
      <dgm:prSet/>
      <dgm:spPr/>
      <dgm:t>
        <a:bodyPr/>
        <a:lstStyle/>
        <a:p>
          <a:endParaRPr lang="zh-TW" altLang="en-US"/>
        </a:p>
      </dgm:t>
    </dgm:pt>
    <dgm:pt modelId="{7DAACCA6-8B19-475A-B8EB-D1B0F24EC056}" type="sibTrans" cxnId="{CEA35FF5-1260-453B-8FEF-389D4116C9EF}">
      <dgm:prSet/>
      <dgm:spPr/>
      <dgm:t>
        <a:bodyPr/>
        <a:lstStyle/>
        <a:p>
          <a:endParaRPr lang="zh-TW" altLang="en-US"/>
        </a:p>
      </dgm:t>
    </dgm:pt>
    <dgm:pt modelId="{2F5A5F00-ED23-43C7-8FE1-A04CEA875BEB}">
      <dgm:prSet custT="1"/>
      <dgm:spPr/>
      <dgm:t>
        <a:bodyPr/>
        <a:lstStyle/>
        <a:p>
          <a:r>
            <a:rPr lang="zh-TW" altLang="en-US" sz="2000" b="1" dirty="0" smtClean="0">
              <a:solidFill>
                <a:schemeClr val="accent1">
                  <a:lumMod val="75000"/>
                </a:schemeClr>
              </a:solidFill>
              <a:latin typeface="微軟正黑體" panose="020B0604030504040204" pitchFamily="34" charset="-120"/>
              <a:ea typeface="微軟正黑體" panose="020B0604030504040204" pitchFamily="34" charset="-120"/>
            </a:rPr>
            <a:t>引導學生自主學習，進而應用所學解決生活問題，並能關懷周遭的人事物。</a:t>
          </a:r>
          <a:endParaRPr lang="zh-TW" altLang="en-US" sz="2000" b="1" dirty="0">
            <a:solidFill>
              <a:schemeClr val="accent1">
                <a:lumMod val="75000"/>
              </a:schemeClr>
            </a:solidFill>
            <a:latin typeface="微軟正黑體" panose="020B0604030504040204" pitchFamily="34" charset="-120"/>
            <a:ea typeface="微軟正黑體" panose="020B0604030504040204" pitchFamily="34" charset="-120"/>
          </a:endParaRPr>
        </a:p>
      </dgm:t>
    </dgm:pt>
    <dgm:pt modelId="{7A11B7A0-C8F6-42EF-80D6-095F4BF5848E}" type="parTrans" cxnId="{25C8DE12-6F59-419C-958A-E99EBD1392F9}">
      <dgm:prSet/>
      <dgm:spPr/>
      <dgm:t>
        <a:bodyPr/>
        <a:lstStyle/>
        <a:p>
          <a:endParaRPr lang="zh-TW" altLang="en-US"/>
        </a:p>
      </dgm:t>
    </dgm:pt>
    <dgm:pt modelId="{3CBC3532-0FD3-434E-AD25-24CE49580BFD}" type="sibTrans" cxnId="{25C8DE12-6F59-419C-958A-E99EBD1392F9}">
      <dgm:prSet/>
      <dgm:spPr/>
      <dgm:t>
        <a:bodyPr/>
        <a:lstStyle/>
        <a:p>
          <a:endParaRPr lang="zh-TW" altLang="en-US"/>
        </a:p>
      </dgm:t>
    </dgm:pt>
    <dgm:pt modelId="{E7F0D672-945B-4BAF-97BC-C2474E44F8DB}">
      <dgm:prSet custT="1"/>
      <dgm:spPr/>
      <dgm:t>
        <a:bodyPr/>
        <a:lstStyle/>
        <a:p>
          <a:r>
            <a:rPr lang="zh-TW" altLang="en-US" sz="2000" b="1" dirty="0" smtClean="0">
              <a:solidFill>
                <a:schemeClr val="accent6">
                  <a:lumMod val="75000"/>
                </a:schemeClr>
              </a:solidFill>
              <a:latin typeface="微軟正黑體" panose="020B0604030504040204" pitchFamily="34" charset="-120"/>
              <a:ea typeface="微軟正黑體" panose="020B0604030504040204" pitchFamily="34" charset="-120"/>
            </a:rPr>
            <a:t>運用多元評量，呈現並了解學生的學習過程與成果</a:t>
          </a:r>
          <a:r>
            <a:rPr lang="zh-TW" altLang="en-US" sz="2500" b="1" dirty="0" smtClean="0">
              <a:solidFill>
                <a:schemeClr val="accent6">
                  <a:lumMod val="75000"/>
                </a:schemeClr>
              </a:solidFill>
              <a:latin typeface="微軟正黑體" panose="020B0604030504040204" pitchFamily="34" charset="-120"/>
              <a:ea typeface="微軟正黑體" panose="020B0604030504040204" pitchFamily="34" charset="-120"/>
            </a:rPr>
            <a:t>。</a:t>
          </a:r>
          <a:endParaRPr lang="zh-TW" altLang="en-US" sz="2500" b="1"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D9E290F3-1FB4-4616-B9D4-605B37A9E0FC}" type="sibTrans" cxnId="{220B0B2A-7C4F-4A44-83AD-AB778FA7D2B1}">
      <dgm:prSet/>
      <dgm:spPr/>
      <dgm:t>
        <a:bodyPr/>
        <a:lstStyle/>
        <a:p>
          <a:endParaRPr lang="zh-TW" altLang="en-US"/>
        </a:p>
      </dgm:t>
    </dgm:pt>
    <dgm:pt modelId="{CDC6BBA8-3A42-4DF6-9FD9-0284E67DD6EF}" type="parTrans" cxnId="{220B0B2A-7C4F-4A44-83AD-AB778FA7D2B1}">
      <dgm:prSet/>
      <dgm:spPr/>
      <dgm:t>
        <a:bodyPr/>
        <a:lstStyle/>
        <a:p>
          <a:endParaRPr lang="zh-TW" altLang="en-US"/>
        </a:p>
      </dgm:t>
    </dgm:pt>
    <dgm:pt modelId="{8CF64267-64B4-4E86-B764-88B391281305}" type="pres">
      <dgm:prSet presAssocID="{458C1041-D447-4D6E-AD9F-EA804949F1AA}" presName="linearFlow" presStyleCnt="0">
        <dgm:presLayoutVars>
          <dgm:dir/>
          <dgm:animLvl val="lvl"/>
          <dgm:resizeHandles val="exact"/>
        </dgm:presLayoutVars>
      </dgm:prSet>
      <dgm:spPr/>
      <dgm:t>
        <a:bodyPr/>
        <a:lstStyle/>
        <a:p>
          <a:endParaRPr lang="zh-TW" altLang="en-US"/>
        </a:p>
      </dgm:t>
    </dgm:pt>
    <dgm:pt modelId="{4F1C628C-92D0-4DD3-BCA8-A62AFF438A77}" type="pres">
      <dgm:prSet presAssocID="{73938E09-C8C5-4D80-8412-A6A82C9EB334}" presName="composite" presStyleCnt="0"/>
      <dgm:spPr/>
    </dgm:pt>
    <dgm:pt modelId="{A93ECFF2-D83A-4EAD-846C-6BFF8A481F9B}" type="pres">
      <dgm:prSet presAssocID="{73938E09-C8C5-4D80-8412-A6A82C9EB334}" presName="parentText" presStyleLbl="alignNode1" presStyleIdx="0" presStyleCnt="5">
        <dgm:presLayoutVars>
          <dgm:chMax val="1"/>
          <dgm:bulletEnabled val="1"/>
        </dgm:presLayoutVars>
      </dgm:prSet>
      <dgm:spPr/>
      <dgm:t>
        <a:bodyPr/>
        <a:lstStyle/>
        <a:p>
          <a:endParaRPr lang="zh-TW" altLang="en-US"/>
        </a:p>
      </dgm:t>
    </dgm:pt>
    <dgm:pt modelId="{6076FD95-7A80-406B-B3C7-BE1897875B49}" type="pres">
      <dgm:prSet presAssocID="{73938E09-C8C5-4D80-8412-A6A82C9EB334}" presName="descendantText" presStyleLbl="alignAcc1" presStyleIdx="0" presStyleCnt="5">
        <dgm:presLayoutVars>
          <dgm:bulletEnabled val="1"/>
        </dgm:presLayoutVars>
      </dgm:prSet>
      <dgm:spPr/>
      <dgm:t>
        <a:bodyPr/>
        <a:lstStyle/>
        <a:p>
          <a:endParaRPr lang="zh-TW" altLang="en-US"/>
        </a:p>
      </dgm:t>
    </dgm:pt>
    <dgm:pt modelId="{907A3100-D3A9-4F16-9BAA-6B6B7C9189F9}" type="pres">
      <dgm:prSet presAssocID="{E9510C96-6A25-4E42-A6C3-1BE801D3E684}" presName="sp" presStyleCnt="0"/>
      <dgm:spPr/>
    </dgm:pt>
    <dgm:pt modelId="{E0AE7EA9-9CAF-48F5-8D93-EFD3404D9172}" type="pres">
      <dgm:prSet presAssocID="{ED773B54-1A72-4411-9E72-B69D9088CA92}" presName="composite" presStyleCnt="0"/>
      <dgm:spPr/>
    </dgm:pt>
    <dgm:pt modelId="{25A4C9D7-71D8-4CFA-B4A5-20D758C6ADFA}" type="pres">
      <dgm:prSet presAssocID="{ED773B54-1A72-4411-9E72-B69D9088CA92}" presName="parentText" presStyleLbl="alignNode1" presStyleIdx="1" presStyleCnt="5">
        <dgm:presLayoutVars>
          <dgm:chMax val="1"/>
          <dgm:bulletEnabled val="1"/>
        </dgm:presLayoutVars>
      </dgm:prSet>
      <dgm:spPr/>
      <dgm:t>
        <a:bodyPr/>
        <a:lstStyle/>
        <a:p>
          <a:endParaRPr lang="zh-TW" altLang="en-US"/>
        </a:p>
      </dgm:t>
    </dgm:pt>
    <dgm:pt modelId="{6C257814-20E1-421C-B48A-858AA1A5B80E}" type="pres">
      <dgm:prSet presAssocID="{ED773B54-1A72-4411-9E72-B69D9088CA92}" presName="descendantText" presStyleLbl="alignAcc1" presStyleIdx="1" presStyleCnt="5">
        <dgm:presLayoutVars>
          <dgm:bulletEnabled val="1"/>
        </dgm:presLayoutVars>
      </dgm:prSet>
      <dgm:spPr/>
      <dgm:t>
        <a:bodyPr/>
        <a:lstStyle/>
        <a:p>
          <a:endParaRPr lang="zh-TW" altLang="en-US"/>
        </a:p>
      </dgm:t>
    </dgm:pt>
    <dgm:pt modelId="{5BAF4B90-D39D-4C78-902F-DEC06F0247E7}" type="pres">
      <dgm:prSet presAssocID="{90044F21-4E53-4A03-AA6D-293C4427594C}" presName="sp" presStyleCnt="0"/>
      <dgm:spPr/>
    </dgm:pt>
    <dgm:pt modelId="{FA8E775A-79F8-498A-9537-F0EB0F42FF22}" type="pres">
      <dgm:prSet presAssocID="{21AB6B6B-C5DB-43FA-AC19-238D3D614570}" presName="composite" presStyleCnt="0"/>
      <dgm:spPr/>
    </dgm:pt>
    <dgm:pt modelId="{66CA67B3-4888-40A4-85A8-9C793C20F6DD}" type="pres">
      <dgm:prSet presAssocID="{21AB6B6B-C5DB-43FA-AC19-238D3D614570}" presName="parentText" presStyleLbl="alignNode1" presStyleIdx="2" presStyleCnt="5">
        <dgm:presLayoutVars>
          <dgm:chMax val="1"/>
          <dgm:bulletEnabled val="1"/>
        </dgm:presLayoutVars>
      </dgm:prSet>
      <dgm:spPr/>
      <dgm:t>
        <a:bodyPr/>
        <a:lstStyle/>
        <a:p>
          <a:endParaRPr lang="zh-TW" altLang="en-US"/>
        </a:p>
      </dgm:t>
    </dgm:pt>
    <dgm:pt modelId="{FF943D56-7790-480C-961F-210342DA2BF6}" type="pres">
      <dgm:prSet presAssocID="{21AB6B6B-C5DB-43FA-AC19-238D3D614570}" presName="descendantText" presStyleLbl="alignAcc1" presStyleIdx="2" presStyleCnt="5">
        <dgm:presLayoutVars>
          <dgm:bulletEnabled val="1"/>
        </dgm:presLayoutVars>
      </dgm:prSet>
      <dgm:spPr/>
      <dgm:t>
        <a:bodyPr/>
        <a:lstStyle/>
        <a:p>
          <a:endParaRPr lang="zh-TW" altLang="en-US"/>
        </a:p>
      </dgm:t>
    </dgm:pt>
    <dgm:pt modelId="{B0BF0F47-AF3B-4433-A139-B7E29734B4E7}" type="pres">
      <dgm:prSet presAssocID="{A630D3D7-8E7B-45B4-8CD9-526A126FA5E4}" presName="sp" presStyleCnt="0"/>
      <dgm:spPr/>
    </dgm:pt>
    <dgm:pt modelId="{DCC5C02E-7F3F-44E3-84BF-80BDE2B85B1A}" type="pres">
      <dgm:prSet presAssocID="{61277532-9B73-45CB-905A-0D3E45436D2A}" presName="composite" presStyleCnt="0"/>
      <dgm:spPr/>
    </dgm:pt>
    <dgm:pt modelId="{2678675E-3AD7-4A9C-A667-274E7F0A6E8A}" type="pres">
      <dgm:prSet presAssocID="{61277532-9B73-45CB-905A-0D3E45436D2A}" presName="parentText" presStyleLbl="alignNode1" presStyleIdx="3" presStyleCnt="5">
        <dgm:presLayoutVars>
          <dgm:chMax val="1"/>
          <dgm:bulletEnabled val="1"/>
        </dgm:presLayoutVars>
      </dgm:prSet>
      <dgm:spPr/>
      <dgm:t>
        <a:bodyPr/>
        <a:lstStyle/>
        <a:p>
          <a:endParaRPr lang="zh-TW" altLang="en-US"/>
        </a:p>
      </dgm:t>
    </dgm:pt>
    <dgm:pt modelId="{F48293BE-3EE3-4B7B-8935-088912A38571}" type="pres">
      <dgm:prSet presAssocID="{61277532-9B73-45CB-905A-0D3E45436D2A}" presName="descendantText" presStyleLbl="alignAcc1" presStyleIdx="3" presStyleCnt="5">
        <dgm:presLayoutVars>
          <dgm:bulletEnabled val="1"/>
        </dgm:presLayoutVars>
      </dgm:prSet>
      <dgm:spPr/>
      <dgm:t>
        <a:bodyPr/>
        <a:lstStyle/>
        <a:p>
          <a:endParaRPr lang="zh-TW" altLang="en-US"/>
        </a:p>
      </dgm:t>
    </dgm:pt>
    <dgm:pt modelId="{8292E70C-79D7-4D47-AEA3-521038680AAD}" type="pres">
      <dgm:prSet presAssocID="{C188A347-ED8B-47EB-B9CE-6FAF02368BF7}" presName="sp" presStyleCnt="0"/>
      <dgm:spPr/>
    </dgm:pt>
    <dgm:pt modelId="{532509D4-3985-4BDA-8D16-4B1F35057AEA}" type="pres">
      <dgm:prSet presAssocID="{4E981300-DE6A-4E98-B51B-4C1D3B6E4223}" presName="composite" presStyleCnt="0"/>
      <dgm:spPr/>
    </dgm:pt>
    <dgm:pt modelId="{A6C86F68-6BF5-4817-9E6D-3615F28E028C}" type="pres">
      <dgm:prSet presAssocID="{4E981300-DE6A-4E98-B51B-4C1D3B6E4223}" presName="parentText" presStyleLbl="alignNode1" presStyleIdx="4" presStyleCnt="5">
        <dgm:presLayoutVars>
          <dgm:chMax val="1"/>
          <dgm:bulletEnabled val="1"/>
        </dgm:presLayoutVars>
      </dgm:prSet>
      <dgm:spPr/>
      <dgm:t>
        <a:bodyPr/>
        <a:lstStyle/>
        <a:p>
          <a:endParaRPr lang="zh-TW" altLang="en-US"/>
        </a:p>
      </dgm:t>
    </dgm:pt>
    <dgm:pt modelId="{57E08A8E-087A-401B-BAB4-B9C7F40B69D7}" type="pres">
      <dgm:prSet presAssocID="{4E981300-DE6A-4E98-B51B-4C1D3B6E4223}" presName="descendantText" presStyleLbl="alignAcc1" presStyleIdx="4" presStyleCnt="5">
        <dgm:presLayoutVars>
          <dgm:bulletEnabled val="1"/>
        </dgm:presLayoutVars>
      </dgm:prSet>
      <dgm:spPr/>
      <dgm:t>
        <a:bodyPr/>
        <a:lstStyle/>
        <a:p>
          <a:endParaRPr lang="zh-TW" altLang="en-US"/>
        </a:p>
      </dgm:t>
    </dgm:pt>
  </dgm:ptLst>
  <dgm:cxnLst>
    <dgm:cxn modelId="{FC056384-FEDB-4807-BEB8-89CB75E92D19}" type="presOf" srcId="{A823C7B4-E0B7-400A-968B-32DF262DFDBE}" destId="{FF943D56-7790-480C-961F-210342DA2BF6}" srcOrd="0" destOrd="0" presId="urn:microsoft.com/office/officeart/2005/8/layout/chevron2"/>
    <dgm:cxn modelId="{B36040EA-D63E-4F9C-B9E4-085BCE458324}" srcId="{21AB6B6B-C5DB-43FA-AC19-238D3D614570}" destId="{A823C7B4-E0B7-400A-968B-32DF262DFDBE}" srcOrd="0" destOrd="0" parTransId="{4518E2B9-61BD-47F1-8A41-AFCD955DD8EB}" sibTransId="{272E5F2E-E599-4E68-A04E-FD27DE629A52}"/>
    <dgm:cxn modelId="{CEA35FF5-1260-453B-8FEF-389D4116C9EF}" srcId="{458C1041-D447-4D6E-AD9F-EA804949F1AA}" destId="{4E981300-DE6A-4E98-B51B-4C1D3B6E4223}" srcOrd="4" destOrd="0" parTransId="{DD84E253-FAC3-4452-B8D6-4DE7871DB6D9}" sibTransId="{7DAACCA6-8B19-475A-B8EB-D1B0F24EC056}"/>
    <dgm:cxn modelId="{220B0B2A-7C4F-4A44-83AD-AB778FA7D2B1}" srcId="{4E981300-DE6A-4E98-B51B-4C1D3B6E4223}" destId="{E7F0D672-945B-4BAF-97BC-C2474E44F8DB}" srcOrd="0" destOrd="0" parTransId="{CDC6BBA8-3A42-4DF6-9FD9-0284E67DD6EF}" sibTransId="{D9E290F3-1FB4-4616-B9D4-605B37A9E0FC}"/>
    <dgm:cxn modelId="{27E80B3C-89E1-4045-BCC3-9BFE5C5E84DE}" srcId="{458C1041-D447-4D6E-AD9F-EA804949F1AA}" destId="{ED773B54-1A72-4411-9E72-B69D9088CA92}" srcOrd="1" destOrd="0" parTransId="{49E8730B-5EF3-44EC-ADEC-83E930FD6223}" sibTransId="{90044F21-4E53-4A03-AA6D-293C4427594C}"/>
    <dgm:cxn modelId="{99AC6C1F-085B-4302-B36B-6DEEE5A7F1FF}" srcId="{73938E09-C8C5-4D80-8412-A6A82C9EB334}" destId="{5AB69918-185E-449D-9A35-06C44955D643}" srcOrd="0" destOrd="0" parTransId="{CFF604CE-12DB-4723-AE57-91C206D14C91}" sibTransId="{D67B3F47-0C9E-43D1-9B04-7171E83A4B5A}"/>
    <dgm:cxn modelId="{EA3311FD-D45A-4E20-A3C9-D6797336F505}" type="presOf" srcId="{73938E09-C8C5-4D80-8412-A6A82C9EB334}" destId="{A93ECFF2-D83A-4EAD-846C-6BFF8A481F9B}" srcOrd="0" destOrd="0" presId="urn:microsoft.com/office/officeart/2005/8/layout/chevron2"/>
    <dgm:cxn modelId="{B1997BCE-3889-428B-81C7-4EDE54F271AC}" type="presOf" srcId="{4E981300-DE6A-4E98-B51B-4C1D3B6E4223}" destId="{A6C86F68-6BF5-4817-9E6D-3615F28E028C}" srcOrd="0" destOrd="0" presId="urn:microsoft.com/office/officeart/2005/8/layout/chevron2"/>
    <dgm:cxn modelId="{AF1A7784-D726-42B8-9995-40FCF51DC5D2}" type="presOf" srcId="{21AB6B6B-C5DB-43FA-AC19-238D3D614570}" destId="{66CA67B3-4888-40A4-85A8-9C793C20F6DD}" srcOrd="0" destOrd="0" presId="urn:microsoft.com/office/officeart/2005/8/layout/chevron2"/>
    <dgm:cxn modelId="{60F04485-EF5A-4654-B9E3-5815F023C66E}" srcId="{458C1041-D447-4D6E-AD9F-EA804949F1AA}" destId="{73938E09-C8C5-4D80-8412-A6A82C9EB334}" srcOrd="0" destOrd="0" parTransId="{C3E8B70C-15C7-40ED-BFF0-50DB545DC333}" sibTransId="{E9510C96-6A25-4E42-A6C3-1BE801D3E684}"/>
    <dgm:cxn modelId="{B235630B-347F-41DC-B180-0E654266D0A3}" type="presOf" srcId="{2F5A5F00-ED23-43C7-8FE1-A04CEA875BEB}" destId="{F48293BE-3EE3-4B7B-8935-088912A38571}" srcOrd="0" destOrd="0" presId="urn:microsoft.com/office/officeart/2005/8/layout/chevron2"/>
    <dgm:cxn modelId="{76A44134-20DB-4653-BF2F-1474F2EDCB69}" type="presOf" srcId="{5AB69918-185E-449D-9A35-06C44955D643}" destId="{6076FD95-7A80-406B-B3C7-BE1897875B49}" srcOrd="0" destOrd="0" presId="urn:microsoft.com/office/officeart/2005/8/layout/chevron2"/>
    <dgm:cxn modelId="{F1CD5A95-6412-4930-A463-A6A4BB78D427}" type="presOf" srcId="{CB0EE070-EE57-48F6-BDFD-3CBB455DD3F7}" destId="{6C257814-20E1-421C-B48A-858AA1A5B80E}" srcOrd="0" destOrd="0" presId="urn:microsoft.com/office/officeart/2005/8/layout/chevron2"/>
    <dgm:cxn modelId="{F5103E43-E006-4C3B-8B2C-C4A913369315}" srcId="{458C1041-D447-4D6E-AD9F-EA804949F1AA}" destId="{21AB6B6B-C5DB-43FA-AC19-238D3D614570}" srcOrd="2" destOrd="0" parTransId="{0A4B16CD-330A-40FF-8C22-FEF7E25B6BA6}" sibTransId="{A630D3D7-8E7B-45B4-8CD9-526A126FA5E4}"/>
    <dgm:cxn modelId="{487B56F4-F57B-4629-A514-364A342C1480}" type="presOf" srcId="{ED773B54-1A72-4411-9E72-B69D9088CA92}" destId="{25A4C9D7-71D8-4CFA-B4A5-20D758C6ADFA}" srcOrd="0" destOrd="0" presId="urn:microsoft.com/office/officeart/2005/8/layout/chevron2"/>
    <dgm:cxn modelId="{815E26A3-87AE-4815-88EF-90D698AAD178}" type="presOf" srcId="{E7F0D672-945B-4BAF-97BC-C2474E44F8DB}" destId="{57E08A8E-087A-401B-BAB4-B9C7F40B69D7}" srcOrd="0" destOrd="0" presId="urn:microsoft.com/office/officeart/2005/8/layout/chevron2"/>
    <dgm:cxn modelId="{25C8DE12-6F59-419C-958A-E99EBD1392F9}" srcId="{61277532-9B73-45CB-905A-0D3E45436D2A}" destId="{2F5A5F00-ED23-43C7-8FE1-A04CEA875BEB}" srcOrd="0" destOrd="0" parTransId="{7A11B7A0-C8F6-42EF-80D6-095F4BF5848E}" sibTransId="{3CBC3532-0FD3-434E-AD25-24CE49580BFD}"/>
    <dgm:cxn modelId="{FF5E8A7F-15C3-4860-8551-5884132595A7}" type="presOf" srcId="{61277532-9B73-45CB-905A-0D3E45436D2A}" destId="{2678675E-3AD7-4A9C-A667-274E7F0A6E8A}" srcOrd="0" destOrd="0" presId="urn:microsoft.com/office/officeart/2005/8/layout/chevron2"/>
    <dgm:cxn modelId="{1FA132D5-23CC-4006-B65D-8255777731E1}" type="presOf" srcId="{458C1041-D447-4D6E-AD9F-EA804949F1AA}" destId="{8CF64267-64B4-4E86-B764-88B391281305}" srcOrd="0" destOrd="0" presId="urn:microsoft.com/office/officeart/2005/8/layout/chevron2"/>
    <dgm:cxn modelId="{94ACEA0F-4666-4E7D-940D-44E872C96618}" srcId="{458C1041-D447-4D6E-AD9F-EA804949F1AA}" destId="{61277532-9B73-45CB-905A-0D3E45436D2A}" srcOrd="3" destOrd="0" parTransId="{A6D7195E-DA4F-4096-B165-813138937F2B}" sibTransId="{C188A347-ED8B-47EB-B9CE-6FAF02368BF7}"/>
    <dgm:cxn modelId="{86EEE740-E765-49C4-8CBA-503F65E0C784}" srcId="{ED773B54-1A72-4411-9E72-B69D9088CA92}" destId="{CB0EE070-EE57-48F6-BDFD-3CBB455DD3F7}" srcOrd="0" destOrd="0" parTransId="{5F7B5902-74A7-4C59-B1B5-B6EE097D5B26}" sibTransId="{3CA48604-5B0E-4293-B02A-C3FD79DE94BF}"/>
    <dgm:cxn modelId="{82A69522-E16E-4F81-8F02-66736FFE0804}" type="presParOf" srcId="{8CF64267-64B4-4E86-B764-88B391281305}" destId="{4F1C628C-92D0-4DD3-BCA8-A62AFF438A77}" srcOrd="0" destOrd="0" presId="urn:microsoft.com/office/officeart/2005/8/layout/chevron2"/>
    <dgm:cxn modelId="{0394E489-28FF-4565-A633-382756472F03}" type="presParOf" srcId="{4F1C628C-92D0-4DD3-BCA8-A62AFF438A77}" destId="{A93ECFF2-D83A-4EAD-846C-6BFF8A481F9B}" srcOrd="0" destOrd="0" presId="urn:microsoft.com/office/officeart/2005/8/layout/chevron2"/>
    <dgm:cxn modelId="{37E02A08-DF74-4BDE-823A-EEB9BB00C1A1}" type="presParOf" srcId="{4F1C628C-92D0-4DD3-BCA8-A62AFF438A77}" destId="{6076FD95-7A80-406B-B3C7-BE1897875B49}" srcOrd="1" destOrd="0" presId="urn:microsoft.com/office/officeart/2005/8/layout/chevron2"/>
    <dgm:cxn modelId="{E140BFAA-958F-45EC-A9AE-5EB1029FD03B}" type="presParOf" srcId="{8CF64267-64B4-4E86-B764-88B391281305}" destId="{907A3100-D3A9-4F16-9BAA-6B6B7C9189F9}" srcOrd="1" destOrd="0" presId="urn:microsoft.com/office/officeart/2005/8/layout/chevron2"/>
    <dgm:cxn modelId="{A22B8B8A-B71E-4B00-8924-2211957B7E37}" type="presParOf" srcId="{8CF64267-64B4-4E86-B764-88B391281305}" destId="{E0AE7EA9-9CAF-48F5-8D93-EFD3404D9172}" srcOrd="2" destOrd="0" presId="urn:microsoft.com/office/officeart/2005/8/layout/chevron2"/>
    <dgm:cxn modelId="{AA6165DF-DC48-4703-9981-8B2B282ED0CD}" type="presParOf" srcId="{E0AE7EA9-9CAF-48F5-8D93-EFD3404D9172}" destId="{25A4C9D7-71D8-4CFA-B4A5-20D758C6ADFA}" srcOrd="0" destOrd="0" presId="urn:microsoft.com/office/officeart/2005/8/layout/chevron2"/>
    <dgm:cxn modelId="{55953769-97B9-4D8C-B243-CB58C8E2AAF1}" type="presParOf" srcId="{E0AE7EA9-9CAF-48F5-8D93-EFD3404D9172}" destId="{6C257814-20E1-421C-B48A-858AA1A5B80E}" srcOrd="1" destOrd="0" presId="urn:microsoft.com/office/officeart/2005/8/layout/chevron2"/>
    <dgm:cxn modelId="{0C02652F-5EE8-4763-878F-861C8F54A23E}" type="presParOf" srcId="{8CF64267-64B4-4E86-B764-88B391281305}" destId="{5BAF4B90-D39D-4C78-902F-DEC06F0247E7}" srcOrd="3" destOrd="0" presId="urn:microsoft.com/office/officeart/2005/8/layout/chevron2"/>
    <dgm:cxn modelId="{F7F253EE-CF35-4034-8531-89B7AED9E77A}" type="presParOf" srcId="{8CF64267-64B4-4E86-B764-88B391281305}" destId="{FA8E775A-79F8-498A-9537-F0EB0F42FF22}" srcOrd="4" destOrd="0" presId="urn:microsoft.com/office/officeart/2005/8/layout/chevron2"/>
    <dgm:cxn modelId="{602D5696-188C-40A9-8A34-102BC43FCC9D}" type="presParOf" srcId="{FA8E775A-79F8-498A-9537-F0EB0F42FF22}" destId="{66CA67B3-4888-40A4-85A8-9C793C20F6DD}" srcOrd="0" destOrd="0" presId="urn:microsoft.com/office/officeart/2005/8/layout/chevron2"/>
    <dgm:cxn modelId="{CA8AD7F8-F71D-467D-BC2B-CF5C4A460BBF}" type="presParOf" srcId="{FA8E775A-79F8-498A-9537-F0EB0F42FF22}" destId="{FF943D56-7790-480C-961F-210342DA2BF6}" srcOrd="1" destOrd="0" presId="urn:microsoft.com/office/officeart/2005/8/layout/chevron2"/>
    <dgm:cxn modelId="{76B37FBB-991B-4F35-B63E-6336ACC1925A}" type="presParOf" srcId="{8CF64267-64B4-4E86-B764-88B391281305}" destId="{B0BF0F47-AF3B-4433-A139-B7E29734B4E7}" srcOrd="5" destOrd="0" presId="urn:microsoft.com/office/officeart/2005/8/layout/chevron2"/>
    <dgm:cxn modelId="{51E235FE-F5B9-4DBE-99E9-AB4039D14F93}" type="presParOf" srcId="{8CF64267-64B4-4E86-B764-88B391281305}" destId="{DCC5C02E-7F3F-44E3-84BF-80BDE2B85B1A}" srcOrd="6" destOrd="0" presId="urn:microsoft.com/office/officeart/2005/8/layout/chevron2"/>
    <dgm:cxn modelId="{03C034DD-0A2E-4B40-88AF-DB4424B717BA}" type="presParOf" srcId="{DCC5C02E-7F3F-44E3-84BF-80BDE2B85B1A}" destId="{2678675E-3AD7-4A9C-A667-274E7F0A6E8A}" srcOrd="0" destOrd="0" presId="urn:microsoft.com/office/officeart/2005/8/layout/chevron2"/>
    <dgm:cxn modelId="{AE5057B6-E463-4016-99FD-C0DDB101859E}" type="presParOf" srcId="{DCC5C02E-7F3F-44E3-84BF-80BDE2B85B1A}" destId="{F48293BE-3EE3-4B7B-8935-088912A38571}" srcOrd="1" destOrd="0" presId="urn:microsoft.com/office/officeart/2005/8/layout/chevron2"/>
    <dgm:cxn modelId="{C9F2C1AE-DAB8-4730-A227-4DAC6BFFA0DC}" type="presParOf" srcId="{8CF64267-64B4-4E86-B764-88B391281305}" destId="{8292E70C-79D7-4D47-AEA3-521038680AAD}" srcOrd="7" destOrd="0" presId="urn:microsoft.com/office/officeart/2005/8/layout/chevron2"/>
    <dgm:cxn modelId="{AD91AE6A-665A-483C-B31C-5B4AB0DA32D3}" type="presParOf" srcId="{8CF64267-64B4-4E86-B764-88B391281305}" destId="{532509D4-3985-4BDA-8D16-4B1F35057AEA}" srcOrd="8" destOrd="0" presId="urn:microsoft.com/office/officeart/2005/8/layout/chevron2"/>
    <dgm:cxn modelId="{C3D3DBD9-CFD3-457C-862C-B569BEE1BDCC}" type="presParOf" srcId="{532509D4-3985-4BDA-8D16-4B1F35057AEA}" destId="{A6C86F68-6BF5-4817-9E6D-3615F28E028C}" srcOrd="0" destOrd="0" presId="urn:microsoft.com/office/officeart/2005/8/layout/chevron2"/>
    <dgm:cxn modelId="{8BF03432-A837-4F7B-B58D-3C0F8556A64E}" type="presParOf" srcId="{532509D4-3985-4BDA-8D16-4B1F35057AEA}" destId="{57E08A8E-087A-401B-BAB4-B9C7F40B69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C0F3F-648A-4409-8AAC-C65560CF4C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8D2CB40F-76BF-4BF4-A4B7-AE8488FCE7E5}">
      <dgm:prSet phldrT="[文字]"/>
      <dgm:spPr>
        <a:solidFill>
          <a:srgbClr val="FFFFCC"/>
        </a:solidFill>
      </dgm:spPr>
      <dgm:t>
        <a:bodyPr/>
        <a:lstStyle/>
        <a:p>
          <a:pPr marL="274638" indent="-274638"/>
          <a:r>
            <a:rPr lang="en-US" altLang="zh-TW" dirty="0" smtClean="0">
              <a:solidFill>
                <a:schemeClr val="tx1"/>
              </a:solidFill>
              <a:latin typeface="微軟正黑體" panose="020B0604030504040204" pitchFamily="34" charset="-120"/>
              <a:ea typeface="微軟正黑體" panose="020B0604030504040204" pitchFamily="34" charset="-120"/>
            </a:rPr>
            <a:t>1.</a:t>
          </a:r>
          <a:r>
            <a:rPr lang="zh-TW" dirty="0" smtClean="0">
              <a:solidFill>
                <a:schemeClr val="tx1"/>
              </a:solidFill>
              <a:latin typeface="微軟正黑體" panose="020B0604030504040204" pitchFamily="34" charset="-120"/>
              <a:ea typeface="微軟正黑體" panose="020B0604030504040204" pitchFamily="34" charset="-120"/>
            </a:rPr>
            <a:t>高中承接國中小階段的學習，在學習內容的呈現上有不同層次的差異。</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65113" indent="-265113"/>
          <a:r>
            <a:rPr lang="en-US" altLang="zh-TW" dirty="0" smtClean="0">
              <a:solidFill>
                <a:schemeClr val="tx1"/>
              </a:solidFill>
              <a:latin typeface="微軟正黑體" panose="020B0604030504040204" pitchFamily="34" charset="-120"/>
              <a:ea typeface="微軟正黑體" panose="020B0604030504040204" pitchFamily="34" charset="-120"/>
            </a:rPr>
            <a:t>2.</a:t>
          </a:r>
          <a:r>
            <a:rPr lang="zh-TW" dirty="0" smtClean="0">
              <a:solidFill>
                <a:schemeClr val="tx1"/>
              </a:solidFill>
              <a:latin typeface="微軟正黑體" panose="020B0604030504040204" pitchFamily="34" charset="-120"/>
              <a:ea typeface="微軟正黑體" panose="020B0604030504040204" pitchFamily="34" charset="-120"/>
            </a:rPr>
            <a:t>高中採分科教學，各自發展學習表現與學習內容，但仍需呼應本領域的三個主題軸與十二個主題項目。</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92100" indent="-292100"/>
          <a:r>
            <a:rPr lang="en-US" altLang="zh-TW" dirty="0" smtClean="0">
              <a:solidFill>
                <a:schemeClr val="tx1"/>
              </a:solidFill>
              <a:latin typeface="微軟正黑體" panose="020B0604030504040204" pitchFamily="34" charset="-120"/>
              <a:ea typeface="微軟正黑體" panose="020B0604030504040204" pitchFamily="34" charset="-120"/>
            </a:rPr>
            <a:t>3.</a:t>
          </a:r>
          <a:r>
            <a:rPr lang="zh-TW" dirty="0" smtClean="0">
              <a:solidFill>
                <a:schemeClr val="tx1"/>
              </a:solidFill>
              <a:latin typeface="微軟正黑體" panose="020B0604030504040204" pitchFamily="34" charset="-120"/>
              <a:ea typeface="微軟正黑體" panose="020B0604030504040204" pitchFamily="34" charset="-120"/>
            </a:rPr>
            <a:t>視教學需求，</a:t>
          </a:r>
          <a:r>
            <a:rPr lang="zh-TW" altLang="zh-TW" dirty="0" smtClean="0">
              <a:solidFill>
                <a:schemeClr val="tx1"/>
              </a:solidFill>
              <a:latin typeface="微軟正黑體" panose="020B0604030504040204" pitchFamily="34" charset="-120"/>
              <a:ea typeface="微軟正黑體" panose="020B0604030504040204" pitchFamily="34" charset="-120"/>
            </a:rPr>
            <a:t>教師可</a:t>
          </a:r>
          <a:r>
            <a:rPr lang="zh-TW" dirty="0" smtClean="0">
              <a:solidFill>
                <a:schemeClr val="tx1"/>
              </a:solidFill>
              <a:latin typeface="微軟正黑體" panose="020B0604030504040204" pitchFamily="34" charset="-120"/>
              <a:ea typeface="微軟正黑體" panose="020B0604030504040204" pitchFamily="34" charset="-120"/>
            </a:rPr>
            <a:t>彈性運用學習表現與學習內容的對應組合，進行教學設計。</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6C19B8A7-D561-4860-A130-907942FC3298}" type="parTrans" cxnId="{B3401675-5247-4E06-A7A4-6CDEFEBB75C5}">
      <dgm:prSet/>
      <dgm:spPr/>
      <dgm:t>
        <a:bodyPr/>
        <a:lstStyle/>
        <a:p>
          <a:endParaRPr lang="zh-TW" altLang="en-US"/>
        </a:p>
      </dgm:t>
    </dgm:pt>
    <dgm:pt modelId="{FE9A309E-C122-4C9F-A970-2D739000D246}" type="sibTrans" cxnId="{B3401675-5247-4E06-A7A4-6CDEFEBB75C5}">
      <dgm:prSet/>
      <dgm:spPr/>
      <dgm:t>
        <a:bodyPr/>
        <a:lstStyle/>
        <a:p>
          <a:endParaRPr lang="zh-TW" altLang="en-US"/>
        </a:p>
      </dgm:t>
    </dgm:pt>
    <dgm:pt modelId="{5F7E0A77-A5C9-465F-AC77-5C5675DDE897}">
      <dgm:prSet custT="1"/>
      <dgm:spPr>
        <a:solidFill>
          <a:srgbClr val="FF7C80"/>
        </a:solidFill>
      </dgm:spPr>
      <dgm: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三、高級中學教育階段的學習重點</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7D04EB88-4487-4A9A-9937-5DACD11B83A4}" type="parTrans" cxnId="{F6AE31DE-F7F3-403F-B5B3-E8B00460501E}">
      <dgm:prSet/>
      <dgm:spPr/>
      <dgm:t>
        <a:bodyPr/>
        <a:lstStyle/>
        <a:p>
          <a:endParaRPr lang="zh-TW" altLang="en-US"/>
        </a:p>
      </dgm:t>
    </dgm:pt>
    <dgm:pt modelId="{31E54086-B07E-4D1D-B669-52288F24B4D9}" type="sibTrans" cxnId="{F6AE31DE-F7F3-403F-B5B3-E8B00460501E}">
      <dgm:prSet/>
      <dgm:spPr/>
      <dgm:t>
        <a:bodyPr/>
        <a:lstStyle/>
        <a:p>
          <a:endParaRPr lang="zh-TW" altLang="en-US"/>
        </a:p>
      </dgm:t>
    </dgm:pt>
    <dgm:pt modelId="{DEEC7E53-EB5D-459C-B33F-236EE9C33372}" type="pres">
      <dgm:prSet presAssocID="{290C0F3F-648A-4409-8AAC-C65560CF4C87}" presName="linear" presStyleCnt="0">
        <dgm:presLayoutVars>
          <dgm:animLvl val="lvl"/>
          <dgm:resizeHandles val="exact"/>
        </dgm:presLayoutVars>
      </dgm:prSet>
      <dgm:spPr/>
      <dgm:t>
        <a:bodyPr/>
        <a:lstStyle/>
        <a:p>
          <a:endParaRPr lang="zh-TW" altLang="en-US"/>
        </a:p>
      </dgm:t>
    </dgm:pt>
    <dgm:pt modelId="{86557688-B085-4B0F-89DC-149BBB9F81FD}" type="pres">
      <dgm:prSet presAssocID="{5F7E0A77-A5C9-465F-AC77-5C5675DDE897}" presName="parentText" presStyleLbl="node1" presStyleIdx="0" presStyleCnt="2" custScaleY="24365">
        <dgm:presLayoutVars>
          <dgm:chMax val="0"/>
          <dgm:bulletEnabled val="1"/>
        </dgm:presLayoutVars>
      </dgm:prSet>
      <dgm:spPr/>
      <dgm:t>
        <a:bodyPr/>
        <a:lstStyle/>
        <a:p>
          <a:endParaRPr lang="zh-TW" altLang="en-US"/>
        </a:p>
      </dgm:t>
    </dgm:pt>
    <dgm:pt modelId="{53C1E703-5198-451D-9B92-0ECA897A3354}" type="pres">
      <dgm:prSet presAssocID="{31E54086-B07E-4D1D-B669-52288F24B4D9}" presName="spacer" presStyleCnt="0"/>
      <dgm:spPr/>
    </dgm:pt>
    <dgm:pt modelId="{60954782-57F8-4122-BE28-15B1127D97DC}" type="pres">
      <dgm:prSet presAssocID="{8D2CB40F-76BF-4BF4-A4B7-AE8488FCE7E5}" presName="parentText" presStyleLbl="node1" presStyleIdx="1" presStyleCnt="2" custLinFactNeighborY="17293">
        <dgm:presLayoutVars>
          <dgm:chMax val="0"/>
          <dgm:bulletEnabled val="1"/>
        </dgm:presLayoutVars>
      </dgm:prSet>
      <dgm:spPr/>
      <dgm:t>
        <a:bodyPr/>
        <a:lstStyle/>
        <a:p>
          <a:endParaRPr lang="zh-TW" altLang="en-US"/>
        </a:p>
      </dgm:t>
    </dgm:pt>
  </dgm:ptLst>
  <dgm:cxnLst>
    <dgm:cxn modelId="{82779F1A-3A19-4260-A776-1E4998F0A291}" type="presOf" srcId="{8D2CB40F-76BF-4BF4-A4B7-AE8488FCE7E5}" destId="{60954782-57F8-4122-BE28-15B1127D97DC}" srcOrd="0" destOrd="0" presId="urn:microsoft.com/office/officeart/2005/8/layout/vList2"/>
    <dgm:cxn modelId="{B3401675-5247-4E06-A7A4-6CDEFEBB75C5}" srcId="{290C0F3F-648A-4409-8AAC-C65560CF4C87}" destId="{8D2CB40F-76BF-4BF4-A4B7-AE8488FCE7E5}" srcOrd="1" destOrd="0" parTransId="{6C19B8A7-D561-4860-A130-907942FC3298}" sibTransId="{FE9A309E-C122-4C9F-A970-2D739000D246}"/>
    <dgm:cxn modelId="{F6AE31DE-F7F3-403F-B5B3-E8B00460501E}" srcId="{290C0F3F-648A-4409-8AAC-C65560CF4C87}" destId="{5F7E0A77-A5C9-465F-AC77-5C5675DDE897}" srcOrd="0" destOrd="0" parTransId="{7D04EB88-4487-4A9A-9937-5DACD11B83A4}" sibTransId="{31E54086-B07E-4D1D-B669-52288F24B4D9}"/>
    <dgm:cxn modelId="{0965F814-7C68-4D18-9307-F536CA8F1957}" type="presOf" srcId="{5F7E0A77-A5C9-465F-AC77-5C5675DDE897}" destId="{86557688-B085-4B0F-89DC-149BBB9F81FD}" srcOrd="0" destOrd="0" presId="urn:microsoft.com/office/officeart/2005/8/layout/vList2"/>
    <dgm:cxn modelId="{A513D809-02CC-4538-B7AA-11F88074D7E1}" type="presOf" srcId="{290C0F3F-648A-4409-8AAC-C65560CF4C87}" destId="{DEEC7E53-EB5D-459C-B33F-236EE9C33372}" srcOrd="0" destOrd="0" presId="urn:microsoft.com/office/officeart/2005/8/layout/vList2"/>
    <dgm:cxn modelId="{42E58047-B635-444D-8607-2B723F4322A4}" type="presParOf" srcId="{DEEC7E53-EB5D-459C-B33F-236EE9C33372}" destId="{86557688-B085-4B0F-89DC-149BBB9F81FD}" srcOrd="0" destOrd="0" presId="urn:microsoft.com/office/officeart/2005/8/layout/vList2"/>
    <dgm:cxn modelId="{3F970630-3867-486D-9D49-C96B2DE7B7D0}" type="presParOf" srcId="{DEEC7E53-EB5D-459C-B33F-236EE9C33372}" destId="{53C1E703-5198-451D-9B92-0ECA897A3354}" srcOrd="1" destOrd="0" presId="urn:microsoft.com/office/officeart/2005/8/layout/vList2"/>
    <dgm:cxn modelId="{9A389F97-57AF-4D52-9902-D6365A98BC5E}" type="presParOf" srcId="{DEEC7E53-EB5D-459C-B33F-236EE9C33372}" destId="{60954782-57F8-4122-BE28-15B1127D97D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BA9221-1595-4FBE-812C-1F78844463B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TW" altLang="en-US"/>
        </a:p>
      </dgm:t>
    </dgm:pt>
    <dgm:pt modelId="{1B416C82-CFB3-42CA-9F5F-1A040FBEC9D3}">
      <dgm:prSet phldrT="[文字]" custT="1"/>
      <dgm:spPr>
        <a:solidFill>
          <a:schemeClr val="accent2">
            <a:lumMod val="60000"/>
            <a:lumOff val="40000"/>
          </a:schemeClr>
        </a:solidFill>
      </dgm:spPr>
      <dgm:t>
        <a:bodyPr/>
        <a:lstStyle/>
        <a:p>
          <a:r>
            <a:rPr lang="zh-TW" altLang="en-US" sz="2400" b="1" dirty="0" smtClean="0">
              <a:solidFill>
                <a:schemeClr val="tx1"/>
              </a:solidFill>
              <a:latin typeface="微軟正黑體" panose="020B0604030504040204" pitchFamily="34" charset="-120"/>
              <a:ea typeface="微軟正黑體" panose="020B0604030504040204" pitchFamily="34" charset="-120"/>
            </a:rPr>
            <a:t>符合本領域基本理念與目標</a:t>
          </a:r>
          <a:endParaRPr lang="zh-TW" altLang="en-US" sz="2400" b="1" dirty="0">
            <a:solidFill>
              <a:schemeClr val="tx1"/>
            </a:solidFill>
            <a:latin typeface="微軟正黑體" panose="020B0604030504040204" pitchFamily="34" charset="-120"/>
            <a:ea typeface="微軟正黑體" panose="020B0604030504040204" pitchFamily="34" charset="-120"/>
          </a:endParaRPr>
        </a:p>
      </dgm:t>
    </dgm:pt>
    <dgm:pt modelId="{A2C73553-3522-4E1F-8B06-F0C279924771}" type="parTrans" cxnId="{78F1C037-0E73-43EA-953B-743C46D77B01}">
      <dgm:prSet/>
      <dgm:spPr/>
      <dgm:t>
        <a:bodyPr/>
        <a:lstStyle/>
        <a:p>
          <a:endParaRPr lang="zh-TW" altLang="en-US"/>
        </a:p>
      </dgm:t>
    </dgm:pt>
    <dgm:pt modelId="{3CDA48ED-69E7-4CD4-BB8D-8310BAECC668}" type="sibTrans" cxnId="{78F1C037-0E73-43EA-953B-743C46D77B01}">
      <dgm:prSet/>
      <dgm:spPr/>
      <dgm:t>
        <a:bodyPr/>
        <a:lstStyle/>
        <a:p>
          <a:endParaRPr lang="zh-TW" altLang="en-US"/>
        </a:p>
      </dgm:t>
    </dgm:pt>
    <dgm:pt modelId="{B2460457-D83E-4418-9450-43278B6C0D74}">
      <dgm:prSet phldrT="[文字]"/>
      <dgm:spPr>
        <a:solidFill>
          <a:schemeClr val="accent6">
            <a:lumMod val="40000"/>
            <a:lumOff val="60000"/>
          </a:schemeClr>
        </a:solidFill>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自行</a:t>
          </a:r>
          <a:r>
            <a:rPr lang="en-US" b="1" strike="noStrike" spc="-1" dirty="0" err="1" smtClean="0">
              <a:solidFill>
                <a:schemeClr val="tx1"/>
              </a:solidFill>
              <a:latin typeface="微軟正黑體" panose="020B0604030504040204" pitchFamily="34" charset="-120"/>
              <a:ea typeface="微軟正黑體" panose="020B0604030504040204" pitchFamily="34" charset="-120"/>
            </a:rPr>
            <a:t>研發教材</a:t>
          </a:r>
          <a:r>
            <a:rPr lang="zh-TW" altLang="en-US" b="1" strike="noStrike" spc="-1" dirty="0" smtClean="0">
              <a:solidFill>
                <a:schemeClr val="tx1"/>
              </a:solidFill>
              <a:latin typeface="微軟正黑體" panose="020B0604030504040204" pitchFamily="34" charset="-120"/>
              <a:ea typeface="微軟正黑體" panose="020B0604030504040204" pitchFamily="34" charset="-120"/>
            </a:rPr>
            <a:t>，提供學生更豐富的學習</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FC00D467-A27F-4A09-B801-A3C6E6CB4833}" type="parTrans" cxnId="{79EF5884-6D05-45C9-8E0C-59E43329A835}">
      <dgm:prSet/>
      <dgm:spPr/>
      <dgm:t>
        <a:bodyPr/>
        <a:lstStyle/>
        <a:p>
          <a:endParaRPr lang="zh-TW" altLang="en-US"/>
        </a:p>
      </dgm:t>
    </dgm:pt>
    <dgm:pt modelId="{09520F27-BAFD-4CE8-BCAD-D84B1DEAC538}" type="sibTrans" cxnId="{79EF5884-6D05-45C9-8E0C-59E43329A835}">
      <dgm:prSet/>
      <dgm:spPr/>
      <dgm:t>
        <a:bodyPr/>
        <a:lstStyle/>
        <a:p>
          <a:endParaRPr lang="zh-TW" altLang="en-US"/>
        </a:p>
      </dgm:t>
    </dgm:pt>
    <dgm:pt modelId="{B9E6DED4-3C7A-4A87-95C6-272F4B93C494}">
      <dgm:prSet custT="1"/>
      <dgm:spPr>
        <a:solidFill>
          <a:schemeClr val="bg1">
            <a:lumMod val="75000"/>
          </a:schemeClr>
        </a:solidFill>
      </dgm:spPr>
      <dgm:t>
        <a:bodyPr/>
        <a:lstStyle/>
        <a:p>
          <a:r>
            <a:rPr lang="en-US" sz="2400" b="1" strike="noStrike" spc="-1" dirty="0" err="1" smtClean="0">
              <a:solidFill>
                <a:schemeClr val="tx1"/>
              </a:solidFill>
              <a:latin typeface="微軟正黑體"/>
              <a:ea typeface="微軟正黑體"/>
            </a:rPr>
            <a:t>展現情意、技能與認知的內涵</a:t>
          </a:r>
          <a:r>
            <a:rPr lang="zh-TW" altLang="en-US" sz="2400" b="1" strike="noStrike" spc="-1" dirty="0" smtClean="0">
              <a:solidFill>
                <a:schemeClr val="tx1"/>
              </a:solidFill>
              <a:latin typeface="微軟正黑體"/>
              <a:ea typeface="微軟正黑體"/>
            </a:rPr>
            <a:t>，融入相關議題</a:t>
          </a:r>
          <a:endParaRPr lang="zh-TW" altLang="en-US" sz="2400" b="1" dirty="0">
            <a:solidFill>
              <a:schemeClr val="tx1"/>
            </a:solidFill>
          </a:endParaRPr>
        </a:p>
      </dgm:t>
    </dgm:pt>
    <dgm:pt modelId="{E59077C3-0908-47E1-8859-2CADB9CBCADD}" type="parTrans" cxnId="{75537B38-8372-4C0D-9B49-8146542ECD3D}">
      <dgm:prSet/>
      <dgm:spPr/>
      <dgm:t>
        <a:bodyPr/>
        <a:lstStyle/>
        <a:p>
          <a:endParaRPr lang="zh-TW" altLang="en-US"/>
        </a:p>
      </dgm:t>
    </dgm:pt>
    <dgm:pt modelId="{CF0FF960-776E-41E7-BDA6-F7E81B3475F7}" type="sibTrans" cxnId="{75537B38-8372-4C0D-9B49-8146542ECD3D}">
      <dgm:prSet/>
      <dgm:spPr/>
      <dgm:t>
        <a:bodyPr/>
        <a:lstStyle/>
        <a:p>
          <a:endParaRPr lang="zh-TW" altLang="en-US"/>
        </a:p>
      </dgm:t>
    </dgm:pt>
    <dgm:pt modelId="{2AE331C1-CCF6-4780-B745-E8A69476BC58}">
      <dgm:prSet/>
      <dgm:spPr>
        <a:solidFill>
          <a:schemeClr val="accent4">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strike="noStrike" spc="-1" dirty="0" err="1" smtClean="0">
              <a:solidFill>
                <a:schemeClr val="tx1"/>
              </a:solidFill>
              <a:latin typeface="微軟正黑體"/>
              <a:ea typeface="微軟正黑體"/>
            </a:rPr>
            <a:t>結合生活經驗與社會</a:t>
          </a:r>
          <a:r>
            <a:rPr lang="zh-TW" altLang="en-US" b="1" strike="noStrike" spc="-1" dirty="0" smtClean="0">
              <a:solidFill>
                <a:schemeClr val="tx1"/>
              </a:solidFill>
              <a:latin typeface="微軟正黑體"/>
              <a:ea typeface="微軟正黑體"/>
            </a:rPr>
            <a:t>時事等，引導學生實踐、省思與創新</a:t>
          </a:r>
          <a:endParaRPr lang="zh-TW" altLang="en-US" b="1" dirty="0">
            <a:solidFill>
              <a:schemeClr val="tx1"/>
            </a:solidFill>
          </a:endParaRPr>
        </a:p>
      </dgm:t>
    </dgm:pt>
    <dgm:pt modelId="{77313E98-CF70-49CF-A517-22AA73F5394E}" type="parTrans" cxnId="{73A30C2A-B5DA-47D9-98F0-BB590DA10C4A}">
      <dgm:prSet/>
      <dgm:spPr/>
      <dgm:t>
        <a:bodyPr/>
        <a:lstStyle/>
        <a:p>
          <a:endParaRPr lang="zh-TW" altLang="en-US"/>
        </a:p>
      </dgm:t>
    </dgm:pt>
    <dgm:pt modelId="{B1BD0F32-CDFC-4C61-A473-5D1E847806F9}" type="sibTrans" cxnId="{73A30C2A-B5DA-47D9-98F0-BB590DA10C4A}">
      <dgm:prSet/>
      <dgm:spPr/>
      <dgm:t>
        <a:bodyPr/>
        <a:lstStyle/>
        <a:p>
          <a:endParaRPr lang="zh-TW" altLang="en-US"/>
        </a:p>
      </dgm:t>
    </dgm:pt>
    <dgm:pt modelId="{BC1145B4-A56B-4A5E-9C66-223550B70C05}">
      <dgm:prSet custT="1"/>
      <dgm:spPr>
        <a:solidFill>
          <a:schemeClr val="accent1">
            <a:lumMod val="40000"/>
            <a:lumOff val="60000"/>
          </a:schemeClr>
        </a:solidFill>
      </dgm:spPr>
      <dgm:t>
        <a:bodyPr/>
        <a:lstStyle/>
        <a:p>
          <a:endParaRPr lang="zh-TW" altLang="en-US" sz="2100" b="1" dirty="0">
            <a:solidFill>
              <a:schemeClr val="tx1"/>
            </a:solidFill>
            <a:latin typeface="微軟正黑體" panose="020B0604030504040204" pitchFamily="34" charset="-120"/>
            <a:ea typeface="微軟正黑體" panose="020B0604030504040204" pitchFamily="34" charset="-120"/>
          </a:endParaRPr>
        </a:p>
      </dgm:t>
    </dgm:pt>
    <dgm:pt modelId="{516671C1-C506-4C8F-9018-3246D2ABA869}" type="parTrans" cxnId="{7AC3D7F1-8B94-48A2-AB9C-F29FD7B4C392}">
      <dgm:prSet/>
      <dgm:spPr/>
      <dgm:t>
        <a:bodyPr/>
        <a:lstStyle/>
        <a:p>
          <a:endParaRPr lang="zh-TW" altLang="en-US"/>
        </a:p>
      </dgm:t>
    </dgm:pt>
    <dgm:pt modelId="{D2F7013A-022E-465D-AA33-E0BB398393EC}" type="sibTrans" cxnId="{7AC3D7F1-8B94-48A2-AB9C-F29FD7B4C392}">
      <dgm:prSet/>
      <dgm:spPr/>
      <dgm:t>
        <a:bodyPr/>
        <a:lstStyle/>
        <a:p>
          <a:endParaRPr lang="zh-TW" altLang="en-US"/>
        </a:p>
      </dgm:t>
    </dgm:pt>
    <dgm:pt modelId="{51F8E94B-E119-4C1B-AD2F-5675BA635315}" type="pres">
      <dgm:prSet presAssocID="{B9BA9221-1595-4FBE-812C-1F78844463B3}" presName="Name0" presStyleCnt="0">
        <dgm:presLayoutVars>
          <dgm:chMax val="7"/>
          <dgm:chPref val="7"/>
          <dgm:dir/>
        </dgm:presLayoutVars>
      </dgm:prSet>
      <dgm:spPr/>
      <dgm:t>
        <a:bodyPr/>
        <a:lstStyle/>
        <a:p>
          <a:endParaRPr lang="zh-TW" altLang="en-US"/>
        </a:p>
      </dgm:t>
    </dgm:pt>
    <dgm:pt modelId="{48C69AC6-D680-4473-9AC3-80A590431D83}" type="pres">
      <dgm:prSet presAssocID="{B9BA9221-1595-4FBE-812C-1F78844463B3}" presName="Name1" presStyleCnt="0"/>
      <dgm:spPr/>
    </dgm:pt>
    <dgm:pt modelId="{F03B7E86-25F4-49A8-AC19-CC13B21E75E0}" type="pres">
      <dgm:prSet presAssocID="{B9BA9221-1595-4FBE-812C-1F78844463B3}" presName="cycle" presStyleCnt="0"/>
      <dgm:spPr/>
    </dgm:pt>
    <dgm:pt modelId="{9C645AFD-C071-4CA8-A3E2-194E7D0D0C65}" type="pres">
      <dgm:prSet presAssocID="{B9BA9221-1595-4FBE-812C-1F78844463B3}" presName="srcNode" presStyleLbl="node1" presStyleIdx="0" presStyleCnt="5"/>
      <dgm:spPr/>
    </dgm:pt>
    <dgm:pt modelId="{0C1D1B8A-0DDC-41D5-B7C4-10DAB0A39906}" type="pres">
      <dgm:prSet presAssocID="{B9BA9221-1595-4FBE-812C-1F78844463B3}" presName="conn" presStyleLbl="parChTrans1D2" presStyleIdx="0" presStyleCnt="1"/>
      <dgm:spPr/>
      <dgm:t>
        <a:bodyPr/>
        <a:lstStyle/>
        <a:p>
          <a:endParaRPr lang="zh-TW" altLang="en-US"/>
        </a:p>
      </dgm:t>
    </dgm:pt>
    <dgm:pt modelId="{083DB6B0-B2BD-4712-A4AC-2B067F8E7121}" type="pres">
      <dgm:prSet presAssocID="{B9BA9221-1595-4FBE-812C-1F78844463B3}" presName="extraNode" presStyleLbl="node1" presStyleIdx="0" presStyleCnt="5"/>
      <dgm:spPr/>
    </dgm:pt>
    <dgm:pt modelId="{E4855344-C024-4B5B-8109-C909E8B63F2B}" type="pres">
      <dgm:prSet presAssocID="{B9BA9221-1595-4FBE-812C-1F78844463B3}" presName="dstNode" presStyleLbl="node1" presStyleIdx="0" presStyleCnt="5"/>
      <dgm:spPr/>
    </dgm:pt>
    <dgm:pt modelId="{CD6C2B7B-DECD-4E0A-9AE9-41E604DABE88}" type="pres">
      <dgm:prSet presAssocID="{1B416C82-CFB3-42CA-9F5F-1A040FBEC9D3}" presName="text_1" presStyleLbl="node1" presStyleIdx="0" presStyleCnt="5" custLinFactNeighborX="36234" custLinFactNeighborY="-5256">
        <dgm:presLayoutVars>
          <dgm:bulletEnabled val="1"/>
        </dgm:presLayoutVars>
      </dgm:prSet>
      <dgm:spPr/>
      <dgm:t>
        <a:bodyPr/>
        <a:lstStyle/>
        <a:p>
          <a:endParaRPr lang="zh-TW" altLang="en-US"/>
        </a:p>
      </dgm:t>
    </dgm:pt>
    <dgm:pt modelId="{122CE3E8-416A-446A-A3F3-F046231166FB}" type="pres">
      <dgm:prSet presAssocID="{1B416C82-CFB3-42CA-9F5F-1A040FBEC9D3}" presName="accent_1" presStyleCnt="0"/>
      <dgm:spPr/>
    </dgm:pt>
    <dgm:pt modelId="{D3C2DA7B-3745-4869-8E22-7248D5ACB28C}" type="pres">
      <dgm:prSet presAssocID="{1B416C82-CFB3-42CA-9F5F-1A040FBEC9D3}" presName="accentRepeatNode" presStyleLbl="solidFgAcc1" presStyleIdx="0" presStyleCnt="5"/>
      <dgm:spPr/>
      <dgm:t>
        <a:bodyPr/>
        <a:lstStyle/>
        <a:p>
          <a:endParaRPr lang="zh-TW" altLang="en-US"/>
        </a:p>
      </dgm:t>
    </dgm:pt>
    <dgm:pt modelId="{1E612141-CCDD-4078-8731-87C212B8CBD1}" type="pres">
      <dgm:prSet presAssocID="{B9E6DED4-3C7A-4A87-95C6-272F4B93C494}" presName="text_2" presStyleLbl="node1" presStyleIdx="1" presStyleCnt="5">
        <dgm:presLayoutVars>
          <dgm:bulletEnabled val="1"/>
        </dgm:presLayoutVars>
      </dgm:prSet>
      <dgm:spPr/>
      <dgm:t>
        <a:bodyPr/>
        <a:lstStyle/>
        <a:p>
          <a:endParaRPr lang="zh-TW" altLang="en-US"/>
        </a:p>
      </dgm:t>
    </dgm:pt>
    <dgm:pt modelId="{3631C8D6-F80B-4B01-B94E-E18CA7F30D41}" type="pres">
      <dgm:prSet presAssocID="{B9E6DED4-3C7A-4A87-95C6-272F4B93C494}" presName="accent_2" presStyleCnt="0"/>
      <dgm:spPr/>
    </dgm:pt>
    <dgm:pt modelId="{8821CCD8-E06C-44B2-9FE8-31C0062C5FEB}" type="pres">
      <dgm:prSet presAssocID="{B9E6DED4-3C7A-4A87-95C6-272F4B93C494}" presName="accentRepeatNode" presStyleLbl="solidFgAcc1" presStyleIdx="1" presStyleCnt="5"/>
      <dgm:spPr/>
    </dgm:pt>
    <dgm:pt modelId="{D1DB25E0-5835-4407-8CA8-334FBB2B48B0}" type="pres">
      <dgm:prSet presAssocID="{2AE331C1-CCF6-4780-B745-E8A69476BC58}" presName="text_3" presStyleLbl="node1" presStyleIdx="2" presStyleCnt="5">
        <dgm:presLayoutVars>
          <dgm:bulletEnabled val="1"/>
        </dgm:presLayoutVars>
      </dgm:prSet>
      <dgm:spPr/>
      <dgm:t>
        <a:bodyPr/>
        <a:lstStyle/>
        <a:p>
          <a:endParaRPr lang="zh-TW" altLang="en-US"/>
        </a:p>
      </dgm:t>
    </dgm:pt>
    <dgm:pt modelId="{73FE2935-901B-48DB-8FDC-C086A312FA8C}" type="pres">
      <dgm:prSet presAssocID="{2AE331C1-CCF6-4780-B745-E8A69476BC58}" presName="accent_3" presStyleCnt="0"/>
      <dgm:spPr/>
    </dgm:pt>
    <dgm:pt modelId="{AFA49F48-A283-4AD7-88EF-17CF7E6131D6}" type="pres">
      <dgm:prSet presAssocID="{2AE331C1-CCF6-4780-B745-E8A69476BC58}" presName="accentRepeatNode" presStyleLbl="solidFgAcc1" presStyleIdx="2" presStyleCnt="5"/>
      <dgm:spPr/>
      <dgm:t>
        <a:bodyPr/>
        <a:lstStyle/>
        <a:p>
          <a:endParaRPr lang="zh-TW" altLang="en-US"/>
        </a:p>
      </dgm:t>
    </dgm:pt>
    <dgm:pt modelId="{13D0786C-59BA-463F-B9CF-025539DB58E7}" type="pres">
      <dgm:prSet presAssocID="{BC1145B4-A56B-4A5E-9C66-223550B70C05}" presName="text_4" presStyleLbl="node1" presStyleIdx="3" presStyleCnt="5">
        <dgm:presLayoutVars>
          <dgm:bulletEnabled val="1"/>
        </dgm:presLayoutVars>
      </dgm:prSet>
      <dgm:spPr/>
      <dgm:t>
        <a:bodyPr/>
        <a:lstStyle/>
        <a:p>
          <a:endParaRPr lang="zh-TW" altLang="en-US"/>
        </a:p>
      </dgm:t>
    </dgm:pt>
    <dgm:pt modelId="{DB69A358-3C10-461E-A296-9ACA6D021280}" type="pres">
      <dgm:prSet presAssocID="{BC1145B4-A56B-4A5E-9C66-223550B70C05}" presName="accent_4" presStyleCnt="0"/>
      <dgm:spPr/>
    </dgm:pt>
    <dgm:pt modelId="{53339FCC-12BB-41DA-ADDC-399CDFEC7CE1}" type="pres">
      <dgm:prSet presAssocID="{BC1145B4-A56B-4A5E-9C66-223550B70C05}" presName="accentRepeatNode" presStyleLbl="solidFgAcc1" presStyleIdx="3" presStyleCnt="5"/>
      <dgm:spPr>
        <a:ln>
          <a:solidFill>
            <a:schemeClr val="accent1">
              <a:lumMod val="60000"/>
              <a:lumOff val="40000"/>
            </a:schemeClr>
          </a:solidFill>
        </a:ln>
      </dgm:spPr>
      <dgm:t>
        <a:bodyPr/>
        <a:lstStyle/>
        <a:p>
          <a:endParaRPr lang="zh-TW" altLang="en-US"/>
        </a:p>
      </dgm:t>
    </dgm:pt>
    <dgm:pt modelId="{8DCBAC55-EA80-4460-B6E4-723EF9B0AEA0}" type="pres">
      <dgm:prSet presAssocID="{B2460457-D83E-4418-9450-43278B6C0D74}" presName="text_5" presStyleLbl="node1" presStyleIdx="4" presStyleCnt="5">
        <dgm:presLayoutVars>
          <dgm:bulletEnabled val="1"/>
        </dgm:presLayoutVars>
      </dgm:prSet>
      <dgm:spPr/>
      <dgm:t>
        <a:bodyPr/>
        <a:lstStyle/>
        <a:p>
          <a:endParaRPr lang="zh-TW" altLang="en-US"/>
        </a:p>
      </dgm:t>
    </dgm:pt>
    <dgm:pt modelId="{1E6F8527-EF41-4504-9D82-B7027F0C6A1E}" type="pres">
      <dgm:prSet presAssocID="{B2460457-D83E-4418-9450-43278B6C0D74}" presName="accent_5" presStyleCnt="0"/>
      <dgm:spPr/>
    </dgm:pt>
    <dgm:pt modelId="{6953BEAB-AC2F-4538-A139-CBD37E1C63F5}" type="pres">
      <dgm:prSet presAssocID="{B2460457-D83E-4418-9450-43278B6C0D74}" presName="accentRepeatNode" presStyleLbl="solidFgAcc1" presStyleIdx="4" presStyleCnt="5"/>
      <dgm:spPr/>
      <dgm:t>
        <a:bodyPr/>
        <a:lstStyle/>
        <a:p>
          <a:endParaRPr lang="zh-TW" altLang="en-US"/>
        </a:p>
      </dgm:t>
    </dgm:pt>
  </dgm:ptLst>
  <dgm:cxnLst>
    <dgm:cxn modelId="{7AC3D7F1-8B94-48A2-AB9C-F29FD7B4C392}" srcId="{B9BA9221-1595-4FBE-812C-1F78844463B3}" destId="{BC1145B4-A56B-4A5E-9C66-223550B70C05}" srcOrd="3" destOrd="0" parTransId="{516671C1-C506-4C8F-9018-3246D2ABA869}" sibTransId="{D2F7013A-022E-465D-AA33-E0BB398393EC}"/>
    <dgm:cxn modelId="{E094A2C4-262C-49F6-95F5-CC5F9C61A780}" type="presOf" srcId="{2AE331C1-CCF6-4780-B745-E8A69476BC58}" destId="{D1DB25E0-5835-4407-8CA8-334FBB2B48B0}" srcOrd="0" destOrd="0" presId="urn:microsoft.com/office/officeart/2008/layout/VerticalCurvedList"/>
    <dgm:cxn modelId="{73A30C2A-B5DA-47D9-98F0-BB590DA10C4A}" srcId="{B9BA9221-1595-4FBE-812C-1F78844463B3}" destId="{2AE331C1-CCF6-4780-B745-E8A69476BC58}" srcOrd="2" destOrd="0" parTransId="{77313E98-CF70-49CF-A517-22AA73F5394E}" sibTransId="{B1BD0F32-CDFC-4C61-A473-5D1E847806F9}"/>
    <dgm:cxn modelId="{03067A51-C35C-4A0C-9CE9-8B925ADF41FA}" type="presOf" srcId="{1B416C82-CFB3-42CA-9F5F-1A040FBEC9D3}" destId="{CD6C2B7B-DECD-4E0A-9AE9-41E604DABE88}" srcOrd="0" destOrd="0" presId="urn:microsoft.com/office/officeart/2008/layout/VerticalCurvedList"/>
    <dgm:cxn modelId="{C777D055-EBBD-4230-BE52-8BA60F294BF0}" type="presOf" srcId="{B2460457-D83E-4418-9450-43278B6C0D74}" destId="{8DCBAC55-EA80-4460-B6E4-723EF9B0AEA0}" srcOrd="0" destOrd="0" presId="urn:microsoft.com/office/officeart/2008/layout/VerticalCurvedList"/>
    <dgm:cxn modelId="{A574D2D9-5057-4C36-8E59-1C66CB866D29}" type="presOf" srcId="{B9BA9221-1595-4FBE-812C-1F78844463B3}" destId="{51F8E94B-E119-4C1B-AD2F-5675BA635315}" srcOrd="0" destOrd="0" presId="urn:microsoft.com/office/officeart/2008/layout/VerticalCurvedList"/>
    <dgm:cxn modelId="{EAE2DE36-D6B0-4188-A548-F4C410FE436E}" type="presOf" srcId="{3CDA48ED-69E7-4CD4-BB8D-8310BAECC668}" destId="{0C1D1B8A-0DDC-41D5-B7C4-10DAB0A39906}" srcOrd="0" destOrd="0" presId="urn:microsoft.com/office/officeart/2008/layout/VerticalCurvedList"/>
    <dgm:cxn modelId="{78F1C037-0E73-43EA-953B-743C46D77B01}" srcId="{B9BA9221-1595-4FBE-812C-1F78844463B3}" destId="{1B416C82-CFB3-42CA-9F5F-1A040FBEC9D3}" srcOrd="0" destOrd="0" parTransId="{A2C73553-3522-4E1F-8B06-F0C279924771}" sibTransId="{3CDA48ED-69E7-4CD4-BB8D-8310BAECC668}"/>
    <dgm:cxn modelId="{75537B38-8372-4C0D-9B49-8146542ECD3D}" srcId="{B9BA9221-1595-4FBE-812C-1F78844463B3}" destId="{B9E6DED4-3C7A-4A87-95C6-272F4B93C494}" srcOrd="1" destOrd="0" parTransId="{E59077C3-0908-47E1-8859-2CADB9CBCADD}" sibTransId="{CF0FF960-776E-41E7-BDA6-F7E81B3475F7}"/>
    <dgm:cxn modelId="{79EF5884-6D05-45C9-8E0C-59E43329A835}" srcId="{B9BA9221-1595-4FBE-812C-1F78844463B3}" destId="{B2460457-D83E-4418-9450-43278B6C0D74}" srcOrd="4" destOrd="0" parTransId="{FC00D467-A27F-4A09-B801-A3C6E6CB4833}" sibTransId="{09520F27-BAFD-4CE8-BCAD-D84B1DEAC538}"/>
    <dgm:cxn modelId="{C21B4670-3802-44EF-88C1-4D1636DCD845}" type="presOf" srcId="{BC1145B4-A56B-4A5E-9C66-223550B70C05}" destId="{13D0786C-59BA-463F-B9CF-025539DB58E7}" srcOrd="0" destOrd="0" presId="urn:microsoft.com/office/officeart/2008/layout/VerticalCurvedList"/>
    <dgm:cxn modelId="{27E8AFA1-0B23-444A-AC9B-FDF9272DEFEF}" type="presOf" srcId="{B9E6DED4-3C7A-4A87-95C6-272F4B93C494}" destId="{1E612141-CCDD-4078-8731-87C212B8CBD1}" srcOrd="0" destOrd="0" presId="urn:microsoft.com/office/officeart/2008/layout/VerticalCurvedList"/>
    <dgm:cxn modelId="{36F79BA2-CBB1-4CB6-8D55-ABCDC8758340}" type="presParOf" srcId="{51F8E94B-E119-4C1B-AD2F-5675BA635315}" destId="{48C69AC6-D680-4473-9AC3-80A590431D83}" srcOrd="0" destOrd="0" presId="urn:microsoft.com/office/officeart/2008/layout/VerticalCurvedList"/>
    <dgm:cxn modelId="{579CFAF7-8C5F-4A28-921B-A8C745E6F768}" type="presParOf" srcId="{48C69AC6-D680-4473-9AC3-80A590431D83}" destId="{F03B7E86-25F4-49A8-AC19-CC13B21E75E0}" srcOrd="0" destOrd="0" presId="urn:microsoft.com/office/officeart/2008/layout/VerticalCurvedList"/>
    <dgm:cxn modelId="{D6D8A18B-4D00-4BAE-BA1C-7F6F6A32ABC3}" type="presParOf" srcId="{F03B7E86-25F4-49A8-AC19-CC13B21E75E0}" destId="{9C645AFD-C071-4CA8-A3E2-194E7D0D0C65}" srcOrd="0" destOrd="0" presId="urn:microsoft.com/office/officeart/2008/layout/VerticalCurvedList"/>
    <dgm:cxn modelId="{58872207-EF01-4633-B6E5-1B794C036803}" type="presParOf" srcId="{F03B7E86-25F4-49A8-AC19-CC13B21E75E0}" destId="{0C1D1B8A-0DDC-41D5-B7C4-10DAB0A39906}" srcOrd="1" destOrd="0" presId="urn:microsoft.com/office/officeart/2008/layout/VerticalCurvedList"/>
    <dgm:cxn modelId="{13E2E603-AD21-48F4-B9ED-5C98DAE0FD9D}" type="presParOf" srcId="{F03B7E86-25F4-49A8-AC19-CC13B21E75E0}" destId="{083DB6B0-B2BD-4712-A4AC-2B067F8E7121}" srcOrd="2" destOrd="0" presId="urn:microsoft.com/office/officeart/2008/layout/VerticalCurvedList"/>
    <dgm:cxn modelId="{18C43382-3AB9-4FCC-894D-9F5DD14B0C3C}" type="presParOf" srcId="{F03B7E86-25F4-49A8-AC19-CC13B21E75E0}" destId="{E4855344-C024-4B5B-8109-C909E8B63F2B}" srcOrd="3" destOrd="0" presId="urn:microsoft.com/office/officeart/2008/layout/VerticalCurvedList"/>
    <dgm:cxn modelId="{84EC0E6F-8745-4791-858A-6B5D78D78761}" type="presParOf" srcId="{48C69AC6-D680-4473-9AC3-80A590431D83}" destId="{CD6C2B7B-DECD-4E0A-9AE9-41E604DABE88}" srcOrd="1" destOrd="0" presId="urn:microsoft.com/office/officeart/2008/layout/VerticalCurvedList"/>
    <dgm:cxn modelId="{F8D81976-27F7-49C6-9BC6-DE375FFE489C}" type="presParOf" srcId="{48C69AC6-D680-4473-9AC3-80A590431D83}" destId="{122CE3E8-416A-446A-A3F3-F046231166FB}" srcOrd="2" destOrd="0" presId="urn:microsoft.com/office/officeart/2008/layout/VerticalCurvedList"/>
    <dgm:cxn modelId="{7CEE54F6-CF86-40B0-84C7-C51D5C6BE4C1}" type="presParOf" srcId="{122CE3E8-416A-446A-A3F3-F046231166FB}" destId="{D3C2DA7B-3745-4869-8E22-7248D5ACB28C}" srcOrd="0" destOrd="0" presId="urn:microsoft.com/office/officeart/2008/layout/VerticalCurvedList"/>
    <dgm:cxn modelId="{AD6E7069-DAC3-4F00-B8E5-AA4993C597E4}" type="presParOf" srcId="{48C69AC6-D680-4473-9AC3-80A590431D83}" destId="{1E612141-CCDD-4078-8731-87C212B8CBD1}" srcOrd="3" destOrd="0" presId="urn:microsoft.com/office/officeart/2008/layout/VerticalCurvedList"/>
    <dgm:cxn modelId="{68431B3C-EF7E-4BC9-8A5B-7E1501D63BBA}" type="presParOf" srcId="{48C69AC6-D680-4473-9AC3-80A590431D83}" destId="{3631C8D6-F80B-4B01-B94E-E18CA7F30D41}" srcOrd="4" destOrd="0" presId="urn:microsoft.com/office/officeart/2008/layout/VerticalCurvedList"/>
    <dgm:cxn modelId="{0AD22E1C-E214-426E-817E-AC1E5EE2A9D0}" type="presParOf" srcId="{3631C8D6-F80B-4B01-B94E-E18CA7F30D41}" destId="{8821CCD8-E06C-44B2-9FE8-31C0062C5FEB}" srcOrd="0" destOrd="0" presId="urn:microsoft.com/office/officeart/2008/layout/VerticalCurvedList"/>
    <dgm:cxn modelId="{C1A20703-A8EA-4BE2-BA74-DC3E70585C66}" type="presParOf" srcId="{48C69AC6-D680-4473-9AC3-80A590431D83}" destId="{D1DB25E0-5835-4407-8CA8-334FBB2B48B0}" srcOrd="5" destOrd="0" presId="urn:microsoft.com/office/officeart/2008/layout/VerticalCurvedList"/>
    <dgm:cxn modelId="{0628769F-AB7A-40A0-AA1B-4B53D1F537E2}" type="presParOf" srcId="{48C69AC6-D680-4473-9AC3-80A590431D83}" destId="{73FE2935-901B-48DB-8FDC-C086A312FA8C}" srcOrd="6" destOrd="0" presId="urn:microsoft.com/office/officeart/2008/layout/VerticalCurvedList"/>
    <dgm:cxn modelId="{16C2195D-FC30-49CD-BE1A-D2DE8E03E8A5}" type="presParOf" srcId="{73FE2935-901B-48DB-8FDC-C086A312FA8C}" destId="{AFA49F48-A283-4AD7-88EF-17CF7E6131D6}" srcOrd="0" destOrd="0" presId="urn:microsoft.com/office/officeart/2008/layout/VerticalCurvedList"/>
    <dgm:cxn modelId="{5A027077-552F-4B98-B8A0-761C86A89430}" type="presParOf" srcId="{48C69AC6-D680-4473-9AC3-80A590431D83}" destId="{13D0786C-59BA-463F-B9CF-025539DB58E7}" srcOrd="7" destOrd="0" presId="urn:microsoft.com/office/officeart/2008/layout/VerticalCurvedList"/>
    <dgm:cxn modelId="{6D22847A-23CA-49B4-8181-86AB6C574821}" type="presParOf" srcId="{48C69AC6-D680-4473-9AC3-80A590431D83}" destId="{DB69A358-3C10-461E-A296-9ACA6D021280}" srcOrd="8" destOrd="0" presId="urn:microsoft.com/office/officeart/2008/layout/VerticalCurvedList"/>
    <dgm:cxn modelId="{62AC751E-32B4-41F1-A1E5-ECDC2EABF6C1}" type="presParOf" srcId="{DB69A358-3C10-461E-A296-9ACA6D021280}" destId="{53339FCC-12BB-41DA-ADDC-399CDFEC7CE1}" srcOrd="0" destOrd="0" presId="urn:microsoft.com/office/officeart/2008/layout/VerticalCurvedList"/>
    <dgm:cxn modelId="{273F11DE-57D4-40CF-ADF5-E16C82FC99FA}" type="presParOf" srcId="{48C69AC6-D680-4473-9AC3-80A590431D83}" destId="{8DCBAC55-EA80-4460-B6E4-723EF9B0AEA0}" srcOrd="9" destOrd="0" presId="urn:microsoft.com/office/officeart/2008/layout/VerticalCurvedList"/>
    <dgm:cxn modelId="{7FE973B3-C2F4-46D5-B88B-FA74F4B07D1B}" type="presParOf" srcId="{48C69AC6-D680-4473-9AC3-80A590431D83}" destId="{1E6F8527-EF41-4504-9D82-B7027F0C6A1E}" srcOrd="10" destOrd="0" presId="urn:microsoft.com/office/officeart/2008/layout/VerticalCurvedList"/>
    <dgm:cxn modelId="{AF597DF7-ABF9-473E-A6F1-E166A02C7D62}" type="presParOf" srcId="{1E6F8527-EF41-4504-9D82-B7027F0C6A1E}" destId="{6953BEAB-AC2F-4538-A139-CBD37E1C63F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a:t>
          </a:r>
          <a:r>
            <a:rPr lang="zh-TW" altLang="en-US" sz="1800" b="1" u="sng" dirty="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dirty="0">
            <a:solidFill>
              <a:schemeClr val="bg1"/>
            </a:solidFill>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1">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1" custScaleY="112306"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1" custFlipVert="1" custFlipHor="1" custScaleX="3992" custScaleY="3992" custLinFactX="100000" custLinFactY="-100000" custLinFactNeighborX="191203" custLinFactNeighborY="-167775"/>
      <dgm:spPr/>
    </dgm:pt>
  </dgm:ptLst>
  <dgm:cxnLst>
    <dgm:cxn modelId="{4BDF80FB-567D-4973-849A-7D5F84802E95}" type="presOf" srcId="{8E85B550-3702-40D9-A427-07AF6FCFAC24}" destId="{A35310C1-D341-4080-BAC2-F1991AC5AD34}" srcOrd="0" destOrd="0" presId="urn:microsoft.com/office/officeart/2005/8/layout/bList2#1"/>
    <dgm:cxn modelId="{444B5B6C-CA21-4355-93C9-C2FC617A39E1}" srcId="{8E85B550-3702-40D9-A427-07AF6FCFAC24}" destId="{3CF7EB20-C397-4A88-880D-3F215D7F9EEF}" srcOrd="0" destOrd="0" parTransId="{CADC29C4-BF0A-4296-90DB-0D034898095D}" sibTransId="{3D746652-0E0E-4525-B0FD-7820FB83578D}"/>
    <dgm:cxn modelId="{E4CA99D9-2F58-4F10-BB33-9D8D60354693}" type="presOf" srcId="{3CF7EB20-C397-4A88-880D-3F215D7F9EEF}" destId="{E9A83FCE-84E4-48F4-9525-F9B997E206DE}" srcOrd="1" destOrd="0" presId="urn:microsoft.com/office/officeart/2005/8/layout/bList2#1"/>
    <dgm:cxn modelId="{EE8BC63F-C060-48AF-935E-F8FD5CA757C0}" type="presOf" srcId="{3CF7EB20-C397-4A88-880D-3F215D7F9EEF}" destId="{1B837A30-6E8B-43DE-867C-3442812939C1}" srcOrd="0" destOrd="0" presId="urn:microsoft.com/office/officeart/2005/8/layout/bList2#1"/>
    <dgm:cxn modelId="{E1E306C0-F31C-4A23-88F8-9736043AD168}" type="presParOf" srcId="{A35310C1-D341-4080-BAC2-F1991AC5AD34}" destId="{91B1B8B2-4071-4BB8-B7DA-3D6A1216383E}" srcOrd="0" destOrd="0" presId="urn:microsoft.com/office/officeart/2005/8/layout/bList2#1"/>
    <dgm:cxn modelId="{85394463-B48E-4F14-B3FF-05DD7212DFAD}" type="presParOf" srcId="{91B1B8B2-4071-4BB8-B7DA-3D6A1216383E}" destId="{B848A202-CF9D-4C10-8601-0750009DA951}" srcOrd="0" destOrd="0" presId="urn:microsoft.com/office/officeart/2005/8/layout/bList2#1"/>
    <dgm:cxn modelId="{C2565D82-3FAF-4964-B5FE-AA0D7FA8A86D}" type="presParOf" srcId="{91B1B8B2-4071-4BB8-B7DA-3D6A1216383E}" destId="{1B837A30-6E8B-43DE-867C-3442812939C1}" srcOrd="1" destOrd="0" presId="urn:microsoft.com/office/officeart/2005/8/layout/bList2#1"/>
    <dgm:cxn modelId="{A16AF2F8-56DC-491F-8C7C-775554585905}" type="presParOf" srcId="{91B1B8B2-4071-4BB8-B7DA-3D6A1216383E}" destId="{E9A83FCE-84E4-48F4-9525-F9B997E206DE}" srcOrd="2" destOrd="0" presId="urn:microsoft.com/office/officeart/2005/8/layout/bList2#1"/>
    <dgm:cxn modelId="{90D55F61-9A1E-452A-A746-70229BF909B2}" type="presParOf" srcId="{91B1B8B2-4071-4BB8-B7DA-3D6A1216383E}" destId="{5346BA52-849F-4A7D-8B52-170149EAECD6}"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6E4C-FA87-4C38-B0E2-EC17F927D833}">
      <dsp:nvSpPr>
        <dsp:cNvPr id="0" name=""/>
        <dsp:cNvSpPr/>
      </dsp:nvSpPr>
      <dsp:spPr>
        <a:xfrm>
          <a:off x="0" y="3547008"/>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rgbClr val="FF9966"/>
              </a:solidFill>
              <a:effectLst/>
              <a:latin typeface="微軟正黑體" panose="020B0604030504040204" pitchFamily="34" charset="-120"/>
              <a:ea typeface="微軟正黑體" panose="020B0604030504040204" pitchFamily="34" charset="-120"/>
            </a:rPr>
            <a:t>課程內容</a:t>
          </a:r>
        </a:p>
      </dsp:txBody>
      <dsp:txXfrm>
        <a:off x="0" y="3547008"/>
        <a:ext cx="2438162" cy="1271463"/>
      </dsp:txXfrm>
    </dsp:sp>
    <dsp:sp modelId="{58E55AAA-DE08-4607-8F5B-A298F20DA1DD}">
      <dsp:nvSpPr>
        <dsp:cNvPr id="0" name=""/>
        <dsp:cNvSpPr/>
      </dsp:nvSpPr>
      <dsp:spPr>
        <a:xfrm>
          <a:off x="0" y="2085032"/>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6">
                  <a:lumMod val="50000"/>
                </a:schemeClr>
              </a:solidFill>
              <a:effectLst/>
              <a:latin typeface="微軟正黑體" panose="020B0604030504040204" pitchFamily="34" charset="-120"/>
              <a:ea typeface="微軟正黑體" panose="020B0604030504040204" pitchFamily="34" charset="-120"/>
            </a:rPr>
            <a:t>課程類型</a:t>
          </a:r>
        </a:p>
      </dsp:txBody>
      <dsp:txXfrm>
        <a:off x="0" y="2085032"/>
        <a:ext cx="2438162" cy="1271463"/>
      </dsp:txXfrm>
    </dsp:sp>
    <dsp:sp modelId="{9CC68027-AD3E-4C14-BBB5-64BDC8B6ADD5}">
      <dsp:nvSpPr>
        <dsp:cNvPr id="0" name=""/>
        <dsp:cNvSpPr/>
      </dsp:nvSpPr>
      <dsp:spPr>
        <a:xfrm>
          <a:off x="0" y="575403"/>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2">
                  <a:lumMod val="50000"/>
                </a:schemeClr>
              </a:solidFill>
              <a:effectLst/>
              <a:latin typeface="微軟正黑體" panose="020B0604030504040204" pitchFamily="34" charset="-120"/>
              <a:ea typeface="微軟正黑體" panose="020B0604030504040204" pitchFamily="34" charset="-120"/>
            </a:rPr>
            <a:t>教育階段</a:t>
          </a:r>
        </a:p>
      </dsp:txBody>
      <dsp:txXfrm>
        <a:off x="0" y="575403"/>
        <a:ext cx="2438162" cy="1271463"/>
      </dsp:txXfrm>
    </dsp:sp>
    <dsp:sp modelId="{A0834E09-F94E-4A0B-A9B9-3540E594EA10}">
      <dsp:nvSpPr>
        <dsp:cNvPr id="0" name=""/>
        <dsp:cNvSpPr/>
      </dsp:nvSpPr>
      <dsp:spPr>
        <a:xfrm>
          <a:off x="3747704" y="772982"/>
          <a:ext cx="2607850" cy="807464"/>
        </a:xfrm>
        <a:prstGeom prst="roundRect">
          <a:avLst>
            <a:gd name="adj" fmla="val 10000"/>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a:t>
          </a:r>
          <a:r>
            <a:rPr lang="zh-TW" altLang="en-US" sz="32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中小學</a:t>
          </a:r>
          <a:endParaRPr lang="zh-TW" altLang="en-US" sz="32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dsp:txBody>
      <dsp:txXfrm>
        <a:off x="3771354" y="796632"/>
        <a:ext cx="2560550" cy="760164"/>
      </dsp:txXfrm>
    </dsp:sp>
    <dsp:sp modelId="{45C0E22E-070B-413E-B4BE-73A740661682}">
      <dsp:nvSpPr>
        <dsp:cNvPr id="0" name=""/>
        <dsp:cNvSpPr/>
      </dsp:nvSpPr>
      <dsp:spPr>
        <a:xfrm>
          <a:off x="3586264" y="1580446"/>
          <a:ext cx="1465365" cy="843859"/>
        </a:xfrm>
        <a:custGeom>
          <a:avLst/>
          <a:gdLst/>
          <a:ahLst/>
          <a:cxnLst/>
          <a:rect l="0" t="0" r="0" b="0"/>
          <a:pathLst>
            <a:path>
              <a:moveTo>
                <a:pt x="1465365" y="0"/>
              </a:moveTo>
              <a:lnTo>
                <a:pt x="1465365" y="421929"/>
              </a:lnTo>
              <a:lnTo>
                <a:pt x="0" y="421929"/>
              </a:lnTo>
              <a:lnTo>
                <a:pt x="0" y="84385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A7E8EE-D5C7-461C-8367-580082AAB01D}">
      <dsp:nvSpPr>
        <dsp:cNvPr id="0" name=""/>
        <dsp:cNvSpPr/>
      </dsp:nvSpPr>
      <dsp:spPr>
        <a:xfrm>
          <a:off x="2424806" y="2424305"/>
          <a:ext cx="2322916" cy="592915"/>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sp:txBody>
      <dsp:txXfrm>
        <a:off x="2442172" y="2441671"/>
        <a:ext cx="2288184" cy="558183"/>
      </dsp:txXfrm>
    </dsp:sp>
    <dsp:sp modelId="{DFBB11B0-F92D-4C99-9AD7-598E4D51462A}">
      <dsp:nvSpPr>
        <dsp:cNvPr id="0" name=""/>
        <dsp:cNvSpPr/>
      </dsp:nvSpPr>
      <dsp:spPr>
        <a:xfrm>
          <a:off x="3540544" y="3017221"/>
          <a:ext cx="91440" cy="754730"/>
        </a:xfrm>
        <a:custGeom>
          <a:avLst/>
          <a:gdLst/>
          <a:ahLst/>
          <a:cxnLst/>
          <a:rect l="0" t="0" r="0" b="0"/>
          <a:pathLst>
            <a:path>
              <a:moveTo>
                <a:pt x="45720" y="0"/>
              </a:moveTo>
              <a:lnTo>
                <a:pt x="45720" y="377365"/>
              </a:lnTo>
              <a:lnTo>
                <a:pt x="52426" y="377365"/>
              </a:lnTo>
              <a:lnTo>
                <a:pt x="52426" y="75473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A7D40E-02E8-486D-B3CD-A273D4A75CB0}">
      <dsp:nvSpPr>
        <dsp:cNvPr id="0" name=""/>
        <dsp:cNvSpPr/>
      </dsp:nvSpPr>
      <dsp:spPr>
        <a:xfrm>
          <a:off x="2496644" y="3771951"/>
          <a:ext cx="2192654" cy="713216"/>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sp:txBody>
      <dsp:txXfrm>
        <a:off x="2517533" y="3792840"/>
        <a:ext cx="2150876" cy="671438"/>
      </dsp:txXfrm>
    </dsp:sp>
    <dsp:sp modelId="{B480F158-E0B1-4D38-8C83-70B0AFBC669B}">
      <dsp:nvSpPr>
        <dsp:cNvPr id="0" name=""/>
        <dsp:cNvSpPr/>
      </dsp:nvSpPr>
      <dsp:spPr>
        <a:xfrm>
          <a:off x="5051630" y="1580446"/>
          <a:ext cx="1519299" cy="838953"/>
        </a:xfrm>
        <a:custGeom>
          <a:avLst/>
          <a:gdLst/>
          <a:ahLst/>
          <a:cxnLst/>
          <a:rect l="0" t="0" r="0" b="0"/>
          <a:pathLst>
            <a:path>
              <a:moveTo>
                <a:pt x="0" y="0"/>
              </a:moveTo>
              <a:lnTo>
                <a:pt x="0" y="419476"/>
              </a:lnTo>
              <a:lnTo>
                <a:pt x="1519299" y="419476"/>
              </a:lnTo>
              <a:lnTo>
                <a:pt x="1519299" y="83895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0EB76B-CDFE-41EE-A7A2-296328D4BCD6}">
      <dsp:nvSpPr>
        <dsp:cNvPr id="0" name=""/>
        <dsp:cNvSpPr/>
      </dsp:nvSpPr>
      <dsp:spPr>
        <a:xfrm>
          <a:off x="5432651" y="2419400"/>
          <a:ext cx="2276555" cy="539142"/>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sp:txBody>
      <dsp:txXfrm>
        <a:off x="5448442" y="2435191"/>
        <a:ext cx="2244973" cy="507560"/>
      </dsp:txXfrm>
    </dsp:sp>
    <dsp:sp modelId="{467385A6-D0D7-431A-99D3-AF86122EE20D}">
      <dsp:nvSpPr>
        <dsp:cNvPr id="0" name=""/>
        <dsp:cNvSpPr/>
      </dsp:nvSpPr>
      <dsp:spPr>
        <a:xfrm>
          <a:off x="6525209" y="2958542"/>
          <a:ext cx="91440" cy="196769"/>
        </a:xfrm>
        <a:custGeom>
          <a:avLst/>
          <a:gdLst/>
          <a:ahLst/>
          <a:cxnLst/>
          <a:rect l="0" t="0" r="0" b="0"/>
          <a:pathLst>
            <a:path>
              <a:moveTo>
                <a:pt x="45720" y="0"/>
              </a:moveTo>
              <a:lnTo>
                <a:pt x="45720" y="98384"/>
              </a:lnTo>
              <a:lnTo>
                <a:pt x="56225" y="98384"/>
              </a:lnTo>
              <a:lnTo>
                <a:pt x="56225" y="19676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5E7626-07BD-4A70-998E-9EBFAC04375E}">
      <dsp:nvSpPr>
        <dsp:cNvPr id="0" name=""/>
        <dsp:cNvSpPr/>
      </dsp:nvSpPr>
      <dsp:spPr>
        <a:xfrm>
          <a:off x="5188093" y="3155312"/>
          <a:ext cx="2786682" cy="2292374"/>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0975" lvl="0" indent="-180975"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dsp:txBody>
      <dsp:txXfrm>
        <a:off x="5255234" y="3222453"/>
        <a:ext cx="2652400" cy="2158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ECFF2-D83A-4EAD-846C-6BFF8A481F9B}">
      <dsp:nvSpPr>
        <dsp:cNvPr id="0" name=""/>
        <dsp:cNvSpPr/>
      </dsp:nvSpPr>
      <dsp:spPr>
        <a:xfrm rot="5400000">
          <a:off x="-184546" y="189901"/>
          <a:ext cx="1230312" cy="86121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Impact" panose="020B0806030902050204" pitchFamily="34" charset="0"/>
            </a:rPr>
            <a:t>一</a:t>
          </a:r>
          <a:endParaRPr lang="zh-TW" altLang="en-US" sz="1700" kern="1200" dirty="0">
            <a:latin typeface="Impact" panose="020B0806030902050204" pitchFamily="34" charset="0"/>
          </a:endParaRPr>
        </a:p>
      </dsp:txBody>
      <dsp:txXfrm rot="-5400000">
        <a:off x="1" y="435965"/>
        <a:ext cx="861219" cy="369093"/>
      </dsp:txXfrm>
    </dsp:sp>
    <dsp:sp modelId="{6076FD95-7A80-406B-B3C7-BE1897875B49}">
      <dsp:nvSpPr>
        <dsp:cNvPr id="0" name=""/>
        <dsp:cNvSpPr/>
      </dsp:nvSpPr>
      <dsp:spPr>
        <a:xfrm rot="5400000">
          <a:off x="4248637" y="-3382064"/>
          <a:ext cx="799703" cy="757454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accent2"/>
              </a:solidFill>
              <a:latin typeface="微軟正黑體" panose="020B0604030504040204" pitchFamily="34" charset="-120"/>
              <a:ea typeface="微軟正黑體" panose="020B0604030504040204" pitchFamily="34" charset="-120"/>
            </a:rPr>
            <a:t>體現「自發、互動、共好」的理念，增進學生價值探索、經驗統整與實踐創新的素養。</a:t>
          </a:r>
          <a:endParaRPr lang="zh-TW" altLang="en-US" sz="2000" b="1" kern="1200" dirty="0">
            <a:solidFill>
              <a:schemeClr val="accent2"/>
            </a:solidFill>
            <a:latin typeface="微軟正黑體" panose="020B0604030504040204" pitchFamily="34" charset="-120"/>
            <a:ea typeface="微軟正黑體" panose="020B0604030504040204" pitchFamily="34" charset="-120"/>
          </a:endParaRPr>
        </a:p>
      </dsp:txBody>
      <dsp:txXfrm rot="-5400000">
        <a:off x="861219" y="44392"/>
        <a:ext cx="7535502" cy="721627"/>
      </dsp:txXfrm>
    </dsp:sp>
    <dsp:sp modelId="{25A4C9D7-71D8-4CFA-B4A5-20D758C6ADFA}">
      <dsp:nvSpPr>
        <dsp:cNvPr id="0" name=""/>
        <dsp:cNvSpPr/>
      </dsp:nvSpPr>
      <dsp:spPr>
        <a:xfrm rot="5400000">
          <a:off x="-184546" y="1304585"/>
          <a:ext cx="1230312" cy="86121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t>二</a:t>
          </a:r>
          <a:endParaRPr lang="zh-TW" altLang="en-US" sz="1700" kern="1200" dirty="0"/>
        </a:p>
      </dsp:txBody>
      <dsp:txXfrm rot="-5400000">
        <a:off x="1" y="1550649"/>
        <a:ext cx="861219" cy="369093"/>
      </dsp:txXfrm>
    </dsp:sp>
    <dsp:sp modelId="{6C257814-20E1-421C-B48A-858AA1A5B80E}">
      <dsp:nvSpPr>
        <dsp:cNvPr id="0" name=""/>
        <dsp:cNvSpPr/>
      </dsp:nvSpPr>
      <dsp:spPr>
        <a:xfrm rot="5400000">
          <a:off x="4248637" y="-2267379"/>
          <a:ext cx="799703" cy="757454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82563" lvl="1" indent="-182563" algn="l" defTabSz="889000">
            <a:lnSpc>
              <a:spcPct val="90000"/>
            </a:lnSpc>
            <a:spcBef>
              <a:spcPct val="0"/>
            </a:spcBef>
            <a:spcAft>
              <a:spcPct val="15000"/>
            </a:spcAft>
            <a:buChar char="••"/>
          </a:pPr>
          <a:r>
            <a:rPr lang="zh-TW" altLang="en-US" sz="2000" b="1" kern="1200" dirty="0" smtClean="0">
              <a:solidFill>
                <a:schemeClr val="bg1">
                  <a:lumMod val="50000"/>
                </a:schemeClr>
              </a:solidFill>
              <a:latin typeface="微軟正黑體" panose="020B0604030504040204" pitchFamily="34" charset="-120"/>
              <a:ea typeface="微軟正黑體" panose="020B0604030504040204" pitchFamily="34" charset="-120"/>
            </a:rPr>
            <a:t>理解領綱內涵，掌握學習重點，融入相關議題，整合認知、情意、技能的教學設計。</a:t>
          </a:r>
          <a:endParaRPr lang="zh-TW" altLang="en-US" sz="2000" b="1" kern="1200" dirty="0">
            <a:solidFill>
              <a:schemeClr val="bg1">
                <a:lumMod val="50000"/>
              </a:schemeClr>
            </a:solidFill>
            <a:latin typeface="微軟正黑體" panose="020B0604030504040204" pitchFamily="34" charset="-120"/>
            <a:ea typeface="微軟正黑體" panose="020B0604030504040204" pitchFamily="34" charset="-120"/>
          </a:endParaRPr>
        </a:p>
      </dsp:txBody>
      <dsp:txXfrm rot="-5400000">
        <a:off x="861219" y="1159077"/>
        <a:ext cx="7535502" cy="721627"/>
      </dsp:txXfrm>
    </dsp:sp>
    <dsp:sp modelId="{66CA67B3-4888-40A4-85A8-9C793C20F6DD}">
      <dsp:nvSpPr>
        <dsp:cNvPr id="0" name=""/>
        <dsp:cNvSpPr/>
      </dsp:nvSpPr>
      <dsp:spPr>
        <a:xfrm rot="5400000">
          <a:off x="-184546" y="2419270"/>
          <a:ext cx="1230312" cy="86121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t>三</a:t>
          </a:r>
          <a:endParaRPr lang="zh-TW" altLang="en-US" sz="1700" kern="1200" dirty="0"/>
        </a:p>
      </dsp:txBody>
      <dsp:txXfrm rot="-5400000">
        <a:off x="1" y="2665334"/>
        <a:ext cx="861219" cy="369093"/>
      </dsp:txXfrm>
    </dsp:sp>
    <dsp:sp modelId="{FF943D56-7790-480C-961F-210342DA2BF6}">
      <dsp:nvSpPr>
        <dsp:cNvPr id="0" name=""/>
        <dsp:cNvSpPr/>
      </dsp:nvSpPr>
      <dsp:spPr>
        <a:xfrm rot="5400000">
          <a:off x="4248637" y="-1152695"/>
          <a:ext cx="799703" cy="757454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accent4">
                  <a:lumMod val="75000"/>
                </a:schemeClr>
              </a:solidFill>
              <a:latin typeface="微軟正黑體" panose="020B0604030504040204" pitchFamily="34" charset="-120"/>
              <a:ea typeface="微軟正黑體" panose="020B0604030504040204" pitchFamily="34" charset="-120"/>
            </a:rPr>
            <a:t>提供真實情境脈絡，協助學生產生問題意識，重視學習歷程、方法及結果。</a:t>
          </a:r>
          <a:endParaRPr lang="zh-TW" altLang="en-US" sz="2000" b="1" kern="1200" dirty="0">
            <a:solidFill>
              <a:schemeClr val="accent4">
                <a:lumMod val="75000"/>
              </a:schemeClr>
            </a:solidFill>
            <a:latin typeface="微軟正黑體" panose="020B0604030504040204" pitchFamily="34" charset="-120"/>
            <a:ea typeface="微軟正黑體" panose="020B0604030504040204" pitchFamily="34" charset="-120"/>
          </a:endParaRPr>
        </a:p>
      </dsp:txBody>
      <dsp:txXfrm rot="-5400000">
        <a:off x="861219" y="2273761"/>
        <a:ext cx="7535502" cy="721627"/>
      </dsp:txXfrm>
    </dsp:sp>
    <dsp:sp modelId="{2678675E-3AD7-4A9C-A667-274E7F0A6E8A}">
      <dsp:nvSpPr>
        <dsp:cNvPr id="0" name=""/>
        <dsp:cNvSpPr/>
      </dsp:nvSpPr>
      <dsp:spPr>
        <a:xfrm rot="5400000">
          <a:off x="-184546" y="3533954"/>
          <a:ext cx="1230312" cy="86121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t>四</a:t>
          </a:r>
          <a:endParaRPr lang="zh-TW" altLang="en-US" sz="1700" kern="1200" dirty="0"/>
        </a:p>
      </dsp:txBody>
      <dsp:txXfrm rot="-5400000">
        <a:off x="1" y="3780018"/>
        <a:ext cx="861219" cy="369093"/>
      </dsp:txXfrm>
    </dsp:sp>
    <dsp:sp modelId="{F48293BE-3EE3-4B7B-8935-088912A38571}">
      <dsp:nvSpPr>
        <dsp:cNvPr id="0" name=""/>
        <dsp:cNvSpPr/>
      </dsp:nvSpPr>
      <dsp:spPr>
        <a:xfrm rot="5400000">
          <a:off x="4248637" y="-38010"/>
          <a:ext cx="799703" cy="757454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accent1">
                  <a:lumMod val="75000"/>
                </a:schemeClr>
              </a:solidFill>
              <a:latin typeface="微軟正黑體" panose="020B0604030504040204" pitchFamily="34" charset="-120"/>
              <a:ea typeface="微軟正黑體" panose="020B0604030504040204" pitchFamily="34" charset="-120"/>
            </a:rPr>
            <a:t>引導學生自主學習，進而應用所學解決生活問題，並能關懷周遭的人事物。</a:t>
          </a:r>
          <a:endParaRPr lang="zh-TW" altLang="en-US" sz="2000" b="1" kern="1200" dirty="0">
            <a:solidFill>
              <a:schemeClr val="accent1">
                <a:lumMod val="75000"/>
              </a:schemeClr>
            </a:solidFill>
            <a:latin typeface="微軟正黑體" panose="020B0604030504040204" pitchFamily="34" charset="-120"/>
            <a:ea typeface="微軟正黑體" panose="020B0604030504040204" pitchFamily="34" charset="-120"/>
          </a:endParaRPr>
        </a:p>
      </dsp:txBody>
      <dsp:txXfrm rot="-5400000">
        <a:off x="861219" y="3388446"/>
        <a:ext cx="7535502" cy="721627"/>
      </dsp:txXfrm>
    </dsp:sp>
    <dsp:sp modelId="{A6C86F68-6BF5-4817-9E6D-3615F28E028C}">
      <dsp:nvSpPr>
        <dsp:cNvPr id="0" name=""/>
        <dsp:cNvSpPr/>
      </dsp:nvSpPr>
      <dsp:spPr>
        <a:xfrm rot="5400000">
          <a:off x="-184546" y="4648639"/>
          <a:ext cx="1230312" cy="861219"/>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TW" altLang="en-US" sz="1700" kern="1200" dirty="0" smtClean="0"/>
            <a:t>五</a:t>
          </a:r>
          <a:endParaRPr lang="zh-TW" altLang="en-US" sz="1700" kern="1200" dirty="0"/>
        </a:p>
      </dsp:txBody>
      <dsp:txXfrm rot="-5400000">
        <a:off x="1" y="4894703"/>
        <a:ext cx="861219" cy="369093"/>
      </dsp:txXfrm>
    </dsp:sp>
    <dsp:sp modelId="{57E08A8E-087A-401B-BAB4-B9C7F40B69D7}">
      <dsp:nvSpPr>
        <dsp:cNvPr id="0" name=""/>
        <dsp:cNvSpPr/>
      </dsp:nvSpPr>
      <dsp:spPr>
        <a:xfrm rot="5400000">
          <a:off x="4248637" y="1076673"/>
          <a:ext cx="799703" cy="7574540"/>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accent6">
                  <a:lumMod val="75000"/>
                </a:schemeClr>
              </a:solidFill>
              <a:latin typeface="微軟正黑體" panose="020B0604030504040204" pitchFamily="34" charset="-120"/>
              <a:ea typeface="微軟正黑體" panose="020B0604030504040204" pitchFamily="34" charset="-120"/>
            </a:rPr>
            <a:t>運用多元評量，呈現並了解學生的學習過程與成果</a:t>
          </a:r>
          <a:r>
            <a:rPr lang="zh-TW" altLang="en-US" sz="2500" b="1" kern="1200" dirty="0" smtClean="0">
              <a:solidFill>
                <a:schemeClr val="accent6">
                  <a:lumMod val="75000"/>
                </a:schemeClr>
              </a:solidFill>
              <a:latin typeface="微軟正黑體" panose="020B0604030504040204" pitchFamily="34" charset="-120"/>
              <a:ea typeface="微軟正黑體" panose="020B0604030504040204" pitchFamily="34" charset="-120"/>
            </a:rPr>
            <a:t>。</a:t>
          </a:r>
          <a:endParaRPr lang="zh-TW" altLang="en-US" sz="2500" b="1" kern="1200" dirty="0">
            <a:solidFill>
              <a:schemeClr val="accent6">
                <a:lumMod val="75000"/>
              </a:schemeClr>
            </a:solidFill>
            <a:latin typeface="微軟正黑體" panose="020B0604030504040204" pitchFamily="34" charset="-120"/>
            <a:ea typeface="微軟正黑體" panose="020B0604030504040204" pitchFamily="34" charset="-120"/>
          </a:endParaRPr>
        </a:p>
      </dsp:txBody>
      <dsp:txXfrm rot="-5400000">
        <a:off x="861219" y="4503129"/>
        <a:ext cx="7535502" cy="721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57688-B085-4B0F-89DC-149BBB9F81FD}">
      <dsp:nvSpPr>
        <dsp:cNvPr id="0" name=""/>
        <dsp:cNvSpPr/>
      </dsp:nvSpPr>
      <dsp:spPr>
        <a:xfrm>
          <a:off x="0" y="38939"/>
          <a:ext cx="7351059" cy="1103757"/>
        </a:xfrm>
        <a:prstGeom prst="roundRect">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anose="020B0604030504040204" pitchFamily="34" charset="-120"/>
              <a:ea typeface="微軟正黑體" panose="020B0604030504040204" pitchFamily="34" charset="-120"/>
            </a:rPr>
            <a:t>三、高級中學教育階段的學習重點</a:t>
          </a: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53881" y="92820"/>
        <a:ext cx="7243297" cy="995995"/>
      </dsp:txXfrm>
    </dsp:sp>
    <dsp:sp modelId="{60954782-57F8-4122-BE28-15B1127D97DC}">
      <dsp:nvSpPr>
        <dsp:cNvPr id="0" name=""/>
        <dsp:cNvSpPr/>
      </dsp:nvSpPr>
      <dsp:spPr>
        <a:xfrm>
          <a:off x="0" y="1227148"/>
          <a:ext cx="7351059" cy="4530093"/>
        </a:xfrm>
        <a:prstGeom prst="roundRect">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74638" lvl="0" indent="-274638" algn="l" defTabSz="1111250">
            <a:lnSpc>
              <a:spcPct val="90000"/>
            </a:lnSpc>
            <a:spcBef>
              <a:spcPct val="0"/>
            </a:spcBef>
            <a:spcAft>
              <a:spcPct val="35000"/>
            </a:spcAft>
          </a:pPr>
          <a:r>
            <a:rPr lang="en-US" altLang="zh-TW" sz="2500" kern="1200" dirty="0" smtClean="0">
              <a:solidFill>
                <a:schemeClr val="tx1"/>
              </a:solidFill>
              <a:latin typeface="微軟正黑體" panose="020B0604030504040204" pitchFamily="34" charset="-120"/>
              <a:ea typeface="微軟正黑體" panose="020B0604030504040204" pitchFamily="34" charset="-120"/>
            </a:rPr>
            <a:t>1.</a:t>
          </a:r>
          <a:r>
            <a:rPr lang="zh-TW" sz="2500" kern="1200" dirty="0" smtClean="0">
              <a:solidFill>
                <a:schemeClr val="tx1"/>
              </a:solidFill>
              <a:latin typeface="微軟正黑體" panose="020B0604030504040204" pitchFamily="34" charset="-120"/>
              <a:ea typeface="微軟正黑體" panose="020B0604030504040204" pitchFamily="34" charset="-120"/>
            </a:rPr>
            <a:t>高中承接國中小階段的學習，在學習內容的呈現上有不同層次的差異。</a:t>
          </a:r>
          <a:endParaRPr lang="en-US" altLang="zh-TW" sz="2500" kern="1200" dirty="0" smtClean="0">
            <a:solidFill>
              <a:schemeClr val="tx1"/>
            </a:solidFill>
            <a:latin typeface="微軟正黑體" panose="020B0604030504040204" pitchFamily="34" charset="-120"/>
            <a:ea typeface="微軟正黑體" panose="020B0604030504040204" pitchFamily="34" charset="-120"/>
          </a:endParaRPr>
        </a:p>
        <a:p>
          <a:pPr marL="265113" lvl="0" indent="-265113" algn="l" defTabSz="1111250">
            <a:lnSpc>
              <a:spcPct val="90000"/>
            </a:lnSpc>
            <a:spcBef>
              <a:spcPct val="0"/>
            </a:spcBef>
            <a:spcAft>
              <a:spcPct val="35000"/>
            </a:spcAft>
          </a:pPr>
          <a:r>
            <a:rPr lang="en-US" altLang="zh-TW" sz="2500" kern="1200" dirty="0" smtClean="0">
              <a:solidFill>
                <a:schemeClr val="tx1"/>
              </a:solidFill>
              <a:latin typeface="微軟正黑體" panose="020B0604030504040204" pitchFamily="34" charset="-120"/>
              <a:ea typeface="微軟正黑體" panose="020B0604030504040204" pitchFamily="34" charset="-120"/>
            </a:rPr>
            <a:t>2.</a:t>
          </a:r>
          <a:r>
            <a:rPr lang="zh-TW" sz="2500" kern="1200" dirty="0" smtClean="0">
              <a:solidFill>
                <a:schemeClr val="tx1"/>
              </a:solidFill>
              <a:latin typeface="微軟正黑體" panose="020B0604030504040204" pitchFamily="34" charset="-120"/>
              <a:ea typeface="微軟正黑體" panose="020B0604030504040204" pitchFamily="34" charset="-120"/>
            </a:rPr>
            <a:t>高中採分科教學，各自發展學習表現與學習內容，但仍需呼應本領域的三個主題軸與十二個主題項目。</a:t>
          </a:r>
          <a:endParaRPr lang="en-US" altLang="zh-TW" sz="2500" kern="1200" dirty="0" smtClean="0">
            <a:solidFill>
              <a:schemeClr val="tx1"/>
            </a:solidFill>
            <a:latin typeface="微軟正黑體" panose="020B0604030504040204" pitchFamily="34" charset="-120"/>
            <a:ea typeface="微軟正黑體" panose="020B0604030504040204" pitchFamily="34" charset="-120"/>
          </a:endParaRPr>
        </a:p>
        <a:p>
          <a:pPr marL="292100" lvl="0" indent="-292100" algn="l" defTabSz="1111250">
            <a:lnSpc>
              <a:spcPct val="90000"/>
            </a:lnSpc>
            <a:spcBef>
              <a:spcPct val="0"/>
            </a:spcBef>
            <a:spcAft>
              <a:spcPct val="35000"/>
            </a:spcAft>
          </a:pPr>
          <a:r>
            <a:rPr lang="en-US" altLang="zh-TW" sz="2500" kern="1200" dirty="0" smtClean="0">
              <a:solidFill>
                <a:schemeClr val="tx1"/>
              </a:solidFill>
              <a:latin typeface="微軟正黑體" panose="020B0604030504040204" pitchFamily="34" charset="-120"/>
              <a:ea typeface="微軟正黑體" panose="020B0604030504040204" pitchFamily="34" charset="-120"/>
            </a:rPr>
            <a:t>3.</a:t>
          </a:r>
          <a:r>
            <a:rPr lang="zh-TW" sz="2500" kern="1200" dirty="0" smtClean="0">
              <a:solidFill>
                <a:schemeClr val="tx1"/>
              </a:solidFill>
              <a:latin typeface="微軟正黑體" panose="020B0604030504040204" pitchFamily="34" charset="-120"/>
              <a:ea typeface="微軟正黑體" panose="020B0604030504040204" pitchFamily="34" charset="-120"/>
            </a:rPr>
            <a:t>視教學需求，</a:t>
          </a:r>
          <a:r>
            <a:rPr lang="zh-TW" altLang="zh-TW" sz="2500" kern="1200" dirty="0" smtClean="0">
              <a:solidFill>
                <a:schemeClr val="tx1"/>
              </a:solidFill>
              <a:latin typeface="微軟正黑體" panose="020B0604030504040204" pitchFamily="34" charset="-120"/>
              <a:ea typeface="微軟正黑體" panose="020B0604030504040204" pitchFamily="34" charset="-120"/>
            </a:rPr>
            <a:t>教師可</a:t>
          </a:r>
          <a:r>
            <a:rPr lang="zh-TW" sz="2500" kern="1200" dirty="0" smtClean="0">
              <a:solidFill>
                <a:schemeClr val="tx1"/>
              </a:solidFill>
              <a:latin typeface="微軟正黑體" panose="020B0604030504040204" pitchFamily="34" charset="-120"/>
              <a:ea typeface="微軟正黑體" panose="020B0604030504040204" pitchFamily="34" charset="-120"/>
            </a:rPr>
            <a:t>彈性運用學習表現與學習內容的對應組合，進行教學設計。</a:t>
          </a:r>
          <a:endParaRPr lang="zh-TW" altLang="en-US" sz="2500" kern="1200" dirty="0">
            <a:solidFill>
              <a:schemeClr val="tx1"/>
            </a:solidFill>
            <a:latin typeface="微軟正黑體" panose="020B0604030504040204" pitchFamily="34" charset="-120"/>
            <a:ea typeface="微軟正黑體" panose="020B0604030504040204" pitchFamily="34" charset="-120"/>
          </a:endParaRPr>
        </a:p>
      </dsp:txBody>
      <dsp:txXfrm>
        <a:off x="221141" y="1448289"/>
        <a:ext cx="6908777" cy="4087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D1B8A-0DDC-41D5-B7C4-10DAB0A39906}">
      <dsp:nvSpPr>
        <dsp:cNvPr id="0" name=""/>
        <dsp:cNvSpPr/>
      </dsp:nvSpPr>
      <dsp:spPr>
        <a:xfrm>
          <a:off x="-5617955" y="-860025"/>
          <a:ext cx="6688802" cy="6688802"/>
        </a:xfrm>
        <a:prstGeom prst="blockArc">
          <a:avLst>
            <a:gd name="adj1" fmla="val 18900000"/>
            <a:gd name="adj2" fmla="val 2700000"/>
            <a:gd name="adj3" fmla="val 32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6C2B7B-DECD-4E0A-9AE9-41E604DABE88}">
      <dsp:nvSpPr>
        <dsp:cNvPr id="0" name=""/>
        <dsp:cNvSpPr/>
      </dsp:nvSpPr>
      <dsp:spPr>
        <a:xfrm>
          <a:off x="537618" y="277792"/>
          <a:ext cx="8412081" cy="62129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51" tIns="60960" rIns="60960" bIns="6096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chemeClr val="tx1"/>
              </a:solidFill>
              <a:latin typeface="微軟正黑體" panose="020B0604030504040204" pitchFamily="34" charset="-120"/>
              <a:ea typeface="微軟正黑體" panose="020B0604030504040204" pitchFamily="34" charset="-120"/>
            </a:rPr>
            <a:t>符合本領域基本理念與目標</a:t>
          </a:r>
          <a:endParaRPr lang="zh-TW" altLang="en-US" sz="2400" b="1" kern="1200" dirty="0">
            <a:solidFill>
              <a:schemeClr val="tx1"/>
            </a:solidFill>
            <a:latin typeface="微軟正黑體" panose="020B0604030504040204" pitchFamily="34" charset="-120"/>
            <a:ea typeface="微軟正黑體" panose="020B0604030504040204" pitchFamily="34" charset="-120"/>
          </a:endParaRPr>
        </a:p>
      </dsp:txBody>
      <dsp:txXfrm>
        <a:off x="537618" y="277792"/>
        <a:ext cx="8412081" cy="621292"/>
      </dsp:txXfrm>
    </dsp:sp>
    <dsp:sp modelId="{D3C2DA7B-3745-4869-8E22-7248D5ACB28C}">
      <dsp:nvSpPr>
        <dsp:cNvPr id="0" name=""/>
        <dsp:cNvSpPr/>
      </dsp:nvSpPr>
      <dsp:spPr>
        <a:xfrm>
          <a:off x="79834" y="232786"/>
          <a:ext cx="776615" cy="77661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12141-CCDD-4078-8731-87C212B8CBD1}">
      <dsp:nvSpPr>
        <dsp:cNvPr id="0" name=""/>
        <dsp:cNvSpPr/>
      </dsp:nvSpPr>
      <dsp:spPr>
        <a:xfrm>
          <a:off x="913342" y="1242088"/>
          <a:ext cx="7966880" cy="621292"/>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51" tIns="60960" rIns="60960" bIns="60960" numCol="1" spcCol="1270" anchor="ctr" anchorCtr="0">
          <a:noAutofit/>
        </a:bodyPr>
        <a:lstStyle/>
        <a:p>
          <a:pPr lvl="0" algn="l" defTabSz="1066800">
            <a:lnSpc>
              <a:spcPct val="90000"/>
            </a:lnSpc>
            <a:spcBef>
              <a:spcPct val="0"/>
            </a:spcBef>
            <a:spcAft>
              <a:spcPct val="35000"/>
            </a:spcAft>
          </a:pPr>
          <a:r>
            <a:rPr lang="en-US" sz="2400" b="1" strike="noStrike" kern="1200" spc="-1" dirty="0" err="1" smtClean="0">
              <a:solidFill>
                <a:schemeClr val="tx1"/>
              </a:solidFill>
              <a:latin typeface="微軟正黑體"/>
              <a:ea typeface="微軟正黑體"/>
            </a:rPr>
            <a:t>展現情意、技能與認知的內涵</a:t>
          </a:r>
          <a:r>
            <a:rPr lang="zh-TW" altLang="en-US" sz="2400" b="1" strike="noStrike" kern="1200" spc="-1" dirty="0" smtClean="0">
              <a:solidFill>
                <a:schemeClr val="tx1"/>
              </a:solidFill>
              <a:latin typeface="微軟正黑體"/>
              <a:ea typeface="微軟正黑體"/>
            </a:rPr>
            <a:t>，融入相關議題</a:t>
          </a:r>
          <a:endParaRPr lang="zh-TW" altLang="en-US" sz="2400" b="1" kern="1200" dirty="0">
            <a:solidFill>
              <a:schemeClr val="tx1"/>
            </a:solidFill>
          </a:endParaRPr>
        </a:p>
      </dsp:txBody>
      <dsp:txXfrm>
        <a:off x="913342" y="1242088"/>
        <a:ext cx="7966880" cy="621292"/>
      </dsp:txXfrm>
    </dsp:sp>
    <dsp:sp modelId="{8821CCD8-E06C-44B2-9FE8-31C0062C5FEB}">
      <dsp:nvSpPr>
        <dsp:cNvPr id="0" name=""/>
        <dsp:cNvSpPr/>
      </dsp:nvSpPr>
      <dsp:spPr>
        <a:xfrm>
          <a:off x="525035" y="1164427"/>
          <a:ext cx="776615" cy="77661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B25E0-5835-4407-8CA8-334FBB2B48B0}">
      <dsp:nvSpPr>
        <dsp:cNvPr id="0" name=""/>
        <dsp:cNvSpPr/>
      </dsp:nvSpPr>
      <dsp:spPr>
        <a:xfrm>
          <a:off x="1049983" y="2173729"/>
          <a:ext cx="7830240" cy="621292"/>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51"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200" b="1" strike="noStrike" kern="1200" spc="-1" dirty="0" err="1" smtClean="0">
              <a:solidFill>
                <a:schemeClr val="tx1"/>
              </a:solidFill>
              <a:latin typeface="微軟正黑體"/>
              <a:ea typeface="微軟正黑體"/>
            </a:rPr>
            <a:t>結合生活經驗與社會</a:t>
          </a:r>
          <a:r>
            <a:rPr lang="zh-TW" altLang="en-US" sz="2200" b="1" strike="noStrike" kern="1200" spc="-1" dirty="0" smtClean="0">
              <a:solidFill>
                <a:schemeClr val="tx1"/>
              </a:solidFill>
              <a:latin typeface="微軟正黑體"/>
              <a:ea typeface="微軟正黑體"/>
            </a:rPr>
            <a:t>時事等，引導學生實踐、省思與創新</a:t>
          </a:r>
          <a:endParaRPr lang="zh-TW" altLang="en-US" sz="2200" b="1" kern="1200" dirty="0">
            <a:solidFill>
              <a:schemeClr val="tx1"/>
            </a:solidFill>
          </a:endParaRPr>
        </a:p>
      </dsp:txBody>
      <dsp:txXfrm>
        <a:off x="1049983" y="2173729"/>
        <a:ext cx="7830240" cy="621292"/>
      </dsp:txXfrm>
    </dsp:sp>
    <dsp:sp modelId="{AFA49F48-A283-4AD7-88EF-17CF7E6131D6}">
      <dsp:nvSpPr>
        <dsp:cNvPr id="0" name=""/>
        <dsp:cNvSpPr/>
      </dsp:nvSpPr>
      <dsp:spPr>
        <a:xfrm>
          <a:off x="661675" y="2096068"/>
          <a:ext cx="776615" cy="77661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D0786C-59BA-463F-B9CF-025539DB58E7}">
      <dsp:nvSpPr>
        <dsp:cNvPr id="0" name=""/>
        <dsp:cNvSpPr/>
      </dsp:nvSpPr>
      <dsp:spPr>
        <a:xfrm>
          <a:off x="913342" y="3105370"/>
          <a:ext cx="7966880" cy="62129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51" tIns="53340" rIns="53340" bIns="53340" numCol="1" spcCol="1270" anchor="ctr" anchorCtr="0">
          <a:noAutofit/>
        </a:bodyPr>
        <a:lstStyle/>
        <a:p>
          <a:pPr lvl="0" algn="l" defTabSz="933450">
            <a:lnSpc>
              <a:spcPct val="90000"/>
            </a:lnSpc>
            <a:spcBef>
              <a:spcPct val="0"/>
            </a:spcBef>
            <a:spcAft>
              <a:spcPct val="35000"/>
            </a:spcAft>
          </a:pPr>
          <a:endParaRPr lang="zh-TW" altLang="en-US" sz="2100" b="1" kern="1200" dirty="0">
            <a:solidFill>
              <a:schemeClr val="tx1"/>
            </a:solidFill>
            <a:latin typeface="微軟正黑體" panose="020B0604030504040204" pitchFamily="34" charset="-120"/>
            <a:ea typeface="微軟正黑體" panose="020B0604030504040204" pitchFamily="34" charset="-120"/>
          </a:endParaRPr>
        </a:p>
      </dsp:txBody>
      <dsp:txXfrm>
        <a:off x="913342" y="3105370"/>
        <a:ext cx="7966880" cy="621292"/>
      </dsp:txXfrm>
    </dsp:sp>
    <dsp:sp modelId="{53339FCC-12BB-41DA-ADDC-399CDFEC7CE1}">
      <dsp:nvSpPr>
        <dsp:cNvPr id="0" name=""/>
        <dsp:cNvSpPr/>
      </dsp:nvSpPr>
      <dsp:spPr>
        <a:xfrm>
          <a:off x="525035" y="3027709"/>
          <a:ext cx="776615" cy="776615"/>
        </a:xfrm>
        <a:prstGeom prst="ellipse">
          <a:avLst/>
        </a:prstGeom>
        <a:solidFill>
          <a:schemeClr val="lt1">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DCBAC55-EA80-4460-B6E4-723EF9B0AEA0}">
      <dsp:nvSpPr>
        <dsp:cNvPr id="0" name=""/>
        <dsp:cNvSpPr/>
      </dsp:nvSpPr>
      <dsp:spPr>
        <a:xfrm>
          <a:off x="468142" y="4037011"/>
          <a:ext cx="8412081" cy="621292"/>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51" tIns="55880" rIns="55880" bIns="55880" numCol="1" spcCol="1270" anchor="ctr" anchorCtr="0">
          <a:noAutofit/>
        </a:bodyPr>
        <a:lstStyle/>
        <a:p>
          <a:pPr lvl="0" algn="l" defTabSz="977900">
            <a:lnSpc>
              <a:spcPct val="90000"/>
            </a:lnSpc>
            <a:spcBef>
              <a:spcPct val="0"/>
            </a:spcBef>
            <a:spcAft>
              <a:spcPct val="35000"/>
            </a:spcAft>
          </a:pPr>
          <a:r>
            <a:rPr lang="zh-TW" altLang="en-US" sz="2200" b="1" kern="1200" dirty="0" smtClean="0">
              <a:solidFill>
                <a:schemeClr val="tx1"/>
              </a:solidFill>
              <a:latin typeface="微軟正黑體" panose="020B0604030504040204" pitchFamily="34" charset="-120"/>
              <a:ea typeface="微軟正黑體" panose="020B0604030504040204" pitchFamily="34" charset="-120"/>
            </a:rPr>
            <a:t>自行</a:t>
          </a:r>
          <a:r>
            <a:rPr lang="en-US" sz="2200" b="1" strike="noStrike" kern="1200" spc="-1" dirty="0" err="1" smtClean="0">
              <a:solidFill>
                <a:schemeClr val="tx1"/>
              </a:solidFill>
              <a:latin typeface="微軟正黑體" panose="020B0604030504040204" pitchFamily="34" charset="-120"/>
              <a:ea typeface="微軟正黑體" panose="020B0604030504040204" pitchFamily="34" charset="-120"/>
            </a:rPr>
            <a:t>研發教材</a:t>
          </a:r>
          <a:r>
            <a:rPr lang="zh-TW" altLang="en-US" sz="2200" b="1" strike="noStrike" kern="1200" spc="-1" dirty="0" smtClean="0">
              <a:solidFill>
                <a:schemeClr val="tx1"/>
              </a:solidFill>
              <a:latin typeface="微軟正黑體" panose="020B0604030504040204" pitchFamily="34" charset="-120"/>
              <a:ea typeface="微軟正黑體" panose="020B0604030504040204" pitchFamily="34" charset="-120"/>
            </a:rPr>
            <a:t>，提供學生更豐富的學習</a:t>
          </a:r>
          <a:endParaRPr lang="zh-TW" altLang="en-US" sz="2200" b="1" kern="1200" dirty="0">
            <a:solidFill>
              <a:schemeClr val="tx1"/>
            </a:solidFill>
            <a:latin typeface="微軟正黑體" panose="020B0604030504040204" pitchFamily="34" charset="-120"/>
            <a:ea typeface="微軟正黑體" panose="020B0604030504040204" pitchFamily="34" charset="-120"/>
          </a:endParaRPr>
        </a:p>
      </dsp:txBody>
      <dsp:txXfrm>
        <a:off x="468142" y="4037011"/>
        <a:ext cx="8412081" cy="621292"/>
      </dsp:txXfrm>
    </dsp:sp>
    <dsp:sp modelId="{6953BEAB-AC2F-4538-A139-CBD37E1C63F5}">
      <dsp:nvSpPr>
        <dsp:cNvPr id="0" name=""/>
        <dsp:cNvSpPr/>
      </dsp:nvSpPr>
      <dsp:spPr>
        <a:xfrm>
          <a:off x="79834" y="3959350"/>
          <a:ext cx="776615" cy="776615"/>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8A202-CF9D-4C10-8601-0750009DA951}">
      <dsp:nvSpPr>
        <dsp:cNvPr id="0" name=""/>
        <dsp:cNvSpPr/>
      </dsp:nvSpPr>
      <dsp:spPr>
        <a:xfrm>
          <a:off x="279401" y="316"/>
          <a:ext cx="3272216" cy="244264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83FCE-84E4-48F4-9525-F9B997E206DE}">
      <dsp:nvSpPr>
        <dsp:cNvPr id="0" name=""/>
        <dsp:cNvSpPr/>
      </dsp:nvSpPr>
      <dsp:spPr>
        <a:xfrm>
          <a:off x="284506" y="2378646"/>
          <a:ext cx="3272216" cy="11795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a:t>
          </a:r>
          <a:r>
            <a:rPr lang="zh-TW" altLang="en-US" sz="1800" b="1" u="sng" kern="1200" dirty="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kern="1200" dirty="0">
            <a:solidFill>
              <a:schemeClr val="bg1"/>
            </a:solidFill>
            <a:latin typeface="微軟正黑體" panose="020B0604030504040204" pitchFamily="34" charset="-120"/>
            <a:ea typeface="微軟正黑體" panose="020B0604030504040204" pitchFamily="34" charset="-120"/>
          </a:endParaRPr>
        </a:p>
      </dsp:txBody>
      <dsp:txXfrm>
        <a:off x="284506" y="2378646"/>
        <a:ext cx="2304377" cy="1179589"/>
      </dsp:txXfrm>
    </dsp:sp>
    <dsp:sp modelId="{5346BA52-849F-4A7D-8B52-170149EAECD6}">
      <dsp:nvSpPr>
        <dsp:cNvPr id="0" name=""/>
        <dsp:cNvSpPr/>
      </dsp:nvSpPr>
      <dsp:spPr>
        <a:xfrm flipH="1" flipV="1">
          <a:off x="3785300" y="92809"/>
          <a:ext cx="45719" cy="4571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247" cy="498168"/>
          </a:xfrm>
          <a:prstGeom prst="rect">
            <a:avLst/>
          </a:prstGeom>
        </p:spPr>
        <p:txBody>
          <a:bodyPr vert="horz" lIns="92089" tIns="46045" rIns="92089" bIns="46045" rtlCol="0"/>
          <a:lstStyle>
            <a:lvl1pPr algn="l">
              <a:defRPr sz="1200"/>
            </a:lvl1pPr>
          </a:lstStyle>
          <a:p>
            <a:endParaRPr lang="zh-TW" altLang="en-US"/>
          </a:p>
        </p:txBody>
      </p:sp>
      <p:sp>
        <p:nvSpPr>
          <p:cNvPr id="3" name="日期版面配置區 2"/>
          <p:cNvSpPr>
            <a:spLocks noGrp="1"/>
          </p:cNvSpPr>
          <p:nvPr>
            <p:ph type="dt" sz="quarter" idx="1"/>
          </p:nvPr>
        </p:nvSpPr>
        <p:spPr>
          <a:xfrm>
            <a:off x="3849826" y="0"/>
            <a:ext cx="2946246" cy="498168"/>
          </a:xfrm>
          <a:prstGeom prst="rect">
            <a:avLst/>
          </a:prstGeom>
        </p:spPr>
        <p:txBody>
          <a:bodyPr vert="horz" lIns="92089" tIns="46045" rIns="92089" bIns="46045" rtlCol="0"/>
          <a:lstStyle>
            <a:lvl1pPr algn="r">
              <a:defRPr sz="1200"/>
            </a:lvl1pPr>
          </a:lstStyle>
          <a:p>
            <a:fld id="{779E96BA-B5DB-49CC-A750-365672E91126}" type="datetimeFigureOut">
              <a:rPr lang="zh-TW" altLang="en-US" smtClean="0"/>
              <a:t>2019/3/6</a:t>
            </a:fld>
            <a:endParaRPr lang="zh-TW" altLang="en-US"/>
          </a:p>
        </p:txBody>
      </p:sp>
      <p:sp>
        <p:nvSpPr>
          <p:cNvPr id="4" name="頁尾版面配置區 3"/>
          <p:cNvSpPr>
            <a:spLocks noGrp="1"/>
          </p:cNvSpPr>
          <p:nvPr>
            <p:ph type="ftr" sz="quarter" idx="2"/>
          </p:nvPr>
        </p:nvSpPr>
        <p:spPr>
          <a:xfrm>
            <a:off x="0" y="9428470"/>
            <a:ext cx="2946247" cy="498168"/>
          </a:xfrm>
          <a:prstGeom prst="rect">
            <a:avLst/>
          </a:prstGeom>
        </p:spPr>
        <p:txBody>
          <a:bodyPr vert="horz" lIns="92089" tIns="46045" rIns="92089" bIns="4604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826" y="9428470"/>
            <a:ext cx="2946246" cy="498168"/>
          </a:xfrm>
          <a:prstGeom prst="rect">
            <a:avLst/>
          </a:prstGeom>
        </p:spPr>
        <p:txBody>
          <a:bodyPr vert="horz" lIns="92089" tIns="46045" rIns="92089" bIns="46045" rtlCol="0" anchor="b"/>
          <a:lstStyle>
            <a:lvl1pPr algn="r">
              <a:defRPr sz="1200"/>
            </a:lvl1pPr>
          </a:lstStyle>
          <a:p>
            <a:fld id="{9FF996FB-B80B-4E20-B995-2B5B25E7D12F}" type="slidenum">
              <a:rPr lang="zh-TW" altLang="en-US" smtClean="0"/>
              <a:t>‹#›</a:t>
            </a:fld>
            <a:endParaRPr lang="zh-TW" altLang="en-US"/>
          </a:p>
        </p:txBody>
      </p:sp>
    </p:spTree>
    <p:extLst>
      <p:ext uri="{BB962C8B-B14F-4D97-AF65-F5344CB8AC3E}">
        <p14:creationId xmlns:p14="http://schemas.microsoft.com/office/powerpoint/2010/main" val="2527486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1125538" y="817563"/>
            <a:ext cx="5376862" cy="4032250"/>
          </a:xfrm>
          <a:prstGeom prst="rect">
            <a:avLst/>
          </a:prstGeom>
        </p:spPr>
        <p:txBody>
          <a:bodyPr lIns="0" tIns="0" rIns="0" bIns="0" anchor="ctr"/>
          <a:lstStyle/>
          <a:p>
            <a:r>
              <a:rPr lang="zh-TW" altLang="en-US" sz="4400" b="0" strike="noStrike" spc="-1">
                <a:solidFill>
                  <a:srgbClr val="000000"/>
                </a:solidFill>
                <a:latin typeface="Calibri"/>
              </a:rPr>
              <a:t>請按這裡移動投影片</a:t>
            </a:r>
          </a:p>
        </p:txBody>
      </p:sp>
      <p:sp>
        <p:nvSpPr>
          <p:cNvPr id="244" name="PlaceHolder 2"/>
          <p:cNvSpPr>
            <a:spLocks noGrp="1"/>
          </p:cNvSpPr>
          <p:nvPr>
            <p:ph type="body"/>
          </p:nvPr>
        </p:nvSpPr>
        <p:spPr>
          <a:xfrm>
            <a:off x="762949" y="5107927"/>
            <a:ext cx="6103227" cy="4838899"/>
          </a:xfrm>
          <a:prstGeom prst="rect">
            <a:avLst/>
          </a:prstGeom>
        </p:spPr>
        <p:txBody>
          <a:bodyPr lIns="0" tIns="0" rIns="0" bIns="0"/>
          <a:lstStyle/>
          <a:p>
            <a:r>
              <a:rPr lang="en-US" sz="2000" b="0" strike="noStrike" spc="-1">
                <a:latin typeface="Arial"/>
              </a:rPr>
              <a:t>請按這裡編輯備註格式</a:t>
            </a:r>
          </a:p>
        </p:txBody>
      </p:sp>
      <p:sp>
        <p:nvSpPr>
          <p:cNvPr id="245" name="PlaceHolder 3"/>
          <p:cNvSpPr>
            <a:spLocks noGrp="1"/>
          </p:cNvSpPr>
          <p:nvPr>
            <p:ph type="hdr"/>
          </p:nvPr>
        </p:nvSpPr>
        <p:spPr>
          <a:xfrm>
            <a:off x="0" y="0"/>
            <a:ext cx="3310834" cy="537334"/>
          </a:xfrm>
          <a:prstGeom prst="rect">
            <a:avLst/>
          </a:prstGeom>
        </p:spPr>
        <p:txBody>
          <a:bodyPr lIns="0" tIns="0" rIns="0" bIns="0"/>
          <a:lstStyle/>
          <a:p>
            <a:r>
              <a:rPr lang="en-US" sz="1400" b="0" strike="noStrike" spc="-1">
                <a:latin typeface="Times New Roman"/>
              </a:rPr>
              <a:t> </a:t>
            </a:r>
          </a:p>
        </p:txBody>
      </p:sp>
      <p:sp>
        <p:nvSpPr>
          <p:cNvPr id="246" name="PlaceHolder 4"/>
          <p:cNvSpPr>
            <a:spLocks noGrp="1"/>
          </p:cNvSpPr>
          <p:nvPr>
            <p:ph type="dt"/>
          </p:nvPr>
        </p:nvSpPr>
        <p:spPr>
          <a:xfrm>
            <a:off x="4318290" y="0"/>
            <a:ext cx="3310834" cy="537334"/>
          </a:xfrm>
          <a:prstGeom prst="rect">
            <a:avLst/>
          </a:prstGeom>
        </p:spPr>
        <p:txBody>
          <a:bodyPr lIns="0" tIns="0" rIns="0" bIns="0"/>
          <a:lstStyle/>
          <a:p>
            <a:pPr algn="r"/>
            <a:r>
              <a:rPr lang="en-US" sz="1400" b="0" strike="noStrike" spc="-1">
                <a:latin typeface="Times New Roman"/>
              </a:rPr>
              <a:t> </a:t>
            </a:r>
          </a:p>
        </p:txBody>
      </p:sp>
      <p:sp>
        <p:nvSpPr>
          <p:cNvPr id="247" name="PlaceHolder 5"/>
          <p:cNvSpPr>
            <a:spLocks noGrp="1"/>
          </p:cNvSpPr>
          <p:nvPr>
            <p:ph type="ftr"/>
          </p:nvPr>
        </p:nvSpPr>
        <p:spPr>
          <a:xfrm>
            <a:off x="0" y="10216217"/>
            <a:ext cx="3310834" cy="537334"/>
          </a:xfrm>
          <a:prstGeom prst="rect">
            <a:avLst/>
          </a:prstGeom>
        </p:spPr>
        <p:txBody>
          <a:bodyPr lIns="0" tIns="0" rIns="0" bIns="0" anchor="b"/>
          <a:lstStyle/>
          <a:p>
            <a:r>
              <a:rPr lang="en-US" sz="1400" b="0" strike="noStrike" spc="-1">
                <a:latin typeface="Times New Roman"/>
              </a:rPr>
              <a:t> </a:t>
            </a:r>
          </a:p>
        </p:txBody>
      </p:sp>
      <p:sp>
        <p:nvSpPr>
          <p:cNvPr id="248" name="PlaceHolder 6"/>
          <p:cNvSpPr>
            <a:spLocks noGrp="1"/>
          </p:cNvSpPr>
          <p:nvPr>
            <p:ph type="sldNum"/>
          </p:nvPr>
        </p:nvSpPr>
        <p:spPr>
          <a:xfrm>
            <a:off x="4318290" y="10216217"/>
            <a:ext cx="3310834" cy="537334"/>
          </a:xfrm>
          <a:prstGeom prst="rect">
            <a:avLst/>
          </a:prstGeom>
        </p:spPr>
        <p:txBody>
          <a:bodyPr lIns="0" tIns="0" rIns="0" bIns="0" anchor="b"/>
          <a:lstStyle/>
          <a:p>
            <a:pPr algn="r"/>
            <a:fld id="{BD5D04B6-E2A1-4E37-BA03-498022149DA1}"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855855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PlaceHolder 1"/>
          <p:cNvSpPr>
            <a:spLocks noGrp="1" noRot="1" noChangeAspect="1"/>
          </p:cNvSpPr>
          <p:nvPr>
            <p:ph type="sldImg"/>
          </p:nvPr>
        </p:nvSpPr>
        <p:spPr>
          <a:xfrm>
            <a:off x="917575" y="744538"/>
            <a:ext cx="4962525" cy="3722687"/>
          </a:xfrm>
          <a:prstGeom prst="rect">
            <a:avLst/>
          </a:prstGeom>
        </p:spPr>
      </p:sp>
      <p:sp>
        <p:nvSpPr>
          <p:cNvPr id="918" name="PlaceHolder 2"/>
          <p:cNvSpPr>
            <a:spLocks noGrp="1"/>
          </p:cNvSpPr>
          <p:nvPr>
            <p:ph type="body"/>
          </p:nvPr>
        </p:nvSpPr>
        <p:spPr>
          <a:xfrm>
            <a:off x="679388" y="4715066"/>
            <a:ext cx="5438735" cy="4467038"/>
          </a:xfrm>
          <a:prstGeom prst="rect">
            <a:avLst/>
          </a:prstGeom>
        </p:spPr>
        <p:txBody>
          <a:bodyPr lIns="91364" tIns="45682" rIns="91364" bIns="45682"/>
          <a:lstStyle/>
          <a:p>
            <a:endParaRPr lang="en-US" sz="2000" spc="-1">
              <a:latin typeface="Arial"/>
            </a:endParaRPr>
          </a:p>
        </p:txBody>
      </p:sp>
      <p:sp>
        <p:nvSpPr>
          <p:cNvPr id="919"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D8A45B30-B4DB-40A4-BD9B-01E46B9FFF94}" type="slidenum">
              <a:rPr lang="en-US" sz="1200" spc="-1">
                <a:solidFill>
                  <a:srgbClr val="000000"/>
                </a:solidFill>
                <a:latin typeface="Calibri"/>
                <a:ea typeface="新細明體"/>
              </a:rPr>
              <a:t>5</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5</a:t>
            </a:fld>
            <a:endParaRPr lang="en-US" sz="1400" spc="-1">
              <a:latin typeface="Times New Roman"/>
            </a:endParaRPr>
          </a:p>
        </p:txBody>
      </p:sp>
    </p:spTree>
    <p:extLst>
      <p:ext uri="{BB962C8B-B14F-4D97-AF65-F5344CB8AC3E}">
        <p14:creationId xmlns:p14="http://schemas.microsoft.com/office/powerpoint/2010/main" val="2787207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PlaceHolder 1"/>
          <p:cNvSpPr>
            <a:spLocks noGrp="1" noRot="1" noChangeAspect="1"/>
          </p:cNvSpPr>
          <p:nvPr>
            <p:ph type="sldImg"/>
          </p:nvPr>
        </p:nvSpPr>
        <p:spPr>
          <a:xfrm>
            <a:off x="917575" y="744538"/>
            <a:ext cx="4962525" cy="3722687"/>
          </a:xfrm>
          <a:prstGeom prst="rect">
            <a:avLst/>
          </a:prstGeom>
        </p:spPr>
      </p:sp>
      <p:sp>
        <p:nvSpPr>
          <p:cNvPr id="942" name="PlaceHolder 2"/>
          <p:cNvSpPr>
            <a:spLocks noGrp="1"/>
          </p:cNvSpPr>
          <p:nvPr>
            <p:ph type="body"/>
          </p:nvPr>
        </p:nvSpPr>
        <p:spPr>
          <a:xfrm>
            <a:off x="679388" y="4715066"/>
            <a:ext cx="5438735" cy="4467038"/>
          </a:xfrm>
          <a:prstGeom prst="rect">
            <a:avLst/>
          </a:prstGeom>
        </p:spPr>
        <p:txBody>
          <a:bodyPr lIns="91364" tIns="45682" rIns="91364" bIns="45682"/>
          <a:lstStyle/>
          <a:p>
            <a:endParaRPr lang="en-US" sz="2000" spc="-1">
              <a:latin typeface="Arial"/>
            </a:endParaRPr>
          </a:p>
        </p:txBody>
      </p:sp>
      <p:sp>
        <p:nvSpPr>
          <p:cNvPr id="943"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DEAEDAF0-32DA-4621-AFCE-DE0AC6BDB7EE}" type="slidenum">
              <a:rPr lang="en-US" sz="1200" spc="-1">
                <a:solidFill>
                  <a:srgbClr val="000000"/>
                </a:solidFill>
                <a:latin typeface="Calibri"/>
                <a:ea typeface="新細明體"/>
              </a:rPr>
              <a:t>29</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29</a:t>
            </a:fld>
            <a:endParaRPr lang="en-US" sz="1400" spc="-1">
              <a:latin typeface="Times New Roman"/>
            </a:endParaRPr>
          </a:p>
        </p:txBody>
      </p:sp>
    </p:spTree>
    <p:extLst>
      <p:ext uri="{BB962C8B-B14F-4D97-AF65-F5344CB8AC3E}">
        <p14:creationId xmlns:p14="http://schemas.microsoft.com/office/powerpoint/2010/main" val="204453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25538" y="817563"/>
            <a:ext cx="5376862" cy="4032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8225" indent="-287779">
              <a:defRPr>
                <a:solidFill>
                  <a:schemeClr val="tx1"/>
                </a:solidFill>
                <a:latin typeface="Arial Narrow" panose="020B0606020202030204" pitchFamily="34" charset="0"/>
                <a:ea typeface="微软雅黑" panose="020B0503020204020204" pitchFamily="34" charset="-122"/>
              </a:defRPr>
            </a:lvl2pPr>
            <a:lvl3pPr marL="1151115" indent="-230223">
              <a:defRPr>
                <a:solidFill>
                  <a:schemeClr val="tx1"/>
                </a:solidFill>
                <a:latin typeface="Arial Narrow" panose="020B0606020202030204" pitchFamily="34" charset="0"/>
                <a:ea typeface="微软雅黑" panose="020B0503020204020204" pitchFamily="34" charset="-122"/>
              </a:defRPr>
            </a:lvl3pPr>
            <a:lvl4pPr marL="1611561" indent="-230223">
              <a:defRPr>
                <a:solidFill>
                  <a:schemeClr val="tx1"/>
                </a:solidFill>
                <a:latin typeface="Arial Narrow" panose="020B0606020202030204" pitchFamily="34" charset="0"/>
                <a:ea typeface="微软雅黑" panose="020B0503020204020204" pitchFamily="34" charset="-122"/>
              </a:defRPr>
            </a:lvl4pPr>
            <a:lvl5pPr marL="2072008" indent="-230223">
              <a:defRPr>
                <a:solidFill>
                  <a:schemeClr val="tx1"/>
                </a:solidFill>
                <a:latin typeface="Arial Narrow" panose="020B0606020202030204" pitchFamily="34" charset="0"/>
                <a:ea typeface="微软雅黑" panose="020B0503020204020204" pitchFamily="34" charset="-122"/>
              </a:defRPr>
            </a:lvl5pPr>
            <a:lvl6pPr marL="2532454"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92900"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53346"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913792"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defRPr/>
            </a:pPr>
            <a:fld id="{B8B90943-098B-4F5D-8544-E844B930A555}"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defRPr/>
              </a:pPr>
              <a:t>30</a:t>
            </a:fld>
            <a:endParaRPr lang="zh-CN" altLang="en-US">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68625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25538" y="817563"/>
            <a:ext cx="5376862" cy="4032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8225" indent="-287779">
              <a:defRPr>
                <a:solidFill>
                  <a:schemeClr val="tx1"/>
                </a:solidFill>
                <a:latin typeface="Arial Narrow" panose="020B0606020202030204" pitchFamily="34" charset="0"/>
                <a:ea typeface="微软雅黑" panose="020B0503020204020204" pitchFamily="34" charset="-122"/>
              </a:defRPr>
            </a:lvl2pPr>
            <a:lvl3pPr marL="1151115" indent="-230223">
              <a:defRPr>
                <a:solidFill>
                  <a:schemeClr val="tx1"/>
                </a:solidFill>
                <a:latin typeface="Arial Narrow" panose="020B0606020202030204" pitchFamily="34" charset="0"/>
                <a:ea typeface="微软雅黑" panose="020B0503020204020204" pitchFamily="34" charset="-122"/>
              </a:defRPr>
            </a:lvl3pPr>
            <a:lvl4pPr marL="1611561" indent="-230223">
              <a:defRPr>
                <a:solidFill>
                  <a:schemeClr val="tx1"/>
                </a:solidFill>
                <a:latin typeface="Arial Narrow" panose="020B0606020202030204" pitchFamily="34" charset="0"/>
                <a:ea typeface="微软雅黑" panose="020B0503020204020204" pitchFamily="34" charset="-122"/>
              </a:defRPr>
            </a:lvl4pPr>
            <a:lvl5pPr marL="2072008" indent="-230223">
              <a:defRPr>
                <a:solidFill>
                  <a:schemeClr val="tx1"/>
                </a:solidFill>
                <a:latin typeface="Arial Narrow" panose="020B0606020202030204" pitchFamily="34" charset="0"/>
                <a:ea typeface="微软雅黑" panose="020B0503020204020204" pitchFamily="34" charset="-122"/>
              </a:defRPr>
            </a:lvl5pPr>
            <a:lvl6pPr marL="2532454"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92900"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53346"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913792"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defRPr/>
            </a:pPr>
            <a:fld id="{B8B90943-098B-4F5D-8544-E844B930A555}"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defRPr/>
              </a:pPr>
              <a:t>40</a:t>
            </a:fld>
            <a:endParaRPr lang="zh-CN" altLang="en-US">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2767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PlaceHolder 1"/>
          <p:cNvSpPr>
            <a:spLocks noGrp="1" noRot="1" noChangeAspect="1"/>
          </p:cNvSpPr>
          <p:nvPr>
            <p:ph type="sldImg"/>
          </p:nvPr>
        </p:nvSpPr>
        <p:spPr>
          <a:xfrm>
            <a:off x="917575" y="744538"/>
            <a:ext cx="4962525" cy="3722687"/>
          </a:xfrm>
          <a:prstGeom prst="rect">
            <a:avLst/>
          </a:prstGeom>
        </p:spPr>
      </p:sp>
      <p:sp>
        <p:nvSpPr>
          <p:cNvPr id="954" name="PlaceHolder 2"/>
          <p:cNvSpPr>
            <a:spLocks noGrp="1"/>
          </p:cNvSpPr>
          <p:nvPr>
            <p:ph type="body"/>
          </p:nvPr>
        </p:nvSpPr>
        <p:spPr>
          <a:xfrm>
            <a:off x="679388" y="4715066"/>
            <a:ext cx="5438735" cy="4467038"/>
          </a:xfrm>
          <a:prstGeom prst="rect">
            <a:avLst/>
          </a:prstGeom>
        </p:spPr>
        <p:txBody>
          <a:bodyPr lIns="91364" tIns="45682" rIns="91364" bIns="45682"/>
          <a:lstStyle/>
          <a:p>
            <a:endParaRPr lang="en-US" sz="2000" spc="-1">
              <a:latin typeface="Arial"/>
            </a:endParaRPr>
          </a:p>
        </p:txBody>
      </p:sp>
      <p:sp>
        <p:nvSpPr>
          <p:cNvPr id="955"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2B281D3C-1C85-4562-91E8-2250D7DF0287}" type="slidenum">
              <a:rPr lang="en-US" sz="1200" spc="-1">
                <a:solidFill>
                  <a:srgbClr val="000000"/>
                </a:solidFill>
                <a:latin typeface="Calibri"/>
                <a:ea typeface="新細明體"/>
              </a:rPr>
              <a:t>51</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51</a:t>
            </a:fld>
            <a:endParaRPr lang="en-US" sz="1400" spc="-1">
              <a:latin typeface="Times New Roman"/>
            </a:endParaRPr>
          </a:p>
        </p:txBody>
      </p:sp>
    </p:spTree>
    <p:extLst>
      <p:ext uri="{BB962C8B-B14F-4D97-AF65-F5344CB8AC3E}">
        <p14:creationId xmlns:p14="http://schemas.microsoft.com/office/powerpoint/2010/main" val="41427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PlaceHolder 1"/>
          <p:cNvSpPr>
            <a:spLocks noGrp="1" noRot="1" noChangeAspect="1"/>
          </p:cNvSpPr>
          <p:nvPr>
            <p:ph type="sldImg"/>
          </p:nvPr>
        </p:nvSpPr>
        <p:spPr>
          <a:xfrm>
            <a:off x="917575" y="744538"/>
            <a:ext cx="4962525" cy="3722687"/>
          </a:xfrm>
          <a:prstGeom prst="rect">
            <a:avLst/>
          </a:prstGeom>
        </p:spPr>
      </p:sp>
      <p:sp>
        <p:nvSpPr>
          <p:cNvPr id="957" name="PlaceHolder 2"/>
          <p:cNvSpPr>
            <a:spLocks noGrp="1"/>
          </p:cNvSpPr>
          <p:nvPr>
            <p:ph type="body"/>
          </p:nvPr>
        </p:nvSpPr>
        <p:spPr>
          <a:xfrm>
            <a:off x="679388" y="4715066"/>
            <a:ext cx="5438735" cy="4467038"/>
          </a:xfrm>
          <a:prstGeom prst="rect">
            <a:avLst/>
          </a:prstGeom>
        </p:spPr>
        <p:txBody>
          <a:bodyPr lIns="91364" tIns="45682" rIns="91364" bIns="45682"/>
          <a:lstStyle/>
          <a:p>
            <a:endParaRPr lang="en-US" sz="2000" spc="-1">
              <a:latin typeface="Arial"/>
            </a:endParaRPr>
          </a:p>
        </p:txBody>
      </p:sp>
      <p:sp>
        <p:nvSpPr>
          <p:cNvPr id="958"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C278AF9E-7A40-460A-A2DC-54B34AB99754}" type="slidenum">
              <a:rPr lang="en-US" sz="1200" spc="-1">
                <a:solidFill>
                  <a:srgbClr val="000000"/>
                </a:solidFill>
                <a:latin typeface="Calibri"/>
                <a:ea typeface="新細明體"/>
              </a:rPr>
              <a:t>52</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52</a:t>
            </a:fld>
            <a:endParaRPr lang="en-US" sz="1400" spc="-1">
              <a:latin typeface="Times New Roman"/>
            </a:endParaRPr>
          </a:p>
        </p:txBody>
      </p:sp>
    </p:spTree>
    <p:extLst>
      <p:ext uri="{BB962C8B-B14F-4D97-AF65-F5344CB8AC3E}">
        <p14:creationId xmlns:p14="http://schemas.microsoft.com/office/powerpoint/2010/main" val="314995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PlaceHolder 1"/>
          <p:cNvSpPr>
            <a:spLocks noGrp="1" noRot="1" noChangeAspect="1"/>
          </p:cNvSpPr>
          <p:nvPr>
            <p:ph type="sldImg"/>
          </p:nvPr>
        </p:nvSpPr>
        <p:spPr>
          <a:xfrm>
            <a:off x="917575" y="744538"/>
            <a:ext cx="4962525" cy="3722687"/>
          </a:xfrm>
          <a:prstGeom prst="rect">
            <a:avLst/>
          </a:prstGeom>
        </p:spPr>
      </p:sp>
      <p:sp>
        <p:nvSpPr>
          <p:cNvPr id="921" name="PlaceHolder 2"/>
          <p:cNvSpPr>
            <a:spLocks noGrp="1"/>
          </p:cNvSpPr>
          <p:nvPr>
            <p:ph type="body"/>
          </p:nvPr>
        </p:nvSpPr>
        <p:spPr>
          <a:xfrm>
            <a:off x="679388" y="4715066"/>
            <a:ext cx="5438735" cy="4467038"/>
          </a:xfrm>
          <a:prstGeom prst="rect">
            <a:avLst/>
          </a:prstGeom>
        </p:spPr>
        <p:txBody>
          <a:bodyPr lIns="91364" tIns="45682" rIns="91364" bIns="45682"/>
          <a:lstStyle/>
          <a:p>
            <a:pPr marL="217534" indent="-217534">
              <a:spcBef>
                <a:spcPts val="2404"/>
              </a:spcBef>
            </a:pPr>
            <a:r>
              <a:rPr lang="en-US" sz="2000" spc="-1">
                <a:latin typeface="微軟正黑體"/>
                <a:ea typeface="微軟正黑體"/>
              </a:rPr>
              <a:t>知識</a:t>
            </a:r>
            <a:endParaRPr lang="en-US" sz="2000" spc="-1">
              <a:latin typeface="Arial"/>
            </a:endParaRPr>
          </a:p>
          <a:p>
            <a:pPr marL="217534" indent="-217534">
              <a:spcBef>
                <a:spcPts val="2404"/>
              </a:spcBef>
            </a:pPr>
            <a:r>
              <a:rPr lang="en-US" sz="2000" spc="-1">
                <a:latin typeface="微軟正黑體"/>
                <a:ea typeface="微軟正黑體"/>
              </a:rPr>
              <a:t>能力：涵蓋技能層面</a:t>
            </a:r>
            <a:endParaRPr lang="en-US" sz="2000" spc="-1">
              <a:latin typeface="Arial"/>
            </a:endParaRPr>
          </a:p>
          <a:p>
            <a:pPr marL="217534" indent="-217534">
              <a:spcBef>
                <a:spcPts val="2404"/>
              </a:spcBef>
            </a:pPr>
            <a:r>
              <a:rPr lang="en-US" sz="2000" spc="-1">
                <a:latin typeface="微軟正黑體"/>
                <a:ea typeface="微軟正黑體"/>
              </a:rPr>
              <a:t>態度：涵蓋情意、價值、習慣層面</a:t>
            </a:r>
            <a:endParaRPr lang="en-US" sz="2000" spc="-1">
              <a:latin typeface="Arial"/>
            </a:endParaRPr>
          </a:p>
        </p:txBody>
      </p:sp>
      <p:sp>
        <p:nvSpPr>
          <p:cNvPr id="922"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F1E7BAC2-DCD9-43AA-838C-771E920A8988}" type="slidenum">
              <a:rPr lang="en-US" sz="1200" spc="-1">
                <a:solidFill>
                  <a:srgbClr val="000000"/>
                </a:solidFill>
                <a:latin typeface="Calibri"/>
                <a:ea typeface="新細明體"/>
              </a:rPr>
              <a:t>6</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6</a:t>
            </a:fld>
            <a:endParaRPr lang="en-US" sz="1400" spc="-1">
              <a:latin typeface="Times New Roman"/>
            </a:endParaRPr>
          </a:p>
        </p:txBody>
      </p:sp>
    </p:spTree>
    <p:extLst>
      <p:ext uri="{BB962C8B-B14F-4D97-AF65-F5344CB8AC3E}">
        <p14:creationId xmlns:p14="http://schemas.microsoft.com/office/powerpoint/2010/main" val="13739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PlaceHolder 1"/>
          <p:cNvSpPr>
            <a:spLocks noGrp="1" noRot="1" noChangeAspect="1"/>
          </p:cNvSpPr>
          <p:nvPr>
            <p:ph type="sldImg"/>
          </p:nvPr>
        </p:nvSpPr>
        <p:spPr>
          <a:xfrm>
            <a:off x="917575" y="744538"/>
            <a:ext cx="4962525" cy="3722687"/>
          </a:xfrm>
          <a:prstGeom prst="rect">
            <a:avLst/>
          </a:prstGeom>
        </p:spPr>
      </p:sp>
      <p:sp>
        <p:nvSpPr>
          <p:cNvPr id="924" name="PlaceHolder 2"/>
          <p:cNvSpPr>
            <a:spLocks noGrp="1"/>
          </p:cNvSpPr>
          <p:nvPr>
            <p:ph type="body"/>
          </p:nvPr>
        </p:nvSpPr>
        <p:spPr>
          <a:xfrm>
            <a:off x="679388" y="4715066"/>
            <a:ext cx="5438735" cy="4467038"/>
          </a:xfrm>
          <a:prstGeom prst="rect">
            <a:avLst/>
          </a:prstGeom>
        </p:spPr>
        <p:txBody>
          <a:bodyPr lIns="91364" tIns="45682" rIns="91364" bIns="45682"/>
          <a:lstStyle/>
          <a:p>
            <a:pPr marL="217534" indent="-217534"/>
            <a:r>
              <a:rPr lang="en-US" sz="2000" spc="-1">
                <a:latin typeface="Arial"/>
              </a:rPr>
              <a:t>三面與九項核心素養彼此之間係以「虛線」表示，彰顯核心素養的學習係整全式(holistic)、動態的(dynamaic)及有機的(organic)概念，儘管三面九項可分不同的面向與項目，但彼此之間是相互連結及交互運用。</a:t>
            </a:r>
          </a:p>
        </p:txBody>
      </p:sp>
      <p:sp>
        <p:nvSpPr>
          <p:cNvPr id="925"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EC2E2CF8-0B40-457D-8FCA-144CFED9A36B}" type="slidenum">
              <a:rPr lang="en-US" sz="1200" spc="-1">
                <a:solidFill>
                  <a:srgbClr val="000000"/>
                </a:solidFill>
                <a:latin typeface="Calibri"/>
                <a:ea typeface="新細明體"/>
              </a:rPr>
              <a:t>8</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8</a:t>
            </a:fld>
            <a:endParaRPr lang="en-US" sz="1400" spc="-1">
              <a:latin typeface="Times New Roman"/>
            </a:endParaRPr>
          </a:p>
        </p:txBody>
      </p:sp>
    </p:spTree>
    <p:extLst>
      <p:ext uri="{BB962C8B-B14F-4D97-AF65-F5344CB8AC3E}">
        <p14:creationId xmlns:p14="http://schemas.microsoft.com/office/powerpoint/2010/main" val="111012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PlaceHolder 1"/>
          <p:cNvSpPr>
            <a:spLocks noGrp="1" noRot="1" noChangeAspect="1"/>
          </p:cNvSpPr>
          <p:nvPr>
            <p:ph type="sldImg"/>
          </p:nvPr>
        </p:nvSpPr>
        <p:spPr>
          <a:xfrm>
            <a:off x="917575" y="744538"/>
            <a:ext cx="4962525" cy="3722687"/>
          </a:xfrm>
          <a:prstGeom prst="rect">
            <a:avLst/>
          </a:prstGeom>
        </p:spPr>
      </p:sp>
      <p:sp>
        <p:nvSpPr>
          <p:cNvPr id="927" name="PlaceHolder 2"/>
          <p:cNvSpPr>
            <a:spLocks noGrp="1"/>
          </p:cNvSpPr>
          <p:nvPr>
            <p:ph type="body"/>
          </p:nvPr>
        </p:nvSpPr>
        <p:spPr>
          <a:xfrm>
            <a:off x="679388" y="4715066"/>
            <a:ext cx="5438735" cy="4467038"/>
          </a:xfrm>
          <a:prstGeom prst="rect">
            <a:avLst/>
          </a:prstGeom>
        </p:spPr>
        <p:txBody>
          <a:bodyPr lIns="91364" tIns="45682" rIns="91364" bIns="45682"/>
          <a:lstStyle/>
          <a:p>
            <a:endParaRPr lang="en-US" sz="2000" spc="-1">
              <a:latin typeface="Arial"/>
            </a:endParaRPr>
          </a:p>
        </p:txBody>
      </p:sp>
      <p:sp>
        <p:nvSpPr>
          <p:cNvPr id="928"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B119FEA7-D702-4E31-BF56-42F568DF93AA}" type="slidenum">
              <a:rPr lang="en-US" sz="1200" spc="-1">
                <a:solidFill>
                  <a:srgbClr val="000000"/>
                </a:solidFill>
                <a:latin typeface="Calibri"/>
                <a:ea typeface="新細明體"/>
              </a:rPr>
              <a:t>10</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10</a:t>
            </a:fld>
            <a:endParaRPr lang="en-US" sz="1400" spc="-1">
              <a:latin typeface="Times New Roman"/>
            </a:endParaRPr>
          </a:p>
        </p:txBody>
      </p:sp>
    </p:spTree>
    <p:extLst>
      <p:ext uri="{BB962C8B-B14F-4D97-AF65-F5344CB8AC3E}">
        <p14:creationId xmlns:p14="http://schemas.microsoft.com/office/powerpoint/2010/main" val="334914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 name="PlaceHolder 1"/>
          <p:cNvSpPr>
            <a:spLocks noGrp="1" noRot="1" noChangeAspect="1"/>
          </p:cNvSpPr>
          <p:nvPr>
            <p:ph type="sldImg"/>
          </p:nvPr>
        </p:nvSpPr>
        <p:spPr>
          <a:xfrm>
            <a:off x="917575" y="744538"/>
            <a:ext cx="4962525" cy="3722687"/>
          </a:xfrm>
          <a:prstGeom prst="rect">
            <a:avLst/>
          </a:prstGeom>
        </p:spPr>
      </p:sp>
      <p:sp>
        <p:nvSpPr>
          <p:cNvPr id="930" name="PlaceHolder 2"/>
          <p:cNvSpPr>
            <a:spLocks noGrp="1"/>
          </p:cNvSpPr>
          <p:nvPr>
            <p:ph type="body"/>
          </p:nvPr>
        </p:nvSpPr>
        <p:spPr>
          <a:xfrm>
            <a:off x="679388" y="4715066"/>
            <a:ext cx="5438735" cy="4467038"/>
          </a:xfrm>
          <a:prstGeom prst="rect">
            <a:avLst/>
          </a:prstGeom>
        </p:spPr>
        <p:txBody>
          <a:bodyPr lIns="91364" tIns="45682" rIns="91364" bIns="45682"/>
          <a:lstStyle/>
          <a:p>
            <a:endParaRPr lang="en-US" sz="2000" spc="-1">
              <a:latin typeface="Arial"/>
            </a:endParaRPr>
          </a:p>
        </p:txBody>
      </p:sp>
      <p:sp>
        <p:nvSpPr>
          <p:cNvPr id="931"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FB471DE5-170C-44BF-AE1E-E31DF1851D33}" type="slidenum">
              <a:rPr lang="en-US" sz="1200" spc="-1">
                <a:solidFill>
                  <a:srgbClr val="000000"/>
                </a:solidFill>
                <a:latin typeface="Calibri"/>
                <a:ea typeface="新細明體"/>
              </a:rPr>
              <a:t>11</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11</a:t>
            </a:fld>
            <a:endParaRPr lang="en-US" sz="1400" spc="-1">
              <a:latin typeface="Times New Roman"/>
            </a:endParaRPr>
          </a:p>
        </p:txBody>
      </p:sp>
    </p:spTree>
    <p:extLst>
      <p:ext uri="{BB962C8B-B14F-4D97-AF65-F5344CB8AC3E}">
        <p14:creationId xmlns:p14="http://schemas.microsoft.com/office/powerpoint/2010/main" val="429269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xfrm>
            <a:off x="1125538" y="817563"/>
            <a:ext cx="5376862" cy="4032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225" indent="-287779">
              <a:defRPr>
                <a:solidFill>
                  <a:schemeClr val="tx1"/>
                </a:solidFill>
                <a:latin typeface="Calibri" panose="020F0502020204030204" pitchFamily="34" charset="0"/>
                <a:ea typeface="新細明體" panose="02020500000000000000" pitchFamily="18" charset="-120"/>
              </a:defRPr>
            </a:lvl2pPr>
            <a:lvl3pPr marL="1151115" indent="-230223">
              <a:defRPr>
                <a:solidFill>
                  <a:schemeClr val="tx1"/>
                </a:solidFill>
                <a:latin typeface="Calibri" panose="020F0502020204030204" pitchFamily="34" charset="0"/>
                <a:ea typeface="新細明體" panose="02020500000000000000" pitchFamily="18" charset="-120"/>
              </a:defRPr>
            </a:lvl3pPr>
            <a:lvl4pPr marL="1611561" indent="-230223">
              <a:defRPr>
                <a:solidFill>
                  <a:schemeClr val="tx1"/>
                </a:solidFill>
                <a:latin typeface="Calibri" panose="020F0502020204030204" pitchFamily="34" charset="0"/>
                <a:ea typeface="新細明體" panose="02020500000000000000" pitchFamily="18" charset="-120"/>
              </a:defRPr>
            </a:lvl4pPr>
            <a:lvl5pPr marL="2072008" indent="-230223">
              <a:defRPr>
                <a:solidFill>
                  <a:schemeClr val="tx1"/>
                </a:solidFill>
                <a:latin typeface="Calibri" panose="020F0502020204030204" pitchFamily="34" charset="0"/>
                <a:ea typeface="新細明體" panose="02020500000000000000" pitchFamily="18" charset="-120"/>
              </a:defRPr>
            </a:lvl5pPr>
            <a:lvl6pPr marL="2532454" indent="-23022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900" indent="-23022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346" indent="-23022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792" indent="-230223"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r" defTabSz="920892" fontAlgn="base">
              <a:spcBef>
                <a:spcPct val="0"/>
              </a:spcBef>
              <a:spcAft>
                <a:spcPct val="0"/>
              </a:spcAft>
              <a:defRPr/>
            </a:pPr>
            <a:fld id="{7234AFCF-17A3-4E43-A377-45D4927115D3}" type="slidenum">
              <a:rPr lang="zh-TW" altLang="en-US" sz="1200">
                <a:solidFill>
                  <a:prstClr val="black"/>
                </a:solidFill>
              </a:rPr>
              <a:pPr algn="r" defTabSz="920892" fontAlgn="base">
                <a:spcBef>
                  <a:spcPct val="0"/>
                </a:spcBef>
                <a:spcAft>
                  <a:spcPct val="0"/>
                </a:spcAft>
                <a:defRPr/>
              </a:pPr>
              <a:t>13</a:t>
            </a:fld>
            <a:endParaRPr lang="en-US" altLang="zh-TW" sz="1200">
              <a:solidFill>
                <a:prstClr val="black"/>
              </a:solidFill>
            </a:endParaRPr>
          </a:p>
        </p:txBody>
      </p:sp>
    </p:spTree>
    <p:extLst>
      <p:ext uri="{BB962C8B-B14F-4D97-AF65-F5344CB8AC3E}">
        <p14:creationId xmlns:p14="http://schemas.microsoft.com/office/powerpoint/2010/main" val="256528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PlaceHolder 1"/>
          <p:cNvSpPr>
            <a:spLocks noGrp="1" noRot="1" noChangeAspect="1"/>
          </p:cNvSpPr>
          <p:nvPr>
            <p:ph type="sldImg"/>
          </p:nvPr>
        </p:nvSpPr>
        <p:spPr>
          <a:xfrm>
            <a:off x="917575" y="744538"/>
            <a:ext cx="4962525" cy="3722687"/>
          </a:xfrm>
          <a:prstGeom prst="rect">
            <a:avLst/>
          </a:prstGeom>
        </p:spPr>
      </p:sp>
      <p:sp>
        <p:nvSpPr>
          <p:cNvPr id="936" name="PlaceHolder 2"/>
          <p:cNvSpPr>
            <a:spLocks noGrp="1"/>
          </p:cNvSpPr>
          <p:nvPr>
            <p:ph type="body"/>
          </p:nvPr>
        </p:nvSpPr>
        <p:spPr>
          <a:xfrm>
            <a:off x="679388" y="4715066"/>
            <a:ext cx="5438735" cy="4467038"/>
          </a:xfrm>
          <a:prstGeom prst="rect">
            <a:avLst/>
          </a:prstGeom>
        </p:spPr>
        <p:txBody>
          <a:bodyPr lIns="91364" tIns="45682" rIns="91364" bIns="45682"/>
          <a:lstStyle/>
          <a:p>
            <a:endParaRPr lang="en-US" sz="2000" spc="-1">
              <a:latin typeface="Arial"/>
            </a:endParaRPr>
          </a:p>
        </p:txBody>
      </p:sp>
      <p:sp>
        <p:nvSpPr>
          <p:cNvPr id="937" name="TextShape 3"/>
          <p:cNvSpPr txBox="1"/>
          <p:nvPr/>
        </p:nvSpPr>
        <p:spPr>
          <a:xfrm>
            <a:off x="3849985" y="9428321"/>
            <a:ext cx="2945709" cy="496056"/>
          </a:xfrm>
          <a:prstGeom prst="rect">
            <a:avLst/>
          </a:prstGeom>
          <a:noFill/>
          <a:ln>
            <a:noFill/>
          </a:ln>
        </p:spPr>
        <p:txBody>
          <a:bodyPr lIns="91364" tIns="45682" rIns="91364" bIns="45682" anchor="b"/>
          <a:lstStyle/>
          <a:p>
            <a:pPr algn="r">
              <a:lnSpc>
                <a:spcPct val="100000"/>
              </a:lnSpc>
            </a:pPr>
            <a:fld id="{CCE0F645-FF40-416E-847C-E6D3CED3FB0A}" type="slidenum">
              <a:rPr lang="en-US" sz="1200" spc="-1">
                <a:solidFill>
                  <a:srgbClr val="000000"/>
                </a:solidFill>
                <a:latin typeface="Calibri"/>
                <a:ea typeface="新細明體"/>
              </a:rPr>
              <a:t>15</a:t>
            </a:fld>
            <a:endParaRPr lang="en-US" sz="1200" spc="-1">
              <a:latin typeface="Times New Roman"/>
            </a:endParaRPr>
          </a:p>
        </p:txBody>
      </p:sp>
      <p:sp>
        <p:nvSpPr>
          <p:cNvPr id="2" name="投影片編號版面配置區 1"/>
          <p:cNvSpPr>
            <a:spLocks noGrp="1"/>
          </p:cNvSpPr>
          <p:nvPr>
            <p:ph type="sldNum" idx="10"/>
          </p:nvPr>
        </p:nvSpPr>
        <p:spPr/>
        <p:txBody>
          <a:bodyPr/>
          <a:lstStyle/>
          <a:p>
            <a:pPr algn="r"/>
            <a:fld id="{BD5D04B6-E2A1-4E37-BA03-498022149DA1}" type="slidenum">
              <a:rPr lang="en-US" sz="1400" spc="-1">
                <a:latin typeface="Times New Roman"/>
              </a:rPr>
              <a:t>15</a:t>
            </a:fld>
            <a:endParaRPr lang="en-US" sz="1400" spc="-1">
              <a:latin typeface="Times New Roman"/>
            </a:endParaRPr>
          </a:p>
        </p:txBody>
      </p:sp>
    </p:spTree>
    <p:extLst>
      <p:ext uri="{BB962C8B-B14F-4D97-AF65-F5344CB8AC3E}">
        <p14:creationId xmlns:p14="http://schemas.microsoft.com/office/powerpoint/2010/main" val="343793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25538" y="817563"/>
            <a:ext cx="5376862" cy="4032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8225" indent="-287779">
              <a:defRPr>
                <a:solidFill>
                  <a:schemeClr val="tx1"/>
                </a:solidFill>
                <a:latin typeface="Arial Narrow" panose="020B0606020202030204" pitchFamily="34" charset="0"/>
                <a:ea typeface="微软雅黑" panose="020B0503020204020204" pitchFamily="34" charset="-122"/>
              </a:defRPr>
            </a:lvl2pPr>
            <a:lvl3pPr marL="1151115" indent="-230223">
              <a:defRPr>
                <a:solidFill>
                  <a:schemeClr val="tx1"/>
                </a:solidFill>
                <a:latin typeface="Arial Narrow" panose="020B0606020202030204" pitchFamily="34" charset="0"/>
                <a:ea typeface="微软雅黑" panose="020B0503020204020204" pitchFamily="34" charset="-122"/>
              </a:defRPr>
            </a:lvl3pPr>
            <a:lvl4pPr marL="1611561" indent="-230223">
              <a:defRPr>
                <a:solidFill>
                  <a:schemeClr val="tx1"/>
                </a:solidFill>
                <a:latin typeface="Arial Narrow" panose="020B0606020202030204" pitchFamily="34" charset="0"/>
                <a:ea typeface="微软雅黑" panose="020B0503020204020204" pitchFamily="34" charset="-122"/>
              </a:defRPr>
            </a:lvl4pPr>
            <a:lvl5pPr marL="2072008" indent="-230223">
              <a:defRPr>
                <a:solidFill>
                  <a:schemeClr val="tx1"/>
                </a:solidFill>
                <a:latin typeface="Arial Narrow" panose="020B0606020202030204" pitchFamily="34" charset="0"/>
                <a:ea typeface="微软雅黑" panose="020B0503020204020204" pitchFamily="34" charset="-122"/>
              </a:defRPr>
            </a:lvl5pPr>
            <a:lvl6pPr marL="2532454"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92900"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53346"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913792" indent="-230223"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defRPr/>
            </a:pPr>
            <a:fld id="{B8B90943-098B-4F5D-8544-E844B930A555}"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defRPr/>
              </a:pPr>
              <a:t>21</a:t>
            </a:fld>
            <a:endParaRPr lang="zh-CN" altLang="en-US">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4155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25538" y="817563"/>
            <a:ext cx="5376862" cy="403225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0"/>
          </p:nvPr>
        </p:nvSpPr>
        <p:spPr/>
        <p:txBody>
          <a:bodyPr/>
          <a:lstStyle/>
          <a:p>
            <a:pPr algn="r"/>
            <a:fld id="{BD5D04B6-E2A1-4E37-BA03-498022149DA1}" type="slidenum">
              <a:rPr lang="en-US" sz="1400" spc="-1">
                <a:latin typeface="Times New Roman"/>
              </a:rPr>
              <a:t>28</a:t>
            </a:fld>
            <a:endParaRPr lang="en-US" sz="1400" spc="-1">
              <a:latin typeface="Times New Roman"/>
            </a:endParaRPr>
          </a:p>
        </p:txBody>
      </p:sp>
    </p:spTree>
    <p:extLst>
      <p:ext uri="{BB962C8B-B14F-4D97-AF65-F5344CB8AC3E}">
        <p14:creationId xmlns:p14="http://schemas.microsoft.com/office/powerpoint/2010/main" val="192941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91157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51271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524678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787217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800824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726391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012682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268389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37166513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59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495675" y="1661054"/>
            <a:ext cx="2152650" cy="4110568"/>
          </a:xfrm>
          <a:custGeom>
            <a:avLst/>
            <a:gdLst>
              <a:gd name="connsiteX0" fmla="*/ 0 w 2870200"/>
              <a:gd name="connsiteY0" fmla="*/ 0 h 4110568"/>
              <a:gd name="connsiteX1" fmla="*/ 2870200 w 2870200"/>
              <a:gd name="connsiteY1" fmla="*/ 0 h 4110568"/>
              <a:gd name="connsiteX2" fmla="*/ 2870200 w 2870200"/>
              <a:gd name="connsiteY2" fmla="*/ 4110568 h 4110568"/>
              <a:gd name="connsiteX3" fmla="*/ 0 w 2870200"/>
              <a:gd name="connsiteY3" fmla="*/ 4110568 h 4110568"/>
            </a:gdLst>
            <a:ahLst/>
            <a:cxnLst>
              <a:cxn ang="0">
                <a:pos x="connsiteX0" y="connsiteY0"/>
              </a:cxn>
              <a:cxn ang="0">
                <a:pos x="connsiteX1" y="connsiteY1"/>
              </a:cxn>
              <a:cxn ang="0">
                <a:pos x="connsiteX2" y="connsiteY2"/>
              </a:cxn>
              <a:cxn ang="0">
                <a:pos x="connsiteX3" y="connsiteY3"/>
              </a:cxn>
            </a:cxnLst>
            <a:rect l="l" t="t" r="r" b="b"/>
            <a:pathLst>
              <a:path w="2870200" h="4110568">
                <a:moveTo>
                  <a:pt x="0" y="0"/>
                </a:moveTo>
                <a:lnTo>
                  <a:pt x="2870200" y="0"/>
                </a:lnTo>
                <a:lnTo>
                  <a:pt x="2870200" y="4110568"/>
                </a:lnTo>
                <a:lnTo>
                  <a:pt x="0" y="411056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731386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007159" y="4356319"/>
            <a:ext cx="4344609" cy="1353937"/>
          </a:xfrm>
          <a:custGeom>
            <a:avLst/>
            <a:gdLst>
              <a:gd name="connsiteX0" fmla="*/ 776130 w 5792812"/>
              <a:gd name="connsiteY0" fmla="*/ 0 h 1353937"/>
              <a:gd name="connsiteX1" fmla="*/ 2886751 w 5792812"/>
              <a:gd name="connsiteY1" fmla="*/ 0 h 1353937"/>
              <a:gd name="connsiteX2" fmla="*/ 2906061 w 5792812"/>
              <a:gd name="connsiteY2" fmla="*/ 0 h 1353937"/>
              <a:gd name="connsiteX3" fmla="*/ 5016683 w 5792812"/>
              <a:gd name="connsiteY3" fmla="*/ 0 h 1353937"/>
              <a:gd name="connsiteX4" fmla="*/ 5792812 w 5792812"/>
              <a:gd name="connsiteY4" fmla="*/ 1353937 h 1353937"/>
              <a:gd name="connsiteX5" fmla="*/ 2906061 w 5792812"/>
              <a:gd name="connsiteY5" fmla="*/ 1353937 h 1353937"/>
              <a:gd name="connsiteX6" fmla="*/ 2886751 w 5792812"/>
              <a:gd name="connsiteY6" fmla="*/ 1353937 h 1353937"/>
              <a:gd name="connsiteX7" fmla="*/ 0 w 5792812"/>
              <a:gd name="connsiteY7" fmla="*/ 1353937 h 1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2812" h="1353937">
                <a:moveTo>
                  <a:pt x="776130" y="0"/>
                </a:moveTo>
                <a:lnTo>
                  <a:pt x="2886751" y="0"/>
                </a:lnTo>
                <a:lnTo>
                  <a:pt x="2906061" y="0"/>
                </a:lnTo>
                <a:lnTo>
                  <a:pt x="5016683" y="0"/>
                </a:lnTo>
                <a:cubicBezTo>
                  <a:pt x="5016683" y="0"/>
                  <a:pt x="5792812" y="1353937"/>
                  <a:pt x="5792812" y="1353937"/>
                </a:cubicBezTo>
                <a:lnTo>
                  <a:pt x="2906061" y="1353937"/>
                </a:lnTo>
                <a:lnTo>
                  <a:pt x="2886751" y="1353937"/>
                </a:lnTo>
                <a:lnTo>
                  <a:pt x="0" y="1353937"/>
                </a:lnTo>
                <a:close/>
              </a:path>
            </a:pathLst>
          </a:custGeom>
          <a:solidFill>
            <a:schemeClr val="bg1"/>
          </a:solidFill>
          <a:ln w="6350" cap="flat">
            <a:solidFill>
              <a:srgbClr val="A6AAA9"/>
            </a:solidFill>
            <a:prstDash val="solid"/>
            <a:round/>
          </a:ln>
          <a:effectLst/>
        </p:spPr>
        <p:txBody>
          <a:bodyPr anchor="ctr"/>
          <a:lstStyle>
            <a:lvl1pPr>
              <a:defRPr lang="zh-CN" altLang="en-US" sz="1350"/>
            </a:lvl1pPr>
          </a:lstStyle>
          <a:p>
            <a:pPr marL="0" lvl="0" algn="ctr"/>
            <a:endParaRPr lang="zh-CN" altLang="en-US"/>
          </a:p>
        </p:txBody>
      </p:sp>
    </p:spTree>
    <p:extLst>
      <p:ext uri="{BB962C8B-B14F-4D97-AF65-F5344CB8AC3E}">
        <p14:creationId xmlns:p14="http://schemas.microsoft.com/office/powerpoint/2010/main" val="36266646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941019" y="2343015"/>
            <a:ext cx="1261962" cy="1682616"/>
          </a:xfrm>
          <a:custGeom>
            <a:avLst/>
            <a:gdLst>
              <a:gd name="connsiteX0" fmla="*/ 841308 w 1682616"/>
              <a:gd name="connsiteY0" fmla="*/ 0 h 1682616"/>
              <a:gd name="connsiteX1" fmla="*/ 1682616 w 1682616"/>
              <a:gd name="connsiteY1" fmla="*/ 841308 h 1682616"/>
              <a:gd name="connsiteX2" fmla="*/ 841308 w 1682616"/>
              <a:gd name="connsiteY2" fmla="*/ 1682616 h 1682616"/>
              <a:gd name="connsiteX3" fmla="*/ 0 w 1682616"/>
              <a:gd name="connsiteY3" fmla="*/ 841308 h 1682616"/>
              <a:gd name="connsiteX4" fmla="*/ 841308 w 1682616"/>
              <a:gd name="connsiteY4" fmla="*/ 0 h 168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616" h="1682616">
                <a:moveTo>
                  <a:pt x="841308" y="0"/>
                </a:moveTo>
                <a:cubicBezTo>
                  <a:pt x="1305950" y="0"/>
                  <a:pt x="1682616" y="376666"/>
                  <a:pt x="1682616" y="841308"/>
                </a:cubicBezTo>
                <a:cubicBezTo>
                  <a:pt x="1682616" y="1305950"/>
                  <a:pt x="1305950" y="1682616"/>
                  <a:pt x="841308" y="1682616"/>
                </a:cubicBezTo>
                <a:cubicBezTo>
                  <a:pt x="376666" y="1682616"/>
                  <a:pt x="0" y="1305950"/>
                  <a:pt x="0" y="841308"/>
                </a:cubicBezTo>
                <a:cubicBezTo>
                  <a:pt x="0" y="376666"/>
                  <a:pt x="376666" y="0"/>
                  <a:pt x="841308"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422118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78_自定义版式">
    <p:spTree>
      <p:nvGrpSpPr>
        <p:cNvPr id="1" name=""/>
        <p:cNvGrpSpPr/>
        <p:nvPr/>
      </p:nvGrpSpPr>
      <p:grpSpPr>
        <a:xfrm>
          <a:off x="0" y="0"/>
          <a:ext cx="0" cy="0"/>
          <a:chOff x="0" y="0"/>
          <a:chExt cx="0" cy="0"/>
        </a:xfrm>
      </p:grpSpPr>
      <p:sp>
        <p:nvSpPr>
          <p:cNvPr id="19" name="图片占位符 18"/>
          <p:cNvSpPr>
            <a:spLocks noGrp="1"/>
          </p:cNvSpPr>
          <p:nvPr>
            <p:ph type="pic" sz="quarter" idx="14"/>
          </p:nvPr>
        </p:nvSpPr>
        <p:spPr>
          <a:xfrm>
            <a:off x="-1022" y="3"/>
            <a:ext cx="9152256" cy="4107302"/>
          </a:xfrm>
          <a:custGeom>
            <a:avLst/>
            <a:gdLst>
              <a:gd name="connsiteX0" fmla="*/ 0 w 12203008"/>
              <a:gd name="connsiteY0" fmla="*/ 0 h 4107302"/>
              <a:gd name="connsiteX1" fmla="*/ 12203008 w 12203008"/>
              <a:gd name="connsiteY1" fmla="*/ 0 h 4107302"/>
              <a:gd name="connsiteX2" fmla="*/ 12203008 w 12203008"/>
              <a:gd name="connsiteY2" fmla="*/ 4107302 h 4107302"/>
              <a:gd name="connsiteX3" fmla="*/ 0 w 12203008"/>
              <a:gd name="connsiteY3" fmla="*/ 4107302 h 4107302"/>
            </a:gdLst>
            <a:ahLst/>
            <a:cxnLst>
              <a:cxn ang="0">
                <a:pos x="connsiteX0" y="connsiteY0"/>
              </a:cxn>
              <a:cxn ang="0">
                <a:pos x="connsiteX1" y="connsiteY1"/>
              </a:cxn>
              <a:cxn ang="0">
                <a:pos x="connsiteX2" y="connsiteY2"/>
              </a:cxn>
              <a:cxn ang="0">
                <a:pos x="connsiteX3" y="connsiteY3"/>
              </a:cxn>
            </a:cxnLst>
            <a:rect l="l" t="t" r="r" b="b"/>
            <a:pathLst>
              <a:path w="12203008" h="4107302">
                <a:moveTo>
                  <a:pt x="0" y="0"/>
                </a:moveTo>
                <a:lnTo>
                  <a:pt x="12203008" y="0"/>
                </a:lnTo>
                <a:lnTo>
                  <a:pt x="12203008" y="4107302"/>
                </a:lnTo>
                <a:lnTo>
                  <a:pt x="0" y="410730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267814"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2488890"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09966"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931043"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5699545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7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0"/>
            <a:ext cx="4236244" cy="6858000"/>
          </a:xfrm>
          <a:custGeom>
            <a:avLst/>
            <a:gdLst>
              <a:gd name="connsiteX0" fmla="*/ 0 w 5648325"/>
              <a:gd name="connsiteY0" fmla="*/ 0 h 6858000"/>
              <a:gd name="connsiteX1" fmla="*/ 5648325 w 5648325"/>
              <a:gd name="connsiteY1" fmla="*/ 0 h 6858000"/>
              <a:gd name="connsiteX2" fmla="*/ 5648325 w 5648325"/>
              <a:gd name="connsiteY2" fmla="*/ 6858000 h 6858000"/>
              <a:gd name="connsiteX3" fmla="*/ 0 w 56483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48325" h="6858000">
                <a:moveTo>
                  <a:pt x="0" y="0"/>
                </a:moveTo>
                <a:lnTo>
                  <a:pt x="5648325" y="0"/>
                </a:lnTo>
                <a:lnTo>
                  <a:pt x="5648325"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335967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8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1352550"/>
            <a:ext cx="5272088" cy="4686300"/>
          </a:xfrm>
          <a:custGeom>
            <a:avLst/>
            <a:gdLst>
              <a:gd name="connsiteX0" fmla="*/ 0 w 7029450"/>
              <a:gd name="connsiteY0" fmla="*/ 0 h 4686300"/>
              <a:gd name="connsiteX1" fmla="*/ 7029450 w 7029450"/>
              <a:gd name="connsiteY1" fmla="*/ 0 h 4686300"/>
              <a:gd name="connsiteX2" fmla="*/ 7029450 w 7029450"/>
              <a:gd name="connsiteY2" fmla="*/ 4686300 h 4686300"/>
              <a:gd name="connsiteX3" fmla="*/ 0 w 702945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7029450" h="4686300">
                <a:moveTo>
                  <a:pt x="0" y="0"/>
                </a:moveTo>
                <a:lnTo>
                  <a:pt x="7029450" y="0"/>
                </a:lnTo>
                <a:lnTo>
                  <a:pt x="7029450" y="4686300"/>
                </a:lnTo>
                <a:lnTo>
                  <a:pt x="0" y="46863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424567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670653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603536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2549"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2580832"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589114"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96348"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404364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1735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71246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028526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437114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426143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6751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572376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915568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601494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633910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4885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39515238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5016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495675" y="1661054"/>
            <a:ext cx="2152650" cy="4110568"/>
          </a:xfrm>
          <a:custGeom>
            <a:avLst/>
            <a:gdLst>
              <a:gd name="connsiteX0" fmla="*/ 0 w 2870200"/>
              <a:gd name="connsiteY0" fmla="*/ 0 h 4110568"/>
              <a:gd name="connsiteX1" fmla="*/ 2870200 w 2870200"/>
              <a:gd name="connsiteY1" fmla="*/ 0 h 4110568"/>
              <a:gd name="connsiteX2" fmla="*/ 2870200 w 2870200"/>
              <a:gd name="connsiteY2" fmla="*/ 4110568 h 4110568"/>
              <a:gd name="connsiteX3" fmla="*/ 0 w 2870200"/>
              <a:gd name="connsiteY3" fmla="*/ 4110568 h 4110568"/>
            </a:gdLst>
            <a:ahLst/>
            <a:cxnLst>
              <a:cxn ang="0">
                <a:pos x="connsiteX0" y="connsiteY0"/>
              </a:cxn>
              <a:cxn ang="0">
                <a:pos x="connsiteX1" y="connsiteY1"/>
              </a:cxn>
              <a:cxn ang="0">
                <a:pos x="connsiteX2" y="connsiteY2"/>
              </a:cxn>
              <a:cxn ang="0">
                <a:pos x="connsiteX3" y="connsiteY3"/>
              </a:cxn>
            </a:cxnLst>
            <a:rect l="l" t="t" r="r" b="b"/>
            <a:pathLst>
              <a:path w="2870200" h="4110568">
                <a:moveTo>
                  <a:pt x="0" y="0"/>
                </a:moveTo>
                <a:lnTo>
                  <a:pt x="2870200" y="0"/>
                </a:lnTo>
                <a:lnTo>
                  <a:pt x="2870200" y="4110568"/>
                </a:lnTo>
                <a:lnTo>
                  <a:pt x="0" y="411056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96715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007159" y="4356319"/>
            <a:ext cx="4344609" cy="1353937"/>
          </a:xfrm>
          <a:custGeom>
            <a:avLst/>
            <a:gdLst>
              <a:gd name="connsiteX0" fmla="*/ 776130 w 5792812"/>
              <a:gd name="connsiteY0" fmla="*/ 0 h 1353937"/>
              <a:gd name="connsiteX1" fmla="*/ 2886751 w 5792812"/>
              <a:gd name="connsiteY1" fmla="*/ 0 h 1353937"/>
              <a:gd name="connsiteX2" fmla="*/ 2906061 w 5792812"/>
              <a:gd name="connsiteY2" fmla="*/ 0 h 1353937"/>
              <a:gd name="connsiteX3" fmla="*/ 5016683 w 5792812"/>
              <a:gd name="connsiteY3" fmla="*/ 0 h 1353937"/>
              <a:gd name="connsiteX4" fmla="*/ 5792812 w 5792812"/>
              <a:gd name="connsiteY4" fmla="*/ 1353937 h 1353937"/>
              <a:gd name="connsiteX5" fmla="*/ 2906061 w 5792812"/>
              <a:gd name="connsiteY5" fmla="*/ 1353937 h 1353937"/>
              <a:gd name="connsiteX6" fmla="*/ 2886751 w 5792812"/>
              <a:gd name="connsiteY6" fmla="*/ 1353937 h 1353937"/>
              <a:gd name="connsiteX7" fmla="*/ 0 w 5792812"/>
              <a:gd name="connsiteY7" fmla="*/ 1353937 h 1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2812" h="1353937">
                <a:moveTo>
                  <a:pt x="776130" y="0"/>
                </a:moveTo>
                <a:lnTo>
                  <a:pt x="2886751" y="0"/>
                </a:lnTo>
                <a:lnTo>
                  <a:pt x="2906061" y="0"/>
                </a:lnTo>
                <a:lnTo>
                  <a:pt x="5016683" y="0"/>
                </a:lnTo>
                <a:cubicBezTo>
                  <a:pt x="5016683" y="0"/>
                  <a:pt x="5792812" y="1353937"/>
                  <a:pt x="5792812" y="1353937"/>
                </a:cubicBezTo>
                <a:lnTo>
                  <a:pt x="2906061" y="1353937"/>
                </a:lnTo>
                <a:lnTo>
                  <a:pt x="2886751" y="1353937"/>
                </a:lnTo>
                <a:lnTo>
                  <a:pt x="0" y="1353937"/>
                </a:lnTo>
                <a:close/>
              </a:path>
            </a:pathLst>
          </a:custGeom>
          <a:solidFill>
            <a:schemeClr val="bg1"/>
          </a:solidFill>
          <a:ln w="6350" cap="flat">
            <a:solidFill>
              <a:srgbClr val="A6AAA9"/>
            </a:solidFill>
            <a:prstDash val="solid"/>
            <a:round/>
          </a:ln>
          <a:effectLst/>
        </p:spPr>
        <p:txBody>
          <a:bodyPr anchor="ctr"/>
          <a:lstStyle>
            <a:lvl1pPr>
              <a:defRPr lang="zh-CN" altLang="en-US" sz="1350"/>
            </a:lvl1pPr>
          </a:lstStyle>
          <a:p>
            <a:pPr marL="0" lvl="0" algn="ctr"/>
            <a:endParaRPr lang="zh-CN" altLang="en-US"/>
          </a:p>
        </p:txBody>
      </p:sp>
    </p:spTree>
    <p:extLst>
      <p:ext uri="{BB962C8B-B14F-4D97-AF65-F5344CB8AC3E}">
        <p14:creationId xmlns:p14="http://schemas.microsoft.com/office/powerpoint/2010/main" val="17541586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7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941019" y="2343015"/>
            <a:ext cx="1261962" cy="1682616"/>
          </a:xfrm>
          <a:custGeom>
            <a:avLst/>
            <a:gdLst>
              <a:gd name="connsiteX0" fmla="*/ 841308 w 1682616"/>
              <a:gd name="connsiteY0" fmla="*/ 0 h 1682616"/>
              <a:gd name="connsiteX1" fmla="*/ 1682616 w 1682616"/>
              <a:gd name="connsiteY1" fmla="*/ 841308 h 1682616"/>
              <a:gd name="connsiteX2" fmla="*/ 841308 w 1682616"/>
              <a:gd name="connsiteY2" fmla="*/ 1682616 h 1682616"/>
              <a:gd name="connsiteX3" fmla="*/ 0 w 1682616"/>
              <a:gd name="connsiteY3" fmla="*/ 841308 h 1682616"/>
              <a:gd name="connsiteX4" fmla="*/ 841308 w 1682616"/>
              <a:gd name="connsiteY4" fmla="*/ 0 h 168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616" h="1682616">
                <a:moveTo>
                  <a:pt x="841308" y="0"/>
                </a:moveTo>
                <a:cubicBezTo>
                  <a:pt x="1305950" y="0"/>
                  <a:pt x="1682616" y="376666"/>
                  <a:pt x="1682616" y="841308"/>
                </a:cubicBezTo>
                <a:cubicBezTo>
                  <a:pt x="1682616" y="1305950"/>
                  <a:pt x="1305950" y="1682616"/>
                  <a:pt x="841308" y="1682616"/>
                </a:cubicBezTo>
                <a:cubicBezTo>
                  <a:pt x="376666" y="1682616"/>
                  <a:pt x="0" y="1305950"/>
                  <a:pt x="0" y="841308"/>
                </a:cubicBezTo>
                <a:cubicBezTo>
                  <a:pt x="0" y="376666"/>
                  <a:pt x="376666" y="0"/>
                  <a:pt x="841308"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2355753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78_自定义版式">
    <p:spTree>
      <p:nvGrpSpPr>
        <p:cNvPr id="1" name=""/>
        <p:cNvGrpSpPr/>
        <p:nvPr/>
      </p:nvGrpSpPr>
      <p:grpSpPr>
        <a:xfrm>
          <a:off x="0" y="0"/>
          <a:ext cx="0" cy="0"/>
          <a:chOff x="0" y="0"/>
          <a:chExt cx="0" cy="0"/>
        </a:xfrm>
      </p:grpSpPr>
      <p:sp>
        <p:nvSpPr>
          <p:cNvPr id="19" name="图片占位符 18"/>
          <p:cNvSpPr>
            <a:spLocks noGrp="1"/>
          </p:cNvSpPr>
          <p:nvPr>
            <p:ph type="pic" sz="quarter" idx="14"/>
          </p:nvPr>
        </p:nvSpPr>
        <p:spPr>
          <a:xfrm>
            <a:off x="-1022" y="3"/>
            <a:ext cx="9152256" cy="4107302"/>
          </a:xfrm>
          <a:custGeom>
            <a:avLst/>
            <a:gdLst>
              <a:gd name="connsiteX0" fmla="*/ 0 w 12203008"/>
              <a:gd name="connsiteY0" fmla="*/ 0 h 4107302"/>
              <a:gd name="connsiteX1" fmla="*/ 12203008 w 12203008"/>
              <a:gd name="connsiteY1" fmla="*/ 0 h 4107302"/>
              <a:gd name="connsiteX2" fmla="*/ 12203008 w 12203008"/>
              <a:gd name="connsiteY2" fmla="*/ 4107302 h 4107302"/>
              <a:gd name="connsiteX3" fmla="*/ 0 w 12203008"/>
              <a:gd name="connsiteY3" fmla="*/ 4107302 h 4107302"/>
            </a:gdLst>
            <a:ahLst/>
            <a:cxnLst>
              <a:cxn ang="0">
                <a:pos x="connsiteX0" y="connsiteY0"/>
              </a:cxn>
              <a:cxn ang="0">
                <a:pos x="connsiteX1" y="connsiteY1"/>
              </a:cxn>
              <a:cxn ang="0">
                <a:pos x="connsiteX2" y="connsiteY2"/>
              </a:cxn>
              <a:cxn ang="0">
                <a:pos x="connsiteX3" y="connsiteY3"/>
              </a:cxn>
            </a:cxnLst>
            <a:rect l="l" t="t" r="r" b="b"/>
            <a:pathLst>
              <a:path w="12203008" h="4107302">
                <a:moveTo>
                  <a:pt x="0" y="0"/>
                </a:moveTo>
                <a:lnTo>
                  <a:pt x="12203008" y="0"/>
                </a:lnTo>
                <a:lnTo>
                  <a:pt x="12203008" y="4107302"/>
                </a:lnTo>
                <a:lnTo>
                  <a:pt x="0" y="410730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267814"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2488890"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09966"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931043"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9469761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7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0"/>
            <a:ext cx="4236244" cy="6858000"/>
          </a:xfrm>
          <a:custGeom>
            <a:avLst/>
            <a:gdLst>
              <a:gd name="connsiteX0" fmla="*/ 0 w 5648325"/>
              <a:gd name="connsiteY0" fmla="*/ 0 h 6858000"/>
              <a:gd name="connsiteX1" fmla="*/ 5648325 w 5648325"/>
              <a:gd name="connsiteY1" fmla="*/ 0 h 6858000"/>
              <a:gd name="connsiteX2" fmla="*/ 5648325 w 5648325"/>
              <a:gd name="connsiteY2" fmla="*/ 6858000 h 6858000"/>
              <a:gd name="connsiteX3" fmla="*/ 0 w 56483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48325" h="6858000">
                <a:moveTo>
                  <a:pt x="0" y="0"/>
                </a:moveTo>
                <a:lnTo>
                  <a:pt x="5648325" y="0"/>
                </a:lnTo>
                <a:lnTo>
                  <a:pt x="5648325"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209452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8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1352550"/>
            <a:ext cx="5272088" cy="4686300"/>
          </a:xfrm>
          <a:custGeom>
            <a:avLst/>
            <a:gdLst>
              <a:gd name="connsiteX0" fmla="*/ 0 w 7029450"/>
              <a:gd name="connsiteY0" fmla="*/ 0 h 4686300"/>
              <a:gd name="connsiteX1" fmla="*/ 7029450 w 7029450"/>
              <a:gd name="connsiteY1" fmla="*/ 0 h 4686300"/>
              <a:gd name="connsiteX2" fmla="*/ 7029450 w 7029450"/>
              <a:gd name="connsiteY2" fmla="*/ 4686300 h 4686300"/>
              <a:gd name="connsiteX3" fmla="*/ 0 w 702945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7029450" h="4686300">
                <a:moveTo>
                  <a:pt x="0" y="0"/>
                </a:moveTo>
                <a:lnTo>
                  <a:pt x="7029450" y="0"/>
                </a:lnTo>
                <a:lnTo>
                  <a:pt x="7029450" y="4686300"/>
                </a:lnTo>
                <a:lnTo>
                  <a:pt x="0" y="46863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129231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8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00291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14598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2549"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2580832"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589114"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96348"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641883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336779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303203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154102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47951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137442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874993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556184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481524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2979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472621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613777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20452215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4014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495675" y="1661054"/>
            <a:ext cx="2152650" cy="4110568"/>
          </a:xfrm>
          <a:custGeom>
            <a:avLst/>
            <a:gdLst>
              <a:gd name="connsiteX0" fmla="*/ 0 w 2870200"/>
              <a:gd name="connsiteY0" fmla="*/ 0 h 4110568"/>
              <a:gd name="connsiteX1" fmla="*/ 2870200 w 2870200"/>
              <a:gd name="connsiteY1" fmla="*/ 0 h 4110568"/>
              <a:gd name="connsiteX2" fmla="*/ 2870200 w 2870200"/>
              <a:gd name="connsiteY2" fmla="*/ 4110568 h 4110568"/>
              <a:gd name="connsiteX3" fmla="*/ 0 w 2870200"/>
              <a:gd name="connsiteY3" fmla="*/ 4110568 h 4110568"/>
            </a:gdLst>
            <a:ahLst/>
            <a:cxnLst>
              <a:cxn ang="0">
                <a:pos x="connsiteX0" y="connsiteY0"/>
              </a:cxn>
              <a:cxn ang="0">
                <a:pos x="connsiteX1" y="connsiteY1"/>
              </a:cxn>
              <a:cxn ang="0">
                <a:pos x="connsiteX2" y="connsiteY2"/>
              </a:cxn>
              <a:cxn ang="0">
                <a:pos x="connsiteX3" y="connsiteY3"/>
              </a:cxn>
            </a:cxnLst>
            <a:rect l="l" t="t" r="r" b="b"/>
            <a:pathLst>
              <a:path w="2870200" h="4110568">
                <a:moveTo>
                  <a:pt x="0" y="0"/>
                </a:moveTo>
                <a:lnTo>
                  <a:pt x="2870200" y="0"/>
                </a:lnTo>
                <a:lnTo>
                  <a:pt x="2870200" y="4110568"/>
                </a:lnTo>
                <a:lnTo>
                  <a:pt x="0" y="411056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064636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007159" y="4356319"/>
            <a:ext cx="4344609" cy="1353937"/>
          </a:xfrm>
          <a:custGeom>
            <a:avLst/>
            <a:gdLst>
              <a:gd name="connsiteX0" fmla="*/ 776130 w 5792812"/>
              <a:gd name="connsiteY0" fmla="*/ 0 h 1353937"/>
              <a:gd name="connsiteX1" fmla="*/ 2886751 w 5792812"/>
              <a:gd name="connsiteY1" fmla="*/ 0 h 1353937"/>
              <a:gd name="connsiteX2" fmla="*/ 2906061 w 5792812"/>
              <a:gd name="connsiteY2" fmla="*/ 0 h 1353937"/>
              <a:gd name="connsiteX3" fmla="*/ 5016683 w 5792812"/>
              <a:gd name="connsiteY3" fmla="*/ 0 h 1353937"/>
              <a:gd name="connsiteX4" fmla="*/ 5792812 w 5792812"/>
              <a:gd name="connsiteY4" fmla="*/ 1353937 h 1353937"/>
              <a:gd name="connsiteX5" fmla="*/ 2906061 w 5792812"/>
              <a:gd name="connsiteY5" fmla="*/ 1353937 h 1353937"/>
              <a:gd name="connsiteX6" fmla="*/ 2886751 w 5792812"/>
              <a:gd name="connsiteY6" fmla="*/ 1353937 h 1353937"/>
              <a:gd name="connsiteX7" fmla="*/ 0 w 5792812"/>
              <a:gd name="connsiteY7" fmla="*/ 1353937 h 1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2812" h="1353937">
                <a:moveTo>
                  <a:pt x="776130" y="0"/>
                </a:moveTo>
                <a:lnTo>
                  <a:pt x="2886751" y="0"/>
                </a:lnTo>
                <a:lnTo>
                  <a:pt x="2906061" y="0"/>
                </a:lnTo>
                <a:lnTo>
                  <a:pt x="5016683" y="0"/>
                </a:lnTo>
                <a:cubicBezTo>
                  <a:pt x="5016683" y="0"/>
                  <a:pt x="5792812" y="1353937"/>
                  <a:pt x="5792812" y="1353937"/>
                </a:cubicBezTo>
                <a:lnTo>
                  <a:pt x="2906061" y="1353937"/>
                </a:lnTo>
                <a:lnTo>
                  <a:pt x="2886751" y="1353937"/>
                </a:lnTo>
                <a:lnTo>
                  <a:pt x="0" y="1353937"/>
                </a:lnTo>
                <a:close/>
              </a:path>
            </a:pathLst>
          </a:custGeom>
          <a:solidFill>
            <a:schemeClr val="bg1"/>
          </a:solidFill>
          <a:ln w="6350" cap="flat">
            <a:solidFill>
              <a:srgbClr val="A6AAA9"/>
            </a:solidFill>
            <a:prstDash val="solid"/>
            <a:round/>
          </a:ln>
          <a:effectLst/>
        </p:spPr>
        <p:txBody>
          <a:bodyPr anchor="ctr"/>
          <a:lstStyle>
            <a:lvl1pPr>
              <a:defRPr lang="zh-CN" altLang="en-US" sz="1350"/>
            </a:lvl1pPr>
          </a:lstStyle>
          <a:p>
            <a:pPr marL="0" lvl="0" algn="ctr"/>
            <a:endParaRPr lang="zh-CN" altLang="en-US"/>
          </a:p>
        </p:txBody>
      </p:sp>
    </p:spTree>
    <p:extLst>
      <p:ext uri="{BB962C8B-B14F-4D97-AF65-F5344CB8AC3E}">
        <p14:creationId xmlns:p14="http://schemas.microsoft.com/office/powerpoint/2010/main" val="16208478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7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941019" y="2343015"/>
            <a:ext cx="1261962" cy="1682616"/>
          </a:xfrm>
          <a:custGeom>
            <a:avLst/>
            <a:gdLst>
              <a:gd name="connsiteX0" fmla="*/ 841308 w 1682616"/>
              <a:gd name="connsiteY0" fmla="*/ 0 h 1682616"/>
              <a:gd name="connsiteX1" fmla="*/ 1682616 w 1682616"/>
              <a:gd name="connsiteY1" fmla="*/ 841308 h 1682616"/>
              <a:gd name="connsiteX2" fmla="*/ 841308 w 1682616"/>
              <a:gd name="connsiteY2" fmla="*/ 1682616 h 1682616"/>
              <a:gd name="connsiteX3" fmla="*/ 0 w 1682616"/>
              <a:gd name="connsiteY3" fmla="*/ 841308 h 1682616"/>
              <a:gd name="connsiteX4" fmla="*/ 841308 w 1682616"/>
              <a:gd name="connsiteY4" fmla="*/ 0 h 168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616" h="1682616">
                <a:moveTo>
                  <a:pt x="841308" y="0"/>
                </a:moveTo>
                <a:cubicBezTo>
                  <a:pt x="1305950" y="0"/>
                  <a:pt x="1682616" y="376666"/>
                  <a:pt x="1682616" y="841308"/>
                </a:cubicBezTo>
                <a:cubicBezTo>
                  <a:pt x="1682616" y="1305950"/>
                  <a:pt x="1305950" y="1682616"/>
                  <a:pt x="841308" y="1682616"/>
                </a:cubicBezTo>
                <a:cubicBezTo>
                  <a:pt x="376666" y="1682616"/>
                  <a:pt x="0" y="1305950"/>
                  <a:pt x="0" y="841308"/>
                </a:cubicBezTo>
                <a:cubicBezTo>
                  <a:pt x="0" y="376666"/>
                  <a:pt x="376666" y="0"/>
                  <a:pt x="841308"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3296104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78_自定义版式">
    <p:spTree>
      <p:nvGrpSpPr>
        <p:cNvPr id="1" name=""/>
        <p:cNvGrpSpPr/>
        <p:nvPr/>
      </p:nvGrpSpPr>
      <p:grpSpPr>
        <a:xfrm>
          <a:off x="0" y="0"/>
          <a:ext cx="0" cy="0"/>
          <a:chOff x="0" y="0"/>
          <a:chExt cx="0" cy="0"/>
        </a:xfrm>
      </p:grpSpPr>
      <p:sp>
        <p:nvSpPr>
          <p:cNvPr id="19" name="图片占位符 18"/>
          <p:cNvSpPr>
            <a:spLocks noGrp="1"/>
          </p:cNvSpPr>
          <p:nvPr>
            <p:ph type="pic" sz="quarter" idx="14"/>
          </p:nvPr>
        </p:nvSpPr>
        <p:spPr>
          <a:xfrm>
            <a:off x="-1022" y="3"/>
            <a:ext cx="9152256" cy="4107302"/>
          </a:xfrm>
          <a:custGeom>
            <a:avLst/>
            <a:gdLst>
              <a:gd name="connsiteX0" fmla="*/ 0 w 12203008"/>
              <a:gd name="connsiteY0" fmla="*/ 0 h 4107302"/>
              <a:gd name="connsiteX1" fmla="*/ 12203008 w 12203008"/>
              <a:gd name="connsiteY1" fmla="*/ 0 h 4107302"/>
              <a:gd name="connsiteX2" fmla="*/ 12203008 w 12203008"/>
              <a:gd name="connsiteY2" fmla="*/ 4107302 h 4107302"/>
              <a:gd name="connsiteX3" fmla="*/ 0 w 12203008"/>
              <a:gd name="connsiteY3" fmla="*/ 4107302 h 4107302"/>
            </a:gdLst>
            <a:ahLst/>
            <a:cxnLst>
              <a:cxn ang="0">
                <a:pos x="connsiteX0" y="connsiteY0"/>
              </a:cxn>
              <a:cxn ang="0">
                <a:pos x="connsiteX1" y="connsiteY1"/>
              </a:cxn>
              <a:cxn ang="0">
                <a:pos x="connsiteX2" y="connsiteY2"/>
              </a:cxn>
              <a:cxn ang="0">
                <a:pos x="connsiteX3" y="connsiteY3"/>
              </a:cxn>
            </a:cxnLst>
            <a:rect l="l" t="t" r="r" b="b"/>
            <a:pathLst>
              <a:path w="12203008" h="4107302">
                <a:moveTo>
                  <a:pt x="0" y="0"/>
                </a:moveTo>
                <a:lnTo>
                  <a:pt x="12203008" y="0"/>
                </a:lnTo>
                <a:lnTo>
                  <a:pt x="12203008" y="4107302"/>
                </a:lnTo>
                <a:lnTo>
                  <a:pt x="0" y="410730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267814"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2488890"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09966"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931043"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4507570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7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0"/>
            <a:ext cx="4236244" cy="6858000"/>
          </a:xfrm>
          <a:custGeom>
            <a:avLst/>
            <a:gdLst>
              <a:gd name="connsiteX0" fmla="*/ 0 w 5648325"/>
              <a:gd name="connsiteY0" fmla="*/ 0 h 6858000"/>
              <a:gd name="connsiteX1" fmla="*/ 5648325 w 5648325"/>
              <a:gd name="connsiteY1" fmla="*/ 0 h 6858000"/>
              <a:gd name="connsiteX2" fmla="*/ 5648325 w 5648325"/>
              <a:gd name="connsiteY2" fmla="*/ 6858000 h 6858000"/>
              <a:gd name="connsiteX3" fmla="*/ 0 w 56483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48325" h="6858000">
                <a:moveTo>
                  <a:pt x="0" y="0"/>
                </a:moveTo>
                <a:lnTo>
                  <a:pt x="5648325" y="0"/>
                </a:lnTo>
                <a:lnTo>
                  <a:pt x="5648325"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517535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8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1352550"/>
            <a:ext cx="5272088" cy="4686300"/>
          </a:xfrm>
          <a:custGeom>
            <a:avLst/>
            <a:gdLst>
              <a:gd name="connsiteX0" fmla="*/ 0 w 7029450"/>
              <a:gd name="connsiteY0" fmla="*/ 0 h 4686300"/>
              <a:gd name="connsiteX1" fmla="*/ 7029450 w 7029450"/>
              <a:gd name="connsiteY1" fmla="*/ 0 h 4686300"/>
              <a:gd name="connsiteX2" fmla="*/ 7029450 w 7029450"/>
              <a:gd name="connsiteY2" fmla="*/ 4686300 h 4686300"/>
              <a:gd name="connsiteX3" fmla="*/ 0 w 702945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7029450" h="4686300">
                <a:moveTo>
                  <a:pt x="0" y="0"/>
                </a:moveTo>
                <a:lnTo>
                  <a:pt x="7029450" y="0"/>
                </a:lnTo>
                <a:lnTo>
                  <a:pt x="7029450" y="4686300"/>
                </a:lnTo>
                <a:lnTo>
                  <a:pt x="0" y="46863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7296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8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779382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879759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2549"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2580832"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589114"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96348"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392370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0E5D96-ADE8-49CC-8985-077DBB3E42E7}" type="datetimeFigureOut">
              <a:rPr lang="zh-CN" altLang="en-US"/>
              <a:pPr>
                <a:defRPr/>
              </a:pPr>
              <a:t>2019/3/6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6CF1D1D0-EEBD-4D95-B514-5BD26BE79AAC}" type="slidenum">
              <a:rPr lang="zh-CN" altLang="en-US"/>
              <a:pPr/>
              <a:t>‹#›</a:t>
            </a:fld>
            <a:endParaRPr lang="zh-CN" altLang="en-US"/>
          </a:p>
        </p:txBody>
      </p:sp>
    </p:spTree>
    <p:extLst>
      <p:ext uri="{BB962C8B-B14F-4D97-AF65-F5344CB8AC3E}">
        <p14:creationId xmlns:p14="http://schemas.microsoft.com/office/powerpoint/2010/main" val="25306197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CB19B70-8317-485B-AE00-764D9FEE2ABD}" type="datetimeFigureOut">
              <a:rPr lang="zh-CN" altLang="en-US"/>
              <a:pPr>
                <a:defRPr/>
              </a:pPr>
              <a:t>2019/3/6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04C936AD-3EB1-40F8-A1FC-B3FADC3BBBCA}" type="slidenum">
              <a:rPr lang="zh-CN" altLang="en-US"/>
              <a:pPr/>
              <a:t>‹#›</a:t>
            </a:fld>
            <a:endParaRPr lang="zh-CN" altLang="en-US"/>
          </a:p>
        </p:txBody>
      </p:sp>
    </p:spTree>
    <p:extLst>
      <p:ext uri="{BB962C8B-B14F-4D97-AF65-F5344CB8AC3E}">
        <p14:creationId xmlns:p14="http://schemas.microsoft.com/office/powerpoint/2010/main" val="32656255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4406901"/>
            <a:ext cx="7772400" cy="136207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710"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57DBFEC-27A4-4BF4-9790-227515FA03AC}" type="datetimeFigureOut">
              <a:rPr lang="zh-CN" altLang="en-US"/>
              <a:pPr>
                <a:defRPr/>
              </a:pPr>
              <a:t>2019/3/6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C7CA073B-414A-4608-BADA-567B0B55FADD}" type="slidenum">
              <a:rPr lang="zh-CN" altLang="en-US"/>
              <a:pPr/>
              <a:t>‹#›</a:t>
            </a:fld>
            <a:endParaRPr lang="zh-CN" altLang="en-US"/>
          </a:p>
        </p:txBody>
      </p:sp>
    </p:spTree>
    <p:extLst>
      <p:ext uri="{BB962C8B-B14F-4D97-AF65-F5344CB8AC3E}">
        <p14:creationId xmlns:p14="http://schemas.microsoft.com/office/powerpoint/2010/main" val="42130280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388CFE4-0B1E-4D9B-A7A3-63278917497D}" type="datetimeFigureOut">
              <a:rPr lang="zh-CN" altLang="en-US"/>
              <a:pPr>
                <a:defRPr/>
              </a:pPr>
              <a:t>2019/3/6</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766D0338-2C74-46A2-A7FC-93BB5BE68220}" type="slidenum">
              <a:rPr lang="zh-CN" altLang="en-US"/>
              <a:pPr/>
              <a:t>‹#›</a:t>
            </a:fld>
            <a:endParaRPr lang="zh-CN" altLang="en-US"/>
          </a:p>
        </p:txBody>
      </p:sp>
    </p:spTree>
    <p:extLst>
      <p:ext uri="{BB962C8B-B14F-4D97-AF65-F5344CB8AC3E}">
        <p14:creationId xmlns:p14="http://schemas.microsoft.com/office/powerpoint/2010/main" val="29774916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3979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3979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628" y="1535113"/>
            <a:ext cx="404217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4628" y="2174875"/>
            <a:ext cx="404217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3220342F-9059-43E4-8081-E4DCC31599F2}" type="datetimeFigureOut">
              <a:rPr lang="zh-CN" altLang="en-US"/>
              <a:pPr>
                <a:defRPr/>
              </a:pPr>
              <a:t>2019/3/6</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fld id="{70FCD92F-B4BD-41FC-81A0-FBB21F6066D2}" type="slidenum">
              <a:rPr lang="zh-CN" altLang="en-US"/>
              <a:pPr/>
              <a:t>‹#›</a:t>
            </a:fld>
            <a:endParaRPr lang="zh-CN" altLang="en-US"/>
          </a:p>
        </p:txBody>
      </p:sp>
    </p:spTree>
    <p:extLst>
      <p:ext uri="{BB962C8B-B14F-4D97-AF65-F5344CB8AC3E}">
        <p14:creationId xmlns:p14="http://schemas.microsoft.com/office/powerpoint/2010/main" val="27470093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917B971F-A57A-4083-99B6-D5FE3F6D7454}" type="datetimeFigureOut">
              <a:rPr lang="zh-CN" altLang="en-US"/>
              <a:pPr>
                <a:defRPr/>
              </a:pPr>
              <a:t>2019/3/6</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fld id="{46BE13C7-F871-46B0-B320-7545D4B5A7E5}" type="slidenum">
              <a:rPr lang="zh-CN" altLang="en-US"/>
              <a:pPr/>
              <a:t>‹#›</a:t>
            </a:fld>
            <a:endParaRPr lang="zh-CN" altLang="en-US"/>
          </a:p>
        </p:txBody>
      </p:sp>
    </p:spTree>
    <p:extLst>
      <p:ext uri="{BB962C8B-B14F-4D97-AF65-F5344CB8AC3E}">
        <p14:creationId xmlns:p14="http://schemas.microsoft.com/office/powerpoint/2010/main" val="37332713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9E38871-B8CD-45AE-8980-6F33849DB2B3}" type="datetimeFigureOut">
              <a:rPr lang="zh-CN" altLang="en-US"/>
              <a:pPr>
                <a:defRPr/>
              </a:pPr>
              <a:t>2019/3/6</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fld id="{0A06827B-AAB1-4A9C-AB7B-A8CCB8C441E7}" type="slidenum">
              <a:rPr lang="zh-CN" altLang="en-US"/>
              <a:pPr/>
              <a:t>‹#›</a:t>
            </a:fld>
            <a:endParaRPr lang="zh-CN" altLang="en-US"/>
          </a:p>
        </p:txBody>
      </p:sp>
    </p:spTree>
    <p:extLst>
      <p:ext uri="{BB962C8B-B14F-4D97-AF65-F5344CB8AC3E}">
        <p14:creationId xmlns:p14="http://schemas.microsoft.com/office/powerpoint/2010/main" val="486587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710" cy="116205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448" y="273051"/>
            <a:ext cx="511135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1"/>
            <a:ext cx="300871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64E1E70-ACC5-4B93-9026-5D0BE78D92E3}" type="datetimeFigureOut">
              <a:rPr lang="zh-CN" altLang="en-US"/>
              <a:pPr>
                <a:defRPr/>
              </a:pPr>
              <a:t>2019/3/6</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24862A7C-1EC5-4C8C-84DE-81140953E90B}" type="slidenum">
              <a:rPr lang="zh-CN" altLang="en-US"/>
              <a:pPr/>
              <a:t>‹#›</a:t>
            </a:fld>
            <a:endParaRPr lang="zh-CN" altLang="en-US"/>
          </a:p>
        </p:txBody>
      </p:sp>
    </p:spTree>
    <p:extLst>
      <p:ext uri="{BB962C8B-B14F-4D97-AF65-F5344CB8AC3E}">
        <p14:creationId xmlns:p14="http://schemas.microsoft.com/office/powerpoint/2010/main" val="18562791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4800600"/>
            <a:ext cx="5486400" cy="56673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1891"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smtClean="0"/>
          </a:p>
        </p:txBody>
      </p:sp>
      <p:sp>
        <p:nvSpPr>
          <p:cNvPr id="4" name="文本占位符 3"/>
          <p:cNvSpPr>
            <a:spLocks noGrp="1"/>
          </p:cNvSpPr>
          <p:nvPr>
            <p:ph type="body" sz="half" idx="2"/>
          </p:nvPr>
        </p:nvSpPr>
        <p:spPr>
          <a:xfrm>
            <a:off x="1791891"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D6BA18A-DDC4-40ED-A58B-B62149B5E70A}" type="datetimeFigureOut">
              <a:rPr lang="zh-CN" altLang="en-US"/>
              <a:pPr>
                <a:defRPr/>
              </a:pPr>
              <a:t>2019/3/6</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fld id="{C4048BD8-CA34-467D-A4F4-6D47ABCC09FC}" type="slidenum">
              <a:rPr lang="zh-CN" altLang="en-US"/>
              <a:pPr/>
              <a:t>‹#›</a:t>
            </a:fld>
            <a:endParaRPr lang="zh-CN" altLang="en-US"/>
          </a:p>
        </p:txBody>
      </p:sp>
    </p:spTree>
    <p:extLst>
      <p:ext uri="{BB962C8B-B14F-4D97-AF65-F5344CB8AC3E}">
        <p14:creationId xmlns:p14="http://schemas.microsoft.com/office/powerpoint/2010/main" val="2974941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AC7F121-B84C-4F74-8A70-39640D0866AC}" type="datetimeFigureOut">
              <a:rPr lang="zh-CN" altLang="en-US"/>
              <a:pPr>
                <a:defRPr/>
              </a:pPr>
              <a:t>2019/3/6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6C410C4E-CE95-4717-A93E-3C26E69AC456}" type="slidenum">
              <a:rPr lang="zh-CN" altLang="en-US"/>
              <a:pPr/>
              <a:t>‹#›</a:t>
            </a:fld>
            <a:endParaRPr lang="zh-CN" altLang="en-US"/>
          </a:p>
        </p:txBody>
      </p:sp>
    </p:spTree>
    <p:extLst>
      <p:ext uri="{BB962C8B-B14F-4D97-AF65-F5344CB8AC3E}">
        <p14:creationId xmlns:p14="http://schemas.microsoft.com/office/powerpoint/2010/main" val="1548694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AEC8EF29-0151-47B7-B4FE-CFA793C2030C}" type="datetimeFigureOut">
              <a:rPr lang="zh-CN" altLang="en-US"/>
              <a:pPr>
                <a:defRPr/>
              </a:pPr>
              <a:t>2019/3/6</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fld id="{7D4926A7-5D6D-4E1C-92F9-26156787A4AE}" type="slidenum">
              <a:rPr lang="zh-CN" altLang="en-US"/>
              <a:pPr/>
              <a:t>‹#›</a:t>
            </a:fld>
            <a:endParaRPr lang="zh-CN" altLang="en-US"/>
          </a:p>
        </p:txBody>
      </p:sp>
    </p:spTree>
    <p:extLst>
      <p:ext uri="{BB962C8B-B14F-4D97-AF65-F5344CB8AC3E}">
        <p14:creationId xmlns:p14="http://schemas.microsoft.com/office/powerpoint/2010/main" val="408942030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907962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424185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53012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347659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577117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82336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165596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613055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807984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985416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41165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30353881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5383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495675" y="1661054"/>
            <a:ext cx="2152650" cy="4110568"/>
          </a:xfrm>
          <a:custGeom>
            <a:avLst/>
            <a:gdLst>
              <a:gd name="connsiteX0" fmla="*/ 0 w 2870200"/>
              <a:gd name="connsiteY0" fmla="*/ 0 h 4110568"/>
              <a:gd name="connsiteX1" fmla="*/ 2870200 w 2870200"/>
              <a:gd name="connsiteY1" fmla="*/ 0 h 4110568"/>
              <a:gd name="connsiteX2" fmla="*/ 2870200 w 2870200"/>
              <a:gd name="connsiteY2" fmla="*/ 4110568 h 4110568"/>
              <a:gd name="connsiteX3" fmla="*/ 0 w 2870200"/>
              <a:gd name="connsiteY3" fmla="*/ 4110568 h 4110568"/>
            </a:gdLst>
            <a:ahLst/>
            <a:cxnLst>
              <a:cxn ang="0">
                <a:pos x="connsiteX0" y="connsiteY0"/>
              </a:cxn>
              <a:cxn ang="0">
                <a:pos x="connsiteX1" y="connsiteY1"/>
              </a:cxn>
              <a:cxn ang="0">
                <a:pos x="connsiteX2" y="connsiteY2"/>
              </a:cxn>
              <a:cxn ang="0">
                <a:pos x="connsiteX3" y="connsiteY3"/>
              </a:cxn>
            </a:cxnLst>
            <a:rect l="l" t="t" r="r" b="b"/>
            <a:pathLst>
              <a:path w="2870200" h="4110568">
                <a:moveTo>
                  <a:pt x="0" y="0"/>
                </a:moveTo>
                <a:lnTo>
                  <a:pt x="2870200" y="0"/>
                </a:lnTo>
                <a:lnTo>
                  <a:pt x="2870200" y="4110568"/>
                </a:lnTo>
                <a:lnTo>
                  <a:pt x="0" y="411056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684900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007159" y="4356319"/>
            <a:ext cx="4344609" cy="1353937"/>
          </a:xfrm>
          <a:custGeom>
            <a:avLst/>
            <a:gdLst>
              <a:gd name="connsiteX0" fmla="*/ 776130 w 5792812"/>
              <a:gd name="connsiteY0" fmla="*/ 0 h 1353937"/>
              <a:gd name="connsiteX1" fmla="*/ 2886751 w 5792812"/>
              <a:gd name="connsiteY1" fmla="*/ 0 h 1353937"/>
              <a:gd name="connsiteX2" fmla="*/ 2906061 w 5792812"/>
              <a:gd name="connsiteY2" fmla="*/ 0 h 1353937"/>
              <a:gd name="connsiteX3" fmla="*/ 5016683 w 5792812"/>
              <a:gd name="connsiteY3" fmla="*/ 0 h 1353937"/>
              <a:gd name="connsiteX4" fmla="*/ 5792812 w 5792812"/>
              <a:gd name="connsiteY4" fmla="*/ 1353937 h 1353937"/>
              <a:gd name="connsiteX5" fmla="*/ 2906061 w 5792812"/>
              <a:gd name="connsiteY5" fmla="*/ 1353937 h 1353937"/>
              <a:gd name="connsiteX6" fmla="*/ 2886751 w 5792812"/>
              <a:gd name="connsiteY6" fmla="*/ 1353937 h 1353937"/>
              <a:gd name="connsiteX7" fmla="*/ 0 w 5792812"/>
              <a:gd name="connsiteY7" fmla="*/ 1353937 h 13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2812" h="1353937">
                <a:moveTo>
                  <a:pt x="776130" y="0"/>
                </a:moveTo>
                <a:lnTo>
                  <a:pt x="2886751" y="0"/>
                </a:lnTo>
                <a:lnTo>
                  <a:pt x="2906061" y="0"/>
                </a:lnTo>
                <a:lnTo>
                  <a:pt x="5016683" y="0"/>
                </a:lnTo>
                <a:cubicBezTo>
                  <a:pt x="5016683" y="0"/>
                  <a:pt x="5792812" y="1353937"/>
                  <a:pt x="5792812" y="1353937"/>
                </a:cubicBezTo>
                <a:lnTo>
                  <a:pt x="2906061" y="1353937"/>
                </a:lnTo>
                <a:lnTo>
                  <a:pt x="2886751" y="1353937"/>
                </a:lnTo>
                <a:lnTo>
                  <a:pt x="0" y="1353937"/>
                </a:lnTo>
                <a:close/>
              </a:path>
            </a:pathLst>
          </a:custGeom>
          <a:solidFill>
            <a:schemeClr val="bg1"/>
          </a:solidFill>
          <a:ln w="6350" cap="flat">
            <a:solidFill>
              <a:srgbClr val="A6AAA9"/>
            </a:solidFill>
            <a:prstDash val="solid"/>
            <a:round/>
          </a:ln>
          <a:effectLst/>
        </p:spPr>
        <p:txBody>
          <a:bodyPr anchor="ctr"/>
          <a:lstStyle>
            <a:lvl1pPr>
              <a:defRPr lang="zh-CN" altLang="en-US" sz="1350"/>
            </a:lvl1pPr>
          </a:lstStyle>
          <a:p>
            <a:pPr marL="0" lvl="0" algn="ctr"/>
            <a:endParaRPr lang="zh-CN" altLang="en-US"/>
          </a:p>
        </p:txBody>
      </p:sp>
    </p:spTree>
    <p:extLst>
      <p:ext uri="{BB962C8B-B14F-4D97-AF65-F5344CB8AC3E}">
        <p14:creationId xmlns:p14="http://schemas.microsoft.com/office/powerpoint/2010/main" val="1001824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7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941019" y="2343015"/>
            <a:ext cx="1261962" cy="1682616"/>
          </a:xfrm>
          <a:custGeom>
            <a:avLst/>
            <a:gdLst>
              <a:gd name="connsiteX0" fmla="*/ 841308 w 1682616"/>
              <a:gd name="connsiteY0" fmla="*/ 0 h 1682616"/>
              <a:gd name="connsiteX1" fmla="*/ 1682616 w 1682616"/>
              <a:gd name="connsiteY1" fmla="*/ 841308 h 1682616"/>
              <a:gd name="connsiteX2" fmla="*/ 841308 w 1682616"/>
              <a:gd name="connsiteY2" fmla="*/ 1682616 h 1682616"/>
              <a:gd name="connsiteX3" fmla="*/ 0 w 1682616"/>
              <a:gd name="connsiteY3" fmla="*/ 841308 h 1682616"/>
              <a:gd name="connsiteX4" fmla="*/ 841308 w 1682616"/>
              <a:gd name="connsiteY4" fmla="*/ 0 h 168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616" h="1682616">
                <a:moveTo>
                  <a:pt x="841308" y="0"/>
                </a:moveTo>
                <a:cubicBezTo>
                  <a:pt x="1305950" y="0"/>
                  <a:pt x="1682616" y="376666"/>
                  <a:pt x="1682616" y="841308"/>
                </a:cubicBezTo>
                <a:cubicBezTo>
                  <a:pt x="1682616" y="1305950"/>
                  <a:pt x="1305950" y="1682616"/>
                  <a:pt x="841308" y="1682616"/>
                </a:cubicBezTo>
                <a:cubicBezTo>
                  <a:pt x="376666" y="1682616"/>
                  <a:pt x="0" y="1305950"/>
                  <a:pt x="0" y="841308"/>
                </a:cubicBezTo>
                <a:cubicBezTo>
                  <a:pt x="0" y="376666"/>
                  <a:pt x="376666" y="0"/>
                  <a:pt x="841308"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804626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78_自定义版式">
    <p:spTree>
      <p:nvGrpSpPr>
        <p:cNvPr id="1" name=""/>
        <p:cNvGrpSpPr/>
        <p:nvPr/>
      </p:nvGrpSpPr>
      <p:grpSpPr>
        <a:xfrm>
          <a:off x="0" y="0"/>
          <a:ext cx="0" cy="0"/>
          <a:chOff x="0" y="0"/>
          <a:chExt cx="0" cy="0"/>
        </a:xfrm>
      </p:grpSpPr>
      <p:sp>
        <p:nvSpPr>
          <p:cNvPr id="19" name="图片占位符 18"/>
          <p:cNvSpPr>
            <a:spLocks noGrp="1"/>
          </p:cNvSpPr>
          <p:nvPr>
            <p:ph type="pic" sz="quarter" idx="14"/>
          </p:nvPr>
        </p:nvSpPr>
        <p:spPr>
          <a:xfrm>
            <a:off x="-1022" y="3"/>
            <a:ext cx="9152256" cy="4107302"/>
          </a:xfrm>
          <a:custGeom>
            <a:avLst/>
            <a:gdLst>
              <a:gd name="connsiteX0" fmla="*/ 0 w 12203008"/>
              <a:gd name="connsiteY0" fmla="*/ 0 h 4107302"/>
              <a:gd name="connsiteX1" fmla="*/ 12203008 w 12203008"/>
              <a:gd name="connsiteY1" fmla="*/ 0 h 4107302"/>
              <a:gd name="connsiteX2" fmla="*/ 12203008 w 12203008"/>
              <a:gd name="connsiteY2" fmla="*/ 4107302 h 4107302"/>
              <a:gd name="connsiteX3" fmla="*/ 0 w 12203008"/>
              <a:gd name="connsiteY3" fmla="*/ 4107302 h 4107302"/>
            </a:gdLst>
            <a:ahLst/>
            <a:cxnLst>
              <a:cxn ang="0">
                <a:pos x="connsiteX0" y="connsiteY0"/>
              </a:cxn>
              <a:cxn ang="0">
                <a:pos x="connsiteX1" y="connsiteY1"/>
              </a:cxn>
              <a:cxn ang="0">
                <a:pos x="connsiteX2" y="connsiteY2"/>
              </a:cxn>
              <a:cxn ang="0">
                <a:pos x="connsiteX3" y="connsiteY3"/>
              </a:cxn>
            </a:cxnLst>
            <a:rect l="l" t="t" r="r" b="b"/>
            <a:pathLst>
              <a:path w="12203008" h="4107302">
                <a:moveTo>
                  <a:pt x="0" y="0"/>
                </a:moveTo>
                <a:lnTo>
                  <a:pt x="12203008" y="0"/>
                </a:lnTo>
                <a:lnTo>
                  <a:pt x="12203008" y="4107302"/>
                </a:lnTo>
                <a:lnTo>
                  <a:pt x="0" y="410730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267814"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2488890"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09966"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931043" y="2301278"/>
            <a:ext cx="19431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8549764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7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0"/>
            <a:ext cx="4236244" cy="6858000"/>
          </a:xfrm>
          <a:custGeom>
            <a:avLst/>
            <a:gdLst>
              <a:gd name="connsiteX0" fmla="*/ 0 w 5648325"/>
              <a:gd name="connsiteY0" fmla="*/ 0 h 6858000"/>
              <a:gd name="connsiteX1" fmla="*/ 5648325 w 5648325"/>
              <a:gd name="connsiteY1" fmla="*/ 0 h 6858000"/>
              <a:gd name="connsiteX2" fmla="*/ 5648325 w 5648325"/>
              <a:gd name="connsiteY2" fmla="*/ 6858000 h 6858000"/>
              <a:gd name="connsiteX3" fmla="*/ 0 w 56483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48325" h="6858000">
                <a:moveTo>
                  <a:pt x="0" y="0"/>
                </a:moveTo>
                <a:lnTo>
                  <a:pt x="5648325" y="0"/>
                </a:lnTo>
                <a:lnTo>
                  <a:pt x="5648325"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9970609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8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1352550"/>
            <a:ext cx="5272088" cy="4686300"/>
          </a:xfrm>
          <a:custGeom>
            <a:avLst/>
            <a:gdLst>
              <a:gd name="connsiteX0" fmla="*/ 0 w 7029450"/>
              <a:gd name="connsiteY0" fmla="*/ 0 h 4686300"/>
              <a:gd name="connsiteX1" fmla="*/ 7029450 w 7029450"/>
              <a:gd name="connsiteY1" fmla="*/ 0 h 4686300"/>
              <a:gd name="connsiteX2" fmla="*/ 7029450 w 7029450"/>
              <a:gd name="connsiteY2" fmla="*/ 4686300 h 4686300"/>
              <a:gd name="connsiteX3" fmla="*/ 0 w 702945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7029450" h="4686300">
                <a:moveTo>
                  <a:pt x="0" y="0"/>
                </a:moveTo>
                <a:lnTo>
                  <a:pt x="7029450" y="0"/>
                </a:lnTo>
                <a:lnTo>
                  <a:pt x="7029450" y="4686300"/>
                </a:lnTo>
                <a:lnTo>
                  <a:pt x="0" y="46863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16332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8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965760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12060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2549"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2580832"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589114"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96348" y="1613951"/>
            <a:ext cx="1975104" cy="1856232"/>
          </a:xfrm>
          <a:custGeom>
            <a:avLst/>
            <a:gdLst>
              <a:gd name="connsiteX0" fmla="*/ 0 w 2633472"/>
              <a:gd name="connsiteY0" fmla="*/ 0 h 1856232"/>
              <a:gd name="connsiteX1" fmla="*/ 2633472 w 2633472"/>
              <a:gd name="connsiteY1" fmla="*/ 0 h 1856232"/>
              <a:gd name="connsiteX2" fmla="*/ 2633472 w 2633472"/>
              <a:gd name="connsiteY2" fmla="*/ 1856232 h 1856232"/>
              <a:gd name="connsiteX3" fmla="*/ 0 w 2633472"/>
              <a:gd name="connsiteY3" fmla="*/ 1856232 h 1856232"/>
            </a:gdLst>
            <a:ahLst/>
            <a:cxnLst>
              <a:cxn ang="0">
                <a:pos x="connsiteX0" y="connsiteY0"/>
              </a:cxn>
              <a:cxn ang="0">
                <a:pos x="connsiteX1" y="connsiteY1"/>
              </a:cxn>
              <a:cxn ang="0">
                <a:pos x="connsiteX2" y="connsiteY2"/>
              </a:cxn>
              <a:cxn ang="0">
                <a:pos x="connsiteX3" y="connsiteY3"/>
              </a:cxn>
            </a:cxnLst>
            <a:rect l="l" t="t" r="r" b="b"/>
            <a:pathLst>
              <a:path w="2633472" h="1856232">
                <a:moveTo>
                  <a:pt x="0" y="0"/>
                </a:moveTo>
                <a:lnTo>
                  <a:pt x="2633472" y="0"/>
                </a:lnTo>
                <a:lnTo>
                  <a:pt x="2633472" y="1856232"/>
                </a:lnTo>
                <a:lnTo>
                  <a:pt x="0" y="185623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8887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9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9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9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9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0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0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0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1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1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1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1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1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1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2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2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2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2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3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3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3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3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3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4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4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4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4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4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4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5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5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5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5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5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5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6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6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6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6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7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7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7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7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7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8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8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8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8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8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8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8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9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9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9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9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9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9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9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0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0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0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0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0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0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1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1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1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1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1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2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2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2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2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3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3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3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3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3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3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3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3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4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4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4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3760955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287432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639875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455686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4079486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12002486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162882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12478390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1575847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2934892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39077916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5742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09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812530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extLst>
      <p:ext uri="{BB962C8B-B14F-4D97-AF65-F5344CB8AC3E}">
        <p14:creationId xmlns:p14="http://schemas.microsoft.com/office/powerpoint/2010/main" val="6001307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Tree>
    <p:extLst>
      <p:ext uri="{BB962C8B-B14F-4D97-AF65-F5344CB8AC3E}">
        <p14:creationId xmlns:p14="http://schemas.microsoft.com/office/powerpoint/2010/main" val="35655678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Tree>
    <p:extLst>
      <p:ext uri="{BB962C8B-B14F-4D97-AF65-F5344CB8AC3E}">
        <p14:creationId xmlns:p14="http://schemas.microsoft.com/office/powerpoint/2010/main" val="122404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1056699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extLst>
      <p:ext uri="{BB962C8B-B14F-4D97-AF65-F5344CB8AC3E}">
        <p14:creationId xmlns:p14="http://schemas.microsoft.com/office/powerpoint/2010/main" val="1346182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extLst>
      <p:ext uri="{BB962C8B-B14F-4D97-AF65-F5344CB8AC3E}">
        <p14:creationId xmlns:p14="http://schemas.microsoft.com/office/powerpoint/2010/main" val="945682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extLst>
      <p:ext uri="{BB962C8B-B14F-4D97-AF65-F5344CB8AC3E}">
        <p14:creationId xmlns:p14="http://schemas.microsoft.com/office/powerpoint/2010/main" val="13214756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extLst>
      <p:ext uri="{BB962C8B-B14F-4D97-AF65-F5344CB8AC3E}">
        <p14:creationId xmlns:p14="http://schemas.microsoft.com/office/powerpoint/2010/main" val="11643522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extLst>
      <p:ext uri="{BB962C8B-B14F-4D97-AF65-F5344CB8AC3E}">
        <p14:creationId xmlns:p14="http://schemas.microsoft.com/office/powerpoint/2010/main" val="35550814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lstStyle/>
          <a:p>
            <a:endParaRPr lang="zh-TW" sz="4400" b="0" strike="noStrike" spc="-1">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zh-TW" sz="2800" b="0" strike="noStrike" spc="-1">
              <a:solidFill>
                <a:srgbClr val="000000"/>
              </a:solidFill>
              <a:latin typeface="Calibri"/>
            </a:endParaRPr>
          </a:p>
        </p:txBody>
      </p:sp>
    </p:spTree>
    <p:extLst>
      <p:ext uri="{BB962C8B-B14F-4D97-AF65-F5344CB8AC3E}">
        <p14:creationId xmlns:p14="http://schemas.microsoft.com/office/powerpoint/2010/main" val="37357001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755161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988278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9437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theme" Target="../theme/theme10.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theme" Target="../theme/theme11.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2.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theme" Target="../theme/theme13.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theme" Target="../theme/theme9.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anchor="b"/>
          <a:lstStyle/>
          <a:p>
            <a:pPr algn="ctr">
              <a:lnSpc>
                <a:spcPct val="90000"/>
              </a:lnSpc>
            </a:pPr>
            <a:r>
              <a:rPr lang="zh-TW" sz="6000" b="0" strike="noStrike" spc="-1">
                <a:solidFill>
                  <a:srgbClr val="000000"/>
                </a:solidFill>
                <a:latin typeface="Calibri Light"/>
              </a:rPr>
              <a:t>按一下以編輯母片標題樣式</a:t>
            </a:r>
            <a:endParaRPr lang="zh-TW" sz="6000" b="0" strike="noStrike" spc="-1">
              <a:solidFill>
                <a:srgbClr val="000000"/>
              </a:solidFill>
              <a:latin typeface="Calibri"/>
            </a:endParaRPr>
          </a:p>
        </p:txBody>
      </p:sp>
      <p:sp>
        <p:nvSpPr>
          <p:cNvPr id="6" name="PlaceHolder 2"/>
          <p:cNvSpPr>
            <a:spLocks noGrp="1"/>
          </p:cNvSpPr>
          <p:nvPr>
            <p:ph type="dt"/>
          </p:nvPr>
        </p:nvSpPr>
        <p:spPr>
          <a:xfrm>
            <a:off x="628560" y="6356520"/>
            <a:ext cx="2057040" cy="364680"/>
          </a:xfrm>
          <a:prstGeom prst="rect">
            <a:avLst/>
          </a:prstGeom>
        </p:spPr>
        <p:txBody>
          <a:bodyPr anchor="ctr"/>
          <a:lstStyle/>
          <a:p>
            <a:pPr>
              <a:lnSpc>
                <a:spcPct val="100000"/>
              </a:lnSpc>
            </a:pPr>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AE94DEA3-53B5-4F38-A3C5-B02F5C2F2AF8}" type="slidenum">
              <a:rPr lang="en-US" sz="1200" b="0" strike="noStrike" spc="-1">
                <a:solidFill>
                  <a:srgbClr val="898989"/>
                </a:solidFill>
                <a:latin typeface="Calibri"/>
                <a:ea typeface="新細明體"/>
              </a:rPr>
              <a:t>‹#›</a:t>
            </a:fld>
            <a:endParaRPr lang="en-US"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zh-TW" sz="2800" b="0" strike="noStrike" spc="-1">
                <a:solidFill>
                  <a:srgbClr val="000000"/>
                </a:solidFill>
                <a:latin typeface="Calibri"/>
              </a:rPr>
              <a:t>請按這裡編輯大綱文字格式</a:t>
            </a:r>
          </a:p>
          <a:p>
            <a:pPr marL="864000" lvl="1" indent="-324000">
              <a:spcBef>
                <a:spcPts val="1134"/>
              </a:spcBef>
              <a:buClr>
                <a:srgbClr val="000000"/>
              </a:buClr>
              <a:buSzPct val="75000"/>
              <a:buFont typeface="Symbol" charset="2"/>
              <a:buChar char=""/>
            </a:pPr>
            <a:r>
              <a:rPr lang="zh-TW" sz="2000" b="0" strike="noStrike" spc="-1">
                <a:solidFill>
                  <a:srgbClr val="000000"/>
                </a:solidFill>
                <a:latin typeface="Calibri"/>
              </a:rPr>
              <a:t>第二個大綱層次</a:t>
            </a:r>
          </a:p>
          <a:p>
            <a:pPr marL="1296000" lvl="2" indent="-288000">
              <a:spcBef>
                <a:spcPts val="850"/>
              </a:spcBef>
              <a:buClr>
                <a:srgbClr val="000000"/>
              </a:buClr>
              <a:buSzPct val="45000"/>
              <a:buFont typeface="Wingdings" charset="2"/>
              <a:buChar char=""/>
            </a:pPr>
            <a:r>
              <a:rPr lang="zh-TW" sz="1800" b="0" strike="noStrike" spc="-1">
                <a:solidFill>
                  <a:srgbClr val="000000"/>
                </a:solidFill>
                <a:latin typeface="Calibri"/>
              </a:rPr>
              <a:t>第三個大綱層次</a:t>
            </a:r>
          </a:p>
          <a:p>
            <a:pPr marL="1728000" lvl="3" indent="-216000">
              <a:spcBef>
                <a:spcPts val="567"/>
              </a:spcBef>
              <a:buClr>
                <a:srgbClr val="000000"/>
              </a:buClr>
              <a:buSzPct val="75000"/>
              <a:buFont typeface="Symbol" charset="2"/>
              <a:buChar char=""/>
            </a:pPr>
            <a:r>
              <a:rPr lang="zh-TW" sz="1800" b="0" strike="noStrike" spc="-1">
                <a:solidFill>
                  <a:srgbClr val="000000"/>
                </a:solidFill>
                <a:latin typeface="Calibri"/>
              </a:rPr>
              <a:t>第四個大綱層次</a:t>
            </a: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Calibri"/>
              </a:rPr>
              <a:t>第五個大綱層次</a:t>
            </a: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Calibri"/>
              </a:rPr>
              <a:t>第六個大綱層次</a:t>
            </a: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Calibri"/>
              </a:rPr>
              <a:t>第七個大綱層次</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1244555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4499903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628650" y="6356351"/>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900" smtClean="0">
                <a:solidFill>
                  <a:srgbClr val="898989"/>
                </a:solidFill>
              </a:defRPr>
            </a:lvl1pPr>
          </a:lstStyle>
          <a:p>
            <a:pPr fontAlgn="base">
              <a:spcBef>
                <a:spcPct val="0"/>
              </a:spcBef>
              <a:spcAft>
                <a:spcPct val="0"/>
              </a:spcAft>
              <a:buFont typeface="Arial" panose="020B0604020202020204" pitchFamily="34" charset="0"/>
              <a:buNone/>
              <a:defRPr/>
            </a:pPr>
            <a:fld id="{23FC96B2-36F3-412A-870C-F0D2001DB88D}" type="datetimeFigureOut">
              <a:rPr lang="zh-CN" altLang="en-US"/>
              <a:pPr fontAlgn="base">
                <a:spcBef>
                  <a:spcPct val="0"/>
                </a:spcBef>
                <a:spcAft>
                  <a:spcPct val="0"/>
                </a:spcAft>
                <a:buFont typeface="Arial" panose="020B0604020202020204" pitchFamily="34" charset="0"/>
                <a:buNone/>
                <a:defRPr/>
              </a:pPr>
              <a:t>2019/3/6</a:t>
            </a:fld>
            <a:endParaRPr lang="zh-CN" altLang="en-US"/>
          </a:p>
        </p:txBody>
      </p:sp>
      <p:sp>
        <p:nvSpPr>
          <p:cNvPr id="1029" name="页脚占位符 4"/>
          <p:cNvSpPr>
            <a:spLocks noGrp="1" noChangeArrowheads="1"/>
          </p:cNvSpPr>
          <p:nvPr>
            <p:ph type="ftr" sz="quarter" idx="3"/>
          </p:nvPr>
        </p:nvSpPr>
        <p:spPr bwMode="auto">
          <a:xfrm>
            <a:off x="3028950" y="6356351"/>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900" smtClean="0">
                <a:solidFill>
                  <a:srgbClr val="898989"/>
                </a:solidFill>
              </a:defRPr>
            </a:lvl1pPr>
          </a:lstStyle>
          <a:p>
            <a:pPr fontAlgn="base">
              <a:spcBef>
                <a:spcPct val="0"/>
              </a:spcBef>
              <a:spcAft>
                <a:spcPct val="0"/>
              </a:spcAft>
              <a:buFont typeface="Arial" panose="020B0604020202020204" pitchFamily="34" charset="0"/>
              <a:buNone/>
              <a:defRPr/>
            </a:pPr>
            <a:endParaRPr lang="zh-CN" altLang="en-US"/>
          </a:p>
        </p:txBody>
      </p:sp>
      <p:sp>
        <p:nvSpPr>
          <p:cNvPr id="1030" name="灯片编号占位符 5"/>
          <p:cNvSpPr>
            <a:spLocks noGrp="1" noChangeArrowheads="1"/>
          </p:cNvSpPr>
          <p:nvPr>
            <p:ph type="sldNum" sz="quarter" idx="4"/>
          </p:nvPr>
        </p:nvSpPr>
        <p:spPr bwMode="auto">
          <a:xfrm>
            <a:off x="6457950" y="6356351"/>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buFont typeface="Arial" panose="020B0604020202020204" pitchFamily="34" charset="0"/>
              <a:buNone/>
            </a:pPr>
            <a:fld id="{CE7C2A85-C14B-4E71-8756-B0201566C7B7}" type="slidenum">
              <a:rPr lang="zh-CN" altLang="en-US"/>
              <a:pPr fontAlgn="base">
                <a:spcBef>
                  <a:spcPct val="0"/>
                </a:spcBef>
                <a:spcAft>
                  <a:spcPct val="0"/>
                </a:spcAft>
                <a:buFont typeface="Arial" panose="020B0604020202020204" pitchFamily="34" charset="0"/>
                <a:buNone/>
              </a:pPr>
              <a:t>‹#›</a:t>
            </a:fld>
            <a:endParaRPr lang="zh-CN" altLang="en-US"/>
          </a:p>
        </p:txBody>
      </p:sp>
    </p:spTree>
    <p:extLst>
      <p:ext uri="{BB962C8B-B14F-4D97-AF65-F5344CB8AC3E}">
        <p14:creationId xmlns:p14="http://schemas.microsoft.com/office/powerpoint/2010/main" val="219715697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5pPr>
      <a:lvl6pPr marL="342900" algn="l" rtl="0" fontAlgn="base">
        <a:lnSpc>
          <a:spcPct val="90000"/>
        </a:lnSpc>
        <a:spcBef>
          <a:spcPct val="0"/>
        </a:spcBef>
        <a:spcAft>
          <a:spcPct val="0"/>
        </a:spcAft>
        <a:defRPr sz="3300">
          <a:solidFill>
            <a:schemeClr val="tx1"/>
          </a:solidFill>
          <a:latin typeface="Calibri Light" pitchFamily="34" charset="0"/>
          <a:ea typeface="宋体" pitchFamily="2" charset="-122"/>
        </a:defRPr>
      </a:lvl6pPr>
      <a:lvl7pPr marL="685800" algn="l" rtl="0" fontAlgn="base">
        <a:lnSpc>
          <a:spcPct val="90000"/>
        </a:lnSpc>
        <a:spcBef>
          <a:spcPct val="0"/>
        </a:spcBef>
        <a:spcAft>
          <a:spcPct val="0"/>
        </a:spcAft>
        <a:defRPr sz="3300">
          <a:solidFill>
            <a:schemeClr val="tx1"/>
          </a:solidFill>
          <a:latin typeface="Calibri Light" pitchFamily="34" charset="0"/>
          <a:ea typeface="宋体" pitchFamily="2" charset="-122"/>
        </a:defRPr>
      </a:lvl7pPr>
      <a:lvl8pPr marL="1028700" algn="l" rtl="0" fontAlgn="base">
        <a:lnSpc>
          <a:spcPct val="90000"/>
        </a:lnSpc>
        <a:spcBef>
          <a:spcPct val="0"/>
        </a:spcBef>
        <a:spcAft>
          <a:spcPct val="0"/>
        </a:spcAft>
        <a:defRPr sz="3300">
          <a:solidFill>
            <a:schemeClr val="tx1"/>
          </a:solidFill>
          <a:latin typeface="Calibri Light" pitchFamily="34" charset="0"/>
          <a:ea typeface="宋体" pitchFamily="2" charset="-122"/>
        </a:defRPr>
      </a:lvl8pPr>
      <a:lvl9pPr marL="1371600" algn="l" rtl="0" fontAlgn="base">
        <a:lnSpc>
          <a:spcPct val="90000"/>
        </a:lnSpc>
        <a:spcBef>
          <a:spcPct val="0"/>
        </a:spcBef>
        <a:spcAft>
          <a:spcPct val="0"/>
        </a:spcAft>
        <a:defRPr sz="3300">
          <a:solidFill>
            <a:schemeClr val="tx1"/>
          </a:solidFill>
          <a:latin typeface="Calibri Light" pitchFamily="34" charset="0"/>
          <a:ea typeface="宋体"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5950" indent="-171450" algn="l" rtl="0" fontAlgn="base">
        <a:lnSpc>
          <a:spcPct val="90000"/>
        </a:lnSpc>
        <a:spcBef>
          <a:spcPts val="375"/>
        </a:spcBef>
        <a:spcAft>
          <a:spcPct val="0"/>
        </a:spcAft>
        <a:buFont typeface="Arial" pitchFamily="34" charset="0"/>
        <a:buChar char="•"/>
        <a:defRPr>
          <a:solidFill>
            <a:schemeClr val="tx1"/>
          </a:solidFill>
          <a:latin typeface="+mn-lt"/>
          <a:ea typeface="+mn-ea"/>
        </a:defRPr>
      </a:lvl6pPr>
      <a:lvl7pPr marL="2228850" indent="-171450" algn="l" rtl="0" fontAlgn="base">
        <a:lnSpc>
          <a:spcPct val="90000"/>
        </a:lnSpc>
        <a:spcBef>
          <a:spcPts val="375"/>
        </a:spcBef>
        <a:spcAft>
          <a:spcPct val="0"/>
        </a:spcAft>
        <a:buFont typeface="Arial" pitchFamily="34" charset="0"/>
        <a:buChar char="•"/>
        <a:defRPr>
          <a:solidFill>
            <a:schemeClr val="tx1"/>
          </a:solidFill>
          <a:latin typeface="+mn-lt"/>
          <a:ea typeface="+mn-ea"/>
        </a:defRPr>
      </a:lvl7pPr>
      <a:lvl8pPr marL="2571750" indent="-171450" algn="l" rtl="0" fontAlgn="base">
        <a:lnSpc>
          <a:spcPct val="90000"/>
        </a:lnSpc>
        <a:spcBef>
          <a:spcPts val="375"/>
        </a:spcBef>
        <a:spcAft>
          <a:spcPct val="0"/>
        </a:spcAft>
        <a:buFont typeface="Arial" pitchFamily="34" charset="0"/>
        <a:buChar char="•"/>
        <a:defRPr>
          <a:solidFill>
            <a:schemeClr val="tx1"/>
          </a:solidFill>
          <a:latin typeface="+mn-lt"/>
          <a:ea typeface="+mn-ea"/>
        </a:defRPr>
      </a:lvl8pPr>
      <a:lvl9pPr marL="2914650" indent="-171450" algn="l" rtl="0" fontAlgn="base">
        <a:lnSpc>
          <a:spcPct val="90000"/>
        </a:lnSpc>
        <a:spcBef>
          <a:spcPts val="375"/>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3134163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zh-TW" sz="4400" b="0" strike="noStrike" spc="-1">
                <a:solidFill>
                  <a:srgbClr val="000000"/>
                </a:solidFill>
                <a:latin typeface="Calibri Light"/>
              </a:rPr>
              <a:t>按一下以編輯母片標題樣式</a:t>
            </a:r>
            <a:endParaRPr lang="zh-TW" sz="4400" b="0" strike="noStrike" spc="-1">
              <a:solidFill>
                <a:srgbClr val="000000"/>
              </a:solidFill>
              <a:latin typeface="Calibri"/>
            </a:endParaRPr>
          </a:p>
        </p:txBody>
      </p:sp>
      <p:sp>
        <p:nvSpPr>
          <p:cNvPr id="42" name="PlaceHolder 2"/>
          <p:cNvSpPr>
            <a:spLocks noGrp="1"/>
          </p:cNvSpPr>
          <p:nvPr>
            <p:ph type="body"/>
          </p:nvPr>
        </p:nvSpPr>
        <p:spPr>
          <a:xfrm>
            <a:off x="628560" y="1825560"/>
            <a:ext cx="7886520" cy="4350960"/>
          </a:xfrm>
          <a:prstGeom prst="rect">
            <a:avLst/>
          </a:prstGeom>
        </p:spPr>
        <p:txBody>
          <a:bodyPr/>
          <a:lstStyle/>
          <a:p>
            <a:pPr marL="228600" indent="-228240">
              <a:lnSpc>
                <a:spcPct val="90000"/>
              </a:lnSpc>
              <a:spcBef>
                <a:spcPts val="1001"/>
              </a:spcBef>
              <a:buClr>
                <a:srgbClr val="000000"/>
              </a:buClr>
              <a:buFont typeface="Arial"/>
              <a:buChar char="•"/>
            </a:pPr>
            <a:r>
              <a:rPr lang="zh-TW" sz="2800" b="0" strike="noStrike" spc="-1">
                <a:solidFill>
                  <a:srgbClr val="000000"/>
                </a:solidFill>
                <a:latin typeface="Calibri"/>
              </a:rPr>
              <a:t>按一下以編輯母片文字樣式</a:t>
            </a:r>
          </a:p>
          <a:p>
            <a:pPr marL="685800" lvl="1" indent="-228240">
              <a:lnSpc>
                <a:spcPct val="90000"/>
              </a:lnSpc>
              <a:spcBef>
                <a:spcPts val="499"/>
              </a:spcBef>
              <a:buClr>
                <a:srgbClr val="000000"/>
              </a:buClr>
              <a:buFont typeface="Arial"/>
              <a:buChar char="•"/>
            </a:pPr>
            <a:r>
              <a:rPr lang="zh-TW" sz="2400" b="0" strike="noStrike" spc="-1">
                <a:solidFill>
                  <a:srgbClr val="000000"/>
                </a:solidFill>
                <a:latin typeface="Calibri"/>
              </a:rPr>
              <a:t>第二層</a:t>
            </a:r>
          </a:p>
          <a:p>
            <a:pPr marL="1143000" lvl="2" indent="-228240">
              <a:lnSpc>
                <a:spcPct val="90000"/>
              </a:lnSpc>
              <a:spcBef>
                <a:spcPts val="499"/>
              </a:spcBef>
              <a:buClr>
                <a:srgbClr val="000000"/>
              </a:buClr>
              <a:buFont typeface="Arial"/>
              <a:buChar char="•"/>
            </a:pPr>
            <a:r>
              <a:rPr lang="zh-TW" sz="2000" b="0" strike="noStrike" spc="-1">
                <a:solidFill>
                  <a:srgbClr val="000000"/>
                </a:solidFill>
                <a:latin typeface="Calibri"/>
              </a:rPr>
              <a:t>第三層</a:t>
            </a:r>
          </a:p>
          <a:p>
            <a:pPr marL="1600200" lvl="3" indent="-228240">
              <a:lnSpc>
                <a:spcPct val="90000"/>
              </a:lnSpc>
              <a:spcBef>
                <a:spcPts val="499"/>
              </a:spcBef>
              <a:buClr>
                <a:srgbClr val="000000"/>
              </a:buClr>
              <a:buFont typeface="Arial"/>
              <a:buChar char="•"/>
            </a:pPr>
            <a:r>
              <a:rPr lang="zh-TW" sz="1800" b="0" strike="noStrike" spc="-1">
                <a:solidFill>
                  <a:srgbClr val="000000"/>
                </a:solidFill>
                <a:latin typeface="Calibri"/>
              </a:rPr>
              <a:t>第四層</a:t>
            </a:r>
          </a:p>
          <a:p>
            <a:pPr marL="2057400" lvl="4" indent="-228240">
              <a:lnSpc>
                <a:spcPct val="90000"/>
              </a:lnSpc>
              <a:spcBef>
                <a:spcPts val="499"/>
              </a:spcBef>
              <a:buClr>
                <a:srgbClr val="000000"/>
              </a:buClr>
              <a:buFont typeface="Arial"/>
              <a:buChar char="•"/>
            </a:pPr>
            <a:r>
              <a:rPr lang="zh-TW" sz="1800" b="0" strike="noStrike" spc="-1">
                <a:solidFill>
                  <a:srgbClr val="000000"/>
                </a:solidFill>
                <a:latin typeface="Calibri"/>
              </a:rPr>
              <a:t>第五層</a:t>
            </a:r>
          </a:p>
        </p:txBody>
      </p:sp>
      <p:sp>
        <p:nvSpPr>
          <p:cNvPr id="43" name="PlaceHolder 3"/>
          <p:cNvSpPr>
            <a:spLocks noGrp="1"/>
          </p:cNvSpPr>
          <p:nvPr>
            <p:ph type="dt"/>
          </p:nvPr>
        </p:nvSpPr>
        <p:spPr>
          <a:xfrm>
            <a:off x="628560" y="6356520"/>
            <a:ext cx="2057040" cy="364680"/>
          </a:xfrm>
          <a:prstGeom prst="rect">
            <a:avLst/>
          </a:prstGeom>
        </p:spPr>
        <p:txBody>
          <a:bodyPr anchor="ctr"/>
          <a:lstStyle/>
          <a:p>
            <a:pPr>
              <a:lnSpc>
                <a:spcPct val="100000"/>
              </a:lnSpc>
            </a:pPr>
            <a:endParaRPr lang="en-US" sz="12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lstStyle/>
          <a:p>
            <a:endParaRPr lang="en-US" sz="2400" b="0" strike="noStrike" spc="-1">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lstStyle/>
          <a:p>
            <a:pPr algn="r">
              <a:lnSpc>
                <a:spcPct val="100000"/>
              </a:lnSpc>
            </a:pPr>
            <a:fld id="{F7AD5C29-4FE0-42EF-BD6C-780022173B8C}" type="slidenum">
              <a:rPr lang="en-US" sz="1200" b="0" strike="noStrike" spc="-1">
                <a:solidFill>
                  <a:srgbClr val="898989"/>
                </a:solidFill>
                <a:latin typeface="Calibri"/>
                <a:ea typeface="新細明體"/>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628560" y="6356520"/>
            <a:ext cx="2057040" cy="364680"/>
          </a:xfrm>
          <a:prstGeom prst="rect">
            <a:avLst/>
          </a:prstGeom>
        </p:spPr>
        <p:txBody>
          <a:bodyPr anchor="ctr"/>
          <a:lstStyle/>
          <a:p>
            <a:pPr>
              <a:lnSpc>
                <a:spcPct val="100000"/>
              </a:lnSpc>
            </a:pPr>
            <a:endParaRPr lang="en-US" sz="1200" b="0" strike="noStrike" spc="-1">
              <a:latin typeface="Times New Roman"/>
            </a:endParaRPr>
          </a:p>
        </p:txBody>
      </p:sp>
      <p:sp>
        <p:nvSpPr>
          <p:cNvPr id="83" name="PlaceHolder 2"/>
          <p:cNvSpPr>
            <a:spLocks noGrp="1"/>
          </p:cNvSpPr>
          <p:nvPr>
            <p:ph type="ftr"/>
          </p:nvPr>
        </p:nvSpPr>
        <p:spPr>
          <a:xfrm>
            <a:off x="3029040" y="6356520"/>
            <a:ext cx="3085920" cy="364680"/>
          </a:xfrm>
          <a:prstGeom prst="rect">
            <a:avLst/>
          </a:prstGeom>
        </p:spPr>
        <p:txBody>
          <a:bodyPr anchor="ctr"/>
          <a:lstStyle/>
          <a:p>
            <a:endParaRPr lang="en-US" sz="2400" b="0" strike="noStrike" spc="-1">
              <a:latin typeface="Times New Roman"/>
            </a:endParaRPr>
          </a:p>
        </p:txBody>
      </p:sp>
      <p:sp>
        <p:nvSpPr>
          <p:cNvPr id="84"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6FEA91B1-64B0-441E-929C-6AF6238B046F}" type="slidenum">
              <a:rPr lang="en-US" sz="1200" b="0" strike="noStrike" spc="-1">
                <a:solidFill>
                  <a:srgbClr val="898989"/>
                </a:solidFill>
                <a:latin typeface="Calibri"/>
                <a:ea typeface="新細明體"/>
              </a:rPr>
              <a:t>‹#›</a:t>
            </a:fld>
            <a:endParaRPr lang="en-US" sz="1200" b="0" strike="noStrike" spc="-1">
              <a:latin typeface="Times New Roman"/>
            </a:endParaRPr>
          </a:p>
        </p:txBody>
      </p:sp>
      <p:sp>
        <p:nvSpPr>
          <p:cNvPr id="85" name="PlaceHolder 4"/>
          <p:cNvSpPr>
            <a:spLocks noGrp="1"/>
          </p:cNvSpPr>
          <p:nvPr>
            <p:ph type="title"/>
          </p:nvPr>
        </p:nvSpPr>
        <p:spPr>
          <a:xfrm>
            <a:off x="457200" y="273600"/>
            <a:ext cx="8229240" cy="1144800"/>
          </a:xfrm>
          <a:prstGeom prst="rect">
            <a:avLst/>
          </a:prstGeom>
        </p:spPr>
        <p:txBody>
          <a:bodyPr lIns="0" tIns="0" rIns="0" bIns="0" anchor="ctr"/>
          <a:lstStyle/>
          <a:p>
            <a:r>
              <a:rPr lang="zh-TW" sz="4400" b="0" strike="noStrike" spc="-1">
                <a:solidFill>
                  <a:srgbClr val="000000"/>
                </a:solidFill>
                <a:latin typeface="Calibri"/>
              </a:rPr>
              <a:t>請按這裡編輯題名文字格式</a:t>
            </a:r>
          </a:p>
        </p:txBody>
      </p:sp>
      <p:sp>
        <p:nvSpPr>
          <p:cNvPr id="8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zh-TW" sz="2800" b="0" strike="noStrike" spc="-1">
                <a:solidFill>
                  <a:srgbClr val="000000"/>
                </a:solidFill>
                <a:latin typeface="Calibri"/>
              </a:rPr>
              <a:t>請按這裡編輯大綱文字格式</a:t>
            </a:r>
          </a:p>
          <a:p>
            <a:pPr marL="864000" lvl="1" indent="-324000">
              <a:spcBef>
                <a:spcPts val="1134"/>
              </a:spcBef>
              <a:buClr>
                <a:srgbClr val="000000"/>
              </a:buClr>
              <a:buSzPct val="75000"/>
              <a:buFont typeface="Symbol" charset="2"/>
              <a:buChar char=""/>
            </a:pPr>
            <a:r>
              <a:rPr lang="zh-TW" sz="2000" b="0" strike="noStrike" spc="-1">
                <a:solidFill>
                  <a:srgbClr val="000000"/>
                </a:solidFill>
                <a:latin typeface="Calibri"/>
              </a:rPr>
              <a:t>第二個大綱層次</a:t>
            </a:r>
          </a:p>
          <a:p>
            <a:pPr marL="1296000" lvl="2" indent="-288000">
              <a:spcBef>
                <a:spcPts val="850"/>
              </a:spcBef>
              <a:buClr>
                <a:srgbClr val="000000"/>
              </a:buClr>
              <a:buSzPct val="45000"/>
              <a:buFont typeface="Wingdings" charset="2"/>
              <a:buChar char=""/>
            </a:pPr>
            <a:r>
              <a:rPr lang="zh-TW" sz="1800" b="0" strike="noStrike" spc="-1">
                <a:solidFill>
                  <a:srgbClr val="000000"/>
                </a:solidFill>
                <a:latin typeface="Calibri"/>
              </a:rPr>
              <a:t>第三個大綱層次</a:t>
            </a:r>
          </a:p>
          <a:p>
            <a:pPr marL="1728000" lvl="3" indent="-216000">
              <a:spcBef>
                <a:spcPts val="567"/>
              </a:spcBef>
              <a:buClr>
                <a:srgbClr val="000000"/>
              </a:buClr>
              <a:buSzPct val="75000"/>
              <a:buFont typeface="Symbol" charset="2"/>
              <a:buChar char=""/>
            </a:pPr>
            <a:r>
              <a:rPr lang="zh-TW" sz="1800" b="0" strike="noStrike" spc="-1">
                <a:solidFill>
                  <a:srgbClr val="000000"/>
                </a:solidFill>
                <a:latin typeface="Calibri"/>
              </a:rPr>
              <a:t>第四個大綱層次</a:t>
            </a: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Calibri"/>
              </a:rPr>
              <a:t>第五個大綱層次</a:t>
            </a: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Calibri"/>
              </a:rPr>
              <a:t>第六個大綱層次</a:t>
            </a: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Calibri"/>
              </a:rPr>
              <a:t>第七個大綱層次</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zh-TW" sz="4400" b="0" strike="noStrike" spc="-1">
                <a:solidFill>
                  <a:srgbClr val="000000"/>
                </a:solidFill>
                <a:latin typeface="Calibri Light"/>
              </a:rPr>
              <a:t>按一下以編輯母片標題樣式</a:t>
            </a:r>
            <a:endParaRPr lang="zh-TW" sz="4400" b="0" strike="noStrike" spc="-1">
              <a:solidFill>
                <a:srgbClr val="000000"/>
              </a:solidFill>
              <a:latin typeface="Calibri"/>
            </a:endParaRPr>
          </a:p>
        </p:txBody>
      </p:sp>
      <p:sp>
        <p:nvSpPr>
          <p:cNvPr id="124" name="PlaceHolder 2"/>
          <p:cNvSpPr>
            <a:spLocks noGrp="1"/>
          </p:cNvSpPr>
          <p:nvPr>
            <p:ph type="body"/>
          </p:nvPr>
        </p:nvSpPr>
        <p:spPr>
          <a:xfrm>
            <a:off x="628560" y="1825560"/>
            <a:ext cx="7886520" cy="4350960"/>
          </a:xfrm>
          <a:prstGeom prst="rect">
            <a:avLst/>
          </a:prstGeom>
        </p:spPr>
        <p:txBody>
          <a:bodyPr/>
          <a:lstStyle/>
          <a:p>
            <a:pPr marL="228600" indent="-228240">
              <a:lnSpc>
                <a:spcPct val="90000"/>
              </a:lnSpc>
              <a:spcBef>
                <a:spcPts val="1001"/>
              </a:spcBef>
              <a:buClr>
                <a:srgbClr val="000000"/>
              </a:buClr>
              <a:buFont typeface="Arial"/>
              <a:buChar char="•"/>
            </a:pPr>
            <a:r>
              <a:rPr lang="zh-TW" sz="2800" b="0" strike="noStrike" spc="-1">
                <a:solidFill>
                  <a:srgbClr val="000000"/>
                </a:solidFill>
                <a:latin typeface="Calibri"/>
              </a:rPr>
              <a:t>按一下以編輯母片文字樣式</a:t>
            </a:r>
          </a:p>
          <a:p>
            <a:pPr marL="685800" lvl="1" indent="-228240">
              <a:lnSpc>
                <a:spcPct val="90000"/>
              </a:lnSpc>
              <a:spcBef>
                <a:spcPts val="499"/>
              </a:spcBef>
              <a:buClr>
                <a:srgbClr val="000000"/>
              </a:buClr>
              <a:buFont typeface="Arial"/>
              <a:buChar char="•"/>
            </a:pPr>
            <a:r>
              <a:rPr lang="zh-TW" sz="2400" b="0" strike="noStrike" spc="-1">
                <a:solidFill>
                  <a:srgbClr val="000000"/>
                </a:solidFill>
                <a:latin typeface="Calibri"/>
              </a:rPr>
              <a:t>第二層</a:t>
            </a:r>
          </a:p>
          <a:p>
            <a:pPr marL="1143000" lvl="2" indent="-228240">
              <a:lnSpc>
                <a:spcPct val="90000"/>
              </a:lnSpc>
              <a:spcBef>
                <a:spcPts val="499"/>
              </a:spcBef>
              <a:buClr>
                <a:srgbClr val="000000"/>
              </a:buClr>
              <a:buFont typeface="Arial"/>
              <a:buChar char="•"/>
            </a:pPr>
            <a:r>
              <a:rPr lang="zh-TW" sz="2000" b="0" strike="noStrike" spc="-1">
                <a:solidFill>
                  <a:srgbClr val="000000"/>
                </a:solidFill>
                <a:latin typeface="Calibri"/>
              </a:rPr>
              <a:t>第三層</a:t>
            </a:r>
          </a:p>
          <a:p>
            <a:pPr marL="1600200" lvl="3" indent="-228240">
              <a:lnSpc>
                <a:spcPct val="90000"/>
              </a:lnSpc>
              <a:spcBef>
                <a:spcPts val="499"/>
              </a:spcBef>
              <a:buClr>
                <a:srgbClr val="000000"/>
              </a:buClr>
              <a:buFont typeface="Arial"/>
              <a:buChar char="•"/>
            </a:pPr>
            <a:r>
              <a:rPr lang="zh-TW" sz="1800" b="0" strike="noStrike" spc="-1">
                <a:solidFill>
                  <a:srgbClr val="000000"/>
                </a:solidFill>
                <a:latin typeface="Calibri"/>
              </a:rPr>
              <a:t>第四層</a:t>
            </a:r>
          </a:p>
          <a:p>
            <a:pPr marL="2057400" lvl="4" indent="-228240">
              <a:lnSpc>
                <a:spcPct val="90000"/>
              </a:lnSpc>
              <a:spcBef>
                <a:spcPts val="499"/>
              </a:spcBef>
              <a:buClr>
                <a:srgbClr val="000000"/>
              </a:buClr>
              <a:buFont typeface="Arial"/>
              <a:buChar char="•"/>
            </a:pPr>
            <a:r>
              <a:rPr lang="zh-TW" sz="1800" b="0" strike="noStrike" spc="-1">
                <a:solidFill>
                  <a:srgbClr val="000000"/>
                </a:solidFill>
                <a:latin typeface="Calibri"/>
              </a:rPr>
              <a:t>第五層</a:t>
            </a:r>
          </a:p>
        </p:txBody>
      </p:sp>
      <p:sp>
        <p:nvSpPr>
          <p:cNvPr id="125" name="PlaceHolder 3"/>
          <p:cNvSpPr>
            <a:spLocks noGrp="1"/>
          </p:cNvSpPr>
          <p:nvPr>
            <p:ph type="dt"/>
          </p:nvPr>
        </p:nvSpPr>
        <p:spPr>
          <a:xfrm>
            <a:off x="628560" y="6356520"/>
            <a:ext cx="2057040" cy="364680"/>
          </a:xfrm>
          <a:prstGeom prst="rect">
            <a:avLst/>
          </a:prstGeom>
        </p:spPr>
        <p:txBody>
          <a:bodyPr anchor="ctr"/>
          <a:lstStyle/>
          <a:p>
            <a:pPr>
              <a:lnSpc>
                <a:spcPct val="100000"/>
              </a:lnSpc>
            </a:pPr>
            <a:endParaRPr lang="en-US" sz="1200" b="0" strike="noStrike" spc="-1">
              <a:latin typeface="Times New Roman"/>
            </a:endParaRPr>
          </a:p>
        </p:txBody>
      </p:sp>
      <p:sp>
        <p:nvSpPr>
          <p:cNvPr id="126" name="PlaceHolder 4"/>
          <p:cNvSpPr>
            <a:spLocks noGrp="1"/>
          </p:cNvSpPr>
          <p:nvPr>
            <p:ph type="ftr"/>
          </p:nvPr>
        </p:nvSpPr>
        <p:spPr>
          <a:xfrm>
            <a:off x="3029040" y="6356520"/>
            <a:ext cx="3085920" cy="364680"/>
          </a:xfrm>
          <a:prstGeom prst="rect">
            <a:avLst/>
          </a:prstGeom>
        </p:spPr>
        <p:txBody>
          <a:bodyPr anchor="ctr"/>
          <a:lstStyle/>
          <a:p>
            <a:endParaRPr lang="en-US" sz="2400" b="0" strike="noStrike" spc="-1">
              <a:latin typeface="Times New Roman"/>
            </a:endParaRPr>
          </a:p>
        </p:txBody>
      </p:sp>
      <p:sp>
        <p:nvSpPr>
          <p:cNvPr id="127" name="PlaceHolder 5"/>
          <p:cNvSpPr>
            <a:spLocks noGrp="1"/>
          </p:cNvSpPr>
          <p:nvPr>
            <p:ph type="sldNum"/>
          </p:nvPr>
        </p:nvSpPr>
        <p:spPr>
          <a:xfrm>
            <a:off x="6458040" y="6356520"/>
            <a:ext cx="2057040" cy="364680"/>
          </a:xfrm>
          <a:prstGeom prst="rect">
            <a:avLst/>
          </a:prstGeom>
        </p:spPr>
        <p:txBody>
          <a:bodyPr anchor="ctr"/>
          <a:lstStyle/>
          <a:p>
            <a:pPr algn="r">
              <a:lnSpc>
                <a:spcPct val="100000"/>
              </a:lnSpc>
            </a:pPr>
            <a:fld id="{36244F0C-E9FF-40F5-AEED-FBE69115B685}" type="slidenum">
              <a:rPr lang="en-US" sz="1200" b="0" strike="noStrike" spc="-1">
                <a:solidFill>
                  <a:srgbClr val="898989"/>
                </a:solidFill>
                <a:latin typeface="Arial"/>
                <a:ea typeface="新細明體"/>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zh-TW" sz="4400" b="0" strike="noStrike" spc="-1">
                <a:solidFill>
                  <a:srgbClr val="000000"/>
                </a:solidFill>
                <a:latin typeface="Calibri Light"/>
              </a:rPr>
              <a:t>按一下以編輯母片標題樣式</a:t>
            </a:r>
            <a:endParaRPr lang="zh-TW" sz="4400" b="0" strike="noStrike" spc="-1">
              <a:solidFill>
                <a:srgbClr val="000000"/>
              </a:solidFill>
              <a:latin typeface="Calibri"/>
            </a:endParaRPr>
          </a:p>
        </p:txBody>
      </p:sp>
      <p:sp>
        <p:nvSpPr>
          <p:cNvPr id="165" name="PlaceHolder 2"/>
          <p:cNvSpPr>
            <a:spLocks noGrp="1"/>
          </p:cNvSpPr>
          <p:nvPr>
            <p:ph type="dt"/>
          </p:nvPr>
        </p:nvSpPr>
        <p:spPr>
          <a:xfrm>
            <a:off x="628560" y="6356520"/>
            <a:ext cx="2057040" cy="364680"/>
          </a:xfrm>
          <a:prstGeom prst="rect">
            <a:avLst/>
          </a:prstGeom>
        </p:spPr>
        <p:txBody>
          <a:bodyPr anchor="ctr"/>
          <a:lstStyle/>
          <a:p>
            <a:pPr>
              <a:lnSpc>
                <a:spcPct val="100000"/>
              </a:lnSpc>
            </a:pPr>
            <a:endParaRPr lang="en-US" sz="1200" b="0" strike="noStrike" spc="-1">
              <a:latin typeface="Times New Roman"/>
            </a:endParaRPr>
          </a:p>
        </p:txBody>
      </p:sp>
      <p:sp>
        <p:nvSpPr>
          <p:cNvPr id="166" name="PlaceHolder 3"/>
          <p:cNvSpPr>
            <a:spLocks noGrp="1"/>
          </p:cNvSpPr>
          <p:nvPr>
            <p:ph type="ftr"/>
          </p:nvPr>
        </p:nvSpPr>
        <p:spPr>
          <a:xfrm>
            <a:off x="3029040" y="6356520"/>
            <a:ext cx="3085920" cy="364680"/>
          </a:xfrm>
          <a:prstGeom prst="rect">
            <a:avLst/>
          </a:prstGeom>
        </p:spPr>
        <p:txBody>
          <a:bodyPr anchor="ctr"/>
          <a:lstStyle/>
          <a:p>
            <a:endParaRPr lang="en-US" sz="2400" b="0" strike="noStrike" spc="-1">
              <a:latin typeface="Times New Roman"/>
            </a:endParaRPr>
          </a:p>
        </p:txBody>
      </p:sp>
      <p:sp>
        <p:nvSpPr>
          <p:cNvPr id="167"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86E35987-BA3B-4CE0-812E-CE12AE47CCCA}" type="slidenum">
              <a:rPr lang="en-US" sz="1200" b="0" strike="noStrike" spc="-1">
                <a:solidFill>
                  <a:srgbClr val="898989"/>
                </a:solidFill>
                <a:latin typeface="Calibri"/>
                <a:ea typeface="新細明體"/>
              </a:rPr>
              <a:t>‹#›</a:t>
            </a:fld>
            <a:endParaRPr lang="en-US" sz="1200" b="0" strike="noStrike" spc="-1">
              <a:latin typeface="Times New Roman"/>
            </a:endParaRPr>
          </a:p>
        </p:txBody>
      </p:sp>
      <p:sp>
        <p:nvSpPr>
          <p:cNvPr id="168"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zh-TW" sz="2800" b="0" strike="noStrike" spc="-1">
                <a:solidFill>
                  <a:srgbClr val="000000"/>
                </a:solidFill>
                <a:latin typeface="Calibri"/>
              </a:rPr>
              <a:t>請按這裡編輯大綱文字格式</a:t>
            </a:r>
          </a:p>
          <a:p>
            <a:pPr marL="864000" lvl="1" indent="-324000">
              <a:spcBef>
                <a:spcPts val="1134"/>
              </a:spcBef>
              <a:buClr>
                <a:srgbClr val="000000"/>
              </a:buClr>
              <a:buSzPct val="75000"/>
              <a:buFont typeface="Symbol" charset="2"/>
              <a:buChar char=""/>
            </a:pPr>
            <a:r>
              <a:rPr lang="zh-TW" sz="2000" b="0" strike="noStrike" spc="-1">
                <a:solidFill>
                  <a:srgbClr val="000000"/>
                </a:solidFill>
                <a:latin typeface="Calibri"/>
              </a:rPr>
              <a:t>第二個大綱層次</a:t>
            </a:r>
          </a:p>
          <a:p>
            <a:pPr marL="1296000" lvl="2" indent="-288000">
              <a:spcBef>
                <a:spcPts val="850"/>
              </a:spcBef>
              <a:buClr>
                <a:srgbClr val="000000"/>
              </a:buClr>
              <a:buSzPct val="45000"/>
              <a:buFont typeface="Wingdings" charset="2"/>
              <a:buChar char=""/>
            </a:pPr>
            <a:r>
              <a:rPr lang="zh-TW" sz="1800" b="0" strike="noStrike" spc="-1">
                <a:solidFill>
                  <a:srgbClr val="000000"/>
                </a:solidFill>
                <a:latin typeface="Calibri"/>
              </a:rPr>
              <a:t>第三個大綱層次</a:t>
            </a:r>
          </a:p>
          <a:p>
            <a:pPr marL="1728000" lvl="3" indent="-216000">
              <a:spcBef>
                <a:spcPts val="567"/>
              </a:spcBef>
              <a:buClr>
                <a:srgbClr val="000000"/>
              </a:buClr>
              <a:buSzPct val="75000"/>
              <a:buFont typeface="Symbol" charset="2"/>
              <a:buChar char=""/>
            </a:pPr>
            <a:r>
              <a:rPr lang="zh-TW" sz="1800" b="0" strike="noStrike" spc="-1">
                <a:solidFill>
                  <a:srgbClr val="000000"/>
                </a:solidFill>
                <a:latin typeface="Calibri"/>
              </a:rPr>
              <a:t>第四個大綱層次</a:t>
            </a: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Calibri"/>
              </a:rPr>
              <a:t>第五個大綱層次</a:t>
            </a: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Calibri"/>
              </a:rPr>
              <a:t>第六個大綱層次</a:t>
            </a: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Calibri"/>
              </a:rPr>
              <a:t>第七個大綱層次</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4800"/>
          </a:xfrm>
          <a:prstGeom prst="rect">
            <a:avLst/>
          </a:prstGeom>
        </p:spPr>
        <p:txBody>
          <a:bodyPr lIns="0" tIns="0" rIns="0" bIns="0" anchor="ctr"/>
          <a:lstStyle/>
          <a:p>
            <a:r>
              <a:rPr lang="zh-TW" sz="4400" b="0" strike="noStrike" spc="-1">
                <a:solidFill>
                  <a:srgbClr val="000000"/>
                </a:solidFill>
                <a:latin typeface="Calibri"/>
              </a:rPr>
              <a:t>請按這裡編輯題名文字格式</a:t>
            </a:r>
          </a:p>
        </p:txBody>
      </p:sp>
      <p:sp>
        <p:nvSpPr>
          <p:cNvPr id="206"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zh-TW" sz="2800" b="0" strike="noStrike" spc="-1">
                <a:solidFill>
                  <a:srgbClr val="000000"/>
                </a:solidFill>
                <a:latin typeface="Calibri"/>
              </a:rPr>
              <a:t>請按這裡編輯大綱文字格式</a:t>
            </a:r>
          </a:p>
          <a:p>
            <a:pPr marL="864000" lvl="1" indent="-324000">
              <a:spcBef>
                <a:spcPts val="1134"/>
              </a:spcBef>
              <a:buClr>
                <a:srgbClr val="000000"/>
              </a:buClr>
              <a:buSzPct val="75000"/>
              <a:buFont typeface="Symbol" charset="2"/>
              <a:buChar char=""/>
            </a:pPr>
            <a:r>
              <a:rPr lang="zh-TW" sz="2000" b="0" strike="noStrike" spc="-1">
                <a:solidFill>
                  <a:srgbClr val="000000"/>
                </a:solidFill>
                <a:latin typeface="Calibri"/>
              </a:rPr>
              <a:t>第二個大綱層次</a:t>
            </a:r>
          </a:p>
          <a:p>
            <a:pPr marL="1296000" lvl="2" indent="-288000">
              <a:spcBef>
                <a:spcPts val="850"/>
              </a:spcBef>
              <a:buClr>
                <a:srgbClr val="000000"/>
              </a:buClr>
              <a:buSzPct val="45000"/>
              <a:buFont typeface="Wingdings" charset="2"/>
              <a:buChar char=""/>
            </a:pPr>
            <a:r>
              <a:rPr lang="zh-TW" sz="1800" b="0" strike="noStrike" spc="-1">
                <a:solidFill>
                  <a:srgbClr val="000000"/>
                </a:solidFill>
                <a:latin typeface="Calibri"/>
              </a:rPr>
              <a:t>第三個大綱層次</a:t>
            </a:r>
          </a:p>
          <a:p>
            <a:pPr marL="1728000" lvl="3" indent="-216000">
              <a:spcBef>
                <a:spcPts val="567"/>
              </a:spcBef>
              <a:buClr>
                <a:srgbClr val="000000"/>
              </a:buClr>
              <a:buSzPct val="75000"/>
              <a:buFont typeface="Symbol" charset="2"/>
              <a:buChar char=""/>
            </a:pPr>
            <a:r>
              <a:rPr lang="zh-TW" sz="1800" b="0" strike="noStrike" spc="-1">
                <a:solidFill>
                  <a:srgbClr val="000000"/>
                </a:solidFill>
                <a:latin typeface="Calibri"/>
              </a:rPr>
              <a:t>第四個大綱層次</a:t>
            </a: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Calibri"/>
              </a:rPr>
              <a:t>第五個大綱層次</a:t>
            </a: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Calibri"/>
              </a:rPr>
              <a:t>第六個大綱層次</a:t>
            </a: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Calibri"/>
              </a:rPr>
              <a:t>第七個大綱層次</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EBD6DD-9D96-447A-A25A-5B7542BCCF1F}" type="slidenum">
              <a:rPr lang="zh-TW" altLang="en-US"/>
              <a:pPr>
                <a:defRPr/>
              </a:pPr>
              <a:t>‹#›</a:t>
            </a:fld>
            <a:endParaRPr lang="zh-TW" altLang="en-US"/>
          </a:p>
        </p:txBody>
      </p:sp>
    </p:spTree>
    <p:extLst>
      <p:ext uri="{BB962C8B-B14F-4D97-AF65-F5344CB8AC3E}">
        <p14:creationId xmlns:p14="http://schemas.microsoft.com/office/powerpoint/2010/main" val="20774273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zh-TW" sz="4400" b="0" strike="noStrike" spc="-1">
                <a:solidFill>
                  <a:srgbClr val="000000"/>
                </a:solidFill>
                <a:latin typeface="Calibri Light"/>
              </a:rPr>
              <a:t>按一下以編輯母片標題樣式</a:t>
            </a:r>
            <a:endParaRPr lang="zh-TW" sz="4400" b="0" strike="noStrike" spc="-1">
              <a:solidFill>
                <a:srgbClr val="000000"/>
              </a:solidFill>
              <a:latin typeface="Calibri"/>
            </a:endParaRPr>
          </a:p>
        </p:txBody>
      </p:sp>
      <p:sp>
        <p:nvSpPr>
          <p:cNvPr id="42" name="PlaceHolder 2"/>
          <p:cNvSpPr>
            <a:spLocks noGrp="1"/>
          </p:cNvSpPr>
          <p:nvPr>
            <p:ph type="body"/>
          </p:nvPr>
        </p:nvSpPr>
        <p:spPr>
          <a:xfrm>
            <a:off x="628560" y="1825560"/>
            <a:ext cx="7886520" cy="4350960"/>
          </a:xfrm>
          <a:prstGeom prst="rect">
            <a:avLst/>
          </a:prstGeom>
        </p:spPr>
        <p:txBody>
          <a:bodyPr/>
          <a:lstStyle/>
          <a:p>
            <a:pPr marL="228600" indent="-228240">
              <a:lnSpc>
                <a:spcPct val="90000"/>
              </a:lnSpc>
              <a:spcBef>
                <a:spcPts val="1001"/>
              </a:spcBef>
              <a:buClr>
                <a:srgbClr val="000000"/>
              </a:buClr>
              <a:buFont typeface="Arial"/>
              <a:buChar char="•"/>
            </a:pPr>
            <a:r>
              <a:rPr lang="zh-TW" sz="2800" b="0" strike="noStrike" spc="-1">
                <a:solidFill>
                  <a:srgbClr val="000000"/>
                </a:solidFill>
                <a:latin typeface="Calibri"/>
              </a:rPr>
              <a:t>按一下以編輯母片文字樣式</a:t>
            </a:r>
          </a:p>
          <a:p>
            <a:pPr marL="685800" lvl="1" indent="-228240">
              <a:lnSpc>
                <a:spcPct val="90000"/>
              </a:lnSpc>
              <a:spcBef>
                <a:spcPts val="499"/>
              </a:spcBef>
              <a:buClr>
                <a:srgbClr val="000000"/>
              </a:buClr>
              <a:buFont typeface="Arial"/>
              <a:buChar char="•"/>
            </a:pPr>
            <a:r>
              <a:rPr lang="zh-TW" sz="2400" b="0" strike="noStrike" spc="-1">
                <a:solidFill>
                  <a:srgbClr val="000000"/>
                </a:solidFill>
                <a:latin typeface="Calibri"/>
              </a:rPr>
              <a:t>第二層</a:t>
            </a:r>
          </a:p>
          <a:p>
            <a:pPr marL="1143000" lvl="2" indent="-228240">
              <a:lnSpc>
                <a:spcPct val="90000"/>
              </a:lnSpc>
              <a:spcBef>
                <a:spcPts val="499"/>
              </a:spcBef>
              <a:buClr>
                <a:srgbClr val="000000"/>
              </a:buClr>
              <a:buFont typeface="Arial"/>
              <a:buChar char="•"/>
            </a:pPr>
            <a:r>
              <a:rPr lang="zh-TW" sz="2000" b="0" strike="noStrike" spc="-1">
                <a:solidFill>
                  <a:srgbClr val="000000"/>
                </a:solidFill>
                <a:latin typeface="Calibri"/>
              </a:rPr>
              <a:t>第三層</a:t>
            </a:r>
          </a:p>
          <a:p>
            <a:pPr marL="1600200" lvl="3" indent="-228240">
              <a:lnSpc>
                <a:spcPct val="90000"/>
              </a:lnSpc>
              <a:spcBef>
                <a:spcPts val="499"/>
              </a:spcBef>
              <a:buClr>
                <a:srgbClr val="000000"/>
              </a:buClr>
              <a:buFont typeface="Arial"/>
              <a:buChar char="•"/>
            </a:pPr>
            <a:r>
              <a:rPr lang="zh-TW" sz="1800" b="0" strike="noStrike" spc="-1">
                <a:solidFill>
                  <a:srgbClr val="000000"/>
                </a:solidFill>
                <a:latin typeface="Calibri"/>
              </a:rPr>
              <a:t>第四層</a:t>
            </a:r>
          </a:p>
          <a:p>
            <a:pPr marL="2057400" lvl="4" indent="-228240">
              <a:lnSpc>
                <a:spcPct val="90000"/>
              </a:lnSpc>
              <a:spcBef>
                <a:spcPts val="499"/>
              </a:spcBef>
              <a:buClr>
                <a:srgbClr val="000000"/>
              </a:buClr>
              <a:buFont typeface="Arial"/>
              <a:buChar char="•"/>
            </a:pPr>
            <a:r>
              <a:rPr lang="zh-TW" sz="1800" b="0" strike="noStrike" spc="-1">
                <a:solidFill>
                  <a:srgbClr val="000000"/>
                </a:solidFill>
                <a:latin typeface="Calibri"/>
              </a:rPr>
              <a:t>第五層</a:t>
            </a:r>
          </a:p>
        </p:txBody>
      </p:sp>
      <p:sp>
        <p:nvSpPr>
          <p:cNvPr id="43" name="PlaceHolder 3"/>
          <p:cNvSpPr>
            <a:spLocks noGrp="1"/>
          </p:cNvSpPr>
          <p:nvPr>
            <p:ph type="dt"/>
          </p:nvPr>
        </p:nvSpPr>
        <p:spPr>
          <a:xfrm>
            <a:off x="628560" y="6356520"/>
            <a:ext cx="2057040" cy="364680"/>
          </a:xfrm>
          <a:prstGeom prst="rect">
            <a:avLst/>
          </a:prstGeom>
        </p:spPr>
        <p:txBody>
          <a:bodyPr anchor="ctr"/>
          <a:lstStyle/>
          <a:p>
            <a:fld id="{BA7E4323-C2C8-4A10-BA38-1D95580B3BBE}" type="datetime1">
              <a:rPr lang="en-US" sz="1200" spc="-1">
                <a:solidFill>
                  <a:srgbClr val="8B8B8B"/>
                </a:solidFill>
                <a:latin typeface="Calibri"/>
              </a:rPr>
              <a:pPr/>
              <a:t>3/6/2019</a:t>
            </a:fld>
            <a:endParaRPr lang="en-US" sz="1200" spc="-1">
              <a:solidFill>
                <a:prstClr val="black"/>
              </a:solidFill>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lstStyle/>
          <a:p>
            <a:endParaRPr lang="en-US" sz="2400" spc="-1">
              <a:solidFill>
                <a:prstClr val="black"/>
              </a:solidFill>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lstStyle/>
          <a:p>
            <a:pPr algn="r"/>
            <a:fld id="{F7AD5C29-4FE0-42EF-BD6C-780022173B8C}" type="slidenum">
              <a:rPr lang="en-US" sz="1200" spc="-1">
                <a:solidFill>
                  <a:srgbClr val="898989"/>
                </a:solidFill>
                <a:latin typeface="Calibri"/>
                <a:ea typeface="新細明體"/>
              </a:rPr>
              <a:pPr algn="r"/>
              <a:t>‹#›</a:t>
            </a:fld>
            <a:endParaRPr lang="en-US" sz="1200" spc="-1">
              <a:solidFill>
                <a:prstClr val="black"/>
              </a:solidFill>
              <a:latin typeface="Times New Roman"/>
            </a:endParaRPr>
          </a:p>
        </p:txBody>
      </p:sp>
    </p:spTree>
    <p:extLst>
      <p:ext uri="{BB962C8B-B14F-4D97-AF65-F5344CB8AC3E}">
        <p14:creationId xmlns:p14="http://schemas.microsoft.com/office/powerpoint/2010/main" val="109781645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11C4C31-3BF1-41BF-9EBE-DB8CE50D56C4}" type="datetimeFigureOut">
              <a:rPr lang="zh-CN" altLang="en-US" smtClean="0">
                <a:solidFill>
                  <a:srgbClr val="000000">
                    <a:tint val="75000"/>
                  </a:srgbClr>
                </a:solidFill>
              </a:rPr>
              <a:pPr/>
              <a:t>2019/3/6</a:t>
            </a:fld>
            <a:endParaRPr lang="zh-CN" altLang="en-US">
              <a:solidFill>
                <a:srgbClr val="000000">
                  <a:tint val="75000"/>
                </a:srgb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B5578C-1C70-460D-A561-CE4265079FE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2041204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5.jpe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09.xml"/><Relationship Id="rId1" Type="http://schemas.openxmlformats.org/officeDocument/2006/relationships/themeOverride" Target="../theme/themeOverride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09.xml"/><Relationship Id="rId1" Type="http://schemas.openxmlformats.org/officeDocument/2006/relationships/themeOverride" Target="../theme/themeOverride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85.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1.xml"/><Relationship Id="rId1" Type="http://schemas.openxmlformats.org/officeDocument/2006/relationships/themeOverride" Target="../theme/themeOverride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8.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hemeOverride" Target="../theme/themeOverride4.xml"/><Relationship Id="rId6" Type="http://schemas.openxmlformats.org/officeDocument/2006/relationships/notesSlide" Target="../notesSlides/notesSlide8.xml"/><Relationship Id="rId5" Type="http://schemas.openxmlformats.org/officeDocument/2006/relationships/slideLayout" Target="../slideLayouts/slideLayout147.xml"/><Relationship Id="rId4"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themeOverride" Target="../theme/themeOverride5.xml"/><Relationship Id="rId6" Type="http://schemas.openxmlformats.org/officeDocument/2006/relationships/notesSlide" Target="../notesSlides/notesSlide11.xml"/><Relationship Id="rId5" Type="http://schemas.openxmlformats.org/officeDocument/2006/relationships/slideLayout" Target="../slideLayouts/slideLayout103.xml"/><Relationship Id="rId4" Type="http://schemas.openxmlformats.org/officeDocument/2006/relationships/tags" Target="../tags/tag2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4.xml"/><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themeOverride" Target="../theme/themeOverride6.xml"/><Relationship Id="rId6" Type="http://schemas.openxmlformats.org/officeDocument/2006/relationships/notesSlide" Target="../notesSlides/notesSlide12.xml"/><Relationship Id="rId5" Type="http://schemas.openxmlformats.org/officeDocument/2006/relationships/slideLayout" Target="../slideLayouts/slideLayout103.xml"/><Relationship Id="rId4" Type="http://schemas.openxmlformats.org/officeDocument/2006/relationships/tags" Target="../tags/tag25.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9.xml"/><Relationship Id="rId5" Type="http://schemas.openxmlformats.org/officeDocument/2006/relationships/image" Target="../media/image5.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7.xml"/><Relationship Id="rId7" Type="http://schemas.openxmlformats.org/officeDocument/2006/relationships/slideLayout" Target="../slideLayouts/slideLayout186.xml"/><Relationship Id="rId2" Type="http://schemas.openxmlformats.org/officeDocument/2006/relationships/tags" Target="../tags/tag26.xml"/><Relationship Id="rId1" Type="http://schemas.openxmlformats.org/officeDocument/2006/relationships/themeOverride" Target="../theme/themeOverride7.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7.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8" Type="http://schemas.openxmlformats.org/officeDocument/2006/relationships/hyperlink" Target="#_Toc508285010"/><Relationship Id="rId13" Type="http://schemas.openxmlformats.org/officeDocument/2006/relationships/hyperlink" Target="https://www.naer.edu.tw/files/11-1000-1625.php" TargetMode="External"/><Relationship Id="rId3" Type="http://schemas.openxmlformats.org/officeDocument/2006/relationships/hyperlink" Target="#_Toc508284992"/><Relationship Id="rId7" Type="http://schemas.openxmlformats.org/officeDocument/2006/relationships/hyperlink" Target="#_Toc508285006"/><Relationship Id="rId12" Type="http://schemas.openxmlformats.org/officeDocument/2006/relationships/hyperlink" Target="#_Toc508285023"/><Relationship Id="rId17" Type="http://schemas.openxmlformats.org/officeDocument/2006/relationships/image" Target="../media/image41.png"/><Relationship Id="rId2" Type="http://schemas.openxmlformats.org/officeDocument/2006/relationships/hyperlink" Target="#_Toc508284988"/><Relationship Id="rId16" Type="http://schemas.openxmlformats.org/officeDocument/2006/relationships/image" Target="../media/image40.emf"/><Relationship Id="rId1" Type="http://schemas.openxmlformats.org/officeDocument/2006/relationships/slideLayout" Target="../slideLayouts/slideLayout13.xml"/><Relationship Id="rId6" Type="http://schemas.openxmlformats.org/officeDocument/2006/relationships/hyperlink" Target="#_Toc508285003"/><Relationship Id="rId11" Type="http://schemas.openxmlformats.org/officeDocument/2006/relationships/hyperlink" Target="#_Toc508285022"/><Relationship Id="rId5" Type="http://schemas.openxmlformats.org/officeDocument/2006/relationships/hyperlink" Target="#_Toc508284999"/><Relationship Id="rId15" Type="http://schemas.openxmlformats.org/officeDocument/2006/relationships/image" Target="../media/image39.png"/><Relationship Id="rId10" Type="http://schemas.openxmlformats.org/officeDocument/2006/relationships/hyperlink" Target="#_Toc508285018"/><Relationship Id="rId4" Type="http://schemas.openxmlformats.org/officeDocument/2006/relationships/hyperlink" Target="#_Toc508284995"/><Relationship Id="rId9" Type="http://schemas.openxmlformats.org/officeDocument/2006/relationships/hyperlink" Target="#_Toc508285015"/><Relationship Id="rId1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3617640" y="1751040"/>
            <a:ext cx="3514320" cy="2004480"/>
          </a:xfrm>
          <a:prstGeom prst="rect">
            <a:avLst/>
          </a:prstGeom>
          <a:noFill/>
          <a:ln>
            <a:noFill/>
          </a:ln>
        </p:spPr>
        <p:txBody>
          <a:bodyPr/>
          <a:lstStyle/>
          <a:p>
            <a:pPr>
              <a:lnSpc>
                <a:spcPct val="100000"/>
              </a:lnSpc>
            </a:pPr>
            <a:r>
              <a:rPr lang="zh-TW" sz="4400" b="1" strike="noStrike" spc="-1" dirty="0">
                <a:solidFill>
                  <a:srgbClr val="C00000"/>
                </a:solidFill>
                <a:latin typeface="微軟正黑體"/>
                <a:ea typeface="微軟正黑體"/>
              </a:rPr>
              <a:t>協力同行</a:t>
            </a:r>
            <a:r>
              <a:rPr dirty="0">
                <a:solidFill>
                  <a:srgbClr val="C00000"/>
                </a:solidFill>
              </a:rPr>
              <a:t/>
            </a:r>
            <a:br>
              <a:rPr dirty="0">
                <a:solidFill>
                  <a:srgbClr val="C00000"/>
                </a:solidFill>
              </a:rPr>
            </a:br>
            <a:r>
              <a:rPr lang="zh-TW" sz="4400" b="1" strike="noStrike" spc="-1" dirty="0">
                <a:solidFill>
                  <a:srgbClr val="C00000"/>
                </a:solidFill>
                <a:latin typeface="微軟正黑體"/>
                <a:ea typeface="微軟正黑體"/>
              </a:rPr>
              <a:t>解析實踐</a:t>
            </a:r>
            <a:r>
              <a:rPr dirty="0">
                <a:solidFill>
                  <a:srgbClr val="C00000"/>
                </a:solidFill>
              </a:rPr>
              <a:t/>
            </a:r>
            <a:br>
              <a:rPr dirty="0">
                <a:solidFill>
                  <a:srgbClr val="C00000"/>
                </a:solidFill>
              </a:rPr>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endParaRPr lang="zh-TW" sz="4400" b="0" strike="noStrike" spc="-1" dirty="0">
              <a:solidFill>
                <a:srgbClr val="000000"/>
              </a:solidFill>
              <a:latin typeface="Calibri"/>
            </a:endParaRPr>
          </a:p>
        </p:txBody>
      </p:sp>
      <p:sp>
        <p:nvSpPr>
          <p:cNvPr id="250" name="TextShape 2"/>
          <p:cNvSpPr txBox="1"/>
          <p:nvPr/>
        </p:nvSpPr>
        <p:spPr>
          <a:xfrm>
            <a:off x="7086600" y="6492960"/>
            <a:ext cx="2057040" cy="364680"/>
          </a:xfrm>
          <a:prstGeom prst="rect">
            <a:avLst/>
          </a:prstGeom>
          <a:noFill/>
          <a:ln>
            <a:noFill/>
          </a:ln>
        </p:spPr>
        <p:txBody>
          <a:bodyPr anchor="ctr"/>
          <a:lstStyle/>
          <a:p>
            <a:pPr algn="r">
              <a:lnSpc>
                <a:spcPct val="100000"/>
              </a:lnSpc>
            </a:pPr>
            <a:fld id="{F4EF47B0-1C6E-4774-B9D5-44182DA09A5C}" type="slidenum">
              <a:rPr lang="en-US" sz="1200" b="0" strike="noStrike" spc="-1">
                <a:solidFill>
                  <a:srgbClr val="898989"/>
                </a:solidFill>
                <a:latin typeface="Calibri"/>
                <a:ea typeface="新細明體"/>
              </a:rPr>
              <a:t>1</a:t>
            </a:fld>
            <a:endParaRPr lang="en-US" sz="1200" b="0" strike="noStrike" spc="-1">
              <a:latin typeface="Times New Roman"/>
            </a:endParaRPr>
          </a:p>
        </p:txBody>
      </p:sp>
      <p:sp>
        <p:nvSpPr>
          <p:cNvPr id="251" name="CustomShape 3"/>
          <p:cNvSpPr/>
          <p:nvPr/>
        </p:nvSpPr>
        <p:spPr>
          <a:xfrm>
            <a:off x="3617640" y="3319560"/>
            <a:ext cx="4948200" cy="16822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zh-TW" altLang="en-US" sz="2400" b="1" spc="-1" dirty="0">
                <a:solidFill>
                  <a:srgbClr val="002060"/>
                </a:solidFill>
                <a:latin typeface="微軟正黑體"/>
                <a:ea typeface="微軟正黑體"/>
              </a:rPr>
              <a:t>十二年國民基本教育課程</a:t>
            </a:r>
            <a:r>
              <a:rPr lang="zh-TW" altLang="en-US" sz="2400" b="1" spc="-1" dirty="0" smtClean="0">
                <a:solidFill>
                  <a:srgbClr val="002060"/>
                </a:solidFill>
                <a:latin typeface="微軟正黑體"/>
                <a:ea typeface="微軟正黑體"/>
              </a:rPr>
              <a:t>綱要</a:t>
            </a:r>
            <a:endParaRPr lang="en-US" altLang="zh-TW" sz="2400" b="1" spc="-1" dirty="0" smtClean="0">
              <a:solidFill>
                <a:srgbClr val="002060"/>
              </a:solidFill>
              <a:latin typeface="微軟正黑體"/>
              <a:ea typeface="微軟正黑體"/>
            </a:endParaRPr>
          </a:p>
          <a:p>
            <a:pPr>
              <a:lnSpc>
                <a:spcPct val="150000"/>
              </a:lnSpc>
            </a:pPr>
            <a:r>
              <a:rPr lang="zh-TW" altLang="en-US" sz="2400" b="1" spc="-1" dirty="0" smtClean="0">
                <a:solidFill>
                  <a:srgbClr val="002060"/>
                </a:solidFill>
                <a:latin typeface="微軟正黑體"/>
                <a:ea typeface="微軟正黑體"/>
              </a:rPr>
              <a:t>國民</a:t>
            </a:r>
            <a:r>
              <a:rPr lang="zh-TW" altLang="en-US" sz="2400" b="1" spc="-1" dirty="0">
                <a:solidFill>
                  <a:srgbClr val="002060"/>
                </a:solidFill>
                <a:latin typeface="微軟正黑體"/>
                <a:ea typeface="微軟正黑體"/>
              </a:rPr>
              <a:t>中小學暨普通型高級中等</a:t>
            </a:r>
            <a:r>
              <a:rPr lang="zh-TW" altLang="en-US" sz="2400" b="1" spc="-1" dirty="0" smtClean="0">
                <a:solidFill>
                  <a:srgbClr val="002060"/>
                </a:solidFill>
                <a:latin typeface="微軟正黑體"/>
                <a:ea typeface="微軟正黑體"/>
              </a:rPr>
              <a:t>校</a:t>
            </a:r>
            <a:endParaRPr lang="en-US" altLang="zh-TW" sz="2400" b="1" spc="-1" dirty="0" smtClean="0">
              <a:solidFill>
                <a:srgbClr val="002060"/>
              </a:solidFill>
              <a:latin typeface="微軟正黑體"/>
              <a:ea typeface="微軟正黑體"/>
            </a:endParaRPr>
          </a:p>
          <a:p>
            <a:pPr>
              <a:lnSpc>
                <a:spcPct val="150000"/>
              </a:lnSpc>
            </a:pPr>
            <a:r>
              <a:rPr lang="zh-TW" altLang="en-US" sz="2400" b="1" spc="-1" dirty="0" smtClean="0">
                <a:solidFill>
                  <a:srgbClr val="002060"/>
                </a:solidFill>
                <a:latin typeface="微軟正黑體"/>
                <a:ea typeface="微軟正黑體"/>
              </a:rPr>
              <a:t>綜合</a:t>
            </a:r>
            <a:r>
              <a:rPr lang="zh-TW" altLang="en-US" sz="2400" b="1" spc="-1" dirty="0">
                <a:solidFill>
                  <a:srgbClr val="002060"/>
                </a:solidFill>
                <a:latin typeface="微軟正黑體"/>
                <a:ea typeface="微軟正黑體"/>
              </a:rPr>
              <a:t>活動領域</a:t>
            </a:r>
            <a:endParaRPr lang="en-US" sz="2400" b="0" strike="noStrike" spc="-1" dirty="0">
              <a:solidFill>
                <a:srgbClr val="002060"/>
              </a:solidFill>
              <a:latin typeface="Arial"/>
            </a:endParaRPr>
          </a:p>
        </p:txBody>
      </p:sp>
      <p:pic>
        <p:nvPicPr>
          <p:cNvPr id="252" name="圖片 4"/>
          <p:cNvPicPr/>
          <p:nvPr/>
        </p:nvPicPr>
        <p:blipFill>
          <a:blip r:embed="rId2"/>
          <a:stretch/>
        </p:blipFill>
        <p:spPr>
          <a:xfrm>
            <a:off x="663480" y="2711520"/>
            <a:ext cx="2528640" cy="628200"/>
          </a:xfrm>
          <a:prstGeom prst="rect">
            <a:avLst/>
          </a:prstGeom>
          <a:ln>
            <a:noFill/>
          </a:ln>
        </p:spPr>
      </p:pic>
      <p:sp>
        <p:nvSpPr>
          <p:cNvPr id="253" name="CustomShape 4"/>
          <p:cNvSpPr/>
          <p:nvPr/>
        </p:nvSpPr>
        <p:spPr>
          <a:xfrm>
            <a:off x="8675640" y="3216240"/>
            <a:ext cx="477360" cy="47592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70001D"/>
                </a:solidFill>
                <a:latin typeface="Simple-Line-Icons"/>
                <a:ea typeface="新細明體"/>
              </a:rPr>
              <a:t></a:t>
            </a:r>
            <a:endParaRPr lang="en-US" sz="1800" b="0" strike="noStrike" spc="-1">
              <a:latin typeface="Arial"/>
            </a:endParaRPr>
          </a:p>
        </p:txBody>
      </p:sp>
      <p:sp>
        <p:nvSpPr>
          <p:cNvPr id="254" name="Line 5"/>
          <p:cNvSpPr/>
          <p:nvPr/>
        </p:nvSpPr>
        <p:spPr>
          <a:xfrm>
            <a:off x="3592620" y="1751040"/>
            <a:ext cx="360" cy="2651040"/>
          </a:xfrm>
          <a:prstGeom prst="line">
            <a:avLst/>
          </a:prstGeom>
          <a:ln w="12600">
            <a:solidFill>
              <a:schemeClr val="accent3"/>
            </a:solidFill>
            <a:custDash>
              <a:ds d="400000" sp="300000"/>
            </a:custDash>
            <a:round/>
          </a:ln>
        </p:spPr>
        <p:style>
          <a:lnRef idx="0">
            <a:scrgbClr r="0" g="0" b="0"/>
          </a:lnRef>
          <a:fillRef idx="0">
            <a:scrgbClr r="0" g="0" b="0"/>
          </a:fillRef>
          <a:effectRef idx="0">
            <a:scrgbClr r="0" g="0" b="0"/>
          </a:effectRef>
          <a:fontRef idx="minor"/>
        </p:style>
      </p:sp>
      <p:sp>
        <p:nvSpPr>
          <p:cNvPr id="255" name="Line 6"/>
          <p:cNvSpPr/>
          <p:nvPr/>
        </p:nvSpPr>
        <p:spPr>
          <a:xfrm>
            <a:off x="3727440" y="3216240"/>
            <a:ext cx="3732120" cy="360"/>
          </a:xfrm>
          <a:prstGeom prst="line">
            <a:avLst/>
          </a:prstGeom>
          <a:ln w="12600">
            <a:solidFill>
              <a:schemeClr val="accent3"/>
            </a:solidFill>
            <a:custDash>
              <a:ds d="400000" sp="300000"/>
            </a:custDash>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2" fill="hold" nodeType="after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repl">
                                        <p:cTn id="7" dur="500" fill="hold"/>
                                        <p:tgtEl>
                                          <p:spTgt spid="253"/>
                                        </p:tgtEl>
                                        <p:attrNameLst>
                                          <p:attrName>ppt_x</p:attrName>
                                        </p:attrNameLst>
                                      </p:cBhvr>
                                      <p:tavLst>
                                        <p:tav tm="0">
                                          <p:val>
                                            <p:strVal val="1+#ppt_w/2"/>
                                          </p:val>
                                        </p:tav>
                                        <p:tav tm="100000">
                                          <p:val>
                                            <p:strVal val="#ppt_x"/>
                                          </p:val>
                                        </p:tav>
                                      </p:tavLst>
                                    </p:anim>
                                    <p:anim calcmode="lin" valueType="num">
                                      <p:cBhvr additive="repl">
                                        <p:cTn id="8" dur="500" fill="hold"/>
                                        <p:tgtEl>
                                          <p:spTgt spid="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166680" y="33480"/>
            <a:ext cx="9143640" cy="6781320"/>
          </a:xfrm>
          <a:prstGeom prst="rect">
            <a:avLst/>
          </a:prstGeom>
          <a:solidFill>
            <a:srgbClr val="F2F2F2"/>
          </a:solidFill>
          <a:ln w="76320">
            <a:solidFill>
              <a:srgbClr val="F2F2F2"/>
            </a:solidFill>
          </a:ln>
        </p:spPr>
        <p:style>
          <a:lnRef idx="2">
            <a:schemeClr val="accent1">
              <a:shade val="50000"/>
            </a:schemeClr>
          </a:lnRef>
          <a:fillRef idx="1">
            <a:schemeClr val="accent1"/>
          </a:fillRef>
          <a:effectRef idx="0">
            <a:schemeClr val="accent1"/>
          </a:effectRef>
          <a:fontRef idx="minor"/>
        </p:style>
      </p:sp>
      <p:sp>
        <p:nvSpPr>
          <p:cNvPr id="391" name="CustomShape 2"/>
          <p:cNvSpPr/>
          <p:nvPr/>
        </p:nvSpPr>
        <p:spPr>
          <a:xfrm flipV="1">
            <a:off x="1720800" y="724680"/>
            <a:ext cx="1012320" cy="1083960"/>
          </a:xfrm>
          <a:custGeom>
            <a:avLst/>
            <a:gdLst/>
            <a:ahLst/>
            <a:cxnLst/>
            <a:rect l="l" t="t" r="r" b="b"/>
            <a:pathLst>
              <a:path w="21600" h="21600">
                <a:moveTo>
                  <a:pt x="0" y="0"/>
                </a:moveTo>
                <a:lnTo>
                  <a:pt x="21600" y="21600"/>
                </a:lnTo>
              </a:path>
            </a:pathLst>
          </a:custGeom>
          <a:noFill/>
          <a:ln w="76320">
            <a:solidFill>
              <a:schemeClr val="accent1">
                <a:lumMod val="50000"/>
              </a:schemeClr>
            </a:solidFill>
          </a:ln>
        </p:spPr>
        <p:style>
          <a:lnRef idx="1">
            <a:schemeClr val="accent1"/>
          </a:lnRef>
          <a:fillRef idx="0">
            <a:schemeClr val="accent1"/>
          </a:fillRef>
          <a:effectRef idx="0">
            <a:schemeClr val="accent1"/>
          </a:effectRef>
          <a:fontRef idx="minor"/>
        </p:style>
      </p:sp>
      <p:sp>
        <p:nvSpPr>
          <p:cNvPr id="392" name="CustomShape 3"/>
          <p:cNvSpPr/>
          <p:nvPr/>
        </p:nvSpPr>
        <p:spPr>
          <a:xfrm>
            <a:off x="1765440" y="1776240"/>
            <a:ext cx="968040" cy="802800"/>
          </a:xfrm>
          <a:custGeom>
            <a:avLst/>
            <a:gdLst/>
            <a:ahLst/>
            <a:cxnLst/>
            <a:rect l="l" t="t" r="r" b="b"/>
            <a:pathLst>
              <a:path w="21600" h="21600">
                <a:moveTo>
                  <a:pt x="0" y="0"/>
                </a:moveTo>
                <a:lnTo>
                  <a:pt x="21600" y="21600"/>
                </a:lnTo>
              </a:path>
            </a:pathLst>
          </a:custGeom>
          <a:noFill/>
          <a:ln w="76320">
            <a:solidFill>
              <a:schemeClr val="accent1">
                <a:lumMod val="50000"/>
              </a:schemeClr>
            </a:solidFill>
          </a:ln>
        </p:spPr>
        <p:style>
          <a:lnRef idx="1">
            <a:schemeClr val="accent1"/>
          </a:lnRef>
          <a:fillRef idx="0">
            <a:schemeClr val="accent1"/>
          </a:fillRef>
          <a:effectRef idx="0">
            <a:schemeClr val="accent1"/>
          </a:effectRef>
          <a:fontRef idx="minor"/>
        </p:style>
      </p:sp>
      <p:sp>
        <p:nvSpPr>
          <p:cNvPr id="393" name="CustomShape 4"/>
          <p:cNvSpPr/>
          <p:nvPr/>
        </p:nvSpPr>
        <p:spPr>
          <a:xfrm>
            <a:off x="1706400" y="4611600"/>
            <a:ext cx="983880" cy="837720"/>
          </a:xfrm>
          <a:custGeom>
            <a:avLst/>
            <a:gdLst/>
            <a:ahLst/>
            <a:cxnLst/>
            <a:rect l="l" t="t" r="r" b="b"/>
            <a:pathLst>
              <a:path w="21600" h="21600">
                <a:moveTo>
                  <a:pt x="0" y="0"/>
                </a:moveTo>
                <a:lnTo>
                  <a:pt x="21600" y="21600"/>
                </a:lnTo>
              </a:path>
            </a:pathLst>
          </a:custGeom>
          <a:noFill/>
          <a:ln w="76320">
            <a:solidFill>
              <a:schemeClr val="accent1">
                <a:lumMod val="50000"/>
              </a:schemeClr>
            </a:solidFill>
          </a:ln>
        </p:spPr>
        <p:style>
          <a:lnRef idx="1">
            <a:schemeClr val="accent1"/>
          </a:lnRef>
          <a:fillRef idx="0">
            <a:schemeClr val="accent1"/>
          </a:fillRef>
          <a:effectRef idx="0">
            <a:schemeClr val="accent1"/>
          </a:effectRef>
          <a:fontRef idx="minor"/>
        </p:style>
      </p:sp>
      <p:sp>
        <p:nvSpPr>
          <p:cNvPr id="394" name="CustomShape 5"/>
          <p:cNvSpPr/>
          <p:nvPr/>
        </p:nvSpPr>
        <p:spPr>
          <a:xfrm>
            <a:off x="5168348" y="171720"/>
            <a:ext cx="3600892" cy="99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3600" b="1" strike="noStrike" spc="-1" dirty="0" err="1">
                <a:solidFill>
                  <a:srgbClr val="C00000"/>
                </a:solidFill>
                <a:latin typeface="微軟正黑體"/>
                <a:ea typeface="微軟正黑體"/>
              </a:rPr>
              <a:t>核心素養的轉化</a:t>
            </a:r>
            <a:endParaRPr lang="en-US" sz="3600" b="0" strike="noStrike" spc="-1" dirty="0">
              <a:latin typeface="Arial"/>
            </a:endParaRPr>
          </a:p>
        </p:txBody>
      </p:sp>
      <p:sp>
        <p:nvSpPr>
          <p:cNvPr id="395" name="Line 6"/>
          <p:cNvSpPr/>
          <p:nvPr/>
        </p:nvSpPr>
        <p:spPr>
          <a:xfrm>
            <a:off x="4813200" y="1207800"/>
            <a:ext cx="4330800" cy="360"/>
          </a:xfrm>
          <a:prstGeom prst="line">
            <a:avLst/>
          </a:prstGeom>
          <a:ln w="57240">
            <a:solidFill>
              <a:srgbClr val="76C2AF"/>
            </a:solidFill>
          </a:ln>
        </p:spPr>
        <p:style>
          <a:lnRef idx="1">
            <a:schemeClr val="accent1"/>
          </a:lnRef>
          <a:fillRef idx="0">
            <a:schemeClr val="accent1"/>
          </a:fillRef>
          <a:effectRef idx="0">
            <a:schemeClr val="accent1"/>
          </a:effectRef>
          <a:fontRef idx="minor"/>
        </p:style>
      </p:sp>
      <p:sp>
        <p:nvSpPr>
          <p:cNvPr id="396" name="Line 7"/>
          <p:cNvSpPr/>
          <p:nvPr/>
        </p:nvSpPr>
        <p:spPr>
          <a:xfrm>
            <a:off x="4654440" y="1320480"/>
            <a:ext cx="4371840" cy="360"/>
          </a:xfrm>
          <a:prstGeom prst="line">
            <a:avLst/>
          </a:prstGeom>
          <a:ln w="57240">
            <a:solidFill>
              <a:schemeClr val="accent1">
                <a:lumMod val="60000"/>
                <a:lumOff val="40000"/>
              </a:schemeClr>
            </a:solidFill>
          </a:ln>
        </p:spPr>
        <p:style>
          <a:lnRef idx="1">
            <a:schemeClr val="accent1"/>
          </a:lnRef>
          <a:fillRef idx="0">
            <a:schemeClr val="accent1"/>
          </a:fillRef>
          <a:effectRef idx="0">
            <a:schemeClr val="accent1"/>
          </a:effectRef>
          <a:fontRef idx="minor"/>
        </p:style>
      </p:sp>
      <p:grpSp>
        <p:nvGrpSpPr>
          <p:cNvPr id="397" name="Group 8"/>
          <p:cNvGrpSpPr/>
          <p:nvPr/>
        </p:nvGrpSpPr>
        <p:grpSpPr>
          <a:xfrm>
            <a:off x="158760" y="957240"/>
            <a:ext cx="1625400" cy="1625400"/>
            <a:chOff x="158760" y="957240"/>
            <a:chExt cx="1625400" cy="1625400"/>
          </a:xfrm>
        </p:grpSpPr>
        <p:pic>
          <p:nvPicPr>
            <p:cNvPr id="398" name="圖片 1"/>
            <p:cNvPicPr/>
            <p:nvPr/>
          </p:nvPicPr>
          <p:blipFill>
            <a:blip r:embed="rId3"/>
            <a:stretch/>
          </p:blipFill>
          <p:spPr>
            <a:xfrm>
              <a:off x="158760" y="957240"/>
              <a:ext cx="1625400" cy="1625400"/>
            </a:xfrm>
            <a:prstGeom prst="rect">
              <a:avLst/>
            </a:prstGeom>
            <a:ln>
              <a:noFill/>
            </a:ln>
          </p:spPr>
        </p:pic>
        <p:sp>
          <p:nvSpPr>
            <p:cNvPr id="399" name="CustomShape 9"/>
            <p:cNvSpPr/>
            <p:nvPr/>
          </p:nvSpPr>
          <p:spPr>
            <a:xfrm>
              <a:off x="843120" y="1536120"/>
              <a:ext cx="3765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latin typeface="微軟正黑體"/>
                  <a:ea typeface="微軟正黑體"/>
                </a:rPr>
                <a:t>總</a:t>
              </a:r>
              <a:endParaRPr lang="en-US" sz="1800" b="0" strike="noStrike" spc="-1">
                <a:latin typeface="Arial"/>
              </a:endParaRPr>
            </a:p>
            <a:p>
              <a:pPr>
                <a:lnSpc>
                  <a:spcPct val="100000"/>
                </a:lnSpc>
              </a:pPr>
              <a:r>
                <a:rPr lang="en-US" sz="1800" b="1" strike="noStrike" spc="-1">
                  <a:solidFill>
                    <a:srgbClr val="FFFFFF"/>
                  </a:solidFill>
                  <a:latin typeface="微軟正黑體"/>
                  <a:ea typeface="微軟正黑體"/>
                </a:rPr>
                <a:t>綱</a:t>
              </a:r>
              <a:endParaRPr lang="en-US" sz="1800" b="0" strike="noStrike" spc="-1">
                <a:latin typeface="Arial"/>
              </a:endParaRPr>
            </a:p>
          </p:txBody>
        </p:sp>
      </p:grpSp>
      <p:grpSp>
        <p:nvGrpSpPr>
          <p:cNvPr id="400" name="Group 10"/>
          <p:cNvGrpSpPr/>
          <p:nvPr/>
        </p:nvGrpSpPr>
        <p:grpSpPr>
          <a:xfrm>
            <a:off x="158760" y="3562200"/>
            <a:ext cx="1625400" cy="1625400"/>
            <a:chOff x="158760" y="3562200"/>
            <a:chExt cx="1625400" cy="1625400"/>
          </a:xfrm>
        </p:grpSpPr>
        <p:pic>
          <p:nvPicPr>
            <p:cNvPr id="401" name="圖片 2"/>
            <p:cNvPicPr/>
            <p:nvPr/>
          </p:nvPicPr>
          <p:blipFill>
            <a:blip r:embed="rId4"/>
            <a:stretch/>
          </p:blipFill>
          <p:spPr>
            <a:xfrm>
              <a:off x="158760" y="3562200"/>
              <a:ext cx="1625400" cy="1625400"/>
            </a:xfrm>
            <a:prstGeom prst="rect">
              <a:avLst/>
            </a:prstGeom>
            <a:ln>
              <a:noFill/>
            </a:ln>
          </p:spPr>
        </p:pic>
        <p:sp>
          <p:nvSpPr>
            <p:cNvPr id="402" name="CustomShape 11"/>
            <p:cNvSpPr/>
            <p:nvPr/>
          </p:nvSpPr>
          <p:spPr>
            <a:xfrm>
              <a:off x="387720" y="4659480"/>
              <a:ext cx="6436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latin typeface="微軟正黑體"/>
                  <a:ea typeface="微軟正黑體"/>
                </a:rPr>
                <a:t>領綱</a:t>
              </a:r>
              <a:endParaRPr lang="en-US" sz="1800" b="0" strike="noStrike" spc="-1">
                <a:latin typeface="Arial"/>
              </a:endParaRPr>
            </a:p>
          </p:txBody>
        </p:sp>
      </p:grpSp>
      <p:sp>
        <p:nvSpPr>
          <p:cNvPr id="403" name="CustomShape 12"/>
          <p:cNvSpPr/>
          <p:nvPr/>
        </p:nvSpPr>
        <p:spPr>
          <a:xfrm flipH="1">
            <a:off x="970920" y="2583000"/>
            <a:ext cx="7560" cy="979200"/>
          </a:xfrm>
          <a:custGeom>
            <a:avLst/>
            <a:gdLst/>
            <a:ahLst/>
            <a:cxnLst/>
            <a:rect l="l" t="t" r="r" b="b"/>
            <a:pathLst>
              <a:path w="21600" h="21600">
                <a:moveTo>
                  <a:pt x="0" y="0"/>
                </a:moveTo>
                <a:lnTo>
                  <a:pt x="21600" y="21600"/>
                </a:lnTo>
              </a:path>
            </a:pathLst>
          </a:custGeom>
          <a:noFill/>
          <a:ln w="76320">
            <a:solidFill>
              <a:schemeClr val="accent1">
                <a:lumMod val="50000"/>
              </a:schemeClr>
            </a:solidFill>
            <a:tailEnd type="triangle" w="med" len="med"/>
          </a:ln>
        </p:spPr>
        <p:style>
          <a:lnRef idx="1">
            <a:schemeClr val="accent1"/>
          </a:lnRef>
          <a:fillRef idx="0">
            <a:schemeClr val="accent1"/>
          </a:fillRef>
          <a:effectRef idx="0">
            <a:schemeClr val="accent1"/>
          </a:effectRef>
          <a:fontRef idx="minor"/>
        </p:style>
      </p:sp>
      <p:grpSp>
        <p:nvGrpSpPr>
          <p:cNvPr id="404" name="Group 13"/>
          <p:cNvGrpSpPr/>
          <p:nvPr/>
        </p:nvGrpSpPr>
        <p:grpSpPr>
          <a:xfrm>
            <a:off x="2597040" y="33480"/>
            <a:ext cx="1464840" cy="1464840"/>
            <a:chOff x="2597040" y="33480"/>
            <a:chExt cx="1464840" cy="1464840"/>
          </a:xfrm>
        </p:grpSpPr>
        <p:pic>
          <p:nvPicPr>
            <p:cNvPr id="405" name="圖片 13"/>
            <p:cNvPicPr/>
            <p:nvPr/>
          </p:nvPicPr>
          <p:blipFill>
            <a:blip r:embed="rId5"/>
            <a:stretch/>
          </p:blipFill>
          <p:spPr>
            <a:xfrm>
              <a:off x="2597040" y="33480"/>
              <a:ext cx="1464840" cy="1464840"/>
            </a:xfrm>
            <a:prstGeom prst="rect">
              <a:avLst/>
            </a:prstGeom>
            <a:ln>
              <a:noFill/>
            </a:ln>
          </p:spPr>
        </p:pic>
        <p:sp>
          <p:nvSpPr>
            <p:cNvPr id="406" name="CustomShape 14"/>
            <p:cNvSpPr/>
            <p:nvPr/>
          </p:nvSpPr>
          <p:spPr>
            <a:xfrm>
              <a:off x="2772000" y="1066320"/>
              <a:ext cx="11869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latin typeface="微軟正黑體"/>
                  <a:ea typeface="微軟正黑體"/>
                </a:rPr>
                <a:t>核心素養</a:t>
              </a:r>
              <a:endParaRPr lang="en-US" sz="1800" b="0" strike="noStrike" spc="-1">
                <a:latin typeface="Arial"/>
              </a:endParaRPr>
            </a:p>
          </p:txBody>
        </p:sp>
      </p:grpSp>
      <p:grpSp>
        <p:nvGrpSpPr>
          <p:cNvPr id="407" name="Group 15"/>
          <p:cNvGrpSpPr/>
          <p:nvPr/>
        </p:nvGrpSpPr>
        <p:grpSpPr>
          <a:xfrm>
            <a:off x="3330720" y="1498680"/>
            <a:ext cx="786960" cy="631440"/>
            <a:chOff x="3330720" y="1498680"/>
            <a:chExt cx="786960" cy="631440"/>
          </a:xfrm>
        </p:grpSpPr>
        <p:sp>
          <p:nvSpPr>
            <p:cNvPr id="408" name="CustomShape 16"/>
            <p:cNvSpPr/>
            <p:nvPr/>
          </p:nvSpPr>
          <p:spPr>
            <a:xfrm>
              <a:off x="3330720" y="1498680"/>
              <a:ext cx="360" cy="631440"/>
            </a:xfrm>
            <a:custGeom>
              <a:avLst/>
              <a:gdLst/>
              <a:ahLst/>
              <a:cxnLst/>
              <a:rect l="l" t="t" r="r" b="b"/>
              <a:pathLst>
                <a:path w="21600" h="21600">
                  <a:moveTo>
                    <a:pt x="0" y="0"/>
                  </a:moveTo>
                  <a:lnTo>
                    <a:pt x="21600" y="21600"/>
                  </a:lnTo>
                </a:path>
              </a:pathLst>
            </a:custGeom>
            <a:noFill/>
            <a:ln w="76320">
              <a:solidFill>
                <a:schemeClr val="accent1">
                  <a:lumMod val="50000"/>
                </a:schemeClr>
              </a:solidFill>
              <a:custDash>
                <a:ds d="100000" sp="100000"/>
              </a:custDash>
              <a:tailEnd type="triangle" w="med" len="med"/>
            </a:ln>
          </p:spPr>
          <p:style>
            <a:lnRef idx="1">
              <a:schemeClr val="accent1"/>
            </a:lnRef>
            <a:fillRef idx="0">
              <a:schemeClr val="accent1"/>
            </a:fillRef>
            <a:effectRef idx="0">
              <a:schemeClr val="accent1"/>
            </a:effectRef>
            <a:fontRef idx="minor"/>
          </p:style>
        </p:sp>
        <p:sp>
          <p:nvSpPr>
            <p:cNvPr id="409" name="CustomShape 17"/>
            <p:cNvSpPr/>
            <p:nvPr/>
          </p:nvSpPr>
          <p:spPr>
            <a:xfrm>
              <a:off x="3462480" y="1600200"/>
              <a:ext cx="655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轉化</a:t>
              </a:r>
              <a:endParaRPr lang="en-US" sz="1800" b="0" strike="noStrike" spc="-1">
                <a:latin typeface="Arial"/>
              </a:endParaRPr>
            </a:p>
          </p:txBody>
        </p:sp>
      </p:grpSp>
      <p:grpSp>
        <p:nvGrpSpPr>
          <p:cNvPr id="410" name="Group 18"/>
          <p:cNvGrpSpPr/>
          <p:nvPr/>
        </p:nvGrpSpPr>
        <p:grpSpPr>
          <a:xfrm>
            <a:off x="3330720" y="3973680"/>
            <a:ext cx="729720" cy="833040"/>
            <a:chOff x="3330720" y="3973680"/>
            <a:chExt cx="729720" cy="833040"/>
          </a:xfrm>
        </p:grpSpPr>
        <p:sp>
          <p:nvSpPr>
            <p:cNvPr id="411" name="CustomShape 19"/>
            <p:cNvSpPr/>
            <p:nvPr/>
          </p:nvSpPr>
          <p:spPr>
            <a:xfrm>
              <a:off x="3330720" y="3973680"/>
              <a:ext cx="360" cy="833040"/>
            </a:xfrm>
            <a:custGeom>
              <a:avLst/>
              <a:gdLst/>
              <a:ahLst/>
              <a:cxnLst/>
              <a:rect l="l" t="t" r="r" b="b"/>
              <a:pathLst>
                <a:path w="21600" h="21600">
                  <a:moveTo>
                    <a:pt x="0" y="0"/>
                  </a:moveTo>
                  <a:lnTo>
                    <a:pt x="21600" y="21600"/>
                  </a:lnTo>
                </a:path>
              </a:pathLst>
            </a:custGeom>
            <a:noFill/>
            <a:ln w="76320">
              <a:solidFill>
                <a:schemeClr val="accent1">
                  <a:lumMod val="50000"/>
                </a:schemeClr>
              </a:solidFill>
              <a:custDash>
                <a:ds d="100000" sp="100000"/>
              </a:custDash>
              <a:tailEnd type="triangle" w="med" len="med"/>
            </a:ln>
          </p:spPr>
          <p:style>
            <a:lnRef idx="1">
              <a:schemeClr val="accent1"/>
            </a:lnRef>
            <a:fillRef idx="0">
              <a:schemeClr val="accent1"/>
            </a:fillRef>
            <a:effectRef idx="0">
              <a:schemeClr val="accent1"/>
            </a:effectRef>
            <a:fontRef idx="minor"/>
          </p:style>
        </p:sp>
        <p:sp>
          <p:nvSpPr>
            <p:cNvPr id="412" name="CustomShape 20"/>
            <p:cNvSpPr/>
            <p:nvPr/>
          </p:nvSpPr>
          <p:spPr>
            <a:xfrm>
              <a:off x="3405240" y="4173480"/>
              <a:ext cx="655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轉化</a:t>
              </a:r>
              <a:endParaRPr lang="en-US" sz="1800" b="0" strike="noStrike" spc="-1">
                <a:latin typeface="Arial"/>
              </a:endParaRPr>
            </a:p>
          </p:txBody>
        </p:sp>
      </p:grpSp>
      <p:grpSp>
        <p:nvGrpSpPr>
          <p:cNvPr id="413" name="Group 21"/>
          <p:cNvGrpSpPr/>
          <p:nvPr/>
        </p:nvGrpSpPr>
        <p:grpSpPr>
          <a:xfrm>
            <a:off x="2298600" y="4807080"/>
            <a:ext cx="2133360" cy="2124000"/>
            <a:chOff x="2298600" y="4807080"/>
            <a:chExt cx="2133360" cy="2124000"/>
          </a:xfrm>
        </p:grpSpPr>
        <p:sp>
          <p:nvSpPr>
            <p:cNvPr id="414" name="CustomShape 22"/>
            <p:cNvSpPr/>
            <p:nvPr/>
          </p:nvSpPr>
          <p:spPr>
            <a:xfrm>
              <a:off x="2298600" y="6292800"/>
              <a:ext cx="21333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2F5597"/>
                  </a:solidFill>
                  <a:latin typeface="微軟正黑體"/>
                  <a:ea typeface="微軟正黑體"/>
                </a:rPr>
                <a:t>領域/科目</a:t>
              </a:r>
              <a:r>
                <a:rPr lang="en-US" sz="1800" b="1" strike="noStrike" spc="-1">
                  <a:solidFill>
                    <a:srgbClr val="C00000"/>
                  </a:solidFill>
                  <a:latin typeface="微軟正黑體"/>
                  <a:ea typeface="微軟正黑體"/>
                </a:rPr>
                <a:t>核心素養</a:t>
              </a:r>
              <a:endParaRPr lang="en-US" sz="1800" b="0" strike="noStrike" spc="-1">
                <a:latin typeface="Arial"/>
              </a:endParaRPr>
            </a:p>
          </p:txBody>
        </p:sp>
        <p:grpSp>
          <p:nvGrpSpPr>
            <p:cNvPr id="415" name="Group 23"/>
            <p:cNvGrpSpPr/>
            <p:nvPr/>
          </p:nvGrpSpPr>
          <p:grpSpPr>
            <a:xfrm>
              <a:off x="2596680" y="4807080"/>
              <a:ext cx="1465200" cy="1465560"/>
              <a:chOff x="2596680" y="4807080"/>
              <a:chExt cx="1465200" cy="1465560"/>
            </a:xfrm>
          </p:grpSpPr>
          <p:pic>
            <p:nvPicPr>
              <p:cNvPr id="416" name="圖片 47"/>
              <p:cNvPicPr/>
              <p:nvPr/>
            </p:nvPicPr>
            <p:blipFill>
              <a:blip r:embed="rId6"/>
              <a:stretch/>
            </p:blipFill>
            <p:spPr>
              <a:xfrm>
                <a:off x="2596680" y="4807080"/>
                <a:ext cx="1465200" cy="1465560"/>
              </a:xfrm>
              <a:prstGeom prst="rect">
                <a:avLst/>
              </a:prstGeom>
              <a:ln>
                <a:noFill/>
              </a:ln>
            </p:spPr>
          </p:pic>
          <p:pic>
            <p:nvPicPr>
              <p:cNvPr id="417" name="圖片 28"/>
              <p:cNvPicPr/>
              <p:nvPr/>
            </p:nvPicPr>
            <p:blipFill>
              <a:blip r:embed="rId7"/>
              <a:stretch/>
            </p:blipFill>
            <p:spPr>
              <a:xfrm>
                <a:off x="2881800" y="5159880"/>
                <a:ext cx="895320" cy="895320"/>
              </a:xfrm>
              <a:prstGeom prst="rect">
                <a:avLst/>
              </a:prstGeom>
              <a:ln>
                <a:noFill/>
              </a:ln>
            </p:spPr>
          </p:pic>
        </p:grpSp>
      </p:grpSp>
      <p:grpSp>
        <p:nvGrpSpPr>
          <p:cNvPr id="418" name="Group 24"/>
          <p:cNvGrpSpPr/>
          <p:nvPr/>
        </p:nvGrpSpPr>
        <p:grpSpPr>
          <a:xfrm>
            <a:off x="2333520" y="2087640"/>
            <a:ext cx="2355480" cy="1841040"/>
            <a:chOff x="2333520" y="2087640"/>
            <a:chExt cx="2355480" cy="1841040"/>
          </a:xfrm>
        </p:grpSpPr>
        <p:grpSp>
          <p:nvGrpSpPr>
            <p:cNvPr id="419" name="Group 25"/>
            <p:cNvGrpSpPr/>
            <p:nvPr/>
          </p:nvGrpSpPr>
          <p:grpSpPr>
            <a:xfrm>
              <a:off x="2742480" y="2087640"/>
              <a:ext cx="1465560" cy="1468080"/>
              <a:chOff x="2742480" y="2087640"/>
              <a:chExt cx="1465560" cy="1468080"/>
            </a:xfrm>
          </p:grpSpPr>
          <p:pic>
            <p:nvPicPr>
              <p:cNvPr id="420" name="圖片 14"/>
              <p:cNvPicPr/>
              <p:nvPr/>
            </p:nvPicPr>
            <p:blipFill>
              <a:blip r:embed="rId8"/>
              <a:stretch/>
            </p:blipFill>
            <p:spPr>
              <a:xfrm>
                <a:off x="2742480" y="2087640"/>
                <a:ext cx="1465560" cy="1465200"/>
              </a:xfrm>
              <a:prstGeom prst="rect">
                <a:avLst/>
              </a:prstGeom>
              <a:ln>
                <a:noFill/>
              </a:ln>
            </p:spPr>
          </p:pic>
          <p:sp>
            <p:nvSpPr>
              <p:cNvPr id="421" name="CustomShape 26"/>
              <p:cNvSpPr/>
              <p:nvPr/>
            </p:nvSpPr>
            <p:spPr>
              <a:xfrm>
                <a:off x="2879280" y="3006360"/>
                <a:ext cx="372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latin typeface="微軟正黑體"/>
                    <a:ea typeface="微軟正黑體"/>
                  </a:rPr>
                  <a:t>E</a:t>
                </a:r>
                <a:endParaRPr lang="en-US" sz="1800" b="0" strike="noStrike" spc="-1">
                  <a:latin typeface="Arial"/>
                </a:endParaRPr>
              </a:p>
            </p:txBody>
          </p:sp>
          <p:sp>
            <p:nvSpPr>
              <p:cNvPr id="422" name="CustomShape 27"/>
              <p:cNvSpPr/>
              <p:nvPr/>
            </p:nvSpPr>
            <p:spPr>
              <a:xfrm>
                <a:off x="3314160" y="3191040"/>
                <a:ext cx="372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latin typeface="微軟正黑體"/>
                    <a:ea typeface="微軟正黑體"/>
                  </a:rPr>
                  <a:t>J</a:t>
                </a:r>
                <a:endParaRPr lang="en-US" sz="1800" b="0" strike="noStrike" spc="-1">
                  <a:latin typeface="Arial"/>
                </a:endParaRPr>
              </a:p>
            </p:txBody>
          </p:sp>
          <p:sp>
            <p:nvSpPr>
              <p:cNvPr id="423" name="CustomShape 28"/>
              <p:cNvSpPr/>
              <p:nvPr/>
            </p:nvSpPr>
            <p:spPr>
              <a:xfrm>
                <a:off x="3748680" y="3006360"/>
                <a:ext cx="372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latin typeface="微軟正黑體"/>
                    <a:ea typeface="微軟正黑體"/>
                  </a:rPr>
                  <a:t>U</a:t>
                </a:r>
                <a:endParaRPr lang="en-US" sz="1800" b="0" strike="noStrike" spc="-1">
                  <a:latin typeface="Arial"/>
                </a:endParaRPr>
              </a:p>
            </p:txBody>
          </p:sp>
        </p:grpSp>
        <p:sp>
          <p:nvSpPr>
            <p:cNvPr id="424" name="CustomShape 29"/>
            <p:cNvSpPr/>
            <p:nvPr/>
          </p:nvSpPr>
          <p:spPr>
            <a:xfrm>
              <a:off x="2333520" y="3564000"/>
              <a:ext cx="23554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2F5597"/>
                  </a:solidFill>
                  <a:latin typeface="微軟正黑體"/>
                  <a:ea typeface="微軟正黑體"/>
                </a:rPr>
                <a:t>各教育階段核心素養</a:t>
              </a:r>
              <a:endParaRPr lang="en-US" sz="1800" b="0" strike="noStrike" spc="-1">
                <a:latin typeface="Arial"/>
              </a:endParaRPr>
            </a:p>
          </p:txBody>
        </p:sp>
      </p:grpSp>
      <p:grpSp>
        <p:nvGrpSpPr>
          <p:cNvPr id="425" name="Group 30"/>
          <p:cNvGrpSpPr/>
          <p:nvPr/>
        </p:nvGrpSpPr>
        <p:grpSpPr>
          <a:xfrm>
            <a:off x="4660920" y="3073320"/>
            <a:ext cx="4108320" cy="1770120"/>
            <a:chOff x="4660920" y="3073320"/>
            <a:chExt cx="4108320" cy="1770120"/>
          </a:xfrm>
        </p:grpSpPr>
        <p:grpSp>
          <p:nvGrpSpPr>
            <p:cNvPr id="426" name="Group 31"/>
            <p:cNvGrpSpPr/>
            <p:nvPr/>
          </p:nvGrpSpPr>
          <p:grpSpPr>
            <a:xfrm>
              <a:off x="4660920" y="3073320"/>
              <a:ext cx="2271600" cy="1753920"/>
              <a:chOff x="4660920" y="3073320"/>
              <a:chExt cx="2271600" cy="1753920"/>
            </a:xfrm>
          </p:grpSpPr>
          <p:pic>
            <p:nvPicPr>
              <p:cNvPr id="427" name="圖片 44"/>
              <p:cNvPicPr/>
              <p:nvPr/>
            </p:nvPicPr>
            <p:blipFill>
              <a:blip r:embed="rId9"/>
              <a:stretch/>
            </p:blipFill>
            <p:spPr>
              <a:xfrm>
                <a:off x="4660920" y="3073320"/>
                <a:ext cx="1474560" cy="1474200"/>
              </a:xfrm>
              <a:prstGeom prst="rect">
                <a:avLst/>
              </a:prstGeom>
              <a:ln>
                <a:noFill/>
              </a:ln>
            </p:spPr>
          </p:pic>
          <p:pic>
            <p:nvPicPr>
              <p:cNvPr id="428" name="圖片 51"/>
              <p:cNvPicPr/>
              <p:nvPr/>
            </p:nvPicPr>
            <p:blipFill>
              <a:blip r:embed="rId7"/>
              <a:stretch/>
            </p:blipFill>
            <p:spPr>
              <a:xfrm>
                <a:off x="5474880" y="3369960"/>
                <a:ext cx="1457640" cy="1457280"/>
              </a:xfrm>
              <a:prstGeom prst="rect">
                <a:avLst/>
              </a:prstGeom>
              <a:ln>
                <a:noFill/>
              </a:ln>
            </p:spPr>
          </p:pic>
        </p:grpSp>
        <p:sp>
          <p:nvSpPr>
            <p:cNvPr id="429" name="CustomShape 32"/>
            <p:cNvSpPr/>
            <p:nvPr/>
          </p:nvSpPr>
          <p:spPr>
            <a:xfrm>
              <a:off x="6635880" y="4205160"/>
              <a:ext cx="21333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2F5597"/>
                  </a:solidFill>
                  <a:latin typeface="微軟正黑體"/>
                  <a:ea typeface="微軟正黑體"/>
                </a:rPr>
                <a:t>領域/科目</a:t>
              </a:r>
              <a:r>
                <a:rPr lang="en-US" sz="1800" b="1" strike="noStrike" spc="-1">
                  <a:solidFill>
                    <a:srgbClr val="C00000"/>
                  </a:solidFill>
                  <a:latin typeface="微軟正黑體"/>
                  <a:ea typeface="微軟正黑體"/>
                </a:rPr>
                <a:t>理念目標</a:t>
              </a:r>
              <a:endParaRPr lang="en-US" sz="1800" b="0" strike="noStrike" spc="-1">
                <a:latin typeface="Arial"/>
              </a:endParaRPr>
            </a:p>
          </p:txBody>
        </p:sp>
      </p:grpSp>
      <p:grpSp>
        <p:nvGrpSpPr>
          <p:cNvPr id="430" name="Group 33"/>
          <p:cNvGrpSpPr/>
          <p:nvPr/>
        </p:nvGrpSpPr>
        <p:grpSpPr>
          <a:xfrm>
            <a:off x="5658480" y="4942440"/>
            <a:ext cx="2475360" cy="1776960"/>
            <a:chOff x="5658480" y="4942440"/>
            <a:chExt cx="2475360" cy="1776960"/>
          </a:xfrm>
        </p:grpSpPr>
        <p:grpSp>
          <p:nvGrpSpPr>
            <p:cNvPr id="431" name="Group 34"/>
            <p:cNvGrpSpPr/>
            <p:nvPr/>
          </p:nvGrpSpPr>
          <p:grpSpPr>
            <a:xfrm>
              <a:off x="5845680" y="4942440"/>
              <a:ext cx="2288160" cy="1653840"/>
              <a:chOff x="5845680" y="4942440"/>
              <a:chExt cx="2288160" cy="1653840"/>
            </a:xfrm>
          </p:grpSpPr>
          <p:pic>
            <p:nvPicPr>
              <p:cNvPr id="432" name="圖片 43"/>
              <p:cNvPicPr/>
              <p:nvPr/>
            </p:nvPicPr>
            <p:blipFill>
              <a:blip r:embed="rId10"/>
              <a:stretch/>
            </p:blipFill>
            <p:spPr>
              <a:xfrm>
                <a:off x="5845680" y="4942440"/>
                <a:ext cx="1409760" cy="1409760"/>
              </a:xfrm>
              <a:prstGeom prst="rect">
                <a:avLst/>
              </a:prstGeom>
              <a:ln>
                <a:noFill/>
              </a:ln>
            </p:spPr>
          </p:pic>
          <p:pic>
            <p:nvPicPr>
              <p:cNvPr id="433" name="圖片 45"/>
              <p:cNvPicPr/>
              <p:nvPr/>
            </p:nvPicPr>
            <p:blipFill>
              <a:blip r:embed="rId7"/>
              <a:stretch/>
            </p:blipFill>
            <p:spPr>
              <a:xfrm>
                <a:off x="6712200" y="5175000"/>
                <a:ext cx="1421640" cy="1421280"/>
              </a:xfrm>
              <a:prstGeom prst="rect">
                <a:avLst/>
              </a:prstGeom>
              <a:ln>
                <a:noFill/>
              </a:ln>
            </p:spPr>
          </p:pic>
        </p:grpSp>
        <p:sp>
          <p:nvSpPr>
            <p:cNvPr id="434" name="CustomShape 35"/>
            <p:cNvSpPr/>
            <p:nvPr/>
          </p:nvSpPr>
          <p:spPr>
            <a:xfrm>
              <a:off x="5658480" y="6354720"/>
              <a:ext cx="2268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2F5597"/>
                  </a:solidFill>
                  <a:latin typeface="微軟正黑體"/>
                  <a:ea typeface="微軟正黑體"/>
                </a:rPr>
                <a:t>領域/科目</a:t>
              </a:r>
              <a:r>
                <a:rPr lang="en-US" sz="1800" b="1" strike="noStrike" spc="-1">
                  <a:solidFill>
                    <a:srgbClr val="C00000"/>
                  </a:solidFill>
                  <a:latin typeface="微軟正黑體"/>
                  <a:ea typeface="微軟正黑體"/>
                </a:rPr>
                <a:t>學習重點</a:t>
              </a:r>
              <a:endParaRPr lang="en-US" sz="1800" b="0" strike="noStrike" spc="-1">
                <a:latin typeface="Arial"/>
              </a:endParaRPr>
            </a:p>
          </p:txBody>
        </p:sp>
      </p:grpSp>
      <p:grpSp>
        <p:nvGrpSpPr>
          <p:cNvPr id="435" name="Group 36"/>
          <p:cNvGrpSpPr/>
          <p:nvPr/>
        </p:nvGrpSpPr>
        <p:grpSpPr>
          <a:xfrm>
            <a:off x="4060800" y="5586480"/>
            <a:ext cx="1784160" cy="466200"/>
            <a:chOff x="4060800" y="5586480"/>
            <a:chExt cx="1784160" cy="466200"/>
          </a:xfrm>
        </p:grpSpPr>
        <p:sp>
          <p:nvSpPr>
            <p:cNvPr id="436" name="CustomShape 37"/>
            <p:cNvSpPr/>
            <p:nvPr/>
          </p:nvSpPr>
          <p:spPr>
            <a:xfrm flipH="1" flipV="1">
              <a:off x="4060800" y="5586480"/>
              <a:ext cx="1784160" cy="28080"/>
            </a:xfrm>
            <a:custGeom>
              <a:avLst/>
              <a:gdLst/>
              <a:ahLst/>
              <a:cxnLst/>
              <a:rect l="l" t="t" r="r" b="b"/>
              <a:pathLst>
                <a:path w="21600" h="21600">
                  <a:moveTo>
                    <a:pt x="0" y="0"/>
                  </a:moveTo>
                  <a:lnTo>
                    <a:pt x="21600" y="21600"/>
                  </a:lnTo>
                </a:path>
              </a:pathLst>
            </a:custGeom>
            <a:noFill/>
            <a:ln w="7632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437" name="CustomShape 38"/>
            <p:cNvSpPr/>
            <p:nvPr/>
          </p:nvSpPr>
          <p:spPr>
            <a:xfrm>
              <a:off x="4626000" y="5688000"/>
              <a:ext cx="655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對應</a:t>
              </a:r>
              <a:endParaRPr lang="en-US" sz="1800" b="0" strike="noStrike" spc="-1">
                <a:latin typeface="Arial"/>
              </a:endParaRPr>
            </a:p>
          </p:txBody>
        </p:sp>
      </p:grpSp>
      <p:grpSp>
        <p:nvGrpSpPr>
          <p:cNvPr id="438" name="Group 39"/>
          <p:cNvGrpSpPr/>
          <p:nvPr/>
        </p:nvGrpSpPr>
        <p:grpSpPr>
          <a:xfrm>
            <a:off x="3949560" y="4456080"/>
            <a:ext cx="1093320" cy="1083960"/>
            <a:chOff x="3949560" y="4456080"/>
            <a:chExt cx="1093320" cy="1083960"/>
          </a:xfrm>
        </p:grpSpPr>
        <p:sp>
          <p:nvSpPr>
            <p:cNvPr id="439" name="CustomShape 40"/>
            <p:cNvSpPr/>
            <p:nvPr/>
          </p:nvSpPr>
          <p:spPr>
            <a:xfrm flipH="1">
              <a:off x="4062240" y="4456080"/>
              <a:ext cx="980640" cy="1083960"/>
            </a:xfrm>
            <a:custGeom>
              <a:avLst/>
              <a:gdLst/>
              <a:ahLst/>
              <a:cxnLst/>
              <a:rect l="l" t="t" r="r" b="b"/>
              <a:pathLst>
                <a:path w="21600" h="21600">
                  <a:moveTo>
                    <a:pt x="0" y="0"/>
                  </a:moveTo>
                  <a:lnTo>
                    <a:pt x="21600" y="21600"/>
                  </a:lnTo>
                </a:path>
              </a:pathLst>
            </a:custGeom>
            <a:noFill/>
            <a:ln w="7632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440" name="CustomShape 41"/>
            <p:cNvSpPr/>
            <p:nvPr/>
          </p:nvSpPr>
          <p:spPr>
            <a:xfrm>
              <a:off x="3949560" y="4659480"/>
              <a:ext cx="6570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發展</a:t>
              </a:r>
              <a:endParaRPr lang="en-US" sz="1800" b="0" strike="noStrike" spc="-1">
                <a:latin typeface="Arial"/>
              </a:endParaRPr>
            </a:p>
          </p:txBody>
        </p:sp>
      </p:grpSp>
      <p:grpSp>
        <p:nvGrpSpPr>
          <p:cNvPr id="441" name="Group 42"/>
          <p:cNvGrpSpPr/>
          <p:nvPr/>
        </p:nvGrpSpPr>
        <p:grpSpPr>
          <a:xfrm>
            <a:off x="5054760" y="4483080"/>
            <a:ext cx="1075680" cy="1085400"/>
            <a:chOff x="5054760" y="4483080"/>
            <a:chExt cx="1075680" cy="1085400"/>
          </a:xfrm>
        </p:grpSpPr>
        <p:sp>
          <p:nvSpPr>
            <p:cNvPr id="442" name="CustomShape 43"/>
            <p:cNvSpPr/>
            <p:nvPr/>
          </p:nvSpPr>
          <p:spPr>
            <a:xfrm>
              <a:off x="5054760" y="4483080"/>
              <a:ext cx="799560" cy="1085400"/>
            </a:xfrm>
            <a:custGeom>
              <a:avLst/>
              <a:gdLst/>
              <a:ahLst/>
              <a:cxnLst/>
              <a:rect l="l" t="t" r="r" b="b"/>
              <a:pathLst>
                <a:path w="21600" h="21600">
                  <a:moveTo>
                    <a:pt x="0" y="0"/>
                  </a:moveTo>
                  <a:lnTo>
                    <a:pt x="21600" y="21600"/>
                  </a:lnTo>
                </a:path>
              </a:pathLst>
            </a:custGeom>
            <a:noFill/>
            <a:ln w="7632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443" name="CustomShape 44"/>
            <p:cNvSpPr/>
            <p:nvPr/>
          </p:nvSpPr>
          <p:spPr>
            <a:xfrm>
              <a:off x="5475240" y="4703760"/>
              <a:ext cx="655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發展</a:t>
              </a:r>
              <a:endParaRPr lang="en-US" sz="1800" b="0" strike="noStrike" spc="-1">
                <a:latin typeface="Arial"/>
              </a:endParaRPr>
            </a:p>
          </p:txBody>
        </p:sp>
      </p:grpSp>
      <p:sp>
        <p:nvSpPr>
          <p:cNvPr id="444" name="CustomShape 45"/>
          <p:cNvSpPr/>
          <p:nvPr/>
        </p:nvSpPr>
        <p:spPr>
          <a:xfrm>
            <a:off x="4208400" y="1432080"/>
            <a:ext cx="373356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a:solidFill>
                  <a:srgbClr val="1F4E79"/>
                </a:solidFill>
                <a:latin typeface="Calibri"/>
                <a:ea typeface="微軟正黑體"/>
              </a:rPr>
              <a:t>核心素養在課程綱要的轉化及其與學習重點的對應關係圖</a:t>
            </a:r>
            <a:endParaRPr lang="en-US" sz="2000" b="0" strike="noStrike" spc="-1">
              <a:latin typeface="Arial"/>
            </a:endParaRPr>
          </a:p>
        </p:txBody>
      </p:sp>
      <p:graphicFrame>
        <p:nvGraphicFramePr>
          <p:cNvPr id="445" name="Table 46"/>
          <p:cNvGraphicFramePr/>
          <p:nvPr/>
        </p:nvGraphicFramePr>
        <p:xfrm>
          <a:off x="6146640" y="2183400"/>
          <a:ext cx="2874960" cy="1192320"/>
        </p:xfrm>
        <a:graphic>
          <a:graphicData uri="http://schemas.openxmlformats.org/drawingml/2006/table">
            <a:tbl>
              <a:tblPr/>
              <a:tblGrid>
                <a:gridCol w="2874960">
                  <a:extLst>
                    <a:ext uri="{9D8B030D-6E8A-4147-A177-3AD203B41FA5}">
                      <a16:colId xmlns:a16="http://schemas.microsoft.com/office/drawing/2014/main" xmlns="" val="20000"/>
                    </a:ext>
                  </a:extLst>
                </a:gridCol>
              </a:tblGrid>
              <a:tr h="1192320">
                <a:tc>
                  <a:txBody>
                    <a:bodyPr/>
                    <a:lstStyle/>
                    <a:p>
                      <a:pPr>
                        <a:lnSpc>
                          <a:spcPct val="100000"/>
                        </a:lnSpc>
                      </a:pPr>
                      <a:r>
                        <a:rPr lang="en-US" sz="1800" b="1" strike="noStrike" spc="-1">
                          <a:solidFill>
                            <a:srgbClr val="1F4E79"/>
                          </a:solidFill>
                          <a:latin typeface="微軟正黑體"/>
                          <a:ea typeface="微軟正黑體"/>
                        </a:rPr>
                        <a:t>以核心素養強化各教育階段、課程總綱與領域/科目之間的連貫，以及各領域/科目之間的統整。</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2F0D9"/>
                    </a:solidFill>
                  </a:tcPr>
                </a:tc>
                <a:extLst>
                  <a:ext uri="{0D108BD9-81ED-4DB2-BD59-A6C34878D82A}">
                    <a16:rowId xmlns:a16="http://schemas.microsoft.com/office/drawing/2014/main" xmlns="" val="10000"/>
                  </a:ext>
                </a:extLst>
              </a:tr>
            </a:tbl>
          </a:graphicData>
        </a:graphic>
      </p:graphicFrame>
      <p:sp>
        <p:nvSpPr>
          <p:cNvPr id="446" name="TextShape 47"/>
          <p:cNvSpPr txBox="1"/>
          <p:nvPr/>
        </p:nvSpPr>
        <p:spPr>
          <a:xfrm>
            <a:off x="7086600" y="6494400"/>
            <a:ext cx="2057040" cy="364680"/>
          </a:xfrm>
          <a:prstGeom prst="rect">
            <a:avLst/>
          </a:prstGeom>
          <a:noFill/>
          <a:ln>
            <a:noFill/>
          </a:ln>
        </p:spPr>
        <p:txBody>
          <a:bodyPr anchor="ctr"/>
          <a:lstStyle/>
          <a:p>
            <a:pPr algn="r">
              <a:lnSpc>
                <a:spcPct val="100000"/>
              </a:lnSpc>
            </a:pPr>
            <a:fld id="{1537502B-F74E-4AD3-BDF6-8BD578589D15}" type="slidenum">
              <a:rPr lang="en-US" sz="1200" spc="-1">
                <a:solidFill>
                  <a:srgbClr val="898989"/>
                </a:solidFill>
                <a:latin typeface="Arial"/>
                <a:ea typeface="新細明體"/>
              </a:rPr>
              <a:t>10</a:t>
            </a:fld>
            <a:endParaRPr lang="en-US" sz="1200" spc="-1" dirty="0">
              <a:solidFill>
                <a:srgbClr val="898989"/>
              </a:solidFill>
              <a:latin typeface="Arial"/>
              <a:ea typeface="新細明體"/>
            </a:endParaRPr>
          </a:p>
        </p:txBody>
      </p:sp>
      <p:pic>
        <p:nvPicPr>
          <p:cNvPr id="447" name="圖片 58"/>
          <p:cNvPicPr/>
          <p:nvPr/>
        </p:nvPicPr>
        <p:blipFill>
          <a:blip r:embed="rId11"/>
          <a:stretch/>
        </p:blipFill>
        <p:spPr>
          <a:xfrm>
            <a:off x="7813440" y="6354360"/>
            <a:ext cx="1212840" cy="239760"/>
          </a:xfrm>
          <a:prstGeom prst="rect">
            <a:avLst/>
          </a:prstGeom>
          <a:ln>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8" name="Group 1"/>
          <p:cNvGrpSpPr/>
          <p:nvPr/>
        </p:nvGrpSpPr>
        <p:grpSpPr>
          <a:xfrm>
            <a:off x="781560" y="693720"/>
            <a:ext cx="7501320" cy="5932800"/>
            <a:chOff x="781560" y="693720"/>
            <a:chExt cx="7501320" cy="5932800"/>
          </a:xfrm>
        </p:grpSpPr>
        <p:sp>
          <p:nvSpPr>
            <p:cNvPr id="449" name="CustomShape 2"/>
            <p:cNvSpPr/>
            <p:nvPr/>
          </p:nvSpPr>
          <p:spPr>
            <a:xfrm>
              <a:off x="3384000" y="1122196"/>
              <a:ext cx="2346480" cy="924763"/>
            </a:xfrm>
            <a:prstGeom prst="roundRect">
              <a:avLst>
                <a:gd name="adj" fmla="val 16667"/>
              </a:avLst>
            </a:prstGeom>
            <a:solidFill>
              <a:schemeClr val="accent2">
                <a:lumMod val="20000"/>
                <a:lumOff val="80000"/>
              </a:schemeClr>
            </a:solidFill>
            <a:ln w="28440">
              <a:solidFill>
                <a:srgbClr val="C00000"/>
              </a:solidFill>
            </a:ln>
          </p:spPr>
          <p:style>
            <a:lnRef idx="2">
              <a:scrgbClr r="0" g="0" b="0"/>
            </a:lnRef>
            <a:fillRef idx="0">
              <a:scrgbClr r="0" g="0" b="0"/>
            </a:fillRef>
            <a:effectRef idx="0">
              <a:scrgbClr r="0" g="0" b="0"/>
            </a:effectRef>
            <a:fontRef idx="minor"/>
          </p:style>
          <p:txBody>
            <a:bodyPr lIns="172800" tIns="172800" rIns="122040" bIns="172800" anchor="ctr"/>
            <a:lstStyle/>
            <a:p>
              <a:pPr algn="ctr">
                <a:lnSpc>
                  <a:spcPct val="90000"/>
                </a:lnSpc>
                <a:spcAft>
                  <a:spcPts val="1120"/>
                </a:spcAft>
              </a:pPr>
              <a:r>
                <a:rPr lang="en-US" sz="3200" b="0" strike="noStrike" spc="-1" dirty="0" err="1">
                  <a:solidFill>
                    <a:srgbClr val="000000"/>
                  </a:solidFill>
                  <a:latin typeface="微軟正黑體"/>
                  <a:ea typeface="微軟正黑體"/>
                </a:rPr>
                <a:t>素養導向</a:t>
              </a:r>
              <a:endParaRPr lang="en-US" sz="3200" b="0" strike="noStrike" spc="-1" dirty="0">
                <a:latin typeface="Arial"/>
              </a:endParaRPr>
            </a:p>
          </p:txBody>
        </p:sp>
        <p:sp>
          <p:nvSpPr>
            <p:cNvPr id="450" name="CustomShape 3"/>
            <p:cNvSpPr/>
            <p:nvPr/>
          </p:nvSpPr>
          <p:spPr>
            <a:xfrm>
              <a:off x="2372760" y="1603800"/>
              <a:ext cx="4896720" cy="4896720"/>
            </a:xfrm>
            <a:custGeom>
              <a:avLst/>
              <a:gdLst/>
              <a:ahLst/>
              <a:cxnLst/>
              <a:rect l="l" t="t" r="r" b="b"/>
              <a:pathLst>
                <a:path w="3365839" h="2448441">
                  <a:moveTo>
                    <a:pt x="3366131" y="178473"/>
                  </a:moveTo>
                </a:path>
              </a:pathLst>
            </a:custGeom>
            <a:noFill/>
            <a:ln>
              <a:solidFill>
                <a:schemeClr val="accent2">
                  <a:hueOff val="0"/>
                  <a:satOff val="0"/>
                  <a:lumOff val="0"/>
                  <a:alphaOff val="0"/>
                </a:schemeClr>
              </a:solidFill>
            </a:ln>
          </p:spPr>
          <p:style>
            <a:lnRef idx="1">
              <a:scrgbClr r="0" g="0" b="0"/>
            </a:lnRef>
            <a:fillRef idx="0">
              <a:scrgbClr r="0" g="0" b="0"/>
            </a:fillRef>
            <a:effectRef idx="0">
              <a:scrgbClr r="0" g="0" b="0"/>
            </a:effectRef>
            <a:fontRef idx="minor"/>
          </p:style>
        </p:sp>
        <p:sp>
          <p:nvSpPr>
            <p:cNvPr id="451" name="CustomShape 4"/>
            <p:cNvSpPr/>
            <p:nvPr/>
          </p:nvSpPr>
          <p:spPr>
            <a:xfrm>
              <a:off x="6035040" y="2204460"/>
              <a:ext cx="2247840" cy="1225440"/>
            </a:xfrm>
            <a:prstGeom prst="roundRect">
              <a:avLst>
                <a:gd name="adj" fmla="val 16667"/>
              </a:avLst>
            </a:prstGeom>
            <a:solidFill>
              <a:schemeClr val="tx2">
                <a:lumMod val="20000"/>
                <a:lumOff val="80000"/>
              </a:schemeClr>
            </a:solidFill>
            <a:ln>
              <a:solidFill>
                <a:schemeClr val="lt1">
                  <a:hueOff val="0"/>
                  <a:satOff val="0"/>
                  <a:lumOff val="0"/>
                  <a:alphaOff val="0"/>
                </a:schemeClr>
              </a:solidFill>
            </a:ln>
          </p:spPr>
          <p:style>
            <a:lnRef idx="2">
              <a:scrgbClr r="0" g="0" b="0"/>
            </a:lnRef>
            <a:fillRef idx="0">
              <a:scrgbClr r="0" g="0" b="0"/>
            </a:fillRef>
            <a:effectRef idx="0">
              <a:scrgbClr r="0" g="0" b="0"/>
            </a:effectRef>
            <a:fontRef idx="minor"/>
          </p:style>
          <p:txBody>
            <a:bodyPr lIns="181800" tIns="181800" rIns="122040" bIns="181800" anchor="ctr"/>
            <a:lstStyle/>
            <a:p>
              <a:pPr algn="ctr">
                <a:lnSpc>
                  <a:spcPct val="90000"/>
                </a:lnSpc>
                <a:spcAft>
                  <a:spcPts val="1120"/>
                </a:spcAft>
              </a:pPr>
              <a:r>
                <a:rPr lang="en-US" sz="3200" b="0" strike="noStrike" spc="-1">
                  <a:solidFill>
                    <a:srgbClr val="000000"/>
                  </a:solidFill>
                  <a:latin typeface="微軟正黑體"/>
                  <a:ea typeface="微軟正黑體"/>
                </a:rPr>
                <a:t>彈性活力</a:t>
              </a:r>
              <a:endParaRPr lang="en-US" sz="3200" b="0" strike="noStrike" spc="-1">
                <a:latin typeface="Arial"/>
              </a:endParaRPr>
            </a:p>
          </p:txBody>
        </p:sp>
        <p:sp>
          <p:nvSpPr>
            <p:cNvPr id="452" name="CustomShape 5"/>
            <p:cNvSpPr/>
            <p:nvPr/>
          </p:nvSpPr>
          <p:spPr>
            <a:xfrm>
              <a:off x="2234520" y="876960"/>
              <a:ext cx="4896720" cy="4896720"/>
            </a:xfrm>
            <a:custGeom>
              <a:avLst/>
              <a:gdLst/>
              <a:ahLst/>
              <a:cxnLst/>
              <a:rect l="l" t="t" r="r" b="b"/>
              <a:pathLst>
                <a:path w="4890592" h="2624355">
                  <a:moveTo>
                    <a:pt x="4890596" y="2624386"/>
                  </a:moveTo>
                </a:path>
              </a:pathLst>
            </a:custGeom>
            <a:noFill/>
            <a:ln>
              <a:solidFill>
                <a:schemeClr val="accent3">
                  <a:hueOff val="0"/>
                  <a:satOff val="0"/>
                  <a:lumOff val="0"/>
                  <a:alphaOff val="0"/>
                </a:schemeClr>
              </a:solidFill>
            </a:ln>
          </p:spPr>
          <p:style>
            <a:lnRef idx="1">
              <a:scrgbClr r="0" g="0" b="0"/>
            </a:lnRef>
            <a:fillRef idx="0">
              <a:scrgbClr r="0" g="0" b="0"/>
            </a:fillRef>
            <a:effectRef idx="0">
              <a:scrgbClr r="0" g="0" b="0"/>
            </a:effectRef>
            <a:fontRef idx="minor"/>
          </p:style>
        </p:sp>
        <p:sp>
          <p:nvSpPr>
            <p:cNvPr id="453" name="CustomShape 6"/>
            <p:cNvSpPr/>
            <p:nvPr/>
          </p:nvSpPr>
          <p:spPr>
            <a:xfrm>
              <a:off x="5154646" y="4563392"/>
              <a:ext cx="2554920" cy="835404"/>
            </a:xfrm>
            <a:prstGeom prst="roundRect">
              <a:avLst>
                <a:gd name="adj" fmla="val 16667"/>
              </a:avLst>
            </a:prstGeom>
            <a:solidFill>
              <a:schemeClr val="accent2">
                <a:lumMod val="20000"/>
                <a:lumOff val="80000"/>
              </a:schemeClr>
            </a:solidFill>
            <a:ln w="38160">
              <a:solidFill>
                <a:srgbClr val="C00000"/>
              </a:solidFill>
            </a:ln>
          </p:spPr>
          <p:style>
            <a:lnRef idx="2">
              <a:scrgbClr r="0" g="0" b="0"/>
            </a:lnRef>
            <a:fillRef idx="0">
              <a:scrgbClr r="0" g="0" b="0"/>
            </a:fillRef>
            <a:effectRef idx="0">
              <a:scrgbClr r="0" g="0" b="0"/>
            </a:effectRef>
            <a:fontRef idx="minor"/>
          </p:style>
          <p:txBody>
            <a:bodyPr lIns="174240" tIns="174240" rIns="122040" bIns="174600" anchor="ctr"/>
            <a:lstStyle/>
            <a:p>
              <a:pPr algn="ctr">
                <a:lnSpc>
                  <a:spcPct val="90000"/>
                </a:lnSpc>
                <a:spcAft>
                  <a:spcPts val="1120"/>
                </a:spcAft>
              </a:pPr>
              <a:r>
                <a:rPr lang="en-US" sz="3200" b="0" strike="noStrike" spc="-1" dirty="0" err="1">
                  <a:solidFill>
                    <a:srgbClr val="000000"/>
                  </a:solidFill>
                  <a:latin typeface="微軟正黑體"/>
                  <a:ea typeface="微軟正黑體"/>
                </a:rPr>
                <a:t>多元適性</a:t>
              </a:r>
              <a:endParaRPr lang="en-US" sz="3200" b="0" strike="noStrike" spc="-1" dirty="0">
                <a:latin typeface="Arial"/>
              </a:endParaRPr>
            </a:p>
          </p:txBody>
        </p:sp>
        <p:sp>
          <p:nvSpPr>
            <p:cNvPr id="454" name="CustomShape 7"/>
            <p:cNvSpPr/>
            <p:nvPr/>
          </p:nvSpPr>
          <p:spPr>
            <a:xfrm>
              <a:off x="2040840" y="1318680"/>
              <a:ext cx="4896720" cy="4896720"/>
            </a:xfrm>
            <a:custGeom>
              <a:avLst/>
              <a:gdLst/>
              <a:ahLst/>
              <a:cxnLst/>
              <a:rect l="l" t="t" r="r" b="b"/>
              <a:pathLst>
                <a:path w="3785329" h="4499639">
                  <a:moveTo>
                    <a:pt x="3785386" y="4499705"/>
                  </a:moveTo>
                </a:path>
              </a:pathLst>
            </a:custGeom>
            <a:noFill/>
            <a:ln>
              <a:solidFill>
                <a:schemeClr val="accent4">
                  <a:hueOff val="0"/>
                  <a:satOff val="0"/>
                  <a:lumOff val="0"/>
                  <a:alphaOff val="0"/>
                </a:schemeClr>
              </a:solidFill>
            </a:ln>
          </p:spPr>
          <p:style>
            <a:lnRef idx="1">
              <a:scrgbClr r="0" g="0" b="0"/>
            </a:lnRef>
            <a:fillRef idx="0">
              <a:scrgbClr r="0" g="0" b="0"/>
            </a:fillRef>
            <a:effectRef idx="0">
              <a:scrgbClr r="0" g="0" b="0"/>
            </a:effectRef>
            <a:fontRef idx="minor"/>
          </p:style>
        </p:sp>
        <p:sp>
          <p:nvSpPr>
            <p:cNvPr id="455" name="CustomShape 8"/>
            <p:cNvSpPr/>
            <p:nvPr/>
          </p:nvSpPr>
          <p:spPr>
            <a:xfrm>
              <a:off x="1333571" y="4563392"/>
              <a:ext cx="2651400" cy="853070"/>
            </a:xfrm>
            <a:prstGeom prst="roundRect">
              <a:avLst>
                <a:gd name="adj" fmla="val 16667"/>
              </a:avLst>
            </a:prstGeom>
            <a:solidFill>
              <a:schemeClr val="accent2">
                <a:lumMod val="20000"/>
                <a:lumOff val="80000"/>
              </a:schemeClr>
            </a:solidFill>
            <a:ln w="28440">
              <a:solidFill>
                <a:srgbClr val="C00000"/>
              </a:solidFill>
            </a:ln>
          </p:spPr>
          <p:style>
            <a:lnRef idx="2">
              <a:scrgbClr r="0" g="0" b="0"/>
            </a:lnRef>
            <a:fillRef idx="0">
              <a:scrgbClr r="0" g="0" b="0"/>
            </a:fillRef>
            <a:effectRef idx="0">
              <a:scrgbClr r="0" g="0" b="0"/>
            </a:effectRef>
            <a:fontRef idx="minor"/>
          </p:style>
          <p:txBody>
            <a:bodyPr lIns="174600" tIns="174600" rIns="122040" bIns="174240" anchor="ctr"/>
            <a:lstStyle/>
            <a:p>
              <a:pPr algn="ctr">
                <a:lnSpc>
                  <a:spcPct val="90000"/>
                </a:lnSpc>
                <a:spcAft>
                  <a:spcPts val="1120"/>
                </a:spcAft>
              </a:pPr>
              <a:r>
                <a:rPr lang="en-US" sz="3200" b="0" strike="noStrike" spc="-1" dirty="0" err="1">
                  <a:latin typeface="微軟正黑體"/>
                  <a:ea typeface="微軟正黑體"/>
                </a:rPr>
                <a:t>連貫統整</a:t>
              </a:r>
              <a:endParaRPr lang="en-US" sz="3200" b="0" strike="noStrike" spc="-1" dirty="0">
                <a:latin typeface="Arial"/>
              </a:endParaRPr>
            </a:p>
          </p:txBody>
        </p:sp>
        <p:sp>
          <p:nvSpPr>
            <p:cNvPr id="456" name="CustomShape 9"/>
            <p:cNvSpPr/>
            <p:nvPr/>
          </p:nvSpPr>
          <p:spPr>
            <a:xfrm>
              <a:off x="1819440" y="693720"/>
              <a:ext cx="4896720" cy="4896720"/>
            </a:xfrm>
            <a:custGeom>
              <a:avLst/>
              <a:gdLst/>
              <a:ahLst/>
              <a:cxnLst/>
              <a:rect l="l" t="t" r="r" b="b"/>
              <a:pathLst>
                <a:path w="2448322" h="4025609">
                  <a:moveTo>
                    <a:pt x="575628" y="4025631"/>
                  </a:moveTo>
                </a:path>
              </a:pathLst>
            </a:custGeom>
            <a:noFill/>
            <a:ln>
              <a:solidFill>
                <a:schemeClr val="accent5">
                  <a:hueOff val="0"/>
                  <a:satOff val="0"/>
                  <a:lumOff val="0"/>
                  <a:alphaOff val="0"/>
                </a:schemeClr>
              </a:solidFill>
            </a:ln>
          </p:spPr>
          <p:style>
            <a:lnRef idx="1">
              <a:scrgbClr r="0" g="0" b="0"/>
            </a:lnRef>
            <a:fillRef idx="0">
              <a:scrgbClr r="0" g="0" b="0"/>
            </a:fillRef>
            <a:effectRef idx="0">
              <a:scrgbClr r="0" g="0" b="0"/>
            </a:effectRef>
            <a:fontRef idx="minor"/>
          </p:style>
        </p:sp>
        <p:sp>
          <p:nvSpPr>
            <p:cNvPr id="457" name="CustomShape 10"/>
            <p:cNvSpPr/>
            <p:nvPr/>
          </p:nvSpPr>
          <p:spPr>
            <a:xfrm>
              <a:off x="781560" y="2657160"/>
              <a:ext cx="2498400" cy="1225440"/>
            </a:xfrm>
            <a:prstGeom prst="roundRect">
              <a:avLst>
                <a:gd name="adj" fmla="val 16667"/>
              </a:avLst>
            </a:prstGeom>
            <a:solidFill>
              <a:schemeClr val="tx2">
                <a:lumMod val="20000"/>
                <a:lumOff val="80000"/>
              </a:schemeClr>
            </a:solidFill>
            <a:ln>
              <a:solidFill>
                <a:schemeClr val="lt1">
                  <a:hueOff val="0"/>
                  <a:satOff val="0"/>
                  <a:lumOff val="0"/>
                  <a:alphaOff val="0"/>
                </a:schemeClr>
              </a:solidFill>
            </a:ln>
          </p:spPr>
          <p:style>
            <a:lnRef idx="2">
              <a:scrgbClr r="0" g="0" b="0"/>
            </a:lnRef>
            <a:fillRef idx="0">
              <a:scrgbClr r="0" g="0" b="0"/>
            </a:fillRef>
            <a:effectRef idx="0">
              <a:scrgbClr r="0" g="0" b="0"/>
            </a:effectRef>
            <a:fontRef idx="minor"/>
          </p:style>
          <p:txBody>
            <a:bodyPr lIns="181800" tIns="181800" rIns="122040" bIns="181800" anchor="ctr"/>
            <a:lstStyle/>
            <a:p>
              <a:pPr algn="ctr">
                <a:lnSpc>
                  <a:spcPct val="90000"/>
                </a:lnSpc>
                <a:spcAft>
                  <a:spcPts val="1120"/>
                </a:spcAft>
              </a:pPr>
              <a:r>
                <a:rPr lang="en-US" sz="3200" b="0" strike="noStrike" spc="-1">
                  <a:solidFill>
                    <a:srgbClr val="000000"/>
                  </a:solidFill>
                  <a:latin typeface="微軟正黑體"/>
                  <a:ea typeface="微軟正黑體"/>
                </a:rPr>
                <a:t>配套整合</a:t>
              </a:r>
              <a:endParaRPr lang="en-US" sz="3200" b="0" strike="noStrike" spc="-1">
                <a:latin typeface="Arial"/>
              </a:endParaRPr>
            </a:p>
          </p:txBody>
        </p:sp>
        <p:sp>
          <p:nvSpPr>
            <p:cNvPr id="458" name="CustomShape 11"/>
            <p:cNvSpPr/>
            <p:nvPr/>
          </p:nvSpPr>
          <p:spPr>
            <a:xfrm>
              <a:off x="1756080" y="1729800"/>
              <a:ext cx="4896720" cy="4896720"/>
            </a:xfrm>
            <a:custGeom>
              <a:avLst/>
              <a:gdLst/>
              <a:ahLst/>
              <a:cxnLst/>
              <a:rect l="l" t="t" r="r" b="b"/>
              <a:pathLst>
                <a:path w="2448243" h="2448431">
                  <a:moveTo>
                    <a:pt x="538112" y="916949"/>
                  </a:moveTo>
                </a:path>
              </a:pathLst>
            </a:custGeom>
            <a:noFill/>
            <a:ln>
              <a:solidFill>
                <a:schemeClr val="accent6">
                  <a:hueOff val="0"/>
                  <a:satOff val="0"/>
                  <a:lumOff val="0"/>
                  <a:alphaOff val="0"/>
                </a:schemeClr>
              </a:solidFill>
            </a:ln>
          </p:spPr>
          <p:style>
            <a:lnRef idx="1">
              <a:scrgbClr r="0" g="0" b="0"/>
            </a:lnRef>
            <a:fillRef idx="0">
              <a:scrgbClr r="0" g="0" b="0"/>
            </a:fillRef>
            <a:effectRef idx="0">
              <a:scrgbClr r="0" g="0" b="0"/>
            </a:effectRef>
            <a:fontRef idx="minor"/>
          </p:style>
        </p:sp>
      </p:grpSp>
      <p:grpSp>
        <p:nvGrpSpPr>
          <p:cNvPr id="459" name="Group 12"/>
          <p:cNvGrpSpPr/>
          <p:nvPr/>
        </p:nvGrpSpPr>
        <p:grpSpPr>
          <a:xfrm>
            <a:off x="0" y="0"/>
            <a:ext cx="36000" cy="36000"/>
            <a:chOff x="0" y="0"/>
            <a:chExt cx="36000" cy="36000"/>
          </a:xfrm>
        </p:grpSpPr>
      </p:grpSp>
      <p:sp>
        <p:nvSpPr>
          <p:cNvPr id="460" name="TextShape 13"/>
          <p:cNvSpPr txBox="1"/>
          <p:nvPr/>
        </p:nvSpPr>
        <p:spPr>
          <a:xfrm>
            <a:off x="7086600" y="6492960"/>
            <a:ext cx="2057040" cy="364680"/>
          </a:xfrm>
          <a:prstGeom prst="rect">
            <a:avLst/>
          </a:prstGeom>
          <a:noFill/>
          <a:ln>
            <a:noFill/>
          </a:ln>
        </p:spPr>
        <p:txBody>
          <a:bodyPr anchor="ctr"/>
          <a:lstStyle/>
          <a:p>
            <a:pPr algn="r">
              <a:lnSpc>
                <a:spcPct val="100000"/>
              </a:lnSpc>
            </a:pPr>
            <a:fld id="{C84F2AC9-18DD-41D0-ABBF-5EF61A257EF2}" type="slidenum">
              <a:rPr lang="en-US" sz="1200" spc="-1">
                <a:solidFill>
                  <a:srgbClr val="898989"/>
                </a:solidFill>
                <a:latin typeface="Arial"/>
                <a:ea typeface="新細明體"/>
              </a:rPr>
              <a:t>11</a:t>
            </a:fld>
            <a:endParaRPr lang="en-US" sz="1200" spc="-1" dirty="0">
              <a:solidFill>
                <a:srgbClr val="898989"/>
              </a:solidFill>
              <a:latin typeface="Arial"/>
              <a:ea typeface="新細明體"/>
            </a:endParaRPr>
          </a:p>
        </p:txBody>
      </p:sp>
      <p:sp>
        <p:nvSpPr>
          <p:cNvPr id="461" name="CustomShape 14"/>
          <p:cNvSpPr/>
          <p:nvPr/>
        </p:nvSpPr>
        <p:spPr>
          <a:xfrm>
            <a:off x="3557340" y="3231212"/>
            <a:ext cx="2158560" cy="111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trike="noStrike" spc="-1" dirty="0" err="1">
                <a:solidFill>
                  <a:schemeClr val="accent5">
                    <a:lumMod val="50000"/>
                  </a:schemeClr>
                </a:solidFill>
                <a:latin typeface="微軟正黑體"/>
                <a:ea typeface="微軟正黑體"/>
              </a:rPr>
              <a:t>適性揚才</a:t>
            </a:r>
            <a:endParaRPr lang="en-US" sz="3200" b="0" strike="noStrike" spc="-1" dirty="0">
              <a:solidFill>
                <a:schemeClr val="accent5">
                  <a:lumMod val="50000"/>
                </a:schemeClr>
              </a:solidFill>
              <a:latin typeface="Arial"/>
            </a:endParaRPr>
          </a:p>
          <a:p>
            <a:pPr algn="ctr">
              <a:lnSpc>
                <a:spcPct val="100000"/>
              </a:lnSpc>
            </a:pPr>
            <a:r>
              <a:rPr lang="en-US" sz="3200" b="1" strike="noStrike" spc="-1" dirty="0" err="1">
                <a:solidFill>
                  <a:schemeClr val="accent5">
                    <a:lumMod val="50000"/>
                  </a:schemeClr>
                </a:solidFill>
                <a:latin typeface="微軟正黑體"/>
                <a:ea typeface="微軟正黑體"/>
              </a:rPr>
              <a:t>終身學習</a:t>
            </a:r>
            <a:endParaRPr lang="en-US" sz="3200" b="0" strike="noStrike" spc="-1" dirty="0">
              <a:solidFill>
                <a:schemeClr val="accent5">
                  <a:lumMod val="50000"/>
                </a:schemeClr>
              </a:solidFill>
              <a:latin typeface="Arial"/>
            </a:endParaRPr>
          </a:p>
        </p:txBody>
      </p:sp>
      <p:sp>
        <p:nvSpPr>
          <p:cNvPr id="462" name="CustomShape 15"/>
          <p:cNvSpPr/>
          <p:nvPr/>
        </p:nvSpPr>
        <p:spPr>
          <a:xfrm>
            <a:off x="2934360" y="2097720"/>
            <a:ext cx="3290400" cy="2401920"/>
          </a:xfrm>
          <a:prstGeom prst="triangle">
            <a:avLst>
              <a:gd name="adj" fmla="val 51059"/>
            </a:avLst>
          </a:prstGeom>
          <a:noFill/>
          <a:ln w="57240">
            <a:solidFill>
              <a:srgbClr val="C00000"/>
            </a:solidFill>
          </a:ln>
        </p:spPr>
        <p:style>
          <a:lnRef idx="2">
            <a:schemeClr val="accent1">
              <a:shade val="50000"/>
            </a:schemeClr>
          </a:lnRef>
          <a:fillRef idx="1">
            <a:schemeClr val="accent1"/>
          </a:fillRef>
          <a:effectRef idx="0">
            <a:schemeClr val="accent1"/>
          </a:effectRef>
          <a:fontRef idx="minor"/>
        </p:style>
      </p:sp>
      <p:sp>
        <p:nvSpPr>
          <p:cNvPr id="463" name="CustomShape 16"/>
          <p:cNvSpPr/>
          <p:nvPr/>
        </p:nvSpPr>
        <p:spPr>
          <a:xfrm>
            <a:off x="145800" y="219600"/>
            <a:ext cx="8867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600" b="1" strike="noStrike" spc="-1" dirty="0" err="1">
                <a:solidFill>
                  <a:srgbClr val="C00000"/>
                </a:solidFill>
                <a:latin typeface="微軟正黑體"/>
                <a:ea typeface="微軟正黑體"/>
              </a:rPr>
              <a:t>十二年國教課綱特色及其在綜合活動的展現</a:t>
            </a:r>
            <a:endParaRPr lang="en-US" sz="3600" b="0" strike="noStrike" spc="-1" dirty="0">
              <a:latin typeface="Arial"/>
            </a:endParaRPr>
          </a:p>
        </p:txBody>
      </p:sp>
      <p:sp>
        <p:nvSpPr>
          <p:cNvPr id="464" name="CustomShape 17"/>
          <p:cNvSpPr/>
          <p:nvPr/>
        </p:nvSpPr>
        <p:spPr>
          <a:xfrm>
            <a:off x="5909400" y="1197823"/>
            <a:ext cx="2892960" cy="649080"/>
          </a:xfrm>
          <a:prstGeom prst="rect">
            <a:avLst/>
          </a:prstGeom>
          <a:solidFill>
            <a:schemeClr val="bg1">
              <a:alpha val="39999"/>
            </a:schemeClr>
          </a:solidFill>
          <a:ln w="9360">
            <a:solidFill>
              <a:srgbClr val="AAA066"/>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zh-TW" altLang="en-US" sz="1800" b="0" strike="noStrike" spc="-1" dirty="0" smtClean="0">
                <a:solidFill>
                  <a:srgbClr val="FF0000"/>
                </a:solidFill>
                <a:latin typeface="微軟正黑體"/>
                <a:ea typeface="微軟正黑體"/>
              </a:rPr>
              <a:t>綜合活動領綱三個主題軸可</a:t>
            </a:r>
            <a:endParaRPr lang="en-US" altLang="zh-TW" sz="1800" b="0" strike="noStrike" spc="-1" dirty="0" smtClean="0">
              <a:solidFill>
                <a:srgbClr val="FF0000"/>
              </a:solidFill>
              <a:latin typeface="微軟正黑體"/>
              <a:ea typeface="微軟正黑體"/>
            </a:endParaRPr>
          </a:p>
          <a:p>
            <a:pPr>
              <a:lnSpc>
                <a:spcPct val="100000"/>
              </a:lnSpc>
            </a:pPr>
            <a:r>
              <a:rPr lang="zh-TW" altLang="en-US" sz="1800" b="0" strike="noStrike" spc="-1" dirty="0" smtClean="0">
                <a:solidFill>
                  <a:srgbClr val="FF0000"/>
                </a:solidFill>
                <a:latin typeface="微軟正黑體"/>
                <a:ea typeface="微軟正黑體"/>
              </a:rPr>
              <a:t>對應總綱核心素養三大面向</a:t>
            </a:r>
            <a:endParaRPr lang="en-US" sz="1800" b="0" strike="noStrike" spc="-1" dirty="0">
              <a:latin typeface="Arial"/>
            </a:endParaRPr>
          </a:p>
        </p:txBody>
      </p:sp>
      <p:sp>
        <p:nvSpPr>
          <p:cNvPr id="465" name="CustomShape 18"/>
          <p:cNvSpPr/>
          <p:nvPr/>
        </p:nvSpPr>
        <p:spPr>
          <a:xfrm>
            <a:off x="6176520" y="3452948"/>
            <a:ext cx="2922840" cy="941760"/>
          </a:xfrm>
          <a:prstGeom prst="rect">
            <a:avLst/>
          </a:prstGeom>
          <a:solidFill>
            <a:schemeClr val="bg1">
              <a:alpha val="39999"/>
            </a:schemeClr>
          </a:solidFill>
          <a:ln w="9360">
            <a:solidFill>
              <a:srgbClr val="AAA066"/>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800" b="0" strike="noStrike" spc="-1" dirty="0" err="1">
                <a:solidFill>
                  <a:srgbClr val="000000"/>
                </a:solidFill>
                <a:latin typeface="微軟正黑體"/>
                <a:ea typeface="微軟正黑體"/>
              </a:rPr>
              <a:t>根據學生個別差異，規劃培</a:t>
            </a:r>
            <a:endParaRPr lang="en-US" sz="1800" b="0" strike="noStrike" spc="-1" dirty="0">
              <a:latin typeface="Arial"/>
            </a:endParaRPr>
          </a:p>
          <a:p>
            <a:pPr>
              <a:lnSpc>
                <a:spcPct val="100000"/>
              </a:lnSpc>
            </a:pPr>
            <a:r>
              <a:rPr lang="en-US" sz="1800" b="0" strike="noStrike" spc="-1" dirty="0" err="1">
                <a:solidFill>
                  <a:srgbClr val="000000"/>
                </a:solidFill>
                <a:latin typeface="微軟正黑體"/>
                <a:ea typeface="微軟正黑體"/>
              </a:rPr>
              <a:t>養自學能力的教材教法及課</a:t>
            </a:r>
            <a:endParaRPr lang="en-US" sz="1800" b="0" strike="noStrike" spc="-1" dirty="0">
              <a:latin typeface="Arial"/>
            </a:endParaRPr>
          </a:p>
          <a:p>
            <a:pPr>
              <a:lnSpc>
                <a:spcPct val="100000"/>
              </a:lnSpc>
            </a:pPr>
            <a:r>
              <a:rPr lang="en-US" sz="1800" b="0" strike="noStrike" spc="-1" dirty="0" err="1">
                <a:solidFill>
                  <a:srgbClr val="000000"/>
                </a:solidFill>
                <a:latin typeface="微軟正黑體"/>
                <a:ea typeface="微軟正黑體"/>
              </a:rPr>
              <a:t>程規劃指引</a:t>
            </a:r>
            <a:endParaRPr lang="en-US" sz="1800" b="0" strike="noStrike" spc="-1" dirty="0">
              <a:latin typeface="Arial"/>
            </a:endParaRPr>
          </a:p>
        </p:txBody>
      </p:sp>
      <p:sp>
        <p:nvSpPr>
          <p:cNvPr id="466" name="CustomShape 19"/>
          <p:cNvSpPr/>
          <p:nvPr/>
        </p:nvSpPr>
        <p:spPr>
          <a:xfrm>
            <a:off x="4861296" y="5475163"/>
            <a:ext cx="4041648" cy="909000"/>
          </a:xfrm>
          <a:prstGeom prst="rect">
            <a:avLst/>
          </a:prstGeom>
          <a:solidFill>
            <a:schemeClr val="bg1">
              <a:alpha val="39999"/>
            </a:schemeClr>
          </a:solidFill>
          <a:ln w="9360">
            <a:solidFill>
              <a:srgbClr val="AAA066"/>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zh-TW" altLang="en-US" sz="1700" b="0" strike="noStrike" spc="-1" dirty="0" smtClean="0">
                <a:solidFill>
                  <a:srgbClr val="FF0000"/>
                </a:solidFill>
                <a:latin typeface="微軟正黑體"/>
                <a:ea typeface="微軟正黑體"/>
              </a:rPr>
              <a:t>重視學習歷程與方法，</a:t>
            </a:r>
            <a:r>
              <a:rPr lang="en-US" sz="1700" b="0" strike="noStrike" spc="-1" dirty="0" err="1" smtClean="0">
                <a:solidFill>
                  <a:srgbClr val="FF0000"/>
                </a:solidFill>
                <a:latin typeface="微軟正黑體"/>
                <a:ea typeface="微軟正黑體"/>
              </a:rPr>
              <a:t>採多元的</a:t>
            </a:r>
            <a:r>
              <a:rPr lang="zh-TW" altLang="en-US" sz="1700" b="0" strike="noStrike" spc="-1" dirty="0" smtClean="0">
                <a:solidFill>
                  <a:srgbClr val="FF0000"/>
                </a:solidFill>
                <a:latin typeface="微軟正黑體"/>
                <a:ea typeface="微軟正黑體"/>
              </a:rPr>
              <a:t>課程設計、</a:t>
            </a:r>
            <a:endParaRPr lang="en-US" altLang="zh-TW" sz="1700" b="0" strike="noStrike" spc="-1" dirty="0" smtClean="0">
              <a:solidFill>
                <a:srgbClr val="FF0000"/>
              </a:solidFill>
              <a:latin typeface="微軟正黑體"/>
              <a:ea typeface="微軟正黑體"/>
            </a:endParaRPr>
          </a:p>
          <a:p>
            <a:pPr>
              <a:lnSpc>
                <a:spcPct val="100000"/>
              </a:lnSpc>
            </a:pPr>
            <a:r>
              <a:rPr lang="zh-TW" altLang="en-US" sz="1700" b="0" strike="noStrike" spc="-1" dirty="0" smtClean="0">
                <a:solidFill>
                  <a:srgbClr val="FF0000"/>
                </a:solidFill>
                <a:latin typeface="微軟正黑體"/>
                <a:ea typeface="微軟正黑體"/>
              </a:rPr>
              <a:t>教學</a:t>
            </a:r>
            <a:r>
              <a:rPr lang="zh-TW" altLang="en-US" sz="1700" spc="-1" dirty="0">
                <a:solidFill>
                  <a:srgbClr val="FF0000"/>
                </a:solidFill>
                <a:latin typeface="微軟正黑體"/>
                <a:ea typeface="微軟正黑體"/>
              </a:rPr>
              <a:t>策略</a:t>
            </a:r>
            <a:r>
              <a:rPr lang="zh-TW" altLang="en-US" sz="1700" spc="-1" dirty="0" smtClean="0">
                <a:solidFill>
                  <a:srgbClr val="FF0000"/>
                </a:solidFill>
                <a:latin typeface="微軟正黑體"/>
                <a:ea typeface="微軟正黑體"/>
              </a:rPr>
              <a:t>與評量，</a:t>
            </a:r>
            <a:r>
              <a:rPr lang="zh-TW" altLang="en-US" sz="1700" b="0" strike="noStrike" spc="-1" dirty="0" smtClean="0">
                <a:solidFill>
                  <a:srgbClr val="FF0000"/>
                </a:solidFill>
                <a:latin typeface="微軟正黑體"/>
                <a:ea typeface="微軟正黑體"/>
              </a:rPr>
              <a:t>提供學生豐富的學習經</a:t>
            </a:r>
            <a:endParaRPr lang="en-US" altLang="zh-TW" sz="1700" b="0" strike="noStrike" spc="-1" dirty="0" smtClean="0">
              <a:solidFill>
                <a:srgbClr val="FF0000"/>
              </a:solidFill>
              <a:latin typeface="微軟正黑體"/>
              <a:ea typeface="微軟正黑體"/>
            </a:endParaRPr>
          </a:p>
          <a:p>
            <a:pPr>
              <a:lnSpc>
                <a:spcPct val="100000"/>
              </a:lnSpc>
            </a:pPr>
            <a:r>
              <a:rPr lang="zh-TW" altLang="en-US" sz="1700" b="0" strike="noStrike" spc="-1" dirty="0" smtClean="0">
                <a:solidFill>
                  <a:srgbClr val="FF0000"/>
                </a:solidFill>
                <a:latin typeface="微軟正黑體"/>
                <a:ea typeface="微軟正黑體"/>
              </a:rPr>
              <a:t>驗，並</a:t>
            </a:r>
            <a:r>
              <a:rPr lang="en-US" sz="1700" b="0" strike="noStrike" spc="-1" dirty="0" err="1" smtClean="0">
                <a:solidFill>
                  <a:srgbClr val="FF0000"/>
                </a:solidFill>
                <a:latin typeface="微軟正黑體"/>
                <a:ea typeface="微軟正黑體"/>
              </a:rPr>
              <a:t>符應不同學習者的需求</a:t>
            </a:r>
            <a:endParaRPr lang="en-US" sz="1700" b="0" strike="noStrike" spc="-1" dirty="0">
              <a:latin typeface="Arial"/>
            </a:endParaRPr>
          </a:p>
        </p:txBody>
      </p:sp>
      <p:sp>
        <p:nvSpPr>
          <p:cNvPr id="467" name="CustomShape 20"/>
          <p:cNvSpPr/>
          <p:nvPr/>
        </p:nvSpPr>
        <p:spPr>
          <a:xfrm>
            <a:off x="749556" y="5466060"/>
            <a:ext cx="3624480" cy="900361"/>
          </a:xfrm>
          <a:prstGeom prst="rect">
            <a:avLst/>
          </a:prstGeom>
          <a:solidFill>
            <a:schemeClr val="bg1">
              <a:alpha val="39999"/>
            </a:schemeClr>
          </a:solidFill>
          <a:ln w="9360">
            <a:solidFill>
              <a:srgbClr val="AAA066"/>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700" b="0" strike="noStrike" spc="-1" dirty="0" err="1" smtClean="0">
                <a:solidFill>
                  <a:srgbClr val="FF0000"/>
                </a:solidFill>
                <a:latin typeface="微軟正黑體"/>
                <a:ea typeface="微軟正黑體"/>
              </a:rPr>
              <a:t>國小至高中教育階段</a:t>
            </a:r>
            <a:r>
              <a:rPr lang="zh-TW" altLang="en-US" sz="1700" b="0" strike="noStrike" spc="-1" dirty="0" smtClean="0">
                <a:solidFill>
                  <a:srgbClr val="FF0000"/>
                </a:solidFill>
                <a:latin typeface="微軟正黑體"/>
                <a:ea typeface="微軟正黑體"/>
              </a:rPr>
              <a:t>因應學生身心發</a:t>
            </a:r>
            <a:endParaRPr lang="en-US" altLang="zh-TW" sz="1700" b="0" strike="noStrike" spc="-1" dirty="0" smtClean="0">
              <a:solidFill>
                <a:srgbClr val="FF0000"/>
              </a:solidFill>
              <a:latin typeface="微軟正黑體"/>
              <a:ea typeface="微軟正黑體"/>
            </a:endParaRPr>
          </a:p>
          <a:p>
            <a:pPr>
              <a:lnSpc>
                <a:spcPct val="100000"/>
              </a:lnSpc>
            </a:pPr>
            <a:r>
              <a:rPr lang="zh-TW" altLang="en-US" sz="1700" b="0" strike="noStrike" spc="-1" dirty="0" smtClean="0">
                <a:solidFill>
                  <a:srgbClr val="FF0000"/>
                </a:solidFill>
                <a:latin typeface="微軟正黑體"/>
                <a:ea typeface="微軟正黑體"/>
              </a:rPr>
              <a:t>展與知識專精分化情況，彈性實施統</a:t>
            </a:r>
            <a:endParaRPr lang="en-US" altLang="zh-TW" sz="1700" b="0" strike="noStrike" spc="-1" dirty="0" smtClean="0">
              <a:solidFill>
                <a:srgbClr val="FF0000"/>
              </a:solidFill>
              <a:latin typeface="微軟正黑體"/>
              <a:ea typeface="微軟正黑體"/>
            </a:endParaRPr>
          </a:p>
          <a:p>
            <a:pPr>
              <a:lnSpc>
                <a:spcPct val="100000"/>
              </a:lnSpc>
            </a:pPr>
            <a:r>
              <a:rPr lang="zh-TW" altLang="en-US" sz="1700" b="0" strike="noStrike" spc="-1" dirty="0" smtClean="0">
                <a:solidFill>
                  <a:srgbClr val="FF0000"/>
                </a:solidFill>
                <a:latin typeface="微軟正黑體"/>
                <a:ea typeface="微軟正黑體"/>
              </a:rPr>
              <a:t>整課程或學科課程</a:t>
            </a:r>
            <a:endParaRPr lang="en-US" sz="1700" b="0" strike="noStrike" spc="-1" dirty="0">
              <a:solidFill>
                <a:srgbClr val="FF0000"/>
              </a:solidFill>
              <a:latin typeface="Arial"/>
            </a:endParaRPr>
          </a:p>
        </p:txBody>
      </p:sp>
      <p:sp>
        <p:nvSpPr>
          <p:cNvPr id="468" name="CustomShape 21"/>
          <p:cNvSpPr/>
          <p:nvPr/>
        </p:nvSpPr>
        <p:spPr>
          <a:xfrm>
            <a:off x="101880" y="1738080"/>
            <a:ext cx="3179520" cy="718920"/>
          </a:xfrm>
          <a:prstGeom prst="rect">
            <a:avLst/>
          </a:prstGeom>
          <a:solidFill>
            <a:schemeClr val="bg1">
              <a:alpha val="39999"/>
            </a:schemeClr>
          </a:solidFill>
          <a:ln w="9360">
            <a:solidFill>
              <a:srgbClr val="AAA066"/>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US" sz="1800" b="0" strike="noStrike" spc="-1" dirty="0" err="1">
                <a:solidFill>
                  <a:srgbClr val="000000"/>
                </a:solidFill>
                <a:latin typeface="微軟正黑體"/>
                <a:ea typeface="微軟正黑體"/>
              </a:rPr>
              <a:t>加強師資培訓、強化支持系統</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8" presetClass="entr" presetSubtype="16"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diamond(in)">
                                      <p:cBhvr additive="repl">
                                        <p:cTn id="7" dur="3000"/>
                                        <p:tgtEl>
                                          <p:spTgt spid="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 name="TextShape 2"/>
          <p:cNvSpPr txBox="1"/>
          <p:nvPr/>
        </p:nvSpPr>
        <p:spPr>
          <a:xfrm>
            <a:off x="7086600" y="6492960"/>
            <a:ext cx="2057040" cy="364680"/>
          </a:xfrm>
          <a:prstGeom prst="rect">
            <a:avLst/>
          </a:prstGeom>
          <a:noFill/>
          <a:ln>
            <a:noFill/>
          </a:ln>
        </p:spPr>
        <p:txBody>
          <a:bodyPr anchor="ctr"/>
          <a:lstStyle/>
          <a:p>
            <a:pPr algn="r"/>
            <a:fld id="{D61C93E7-3609-4BE4-A861-A119A9CA0E24}" type="slidenum">
              <a:rPr lang="en-US" sz="1200" spc="-1">
                <a:solidFill>
                  <a:srgbClr val="898989"/>
                </a:solidFill>
                <a:latin typeface="Arial"/>
                <a:ea typeface="新細明體"/>
              </a:rPr>
              <a:pPr algn="r"/>
              <a:t>12</a:t>
            </a:fld>
            <a:endParaRPr lang="en-US" sz="1200" spc="-1" dirty="0">
              <a:solidFill>
                <a:srgbClr val="898989"/>
              </a:solidFill>
              <a:latin typeface="Arial"/>
              <a:ea typeface="新細明體"/>
            </a:endParaRPr>
          </a:p>
        </p:txBody>
      </p:sp>
      <p:pic>
        <p:nvPicPr>
          <p:cNvPr id="272" name="圖片 2"/>
          <p:cNvPicPr/>
          <p:nvPr/>
        </p:nvPicPr>
        <p:blipFill>
          <a:blip r:embed="rId3"/>
          <a:stretch/>
        </p:blipFill>
        <p:spPr>
          <a:xfrm>
            <a:off x="7679160" y="6485760"/>
            <a:ext cx="1220040" cy="233640"/>
          </a:xfrm>
          <a:prstGeom prst="rect">
            <a:avLst/>
          </a:prstGeom>
          <a:ln>
            <a:noFill/>
          </a:ln>
        </p:spPr>
      </p:pic>
      <p:sp>
        <p:nvSpPr>
          <p:cNvPr id="5" name="MH_Others_1"/>
          <p:cNvSpPr/>
          <p:nvPr>
            <p:custDataLst>
              <p:tags r:id="rId1"/>
            </p:custDataLst>
          </p:nvPr>
        </p:nvSpPr>
        <p:spPr>
          <a:xfrm>
            <a:off x="2053941" y="1684494"/>
            <a:ext cx="80143" cy="564101"/>
          </a:xfrm>
          <a:prstGeom prst="rect">
            <a:avLst/>
          </a:prstGeom>
          <a:solidFill>
            <a:srgbClr val="7DC8EB"/>
          </a:solidFill>
          <a:ln w="3175" cap="flat" cmpd="sng" algn="ctr">
            <a:noFill/>
            <a:prstDash val="solid"/>
            <a:miter lim="800000"/>
          </a:ln>
          <a:effectLst/>
        </p:spPr>
        <p:txBody>
          <a:bodyPr rtlCol="0" anchor="ctr">
            <a:normAutofit/>
          </a:bodyPr>
          <a:lstStyle/>
          <a:p>
            <a:pPr algn="ctr">
              <a:defRPr/>
            </a:pPr>
            <a:endParaRPr lang="zh-CN" altLang="en-US" sz="2400" kern="0">
              <a:solidFill>
                <a:srgbClr val="606A74">
                  <a:lumMod val="75000"/>
                </a:srgbClr>
              </a:solidFill>
              <a:latin typeface="等线" panose="020F0502020204030204"/>
              <a:ea typeface="等线" panose="02010600030101010101" pitchFamily="2" charset="-122"/>
            </a:endParaRPr>
          </a:p>
        </p:txBody>
      </p:sp>
      <p:sp>
        <p:nvSpPr>
          <p:cNvPr id="2" name="矩形 1"/>
          <p:cNvSpPr/>
          <p:nvPr/>
        </p:nvSpPr>
        <p:spPr>
          <a:xfrm>
            <a:off x="1771436" y="2524260"/>
            <a:ext cx="6190229" cy="1754326"/>
          </a:xfrm>
          <a:prstGeom prst="rect">
            <a:avLst/>
          </a:prstGeom>
        </p:spPr>
        <p:txBody>
          <a:bodyPr wrap="square">
            <a:spAutoFit/>
          </a:bodyPr>
          <a:lstStyle/>
          <a:p>
            <a:pPr algn="ctr">
              <a:lnSpc>
                <a:spcPct val="150000"/>
              </a:lnSpc>
            </a:pPr>
            <a:r>
              <a:rPr lang="zh-TW" altLang="en-US" sz="3600" b="1" spc="-1" dirty="0">
                <a:solidFill>
                  <a:srgbClr val="0070C0"/>
                </a:solidFill>
                <a:latin typeface="微軟正黑體"/>
                <a:ea typeface="微軟正黑體"/>
              </a:rPr>
              <a:t>十二年國民</a:t>
            </a:r>
            <a:r>
              <a:rPr lang="zh-TW" altLang="en-US" sz="3600" b="1" spc="-1" dirty="0" smtClean="0">
                <a:solidFill>
                  <a:srgbClr val="0070C0"/>
                </a:solidFill>
                <a:latin typeface="微軟正黑體"/>
                <a:ea typeface="微軟正黑體"/>
              </a:rPr>
              <a:t>基本教育</a:t>
            </a:r>
            <a:endParaRPr lang="en-US" altLang="zh-TW" sz="3600" b="1" spc="-1" dirty="0" smtClean="0">
              <a:solidFill>
                <a:srgbClr val="0070C0"/>
              </a:solidFill>
              <a:latin typeface="微軟正黑體"/>
              <a:ea typeface="微軟正黑體"/>
            </a:endParaRPr>
          </a:p>
          <a:p>
            <a:pPr algn="ctr">
              <a:lnSpc>
                <a:spcPct val="150000"/>
              </a:lnSpc>
            </a:pPr>
            <a:r>
              <a:rPr lang="zh-TW" altLang="en-US" sz="3600" b="1" spc="-1" dirty="0" smtClean="0">
                <a:solidFill>
                  <a:srgbClr val="0070C0"/>
                </a:solidFill>
                <a:latin typeface="微軟正黑體"/>
                <a:ea typeface="微軟正黑體"/>
              </a:rPr>
              <a:t>課程綱要總綱課程架構</a:t>
            </a:r>
            <a:endParaRPr lang="zh-TW" altLang="en-US" sz="3600" dirty="0">
              <a:solidFill>
                <a:srgbClr val="0070C0"/>
              </a:solidFill>
            </a:endParaRPr>
          </a:p>
        </p:txBody>
      </p:sp>
      <p:sp>
        <p:nvSpPr>
          <p:cNvPr id="10" name="矩形 9"/>
          <p:cNvSpPr/>
          <p:nvPr/>
        </p:nvSpPr>
        <p:spPr>
          <a:xfrm>
            <a:off x="2134084" y="1684494"/>
            <a:ext cx="1005403" cy="584775"/>
          </a:xfrm>
          <a:prstGeom prst="rect">
            <a:avLst/>
          </a:prstGeom>
        </p:spPr>
        <p:txBody>
          <a:bodyPr wrap="none">
            <a:spAutoFit/>
          </a:bodyPr>
          <a:lstStyle/>
          <a:p>
            <a:pPr algn="ctr">
              <a:defRPr/>
            </a:pPr>
            <a:r>
              <a:rPr lang="zh-TW" altLang="en-US" sz="3200" b="1" kern="0" dirty="0" smtClean="0">
                <a:solidFill>
                  <a:srgbClr val="0070C0"/>
                </a:solidFill>
                <a:ea typeface="等线" panose="02010600030101010101" pitchFamily="2" charset="-122"/>
                <a:cs typeface="Times New Roman" panose="02020603050405020304" pitchFamily="18" charset="0"/>
              </a:rPr>
              <a:t>二、</a:t>
            </a:r>
            <a:endParaRPr lang="zh-CN" altLang="en-US" sz="3200" b="1" kern="0" dirty="0">
              <a:solidFill>
                <a:srgbClr val="0070C0"/>
              </a:solidFill>
              <a:ea typeface="等线" panose="02010600030101010101" pitchFamily="2" charset="-122"/>
              <a:cs typeface="Times New Roman" panose="02020603050405020304" pitchFamily="18" charset="0"/>
            </a:endParaRPr>
          </a:p>
        </p:txBody>
      </p:sp>
      <p:pic>
        <p:nvPicPr>
          <p:cNvPr id="11" name="图片 21"/>
          <p:cNvPicPr>
            <a:picLocks noChangeAspect="1"/>
          </p:cNvPicPr>
          <p:nvPr/>
        </p:nvPicPr>
        <p:blipFill rotWithShape="1">
          <a:blip r:embed="rId4"/>
          <a:srcRect l="26941" t="53761"/>
          <a:stretch/>
        </p:blipFill>
        <p:spPr>
          <a:xfrm rot="5400000" flipH="1" flipV="1">
            <a:off x="-38125" y="4765572"/>
            <a:ext cx="2130191" cy="2053941"/>
          </a:xfrm>
          <a:prstGeom prst="rect">
            <a:avLst/>
          </a:prstGeom>
        </p:spPr>
      </p:pic>
    </p:spTree>
    <p:extLst>
      <p:ext uri="{BB962C8B-B14F-4D97-AF65-F5344CB8AC3E}">
        <p14:creationId xmlns:p14="http://schemas.microsoft.com/office/powerpoint/2010/main" val="2169672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82600" y="219776"/>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3600" b="1" spc="-1" dirty="0" smtClean="0">
                <a:solidFill>
                  <a:srgbClr val="C00000"/>
                </a:solidFill>
                <a:latin typeface="微軟正黑體"/>
                <a:ea typeface="微軟正黑體"/>
              </a:rPr>
              <a:t>國民中小學課程類型架構與內涵</a:t>
            </a:r>
            <a:endParaRPr lang="zh-TW" altLang="en-US" sz="3600" b="1" spc="-1" dirty="0">
              <a:solidFill>
                <a:srgbClr val="C00000"/>
              </a:solidFill>
              <a:latin typeface="微軟正黑體"/>
              <a:ea typeface="微軟正黑體"/>
            </a:endParaRPr>
          </a:p>
        </p:txBody>
      </p:sp>
      <p:graphicFrame>
        <p:nvGraphicFramePr>
          <p:cNvPr id="8" name="資料庫圖表 7"/>
          <p:cNvGraphicFramePr/>
          <p:nvPr>
            <p:extLst>
              <p:ext uri="{D42A27DB-BD31-4B8C-83A1-F6EECF244321}">
                <p14:modId xmlns:p14="http://schemas.microsoft.com/office/powerpoint/2010/main" val="1334941750"/>
              </p:ext>
            </p:extLst>
          </p:nvPr>
        </p:nvGraphicFramePr>
        <p:xfrm>
          <a:off x="482600" y="830264"/>
          <a:ext cx="8127207" cy="575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rgbClr val="000099"/>
              </a:buClr>
              <a:buSzTx/>
              <a:buFontTx/>
              <a:buNone/>
              <a:tabLst/>
              <a:defRPr/>
            </a:pPr>
            <a:r>
              <a:rPr kumimoji="0" lang="zh-TW" altLang="en-US" sz="2000" b="1" i="0" u="none" strike="noStrike" kern="1200" cap="none" spc="0" normalizeH="0" baseline="0" noProof="0" dirty="0">
                <a:ln>
                  <a:noFill/>
                </a:ln>
                <a:solidFill>
                  <a:srgbClr val="B20030"/>
                </a:solidFill>
                <a:effectLst/>
                <a:uLnTx/>
                <a:uFillTx/>
                <a:latin typeface="微軟正黑體" panose="020B0604030504040204" pitchFamily="34" charset="-120"/>
                <a:ea typeface="微軟正黑體" panose="020B0604030504040204" pitchFamily="34" charset="-120"/>
                <a:cs typeface="+mn-cs"/>
              </a:rPr>
              <a:t>減少每週修習科目數</a:t>
            </a:r>
          </a:p>
          <a:p>
            <a:pPr marL="0" marR="0" lvl="0" indent="0" algn="l" defTabSz="914400" rtl="0" eaLnBrk="1" fontAlgn="base" latinLnBrk="0" hangingPunct="1">
              <a:lnSpc>
                <a:spcPct val="100000"/>
              </a:lnSpc>
              <a:spcBef>
                <a:spcPct val="0"/>
              </a:spcBef>
              <a:spcAft>
                <a:spcPct val="0"/>
              </a:spcAft>
              <a:buClr>
                <a:srgbClr val="000099"/>
              </a:buClr>
              <a:buSzTx/>
              <a:buFontTx/>
              <a:buNone/>
              <a:tabLst/>
              <a:defRPr/>
            </a:pPr>
            <a:r>
              <a:rPr kumimoji="0" lang="zh-TW" altLang="zh-TW" sz="2000" b="1" i="0" u="none" strike="noStrike" kern="1200" cap="none" spc="0" normalizeH="0" baseline="0" noProof="0" dirty="0">
                <a:ln>
                  <a:noFill/>
                </a:ln>
                <a:solidFill>
                  <a:srgbClr val="B20030"/>
                </a:solidFill>
                <a:effectLst/>
                <a:uLnTx/>
                <a:uFillTx/>
                <a:latin typeface="微軟正黑體" panose="020B0604030504040204" pitchFamily="34" charset="-120"/>
                <a:ea typeface="微軟正黑體" panose="020B0604030504040204" pitchFamily="34" charset="-120"/>
                <a:cs typeface="+mn-cs"/>
              </a:rPr>
              <a:t>素養導向之領域教學</a:t>
            </a:r>
            <a:endParaRPr kumimoji="0" lang="en-US" altLang="zh-TW" sz="2000" b="1" i="0" u="none" strike="noStrike" kern="1200" cap="none" spc="0" normalizeH="0" baseline="0" noProof="0" dirty="0">
              <a:ln>
                <a:noFill/>
              </a:ln>
              <a:solidFill>
                <a:srgbClr val="B2003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0"/>
              </a:spcBef>
              <a:spcAft>
                <a:spcPct val="0"/>
              </a:spcAft>
              <a:buClr>
                <a:srgbClr val="000099"/>
              </a:buClr>
              <a:buSzTx/>
              <a:buFontTx/>
              <a:buNone/>
              <a:tabLst/>
              <a:defRPr/>
            </a:pPr>
            <a:r>
              <a:rPr kumimoji="0" lang="zh-TW" altLang="zh-TW" sz="2000" b="1" i="0" u="none" strike="noStrike" kern="1200" cap="none" spc="0" normalizeH="0" baseline="0" noProof="0" dirty="0">
                <a:ln>
                  <a:noFill/>
                </a:ln>
                <a:solidFill>
                  <a:srgbClr val="B20030"/>
                </a:solidFill>
                <a:effectLst/>
                <a:uLnTx/>
                <a:uFillTx/>
                <a:latin typeface="微軟正黑體" panose="020B0604030504040204" pitchFamily="34" charset="-120"/>
                <a:ea typeface="微軟正黑體" panose="020B0604030504040204" pitchFamily="34" charset="-120"/>
                <a:cs typeface="+mn-cs"/>
              </a:rPr>
              <a:t>跨領域統整</a:t>
            </a:r>
            <a:r>
              <a:rPr kumimoji="0" lang="zh-TW" altLang="en-US" sz="2000" b="1" i="0" u="none" strike="noStrike" kern="1200" cap="none" spc="0" normalizeH="0" baseline="0" noProof="0" dirty="0">
                <a:ln>
                  <a:noFill/>
                </a:ln>
                <a:solidFill>
                  <a:srgbClr val="B20030"/>
                </a:solidFill>
                <a:effectLst/>
                <a:uLnTx/>
                <a:uFillTx/>
                <a:latin typeface="微軟正黑體" panose="020B0604030504040204" pitchFamily="34" charset="-120"/>
                <a:ea typeface="微軟正黑體" panose="020B0604030504040204" pitchFamily="34" charset="-120"/>
                <a:cs typeface="+mn-cs"/>
              </a:rPr>
              <a:t>教學</a:t>
            </a:r>
            <a:endParaRPr kumimoji="0" lang="en-US" altLang="zh-TW" sz="2000" b="1" i="0" u="none" strike="noStrike" kern="1200" cap="none" spc="0" normalizeH="0" baseline="0" noProof="0" dirty="0">
              <a:ln>
                <a:noFill/>
              </a:ln>
              <a:solidFill>
                <a:srgbClr val="B20030"/>
              </a:solidFill>
              <a:effectLst/>
              <a:uLnTx/>
              <a:uFillTx/>
              <a:latin typeface="微軟正黑體" panose="020B0604030504040204" pitchFamily="34" charset="-120"/>
              <a:ea typeface="微軟正黑體" panose="020B0604030504040204" pitchFamily="34" charset="-120"/>
              <a:cs typeface="+mn-cs"/>
            </a:endParaRPr>
          </a:p>
        </p:txBody>
      </p:sp>
      <p:sp>
        <p:nvSpPr>
          <p:cNvPr id="3482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CF7962-1AC9-410C-9E7F-40BF0B378120}" type="slidenum">
              <a:rPr lang="zh-TW" altLang="en-US" sz="1200" spc="-1">
                <a:solidFill>
                  <a:srgbClr val="898989"/>
                </a:solidFill>
                <a:latin typeface="Arial"/>
                <a:ea typeface="新細明體"/>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lang="zh-TW" altLang="en-US" sz="1200" spc="-1" dirty="0">
              <a:solidFill>
                <a:srgbClr val="898989"/>
              </a:solidFill>
              <a:latin typeface="Arial"/>
              <a:ea typeface="新細明體"/>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200040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Picture 2"/>
          <p:cNvPicPr/>
          <p:nvPr/>
        </p:nvPicPr>
        <p:blipFill>
          <a:blip r:embed="rId2"/>
          <a:srcRect t="845"/>
          <a:stretch/>
        </p:blipFill>
        <p:spPr>
          <a:xfrm>
            <a:off x="2912181" y="276804"/>
            <a:ext cx="6102000" cy="5855400"/>
          </a:xfrm>
          <a:prstGeom prst="rect">
            <a:avLst/>
          </a:prstGeom>
          <a:ln w="88920">
            <a:solidFill>
              <a:srgbClr val="000000"/>
            </a:solidFill>
            <a:miter/>
          </a:ln>
          <a:effectLst>
            <a:innerShdw blurRad="76200">
              <a:srgbClr val="000000"/>
            </a:innerShdw>
          </a:effectLst>
        </p:spPr>
      </p:pic>
      <p:sp>
        <p:nvSpPr>
          <p:cNvPr id="493" name="CustomShape 1"/>
          <p:cNvSpPr/>
          <p:nvPr/>
        </p:nvSpPr>
        <p:spPr>
          <a:xfrm>
            <a:off x="199440" y="19080"/>
            <a:ext cx="2466720" cy="899640"/>
          </a:xfrm>
          <a:prstGeom prst="roundRect">
            <a:avLst>
              <a:gd name="adj" fmla="val 16667"/>
            </a:avLst>
          </a:prstGeom>
          <a:solidFill>
            <a:srgbClr val="FFFFFF"/>
          </a:solidFill>
          <a:ln>
            <a:noFill/>
          </a:ln>
          <a:effectLst>
            <a:outerShdw dist="28398" dir="3806097" algn="ctr" rotWithShape="0">
              <a:srgbClr val="243F60">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strike="noStrike" spc="-1">
                <a:solidFill>
                  <a:srgbClr val="C00000"/>
                </a:solidFill>
                <a:latin typeface="微軟正黑體"/>
                <a:ea typeface="微軟正黑體"/>
              </a:rPr>
              <a:t>國民中小學</a:t>
            </a:r>
            <a:endParaRPr lang="en-US" sz="2400" b="0" strike="noStrike" spc="-1">
              <a:latin typeface="Arial"/>
            </a:endParaRPr>
          </a:p>
          <a:p>
            <a:pPr>
              <a:lnSpc>
                <a:spcPct val="100000"/>
              </a:lnSpc>
            </a:pPr>
            <a:r>
              <a:rPr lang="en-US" sz="2400" b="1" strike="noStrike" spc="-1">
                <a:solidFill>
                  <a:srgbClr val="C00000"/>
                </a:solidFill>
                <a:latin typeface="微軟正黑體"/>
                <a:ea typeface="微軟正黑體"/>
              </a:rPr>
              <a:t>領域及名稱調整</a:t>
            </a:r>
            <a:endParaRPr lang="en-US" sz="2400" b="0" strike="noStrike" spc="-1">
              <a:latin typeface="Arial"/>
            </a:endParaRPr>
          </a:p>
        </p:txBody>
      </p:sp>
      <p:sp>
        <p:nvSpPr>
          <p:cNvPr id="494" name="CustomShape 2"/>
          <p:cNvSpPr/>
          <p:nvPr/>
        </p:nvSpPr>
        <p:spPr>
          <a:xfrm flipH="1">
            <a:off x="460440" y="965160"/>
            <a:ext cx="2136240" cy="701280"/>
          </a:xfrm>
          <a:prstGeom prst="borderCallout2">
            <a:avLst>
              <a:gd name="adj1" fmla="val 45046"/>
              <a:gd name="adj2" fmla="val -95362"/>
              <a:gd name="adj3" fmla="val 46036"/>
              <a:gd name="adj4" fmla="val -33990"/>
              <a:gd name="adj5" fmla="val 46489"/>
              <a:gd name="adj6" fmla="val 111"/>
            </a:avLst>
          </a:prstGeom>
          <a:ln w="38160">
            <a:solidFill>
              <a:schemeClr val="accent4">
                <a:lumMod val="60000"/>
                <a:lumOff val="40000"/>
              </a:schemeClr>
            </a:solidFill>
            <a:headEnd type="triangle" w="med" len="med"/>
          </a:ln>
        </p:spPr>
        <p:style>
          <a:lnRef idx="3">
            <a:schemeClr val="lt1"/>
          </a:lnRef>
          <a:fillRef idx="1">
            <a:schemeClr val="accent4"/>
          </a:fillRef>
          <a:effectRef idx="1">
            <a:schemeClr val="accent4"/>
          </a:effectRef>
          <a:fontRef idx="minor"/>
        </p:style>
        <p:txBody>
          <a:bodyPr lIns="90000" tIns="45000" rIns="90000" bIns="45000" anchor="ctr"/>
          <a:lstStyle/>
          <a:p>
            <a:pPr>
              <a:lnSpc>
                <a:spcPct val="100000"/>
              </a:lnSpc>
            </a:pPr>
            <a:endParaRPr lang="en-US" sz="1800" b="0" strike="noStrike" spc="-1">
              <a:latin typeface="Arial"/>
            </a:endParaRPr>
          </a:p>
          <a:p>
            <a:pPr>
              <a:lnSpc>
                <a:spcPct val="100000"/>
              </a:lnSpc>
            </a:pPr>
            <a:r>
              <a:rPr lang="en-US" sz="1600" b="0" strike="noStrike" spc="-1">
                <a:solidFill>
                  <a:srgbClr val="000000"/>
                </a:solidFill>
                <a:latin typeface="微軟正黑體"/>
                <a:ea typeface="微軟正黑體"/>
              </a:rPr>
              <a:t>國小「語文領域」</a:t>
            </a:r>
            <a:endParaRPr lang="en-US" sz="1600" b="0" strike="noStrike" spc="-1">
              <a:latin typeface="Arial"/>
            </a:endParaRPr>
          </a:p>
          <a:p>
            <a:pPr>
              <a:lnSpc>
                <a:spcPct val="100000"/>
              </a:lnSpc>
            </a:pPr>
            <a:r>
              <a:rPr lang="en-US" sz="1600" b="0" strike="noStrike" spc="-1">
                <a:solidFill>
                  <a:srgbClr val="000000"/>
                </a:solidFill>
                <a:latin typeface="微軟正黑體"/>
                <a:ea typeface="微軟正黑體"/>
              </a:rPr>
              <a:t>新增 </a:t>
            </a:r>
            <a:r>
              <a:rPr lang="en-US" sz="1600" b="1" strike="noStrike" spc="-1">
                <a:solidFill>
                  <a:srgbClr val="000000"/>
                </a:solidFill>
                <a:latin typeface="微軟正黑體"/>
                <a:ea typeface="微軟正黑體"/>
              </a:rPr>
              <a:t>「新住民語文」</a:t>
            </a:r>
            <a:endParaRPr lang="en-US" sz="1600" b="0" strike="noStrike" spc="-1">
              <a:latin typeface="Arial"/>
            </a:endParaRPr>
          </a:p>
          <a:p>
            <a:pPr algn="ctr">
              <a:lnSpc>
                <a:spcPct val="100000"/>
              </a:lnSpc>
            </a:pPr>
            <a:endParaRPr lang="en-US" sz="1600" b="0" strike="noStrike" spc="-1">
              <a:latin typeface="Arial"/>
            </a:endParaRPr>
          </a:p>
        </p:txBody>
      </p:sp>
      <p:sp>
        <p:nvSpPr>
          <p:cNvPr id="495" name="CustomShape 3"/>
          <p:cNvSpPr/>
          <p:nvPr/>
        </p:nvSpPr>
        <p:spPr>
          <a:xfrm flipH="1">
            <a:off x="417600" y="1793880"/>
            <a:ext cx="2166480" cy="677520"/>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60">
            <a:solidFill>
              <a:schemeClr val="accent2">
                <a:lumMod val="50000"/>
              </a:schemeClr>
            </a:solidFill>
            <a:tailEnd type="triangle" w="med" len="med"/>
          </a:ln>
        </p:spPr>
        <p:style>
          <a:lnRef idx="3">
            <a:schemeClr val="lt1"/>
          </a:lnRef>
          <a:fillRef idx="1">
            <a:schemeClr val="accent2"/>
          </a:fillRef>
          <a:effectRef idx="1">
            <a:schemeClr val="accent2"/>
          </a:effectRef>
          <a:fontRef idx="minor"/>
        </p:style>
        <p:txBody>
          <a:bodyPr lIns="90000" tIns="45000" rIns="90000" bIns="45000" anchor="ctr"/>
          <a:lstStyle/>
          <a:p>
            <a:pPr>
              <a:lnSpc>
                <a:spcPct val="100000"/>
              </a:lnSpc>
            </a:pPr>
            <a:r>
              <a:rPr lang="en-US" sz="1600" b="0" strike="noStrike" spc="-1">
                <a:solidFill>
                  <a:srgbClr val="FFFFFF"/>
                </a:solidFill>
                <a:latin typeface="微軟正黑體"/>
                <a:ea typeface="微軟正黑體"/>
              </a:rPr>
              <a:t>「自然與生活科技」</a:t>
            </a:r>
            <a:endParaRPr lang="en-US" sz="1600" b="0" strike="noStrike" spc="-1">
              <a:latin typeface="Arial"/>
            </a:endParaRPr>
          </a:p>
          <a:p>
            <a:pPr>
              <a:lnSpc>
                <a:spcPct val="100000"/>
              </a:lnSpc>
            </a:pPr>
            <a:r>
              <a:rPr lang="en-US" sz="1600" b="0" strike="noStrike" spc="-1">
                <a:solidFill>
                  <a:srgbClr val="FFFFFF"/>
                </a:solidFill>
                <a:latin typeface="微軟正黑體"/>
                <a:ea typeface="微軟正黑體"/>
              </a:rPr>
              <a:t>更名為</a:t>
            </a:r>
            <a:r>
              <a:rPr lang="en-US" sz="1600" b="1" strike="noStrike" spc="-1">
                <a:solidFill>
                  <a:srgbClr val="FFFFFF"/>
                </a:solidFill>
                <a:latin typeface="微軟正黑體"/>
                <a:ea typeface="微軟正黑體"/>
              </a:rPr>
              <a:t>「自然科學」</a:t>
            </a:r>
            <a:endParaRPr lang="en-US" sz="1600" b="0" strike="noStrike" spc="-1">
              <a:latin typeface="Arial"/>
            </a:endParaRPr>
          </a:p>
        </p:txBody>
      </p:sp>
      <p:sp>
        <p:nvSpPr>
          <p:cNvPr id="496" name="CustomShape 4"/>
          <p:cNvSpPr/>
          <p:nvPr/>
        </p:nvSpPr>
        <p:spPr>
          <a:xfrm flipH="1">
            <a:off x="404640" y="2673360"/>
            <a:ext cx="2179440" cy="712440"/>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60">
            <a:solidFill>
              <a:schemeClr val="accent6">
                <a:lumMod val="50000"/>
              </a:schemeClr>
            </a:solidFill>
            <a:headEnd type="triangle" w="med" len="med"/>
          </a:ln>
        </p:spPr>
        <p:style>
          <a:lnRef idx="2">
            <a:schemeClr val="accent6">
              <a:shade val="50000"/>
            </a:schemeClr>
          </a:lnRef>
          <a:fillRef idx="1">
            <a:schemeClr val="accent6"/>
          </a:fillRef>
          <a:effectRef idx="0">
            <a:schemeClr val="accent6"/>
          </a:effectRef>
          <a:fontRef idx="minor"/>
        </p:style>
        <p:txBody>
          <a:bodyPr lIns="90000" tIns="45000" rIns="90000" bIns="45000" anchor="ctr"/>
          <a:lstStyle/>
          <a:p>
            <a:pPr algn="ctr">
              <a:lnSpc>
                <a:spcPct val="100000"/>
              </a:lnSpc>
            </a:pPr>
            <a:r>
              <a:rPr lang="en-US" sz="1600" b="0" strike="noStrike" spc="-1">
                <a:solidFill>
                  <a:srgbClr val="FFFFFF"/>
                </a:solidFill>
                <a:latin typeface="微軟正黑體"/>
                <a:ea typeface="微軟正黑體"/>
              </a:rPr>
              <a:t> 「藝術與人文領域」更名為</a:t>
            </a:r>
            <a:r>
              <a:rPr lang="en-US" sz="1600" b="1" strike="noStrike" spc="-1">
                <a:solidFill>
                  <a:srgbClr val="FFFFFF"/>
                </a:solidFill>
                <a:latin typeface="微軟正黑體"/>
                <a:ea typeface="微軟正黑體"/>
              </a:rPr>
              <a:t>「藝術領域」</a:t>
            </a:r>
            <a:endParaRPr lang="en-US" sz="1600" b="0" strike="noStrike" spc="-1">
              <a:latin typeface="Arial"/>
            </a:endParaRPr>
          </a:p>
        </p:txBody>
      </p:sp>
      <p:sp>
        <p:nvSpPr>
          <p:cNvPr id="497" name="CustomShape 5"/>
          <p:cNvSpPr/>
          <p:nvPr/>
        </p:nvSpPr>
        <p:spPr>
          <a:xfrm flipH="1">
            <a:off x="404640" y="4401519"/>
            <a:ext cx="2166480" cy="801360"/>
          </a:xfrm>
          <a:prstGeom prst="borderCallout2">
            <a:avLst>
              <a:gd name="adj1" fmla="val -93530"/>
              <a:gd name="adj2" fmla="val -122933"/>
              <a:gd name="adj3" fmla="val 15461"/>
              <a:gd name="adj4" fmla="val -101813"/>
              <a:gd name="adj5" fmla="val 54504"/>
              <a:gd name="adj6" fmla="val -890"/>
            </a:avLst>
          </a:prstGeom>
          <a:solidFill>
            <a:schemeClr val="accent4">
              <a:lumMod val="75000"/>
            </a:schemeClr>
          </a:solidFill>
          <a:ln w="41400">
            <a:solidFill>
              <a:schemeClr val="accent4">
                <a:lumMod val="75000"/>
              </a:schemeClr>
            </a:solidFill>
            <a:headEnd type="triangle" w="med" len="med"/>
          </a:ln>
        </p:spPr>
        <p:style>
          <a:lnRef idx="2">
            <a:schemeClr val="accent4">
              <a:shade val="50000"/>
            </a:schemeClr>
          </a:lnRef>
          <a:fillRef idx="1">
            <a:schemeClr val="accent4"/>
          </a:fillRef>
          <a:effectRef idx="0">
            <a:schemeClr val="accent4"/>
          </a:effectRef>
          <a:fontRef idx="minor"/>
        </p:style>
        <p:txBody>
          <a:bodyPr lIns="90000" tIns="45000" rIns="90000" bIns="45000" anchor="ctr"/>
          <a:lstStyle/>
          <a:p>
            <a:pPr algn="ctr"/>
            <a:r>
              <a:rPr lang="en-US" altLang="zh-TW" sz="1600" spc="-1" dirty="0">
                <a:solidFill>
                  <a:srgbClr val="FFFFFF"/>
                </a:solidFill>
                <a:latin typeface="微軟正黑體"/>
                <a:ea typeface="微軟正黑體"/>
              </a:rPr>
              <a:t>「</a:t>
            </a:r>
            <a:r>
              <a:rPr lang="en-US" altLang="zh-TW" sz="1600" spc="-1" dirty="0" err="1" smtClean="0">
                <a:solidFill>
                  <a:srgbClr val="FFFFFF"/>
                </a:solidFill>
                <a:latin typeface="微軟正黑體"/>
                <a:ea typeface="微軟正黑體"/>
              </a:rPr>
              <a:t>綜合活動</a:t>
            </a:r>
            <a:r>
              <a:rPr lang="en-US" altLang="zh-TW" sz="1600" spc="-1" dirty="0" smtClean="0">
                <a:solidFill>
                  <a:srgbClr val="FFFFFF"/>
                </a:solidFill>
                <a:latin typeface="微軟正黑體"/>
                <a:ea typeface="微軟正黑體"/>
              </a:rPr>
              <a:t>」</a:t>
            </a:r>
            <a:endParaRPr lang="en-US" altLang="zh-TW" sz="1600" spc="-1" dirty="0"/>
          </a:p>
          <a:p>
            <a:pPr algn="ctr">
              <a:lnSpc>
                <a:spcPct val="100000"/>
              </a:lnSpc>
            </a:pPr>
            <a:r>
              <a:rPr lang="en-US" sz="1600" b="0" strike="noStrike" spc="-1" dirty="0" err="1" smtClean="0">
                <a:solidFill>
                  <a:srgbClr val="FFFFFF"/>
                </a:solidFill>
                <a:latin typeface="微軟正黑體"/>
                <a:ea typeface="微軟正黑體"/>
              </a:rPr>
              <a:t>第一學習階段</a:t>
            </a:r>
            <a:endParaRPr lang="en-US" sz="1600" b="0" strike="noStrike" spc="-1" dirty="0">
              <a:latin typeface="Arial"/>
            </a:endParaRPr>
          </a:p>
          <a:p>
            <a:pPr algn="ctr">
              <a:lnSpc>
                <a:spcPct val="100000"/>
              </a:lnSpc>
            </a:pPr>
            <a:r>
              <a:rPr lang="en-US" sz="1600" b="0" strike="noStrike" spc="-1" dirty="0" err="1" smtClean="0">
                <a:solidFill>
                  <a:srgbClr val="FFFFFF"/>
                </a:solidFill>
                <a:latin typeface="微軟正黑體"/>
                <a:ea typeface="微軟正黑體"/>
              </a:rPr>
              <a:t>整併至</a:t>
            </a:r>
            <a:r>
              <a:rPr lang="en-US" sz="1600" b="1" strike="noStrike" spc="-1" dirty="0" err="1">
                <a:solidFill>
                  <a:srgbClr val="FFFFFF"/>
                </a:solidFill>
                <a:latin typeface="微軟正黑體"/>
                <a:ea typeface="微軟正黑體"/>
              </a:rPr>
              <a:t>「生活課程</a:t>
            </a:r>
            <a:r>
              <a:rPr lang="en-US" sz="1600" b="1" strike="noStrike" spc="-1" dirty="0">
                <a:solidFill>
                  <a:srgbClr val="FFFFFF"/>
                </a:solidFill>
                <a:latin typeface="微軟正黑體"/>
                <a:ea typeface="微軟正黑體"/>
              </a:rPr>
              <a:t>」</a:t>
            </a:r>
            <a:endParaRPr lang="en-US" sz="1600" b="0" strike="noStrike" spc="-1" dirty="0">
              <a:latin typeface="Arial"/>
            </a:endParaRPr>
          </a:p>
        </p:txBody>
      </p:sp>
      <p:sp>
        <p:nvSpPr>
          <p:cNvPr id="498" name="CustomShape 6"/>
          <p:cNvSpPr/>
          <p:nvPr/>
        </p:nvSpPr>
        <p:spPr>
          <a:xfrm flipH="1">
            <a:off x="417600" y="3547080"/>
            <a:ext cx="2180880" cy="678960"/>
          </a:xfrm>
          <a:prstGeom prst="borderCallout2">
            <a:avLst>
              <a:gd name="adj1" fmla="val 35340"/>
              <a:gd name="adj2" fmla="val -43866"/>
              <a:gd name="adj3" fmla="val 34753"/>
              <a:gd name="adj4" fmla="val -18871"/>
              <a:gd name="adj5" fmla="val 57180"/>
              <a:gd name="adj6" fmla="val 2016"/>
            </a:avLst>
          </a:prstGeom>
          <a:ln w="38160">
            <a:solidFill>
              <a:srgbClr val="ED7D31"/>
            </a:solidFill>
            <a:headEnd type="triangle" w="med" len="med"/>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1600" b="0" strike="noStrike" spc="-1" dirty="0" err="1">
                <a:solidFill>
                  <a:srgbClr val="000000"/>
                </a:solidFill>
                <a:latin typeface="微軟正黑體"/>
                <a:ea typeface="微軟正黑體"/>
              </a:rPr>
              <a:t>國中</a:t>
            </a:r>
            <a:endParaRPr lang="en-US" sz="1600" b="0" strike="noStrike" spc="-1" dirty="0">
              <a:latin typeface="Arial"/>
            </a:endParaRPr>
          </a:p>
          <a:p>
            <a:pPr algn="ctr">
              <a:lnSpc>
                <a:spcPct val="100000"/>
              </a:lnSpc>
            </a:pPr>
            <a:r>
              <a:rPr lang="en-US" sz="1600" b="0" strike="noStrike" spc="-1" dirty="0" err="1" smtClean="0">
                <a:solidFill>
                  <a:srgbClr val="000000"/>
                </a:solidFill>
                <a:latin typeface="微軟正黑體"/>
                <a:ea typeface="微軟正黑體"/>
              </a:rPr>
              <a:t>新增</a:t>
            </a:r>
            <a:r>
              <a:rPr lang="en-US" sz="1600" b="1" strike="noStrike" spc="-1" dirty="0" err="1" smtClean="0">
                <a:solidFill>
                  <a:srgbClr val="000000"/>
                </a:solidFill>
                <a:latin typeface="微軟正黑體"/>
                <a:ea typeface="微軟正黑體"/>
              </a:rPr>
              <a:t>「</a:t>
            </a:r>
            <a:r>
              <a:rPr lang="en-US" sz="1600" b="1" strike="noStrike" spc="-1" dirty="0" err="1">
                <a:solidFill>
                  <a:srgbClr val="000000"/>
                </a:solidFill>
                <a:latin typeface="微軟正黑體"/>
                <a:ea typeface="微軟正黑體"/>
              </a:rPr>
              <a:t>科技領域</a:t>
            </a:r>
            <a:r>
              <a:rPr lang="en-US" sz="1600" b="1" strike="noStrike" spc="-1" dirty="0">
                <a:solidFill>
                  <a:srgbClr val="000000"/>
                </a:solidFill>
                <a:latin typeface="微軟正黑體"/>
                <a:ea typeface="微軟正黑體"/>
              </a:rPr>
              <a:t>」</a:t>
            </a:r>
            <a:endParaRPr lang="en-US" sz="1600" b="0" strike="noStrike" spc="-1" dirty="0">
              <a:latin typeface="Arial"/>
            </a:endParaRPr>
          </a:p>
        </p:txBody>
      </p:sp>
      <p:sp>
        <p:nvSpPr>
          <p:cNvPr id="499" name="CustomShape 7"/>
          <p:cNvSpPr/>
          <p:nvPr/>
        </p:nvSpPr>
        <p:spPr>
          <a:xfrm flipH="1">
            <a:off x="430200" y="5486400"/>
            <a:ext cx="2166480" cy="102204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0">
            <a:solidFill>
              <a:schemeClr val="accent6">
                <a:lumMod val="50000"/>
              </a:schemeClr>
            </a:solidFill>
            <a:headEnd type="triangle" w="med" len="med"/>
          </a:ln>
        </p:spPr>
        <p:style>
          <a:lnRef idx="2">
            <a:schemeClr val="accent6">
              <a:shade val="50000"/>
            </a:schemeClr>
          </a:lnRef>
          <a:fillRef idx="1">
            <a:schemeClr val="accent6"/>
          </a:fillRef>
          <a:effectRef idx="0">
            <a:schemeClr val="accent6"/>
          </a:effectRef>
          <a:fontRef idx="minor"/>
        </p:style>
        <p:txBody>
          <a:bodyPr lIns="90000" tIns="45000" rIns="90000" bIns="45000" anchor="ctr"/>
          <a:lstStyle/>
          <a:p>
            <a:pPr algn="ctr">
              <a:lnSpc>
                <a:spcPct val="100000"/>
              </a:lnSpc>
            </a:pPr>
            <a:r>
              <a:rPr lang="en-US" altLang="zh-TW" sz="1600" spc="-1" dirty="0">
                <a:solidFill>
                  <a:srgbClr val="FFFFFF"/>
                </a:solidFill>
                <a:latin typeface="微軟正黑體"/>
                <a:ea typeface="微軟正黑體"/>
              </a:rPr>
              <a:t>「</a:t>
            </a:r>
            <a:r>
              <a:rPr lang="en-US" altLang="zh-TW" sz="1600" spc="-1" dirty="0" err="1">
                <a:solidFill>
                  <a:srgbClr val="FFFFFF"/>
                </a:solidFill>
                <a:latin typeface="微軟正黑體"/>
                <a:ea typeface="微軟正黑體"/>
              </a:rPr>
              <a:t>健康與體育」</a:t>
            </a:r>
            <a:r>
              <a:rPr lang="en-US" sz="1600" b="0" strike="noStrike" spc="-1" dirty="0" err="1" smtClean="0">
                <a:solidFill>
                  <a:srgbClr val="FFFFFF"/>
                </a:solidFill>
                <a:latin typeface="微軟正黑體"/>
                <a:ea typeface="微軟正黑體"/>
              </a:rPr>
              <a:t>第四學習階段之</a:t>
            </a:r>
            <a:endParaRPr lang="en-US" sz="1600" b="0" strike="noStrike" spc="-1" dirty="0" smtClean="0">
              <a:solidFill>
                <a:srgbClr val="FFFFFF"/>
              </a:solidFill>
              <a:latin typeface="微軟正黑體"/>
              <a:ea typeface="微軟正黑體"/>
            </a:endParaRPr>
          </a:p>
          <a:p>
            <a:pPr algn="ctr">
              <a:lnSpc>
                <a:spcPct val="100000"/>
              </a:lnSpc>
            </a:pPr>
            <a:r>
              <a:rPr lang="en-US" sz="1600" b="0" strike="noStrike" spc="-1" dirty="0" smtClean="0">
                <a:solidFill>
                  <a:srgbClr val="FFFFFF"/>
                </a:solidFill>
                <a:latin typeface="微軟正黑體"/>
                <a:ea typeface="微軟正黑體"/>
              </a:rPr>
              <a:t>「</a:t>
            </a:r>
            <a:r>
              <a:rPr lang="en-US" sz="1600" b="0" strike="noStrike" spc="-1" dirty="0" err="1">
                <a:solidFill>
                  <a:srgbClr val="FFFFFF"/>
                </a:solidFill>
                <a:latin typeface="微軟正黑體"/>
                <a:ea typeface="微軟正黑體"/>
              </a:rPr>
              <a:t>健康」更名為</a:t>
            </a:r>
            <a:endParaRPr lang="en-US" sz="1600" b="0" strike="noStrike" spc="-1" dirty="0">
              <a:latin typeface="Arial"/>
            </a:endParaRPr>
          </a:p>
          <a:p>
            <a:pPr algn="ctr">
              <a:lnSpc>
                <a:spcPct val="100000"/>
              </a:lnSpc>
            </a:pPr>
            <a:r>
              <a:rPr lang="en-US" sz="1600" b="0" strike="noStrike" spc="-1" dirty="0">
                <a:solidFill>
                  <a:srgbClr val="FFFFFF"/>
                </a:solidFill>
                <a:latin typeface="微軟正黑體"/>
                <a:ea typeface="微軟正黑體"/>
              </a:rPr>
              <a:t>「</a:t>
            </a:r>
            <a:r>
              <a:rPr lang="en-US" sz="1600" b="0" strike="noStrike" spc="-1" dirty="0" err="1">
                <a:solidFill>
                  <a:srgbClr val="FFFFFF"/>
                </a:solidFill>
                <a:latin typeface="微軟正黑體"/>
                <a:ea typeface="微軟正黑體"/>
              </a:rPr>
              <a:t>健康教育</a:t>
            </a:r>
            <a:r>
              <a:rPr lang="en-US" sz="1600" b="0" strike="noStrike" spc="-1" dirty="0">
                <a:solidFill>
                  <a:srgbClr val="FFFFFF"/>
                </a:solidFill>
                <a:latin typeface="微軟正黑體"/>
                <a:ea typeface="微軟正黑體"/>
              </a:rPr>
              <a:t>」</a:t>
            </a:r>
            <a:endParaRPr lang="en-US" sz="1600" b="0" strike="noStrike" spc="-1" dirty="0">
              <a:latin typeface="Arial"/>
            </a:endParaRPr>
          </a:p>
        </p:txBody>
      </p:sp>
      <p:sp>
        <p:nvSpPr>
          <p:cNvPr id="500" name="TextShape 8"/>
          <p:cNvSpPr txBox="1"/>
          <p:nvPr/>
        </p:nvSpPr>
        <p:spPr>
          <a:xfrm>
            <a:off x="7086600" y="6492960"/>
            <a:ext cx="2057040" cy="364680"/>
          </a:xfrm>
          <a:prstGeom prst="rect">
            <a:avLst/>
          </a:prstGeom>
          <a:noFill/>
          <a:ln>
            <a:noFill/>
          </a:ln>
        </p:spPr>
        <p:txBody>
          <a:bodyPr anchor="ctr"/>
          <a:lstStyle/>
          <a:p>
            <a:pPr algn="r">
              <a:lnSpc>
                <a:spcPct val="100000"/>
              </a:lnSpc>
            </a:pPr>
            <a:fld id="{188D87DB-0FD5-4E1C-A28B-2F183532005F}" type="slidenum">
              <a:rPr lang="en-US" sz="1200" spc="-1">
                <a:solidFill>
                  <a:srgbClr val="898989"/>
                </a:solidFill>
                <a:latin typeface="Arial"/>
                <a:ea typeface="新細明體"/>
              </a:rPr>
              <a:t>14</a:t>
            </a:fld>
            <a:endParaRPr lang="en-US" sz="1200" spc="-1" dirty="0">
              <a:solidFill>
                <a:srgbClr val="898989"/>
              </a:solidFill>
              <a:latin typeface="Arial"/>
              <a:ea typeface="新細明體"/>
            </a:endParaRPr>
          </a:p>
        </p:txBody>
      </p:sp>
      <p:sp>
        <p:nvSpPr>
          <p:cNvPr id="501" name="CustomShape 9"/>
          <p:cNvSpPr/>
          <p:nvPr/>
        </p:nvSpPr>
        <p:spPr>
          <a:xfrm>
            <a:off x="4811995" y="1153260"/>
            <a:ext cx="978522" cy="325080"/>
          </a:xfrm>
          <a:prstGeom prst="rect">
            <a:avLst/>
          </a:prstGeom>
          <a:noFill/>
          <a:ln w="57240">
            <a:solidFill>
              <a:srgbClr val="FFC000"/>
            </a:solidFill>
          </a:ln>
        </p:spPr>
        <p:style>
          <a:lnRef idx="2">
            <a:schemeClr val="accent1">
              <a:shade val="50000"/>
            </a:schemeClr>
          </a:lnRef>
          <a:fillRef idx="1">
            <a:schemeClr val="accent1"/>
          </a:fillRef>
          <a:effectRef idx="0">
            <a:schemeClr val="accent1"/>
          </a:effectRef>
          <a:fontRef idx="minor"/>
        </p:style>
      </p:sp>
      <p:sp>
        <p:nvSpPr>
          <p:cNvPr id="502" name="CustomShape 10"/>
          <p:cNvSpPr/>
          <p:nvPr/>
        </p:nvSpPr>
        <p:spPr>
          <a:xfrm>
            <a:off x="4811995" y="1868556"/>
            <a:ext cx="978522" cy="1766363"/>
          </a:xfrm>
          <a:prstGeom prst="rect">
            <a:avLst/>
          </a:prstGeom>
          <a:noFill/>
          <a:ln w="57240">
            <a:solidFill>
              <a:schemeClr val="accent4">
                <a:lumMod val="75000"/>
              </a:schemeClr>
            </a:solidFill>
          </a:ln>
        </p:spPr>
        <p:style>
          <a:lnRef idx="2">
            <a:schemeClr val="accent1">
              <a:shade val="50000"/>
            </a:schemeClr>
          </a:lnRef>
          <a:fillRef idx="1">
            <a:schemeClr val="accent1"/>
          </a:fillRef>
          <a:effectRef idx="0">
            <a:schemeClr val="accent1"/>
          </a:effectRef>
          <a:fontRef idx="minor"/>
        </p:style>
      </p:sp>
      <p:sp>
        <p:nvSpPr>
          <p:cNvPr id="503" name="CustomShape 11"/>
          <p:cNvSpPr/>
          <p:nvPr/>
        </p:nvSpPr>
        <p:spPr>
          <a:xfrm>
            <a:off x="3612630" y="2293494"/>
            <a:ext cx="1155846" cy="504035"/>
          </a:xfrm>
          <a:prstGeom prst="rect">
            <a:avLst/>
          </a:prstGeom>
          <a:noFill/>
          <a:ln w="57240">
            <a:solidFill>
              <a:schemeClr val="accent2">
                <a:lumMod val="50000"/>
              </a:schemeClr>
            </a:solidFill>
          </a:ln>
        </p:spPr>
        <p:style>
          <a:lnRef idx="2">
            <a:schemeClr val="accent1">
              <a:shade val="50000"/>
            </a:schemeClr>
          </a:lnRef>
          <a:fillRef idx="1">
            <a:schemeClr val="accent1"/>
          </a:fillRef>
          <a:effectRef idx="0">
            <a:schemeClr val="accent1"/>
          </a:effectRef>
          <a:fontRef idx="minor"/>
        </p:style>
      </p:sp>
      <p:sp>
        <p:nvSpPr>
          <p:cNvPr id="504" name="CustomShape 12"/>
          <p:cNvSpPr/>
          <p:nvPr/>
        </p:nvSpPr>
        <p:spPr>
          <a:xfrm>
            <a:off x="3612630" y="3625162"/>
            <a:ext cx="1155846" cy="467855"/>
          </a:xfrm>
          <a:prstGeom prst="rect">
            <a:avLst/>
          </a:prstGeom>
          <a:noFill/>
          <a:ln w="57240">
            <a:solidFill>
              <a:srgbClr val="ED7D31"/>
            </a:solidFill>
          </a:ln>
        </p:spPr>
        <p:style>
          <a:lnRef idx="2">
            <a:schemeClr val="accent1">
              <a:shade val="50000"/>
            </a:schemeClr>
          </a:lnRef>
          <a:fillRef idx="1">
            <a:schemeClr val="accent1"/>
          </a:fillRef>
          <a:effectRef idx="0">
            <a:schemeClr val="accent1"/>
          </a:effectRef>
          <a:fontRef idx="minor"/>
        </p:style>
      </p:sp>
      <p:sp>
        <p:nvSpPr>
          <p:cNvPr id="505" name="CustomShape 13"/>
          <p:cNvSpPr/>
          <p:nvPr/>
        </p:nvSpPr>
        <p:spPr>
          <a:xfrm>
            <a:off x="3612630" y="2852929"/>
            <a:ext cx="1155846" cy="446862"/>
          </a:xfrm>
          <a:prstGeom prst="rect">
            <a:avLst/>
          </a:prstGeom>
          <a:noFill/>
          <a:ln w="57240">
            <a:solidFill>
              <a:schemeClr val="accent6">
                <a:lumMod val="50000"/>
              </a:schemeClr>
            </a:solidFill>
          </a:ln>
        </p:spPr>
        <p:style>
          <a:lnRef idx="2">
            <a:schemeClr val="accent1">
              <a:shade val="50000"/>
            </a:schemeClr>
          </a:lnRef>
          <a:fillRef idx="1">
            <a:schemeClr val="accent1"/>
          </a:fillRef>
          <a:effectRef idx="0">
            <a:schemeClr val="accent1"/>
          </a:effectRef>
          <a:fontRef idx="minor"/>
        </p:style>
      </p:sp>
      <p:sp>
        <p:nvSpPr>
          <p:cNvPr id="506" name="CustomShape 14"/>
          <p:cNvSpPr/>
          <p:nvPr/>
        </p:nvSpPr>
        <p:spPr>
          <a:xfrm>
            <a:off x="7900083" y="4093018"/>
            <a:ext cx="1014120" cy="360109"/>
          </a:xfrm>
          <a:prstGeom prst="rect">
            <a:avLst/>
          </a:prstGeom>
          <a:noFill/>
          <a:ln w="57240">
            <a:solidFill>
              <a:schemeClr val="accent6">
                <a:lumMod val="50000"/>
              </a:schemeClr>
            </a:solidFill>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CustomShape 1"/>
          <p:cNvSpPr/>
          <p:nvPr/>
        </p:nvSpPr>
        <p:spPr>
          <a:xfrm>
            <a:off x="324000" y="157320"/>
            <a:ext cx="845928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000" b="1" strike="noStrike" spc="-1" dirty="0">
                <a:solidFill>
                  <a:srgbClr val="7030A0"/>
                </a:solidFill>
                <a:latin typeface="微軟正黑體"/>
                <a:ea typeface="微軟正黑體"/>
              </a:rPr>
              <a:t>  </a:t>
            </a:r>
            <a:r>
              <a:rPr lang="en-US" sz="3600" b="1" strike="noStrike" spc="-1" dirty="0" err="1">
                <a:solidFill>
                  <a:srgbClr val="C00000"/>
                </a:solidFill>
                <a:latin typeface="微軟正黑體"/>
                <a:ea typeface="微軟正黑體"/>
              </a:rPr>
              <a:t>普通型高中課程類型架構與內涵</a:t>
            </a:r>
            <a:endParaRPr lang="en-US" sz="3600" b="0" strike="noStrike" spc="-1" dirty="0">
              <a:latin typeface="Arial"/>
            </a:endParaRPr>
          </a:p>
        </p:txBody>
      </p:sp>
      <p:sp>
        <p:nvSpPr>
          <p:cNvPr id="508" name="CustomShape 2"/>
          <p:cNvSpPr/>
          <p:nvPr/>
        </p:nvSpPr>
        <p:spPr>
          <a:xfrm>
            <a:off x="6421320" y="4653000"/>
            <a:ext cx="1128240" cy="1566360"/>
          </a:xfrm>
          <a:prstGeom prst="wedgeRoundRectCallout">
            <a:avLst>
              <a:gd name="adj1" fmla="val -27983"/>
              <a:gd name="adj2" fmla="val -72554"/>
              <a:gd name="adj3" fmla="val 16667"/>
            </a:avLst>
          </a:prstGeom>
          <a:ln w="28440"/>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en-US" sz="1600" b="0" strike="noStrike" spc="-1">
                <a:solidFill>
                  <a:srgbClr val="000000"/>
                </a:solidFill>
                <a:latin typeface="微軟正黑體"/>
                <a:ea typeface="微軟正黑體"/>
              </a:rPr>
              <a:t>提供適性與差異化教學，</a:t>
            </a:r>
            <a:r>
              <a:rPr lang="en-US" sz="1600" b="1" strike="noStrike" spc="-1">
                <a:solidFill>
                  <a:srgbClr val="FF0000"/>
                </a:solidFill>
                <a:latin typeface="微軟正黑體"/>
                <a:ea typeface="微軟正黑體"/>
              </a:rPr>
              <a:t>確保學生基本學力</a:t>
            </a:r>
            <a:endParaRPr lang="en-US" sz="1600" b="0" strike="noStrike" spc="-1">
              <a:latin typeface="Arial"/>
            </a:endParaRPr>
          </a:p>
          <a:p>
            <a:pPr>
              <a:lnSpc>
                <a:spcPct val="100000"/>
              </a:lnSpc>
            </a:pPr>
            <a:endParaRPr lang="en-US" sz="1600" b="0" strike="noStrike" spc="-1">
              <a:latin typeface="Arial"/>
            </a:endParaRPr>
          </a:p>
        </p:txBody>
      </p:sp>
      <p:sp>
        <p:nvSpPr>
          <p:cNvPr id="509" name="CustomShape 3"/>
          <p:cNvSpPr/>
          <p:nvPr/>
        </p:nvSpPr>
        <p:spPr>
          <a:xfrm>
            <a:off x="71280" y="3506760"/>
            <a:ext cx="8807040" cy="807840"/>
          </a:xfrm>
          <a:prstGeom prst="roundRect">
            <a:avLst>
              <a:gd name="adj" fmla="val 16667"/>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2400" b="1" strike="noStrike" spc="-1">
                <a:solidFill>
                  <a:srgbClr val="002060"/>
                </a:solidFill>
                <a:latin typeface="微軟正黑體"/>
                <a:ea typeface="微軟正黑體"/>
              </a:rPr>
              <a:t>類別項目</a:t>
            </a:r>
            <a:endParaRPr lang="en-US" sz="2400" b="0" strike="noStrike" spc="-1">
              <a:latin typeface="Arial"/>
            </a:endParaRPr>
          </a:p>
        </p:txBody>
      </p:sp>
      <p:sp>
        <p:nvSpPr>
          <p:cNvPr id="510" name="CustomShape 4"/>
          <p:cNvSpPr/>
          <p:nvPr/>
        </p:nvSpPr>
        <p:spPr>
          <a:xfrm>
            <a:off x="71280" y="2320920"/>
            <a:ext cx="8903880" cy="807840"/>
          </a:xfrm>
          <a:prstGeom prst="roundRect">
            <a:avLst>
              <a:gd name="adj" fmla="val 16667"/>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2400" b="1" strike="noStrike" spc="-1">
                <a:solidFill>
                  <a:srgbClr val="002060"/>
                </a:solidFill>
                <a:latin typeface="微軟正黑體"/>
                <a:ea typeface="微軟正黑體"/>
              </a:rPr>
              <a:t>課程類別</a:t>
            </a:r>
            <a:endParaRPr lang="en-US" sz="2400" b="0" strike="noStrike" spc="-1">
              <a:latin typeface="Arial"/>
            </a:endParaRPr>
          </a:p>
        </p:txBody>
      </p:sp>
      <p:sp>
        <p:nvSpPr>
          <p:cNvPr id="511" name="CustomShape 5"/>
          <p:cNvSpPr/>
          <p:nvPr/>
        </p:nvSpPr>
        <p:spPr>
          <a:xfrm>
            <a:off x="96840" y="1170000"/>
            <a:ext cx="8781840" cy="809280"/>
          </a:xfrm>
          <a:prstGeom prst="roundRect">
            <a:avLst>
              <a:gd name="adj" fmla="val 16667"/>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2400" b="1" strike="noStrike" spc="-1">
                <a:solidFill>
                  <a:srgbClr val="002060"/>
                </a:solidFill>
                <a:latin typeface="微軟正黑體"/>
                <a:ea typeface="微軟正黑體"/>
              </a:rPr>
              <a:t>學制</a:t>
            </a:r>
            <a:endParaRPr lang="en-US" sz="2400" b="0" strike="noStrike" spc="-1">
              <a:latin typeface="Arial"/>
            </a:endParaRPr>
          </a:p>
        </p:txBody>
      </p:sp>
      <p:sp>
        <p:nvSpPr>
          <p:cNvPr id="512" name="CustomShape 6"/>
          <p:cNvSpPr/>
          <p:nvPr/>
        </p:nvSpPr>
        <p:spPr>
          <a:xfrm>
            <a:off x="4879800" y="4651200"/>
            <a:ext cx="1474560" cy="1706040"/>
          </a:xfrm>
          <a:prstGeom prst="wedgeRoundRectCallout">
            <a:avLst>
              <a:gd name="adj1" fmla="val -9304"/>
              <a:gd name="adj2" fmla="val -68956"/>
              <a:gd name="adj3" fmla="val 16667"/>
            </a:avLst>
          </a:prstGeom>
          <a:ln w="28440"/>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en-US" sz="1500" b="0" strike="noStrike" spc="-1">
                <a:solidFill>
                  <a:srgbClr val="000000"/>
                </a:solidFill>
                <a:latin typeface="微軟正黑體"/>
                <a:ea typeface="微軟正黑體"/>
              </a:rPr>
              <a:t>提供學校發展校本特色課程，以跨領域，</a:t>
            </a:r>
            <a:r>
              <a:rPr lang="en-US" sz="1500" b="1" strike="noStrike" spc="-1">
                <a:solidFill>
                  <a:srgbClr val="FF0000"/>
                </a:solidFill>
                <a:latin typeface="微軟正黑體"/>
                <a:ea typeface="微軟正黑體"/>
              </a:rPr>
              <a:t>知識統整應用類型之課程</a:t>
            </a:r>
            <a:r>
              <a:rPr lang="en-US" sz="1500" b="0" strike="noStrike" spc="-1">
                <a:solidFill>
                  <a:srgbClr val="000000"/>
                </a:solidFill>
                <a:latin typeface="微軟正黑體"/>
                <a:ea typeface="微軟正黑體"/>
              </a:rPr>
              <a:t>為主</a:t>
            </a:r>
            <a:endParaRPr lang="en-US" sz="1500" b="0" strike="noStrike" spc="-1">
              <a:latin typeface="Arial"/>
            </a:endParaRPr>
          </a:p>
        </p:txBody>
      </p:sp>
      <p:sp>
        <p:nvSpPr>
          <p:cNvPr id="513" name="CustomShape 7"/>
          <p:cNvSpPr/>
          <p:nvPr/>
        </p:nvSpPr>
        <p:spPr>
          <a:xfrm>
            <a:off x="1547640" y="2332080"/>
            <a:ext cx="2015640" cy="796680"/>
          </a:xfrm>
          <a:prstGeom prst="roundRect">
            <a:avLst>
              <a:gd name="adj" fmla="val 16667"/>
            </a:avLst>
          </a:prstGeom>
          <a:solidFill>
            <a:schemeClr val="accent6">
              <a:lumMod val="60000"/>
              <a:lumOff val="40000"/>
            </a:schemeClr>
          </a:solidFill>
          <a:ln/>
        </p:spPr>
        <p:style>
          <a:lnRef idx="3">
            <a:schemeClr val="lt1"/>
          </a:lnRef>
          <a:fillRef idx="1">
            <a:schemeClr val="accent6"/>
          </a:fillRef>
          <a:effectRef idx="1">
            <a:schemeClr val="accent6"/>
          </a:effectRef>
          <a:fontRef idx="minor"/>
        </p:style>
        <p:txBody>
          <a:bodyPr lIns="90000" tIns="45000" rIns="90000" bIns="45000" anchor="ctr"/>
          <a:lstStyle/>
          <a:p>
            <a:pPr algn="ctr">
              <a:lnSpc>
                <a:spcPct val="100000"/>
              </a:lnSpc>
            </a:pPr>
            <a:r>
              <a:rPr lang="en-US" sz="2800" b="1" strike="noStrike" spc="-1">
                <a:solidFill>
                  <a:srgbClr val="000000"/>
                </a:solidFill>
                <a:latin typeface="微軟正黑體"/>
                <a:ea typeface="微軟正黑體"/>
              </a:rPr>
              <a:t>部定</a:t>
            </a:r>
            <a:endParaRPr lang="en-US" sz="2800" b="0" strike="noStrike" spc="-1">
              <a:latin typeface="Arial"/>
            </a:endParaRPr>
          </a:p>
        </p:txBody>
      </p:sp>
      <p:sp>
        <p:nvSpPr>
          <p:cNvPr id="514" name="CustomShape 8"/>
          <p:cNvSpPr/>
          <p:nvPr/>
        </p:nvSpPr>
        <p:spPr>
          <a:xfrm>
            <a:off x="5060880" y="3603600"/>
            <a:ext cx="906120" cy="699840"/>
          </a:xfrm>
          <a:prstGeom prst="roundRect">
            <a:avLst>
              <a:gd name="adj" fmla="val 16667"/>
            </a:avLst>
          </a:prstGeom>
          <a:solidFill>
            <a:schemeClr val="accent4">
              <a:lumMod val="60000"/>
              <a:lumOff val="40000"/>
            </a:schemeClr>
          </a:solidFill>
          <a:ln/>
        </p:spPr>
        <p:style>
          <a:lnRef idx="3">
            <a:schemeClr val="lt1"/>
          </a:lnRef>
          <a:fillRef idx="1">
            <a:schemeClr val="accent2"/>
          </a:fillRef>
          <a:effectRef idx="1">
            <a:schemeClr val="accent2"/>
          </a:effectRef>
          <a:fontRef idx="minor"/>
        </p:style>
        <p:txBody>
          <a:bodyPr lIns="90000" tIns="45000" rIns="90000" bIns="45000" anchor="ctr"/>
          <a:lstStyle/>
          <a:p>
            <a:pPr algn="ctr">
              <a:lnSpc>
                <a:spcPct val="100000"/>
              </a:lnSpc>
            </a:pPr>
            <a:r>
              <a:rPr lang="en-US" sz="1600" b="1" strike="noStrike" spc="-1">
                <a:solidFill>
                  <a:srgbClr val="000000"/>
                </a:solidFill>
                <a:latin typeface="微軟正黑體"/>
                <a:ea typeface="微軟正黑體"/>
              </a:rPr>
              <a:t>校訂</a:t>
            </a:r>
            <a:endParaRPr lang="en-US" sz="1600" b="0" strike="noStrike" spc="-1">
              <a:latin typeface="Arial"/>
            </a:endParaRPr>
          </a:p>
          <a:p>
            <a:pPr algn="ctr">
              <a:lnSpc>
                <a:spcPct val="100000"/>
              </a:lnSpc>
            </a:pPr>
            <a:r>
              <a:rPr lang="en-US" sz="1600" b="1" strike="noStrike" spc="-1">
                <a:solidFill>
                  <a:srgbClr val="000000"/>
                </a:solidFill>
                <a:latin typeface="微軟正黑體"/>
                <a:ea typeface="微軟正黑體"/>
              </a:rPr>
              <a:t>必修</a:t>
            </a:r>
            <a:endParaRPr lang="en-US" sz="1600" b="0" strike="noStrike" spc="-1">
              <a:latin typeface="Arial"/>
            </a:endParaRPr>
          </a:p>
        </p:txBody>
      </p:sp>
      <p:sp>
        <p:nvSpPr>
          <p:cNvPr id="515" name="CustomShape 9"/>
          <p:cNvSpPr/>
          <p:nvPr/>
        </p:nvSpPr>
        <p:spPr>
          <a:xfrm>
            <a:off x="2484360" y="3573360"/>
            <a:ext cx="1079280" cy="698040"/>
          </a:xfrm>
          <a:prstGeom prst="roundRect">
            <a:avLst>
              <a:gd name="adj" fmla="val 16667"/>
            </a:avLst>
          </a:prstGeom>
          <a:solidFill>
            <a:schemeClr val="accent6">
              <a:lumMod val="60000"/>
              <a:lumOff val="40000"/>
            </a:schemeClr>
          </a:solidFill>
          <a:ln/>
        </p:spPr>
        <p:style>
          <a:lnRef idx="3">
            <a:schemeClr val="lt1"/>
          </a:lnRef>
          <a:fillRef idx="1">
            <a:schemeClr val="accent6"/>
          </a:fillRef>
          <a:effectRef idx="1">
            <a:schemeClr val="accent6"/>
          </a:effectRef>
          <a:fontRef idx="minor"/>
        </p:style>
        <p:txBody>
          <a:bodyPr lIns="90000" tIns="45000" rIns="90000" bIns="45000" anchor="ctr"/>
          <a:lstStyle/>
          <a:p>
            <a:pPr algn="ctr">
              <a:lnSpc>
                <a:spcPct val="100000"/>
              </a:lnSpc>
            </a:pPr>
            <a:r>
              <a:rPr lang="en-US" sz="1600" b="1" strike="noStrike" spc="-1">
                <a:solidFill>
                  <a:srgbClr val="000000"/>
                </a:solidFill>
                <a:latin typeface="微軟正黑體"/>
                <a:ea typeface="微軟正黑體"/>
              </a:rPr>
              <a:t>加深加廣選修</a:t>
            </a:r>
            <a:endParaRPr lang="en-US" sz="1600" b="0" strike="noStrike" spc="-1">
              <a:latin typeface="Arial"/>
            </a:endParaRPr>
          </a:p>
        </p:txBody>
      </p:sp>
      <p:sp>
        <p:nvSpPr>
          <p:cNvPr id="516" name="CustomShape 10"/>
          <p:cNvSpPr/>
          <p:nvPr/>
        </p:nvSpPr>
        <p:spPr>
          <a:xfrm>
            <a:off x="6130800" y="3573360"/>
            <a:ext cx="942480" cy="699840"/>
          </a:xfrm>
          <a:prstGeom prst="roundRect">
            <a:avLst>
              <a:gd name="adj" fmla="val 16667"/>
            </a:avLst>
          </a:prstGeom>
          <a:solidFill>
            <a:schemeClr val="accent4">
              <a:lumMod val="60000"/>
              <a:lumOff val="40000"/>
            </a:schemeClr>
          </a:solidFill>
          <a:ln/>
        </p:spPr>
        <p:style>
          <a:lnRef idx="3">
            <a:schemeClr val="lt1"/>
          </a:lnRef>
          <a:fillRef idx="1">
            <a:schemeClr val="accent2"/>
          </a:fillRef>
          <a:effectRef idx="1">
            <a:schemeClr val="accent2"/>
          </a:effectRef>
          <a:fontRef idx="minor"/>
        </p:style>
        <p:txBody>
          <a:bodyPr lIns="90000" tIns="45000" rIns="90000" bIns="45000" anchor="ctr"/>
          <a:lstStyle/>
          <a:p>
            <a:pPr algn="ctr">
              <a:lnSpc>
                <a:spcPct val="100000"/>
              </a:lnSpc>
            </a:pPr>
            <a:r>
              <a:rPr lang="en-US" sz="1600" b="1" strike="noStrike" spc="-1">
                <a:solidFill>
                  <a:srgbClr val="000000"/>
                </a:solidFill>
                <a:latin typeface="微軟正黑體"/>
                <a:ea typeface="微軟正黑體"/>
              </a:rPr>
              <a:t>補強性</a:t>
            </a:r>
            <a:endParaRPr lang="en-US" sz="1600" b="0" strike="noStrike" spc="-1">
              <a:latin typeface="Arial"/>
            </a:endParaRPr>
          </a:p>
          <a:p>
            <a:pPr algn="ctr">
              <a:lnSpc>
                <a:spcPct val="100000"/>
              </a:lnSpc>
            </a:pPr>
            <a:r>
              <a:rPr lang="en-US" sz="1600" b="1" strike="noStrike" spc="-1">
                <a:solidFill>
                  <a:srgbClr val="000000"/>
                </a:solidFill>
                <a:latin typeface="微軟正黑體"/>
                <a:ea typeface="微軟正黑體"/>
              </a:rPr>
              <a:t>選修</a:t>
            </a:r>
            <a:endParaRPr lang="en-US" sz="1600" b="0" strike="noStrike" spc="-1">
              <a:latin typeface="Arial"/>
            </a:endParaRPr>
          </a:p>
        </p:txBody>
      </p:sp>
      <p:sp>
        <p:nvSpPr>
          <p:cNvPr id="517" name="CustomShape 11"/>
          <p:cNvSpPr/>
          <p:nvPr/>
        </p:nvSpPr>
        <p:spPr>
          <a:xfrm>
            <a:off x="3865680" y="2332080"/>
            <a:ext cx="5111280" cy="813960"/>
          </a:xfrm>
          <a:prstGeom prst="roundRect">
            <a:avLst>
              <a:gd name="adj" fmla="val 16667"/>
            </a:avLst>
          </a:prstGeom>
          <a:solidFill>
            <a:schemeClr val="accent4">
              <a:lumMod val="60000"/>
              <a:lumOff val="40000"/>
            </a:schemeClr>
          </a:solidFill>
          <a:ln/>
        </p:spPr>
        <p:style>
          <a:lnRef idx="3">
            <a:schemeClr val="lt1"/>
          </a:lnRef>
          <a:fillRef idx="1">
            <a:schemeClr val="accent2"/>
          </a:fillRef>
          <a:effectRef idx="1">
            <a:schemeClr val="accent2"/>
          </a:effectRef>
          <a:fontRef idx="minor"/>
        </p:style>
        <p:txBody>
          <a:bodyPr lIns="90000" tIns="45000" rIns="90000" bIns="45000" anchor="ctr"/>
          <a:lstStyle/>
          <a:p>
            <a:pPr algn="ctr">
              <a:lnSpc>
                <a:spcPct val="100000"/>
              </a:lnSpc>
            </a:pPr>
            <a:r>
              <a:rPr lang="en-US" sz="2800" b="1" strike="noStrike" spc="-1">
                <a:solidFill>
                  <a:srgbClr val="000000"/>
                </a:solidFill>
                <a:latin typeface="微軟正黑體"/>
                <a:ea typeface="微軟正黑體"/>
              </a:rPr>
              <a:t>校         訂</a:t>
            </a:r>
            <a:endParaRPr lang="en-US" sz="2800" b="0" strike="noStrike" spc="-1">
              <a:latin typeface="Arial"/>
            </a:endParaRPr>
          </a:p>
        </p:txBody>
      </p:sp>
      <p:sp>
        <p:nvSpPr>
          <p:cNvPr id="518" name="CustomShape 12"/>
          <p:cNvSpPr/>
          <p:nvPr/>
        </p:nvSpPr>
        <p:spPr>
          <a:xfrm>
            <a:off x="1617840" y="3564000"/>
            <a:ext cx="788760" cy="699840"/>
          </a:xfrm>
          <a:prstGeom prst="roundRect">
            <a:avLst>
              <a:gd name="adj" fmla="val 16667"/>
            </a:avLst>
          </a:prstGeom>
          <a:solidFill>
            <a:schemeClr val="accent6">
              <a:lumMod val="60000"/>
              <a:lumOff val="40000"/>
            </a:schemeClr>
          </a:solidFill>
          <a:ln/>
        </p:spPr>
        <p:style>
          <a:lnRef idx="3">
            <a:schemeClr val="lt1"/>
          </a:lnRef>
          <a:fillRef idx="1">
            <a:schemeClr val="accent6"/>
          </a:fillRef>
          <a:effectRef idx="1">
            <a:schemeClr val="accent6"/>
          </a:effectRef>
          <a:fontRef idx="minor"/>
        </p:style>
        <p:txBody>
          <a:bodyPr lIns="90000" tIns="45000" rIns="90000" bIns="45000" anchor="ctr"/>
          <a:lstStyle/>
          <a:p>
            <a:pPr algn="ctr">
              <a:lnSpc>
                <a:spcPct val="100000"/>
              </a:lnSpc>
            </a:pPr>
            <a:r>
              <a:rPr lang="en-US" sz="1600" b="1" strike="noStrike" spc="-1">
                <a:solidFill>
                  <a:srgbClr val="000000"/>
                </a:solidFill>
                <a:latin typeface="微軟正黑體"/>
                <a:ea typeface="微軟正黑體"/>
              </a:rPr>
              <a:t>部定</a:t>
            </a:r>
            <a:endParaRPr lang="en-US" sz="1600" b="0" strike="noStrike" spc="-1">
              <a:latin typeface="Arial"/>
            </a:endParaRPr>
          </a:p>
          <a:p>
            <a:pPr algn="ctr">
              <a:lnSpc>
                <a:spcPct val="100000"/>
              </a:lnSpc>
            </a:pPr>
            <a:r>
              <a:rPr lang="en-US" sz="1600" b="1" strike="noStrike" spc="-1">
                <a:solidFill>
                  <a:srgbClr val="000000"/>
                </a:solidFill>
                <a:latin typeface="微軟正黑體"/>
                <a:ea typeface="微軟正黑體"/>
              </a:rPr>
              <a:t>必修</a:t>
            </a:r>
            <a:endParaRPr lang="en-US" sz="1600" b="0" strike="noStrike" spc="-1">
              <a:latin typeface="Arial"/>
            </a:endParaRPr>
          </a:p>
        </p:txBody>
      </p:sp>
      <p:sp>
        <p:nvSpPr>
          <p:cNvPr id="519" name="CustomShape 13"/>
          <p:cNvSpPr/>
          <p:nvPr/>
        </p:nvSpPr>
        <p:spPr>
          <a:xfrm>
            <a:off x="1665360" y="1203480"/>
            <a:ext cx="7056000" cy="780840"/>
          </a:xfrm>
          <a:prstGeom prst="roundRect">
            <a:avLst>
              <a:gd name="adj" fmla="val 16667"/>
            </a:avLst>
          </a:prstGeom>
          <a:solidFill>
            <a:srgbClr val="C00000"/>
          </a:solidFill>
          <a:ln/>
        </p:spPr>
        <p:style>
          <a:lnRef idx="3">
            <a:schemeClr val="lt1"/>
          </a:lnRef>
          <a:fillRef idx="1">
            <a:schemeClr val="accent5"/>
          </a:fillRef>
          <a:effectRef idx="1">
            <a:schemeClr val="accent5"/>
          </a:effectRef>
          <a:fontRef idx="minor"/>
        </p:style>
        <p:txBody>
          <a:bodyPr lIns="90000" tIns="45000" rIns="90000" bIns="45000" anchor="ctr"/>
          <a:lstStyle/>
          <a:p>
            <a:pPr algn="ctr">
              <a:lnSpc>
                <a:spcPct val="100000"/>
              </a:lnSpc>
            </a:pPr>
            <a:r>
              <a:rPr lang="en-US" sz="3200" b="1" strike="noStrike" spc="599" dirty="0" err="1">
                <a:solidFill>
                  <a:srgbClr val="FFFFFF"/>
                </a:solidFill>
                <a:latin typeface="微軟正黑體"/>
                <a:ea typeface="微軟正黑體"/>
              </a:rPr>
              <a:t>普通型高中</a:t>
            </a:r>
            <a:endParaRPr lang="en-US" sz="3200" b="0" strike="noStrike" spc="-1" dirty="0">
              <a:latin typeface="Arial"/>
            </a:endParaRPr>
          </a:p>
        </p:txBody>
      </p:sp>
      <p:sp>
        <p:nvSpPr>
          <p:cNvPr id="520" name="CustomShape 14"/>
          <p:cNvSpPr/>
          <p:nvPr/>
        </p:nvSpPr>
        <p:spPr>
          <a:xfrm>
            <a:off x="1704960" y="4684680"/>
            <a:ext cx="1558440" cy="1833120"/>
          </a:xfrm>
          <a:prstGeom prst="wedgeRoundRectCallout">
            <a:avLst>
              <a:gd name="adj1" fmla="val 19532"/>
              <a:gd name="adj2" fmla="val -71580"/>
              <a:gd name="adj3" fmla="val 16667"/>
            </a:avLst>
          </a:prstGeom>
          <a:ln w="28440"/>
        </p:spPr>
        <p:style>
          <a:lnRef idx="2">
            <a:schemeClr val="accent6"/>
          </a:lnRef>
          <a:fillRef idx="1">
            <a:schemeClr val="lt1"/>
          </a:fillRef>
          <a:effectRef idx="0">
            <a:schemeClr val="accent6"/>
          </a:effectRef>
          <a:fontRef idx="minor"/>
        </p:style>
        <p:txBody>
          <a:bodyPr lIns="90000" tIns="45000" rIns="90000" bIns="45000" anchor="ctr"/>
          <a:lstStyle/>
          <a:p>
            <a:pPr>
              <a:lnSpc>
                <a:spcPct val="100000"/>
              </a:lnSpc>
            </a:pPr>
            <a:r>
              <a:rPr lang="en-US" sz="1600" b="0" strike="noStrike" spc="-1">
                <a:solidFill>
                  <a:srgbClr val="000000"/>
                </a:solidFill>
                <a:latin typeface="微軟正黑體"/>
                <a:ea typeface="微軟正黑體"/>
              </a:rPr>
              <a:t>延伸部定必修，訂有</a:t>
            </a:r>
            <a:r>
              <a:rPr lang="en-US" sz="1600" b="1" strike="noStrike" spc="-1">
                <a:solidFill>
                  <a:srgbClr val="FF0000"/>
                </a:solidFill>
                <a:latin typeface="微軟正黑體"/>
                <a:ea typeface="微軟正黑體"/>
              </a:rPr>
              <a:t>領域選修課綱</a:t>
            </a:r>
            <a:r>
              <a:rPr lang="en-US" sz="1600" b="0" strike="noStrike" spc="-1">
                <a:solidFill>
                  <a:srgbClr val="000000"/>
                </a:solidFill>
                <a:latin typeface="微軟正黑體"/>
                <a:ea typeface="微軟正黑體"/>
              </a:rPr>
              <a:t>，以</a:t>
            </a:r>
            <a:r>
              <a:rPr lang="en-US" sz="1600" b="1" strike="noStrike" spc="-1">
                <a:solidFill>
                  <a:srgbClr val="FF0000"/>
                </a:solidFill>
                <a:latin typeface="微軟正黑體"/>
                <a:ea typeface="微軟正黑體"/>
              </a:rPr>
              <a:t>銜接不同進路的大學教育的專業準備</a:t>
            </a:r>
            <a:endParaRPr lang="en-US" sz="1600" b="0" strike="noStrike" spc="-1">
              <a:latin typeface="Arial"/>
            </a:endParaRPr>
          </a:p>
        </p:txBody>
      </p:sp>
      <p:sp>
        <p:nvSpPr>
          <p:cNvPr id="521" name="CustomShape 15"/>
          <p:cNvSpPr/>
          <p:nvPr/>
        </p:nvSpPr>
        <p:spPr>
          <a:xfrm>
            <a:off x="268200" y="4648320"/>
            <a:ext cx="1348920" cy="1380600"/>
          </a:xfrm>
          <a:prstGeom prst="wedgeRoundRectCallout">
            <a:avLst>
              <a:gd name="adj1" fmla="val 56020"/>
              <a:gd name="adj2" fmla="val -78329"/>
              <a:gd name="adj3" fmla="val 16667"/>
            </a:avLst>
          </a:prstGeom>
          <a:ln w="28440"/>
        </p:spPr>
        <p:style>
          <a:lnRef idx="2">
            <a:schemeClr val="accent6"/>
          </a:lnRef>
          <a:fillRef idx="1">
            <a:schemeClr val="lt1"/>
          </a:fillRef>
          <a:effectRef idx="0">
            <a:schemeClr val="accent6"/>
          </a:effectRef>
          <a:fontRef idx="minor"/>
        </p:style>
        <p:txBody>
          <a:bodyPr lIns="90000" tIns="45000" rIns="90000" bIns="45000" anchor="ctr"/>
          <a:lstStyle/>
          <a:p>
            <a:pPr>
              <a:lnSpc>
                <a:spcPct val="100000"/>
              </a:lnSpc>
            </a:pPr>
            <a:r>
              <a:rPr lang="en-US" sz="1600" b="0" strike="noStrike" spc="-1">
                <a:solidFill>
                  <a:srgbClr val="000000"/>
                </a:solidFill>
                <a:latin typeface="微軟正黑體"/>
                <a:ea typeface="微軟正黑體"/>
              </a:rPr>
              <a:t>培養核心素養，</a:t>
            </a:r>
            <a:r>
              <a:rPr lang="en-US" sz="1600" b="1" strike="noStrike" spc="-1">
                <a:solidFill>
                  <a:srgbClr val="FF0000"/>
                </a:solidFill>
                <a:latin typeface="微軟正黑體"/>
                <a:ea typeface="微軟正黑體"/>
              </a:rPr>
              <a:t>鞏固基本學力</a:t>
            </a:r>
            <a:r>
              <a:rPr lang="en-US" sz="1600" b="0" strike="noStrike" spc="-1">
                <a:solidFill>
                  <a:srgbClr val="000000"/>
                </a:solidFill>
                <a:latin typeface="微軟正黑體"/>
                <a:ea typeface="微軟正黑體"/>
              </a:rPr>
              <a:t>，落實全人教育</a:t>
            </a:r>
            <a:endParaRPr lang="en-US" sz="1600" b="0" strike="noStrike" spc="-1">
              <a:latin typeface="Arial"/>
            </a:endParaRPr>
          </a:p>
        </p:txBody>
      </p:sp>
      <p:sp>
        <p:nvSpPr>
          <p:cNvPr id="522" name="CustomShape 16"/>
          <p:cNvSpPr/>
          <p:nvPr/>
        </p:nvSpPr>
        <p:spPr>
          <a:xfrm>
            <a:off x="3324240" y="4587840"/>
            <a:ext cx="1491840" cy="1769760"/>
          </a:xfrm>
          <a:prstGeom prst="wedgeRoundRectCallout">
            <a:avLst>
              <a:gd name="adj1" fmla="val 21276"/>
              <a:gd name="adj2" fmla="val -68322"/>
              <a:gd name="adj3" fmla="val 16667"/>
            </a:avLst>
          </a:prstGeom>
          <a:ln w="28440"/>
        </p:spPr>
        <p:style>
          <a:lnRef idx="2">
            <a:schemeClr val="accent4"/>
          </a:lnRef>
          <a:fillRef idx="1">
            <a:schemeClr val="lt1"/>
          </a:fillRef>
          <a:effectRef idx="0">
            <a:schemeClr val="accent4"/>
          </a:effectRef>
          <a:fontRef idx="minor"/>
        </p:style>
        <p:txBody>
          <a:bodyPr lIns="90000" tIns="45000" rIns="90000" bIns="45000" anchor="ctr"/>
          <a:lstStyle/>
          <a:p>
            <a:pPr>
              <a:lnSpc>
                <a:spcPct val="100000"/>
              </a:lnSpc>
            </a:pPr>
            <a:r>
              <a:rPr lang="en-US" sz="1600" b="0" strike="noStrike" spc="-1">
                <a:solidFill>
                  <a:srgbClr val="000000"/>
                </a:solidFill>
                <a:latin typeface="微軟正黑體"/>
                <a:ea typeface="微軟正黑體"/>
              </a:rPr>
              <a:t>提供更個別化與差異化之適性課程，如</a:t>
            </a:r>
            <a:r>
              <a:rPr lang="en-US" sz="1600" b="1" strike="noStrike" spc="-1">
                <a:solidFill>
                  <a:srgbClr val="FF0000"/>
                </a:solidFill>
                <a:latin typeface="微軟正黑體"/>
                <a:ea typeface="微軟正黑體"/>
              </a:rPr>
              <a:t>通識應用、職業試探</a:t>
            </a:r>
            <a:r>
              <a:rPr lang="en-US" sz="1600" b="0" strike="noStrike" spc="-1">
                <a:solidFill>
                  <a:srgbClr val="000000"/>
                </a:solidFill>
                <a:latin typeface="微軟正黑體"/>
                <a:ea typeface="微軟正黑體"/>
              </a:rPr>
              <a:t>、大學預修等</a:t>
            </a:r>
            <a:endParaRPr lang="en-US" sz="1600" b="0" strike="noStrike" spc="-1">
              <a:latin typeface="Arial"/>
            </a:endParaRPr>
          </a:p>
        </p:txBody>
      </p:sp>
      <p:sp>
        <p:nvSpPr>
          <p:cNvPr id="523" name="CustomShape 17"/>
          <p:cNvSpPr/>
          <p:nvPr/>
        </p:nvSpPr>
        <p:spPr>
          <a:xfrm>
            <a:off x="3832200" y="3583080"/>
            <a:ext cx="995040" cy="698040"/>
          </a:xfrm>
          <a:prstGeom prst="roundRect">
            <a:avLst>
              <a:gd name="adj" fmla="val 16667"/>
            </a:avLst>
          </a:prstGeom>
          <a:solidFill>
            <a:schemeClr val="accent4">
              <a:lumMod val="60000"/>
              <a:lumOff val="40000"/>
            </a:schemeClr>
          </a:solidFill>
          <a:ln/>
        </p:spPr>
        <p:style>
          <a:lnRef idx="3">
            <a:schemeClr val="lt1"/>
          </a:lnRef>
          <a:fillRef idx="1">
            <a:schemeClr val="accent2"/>
          </a:fillRef>
          <a:effectRef idx="1">
            <a:schemeClr val="accent2"/>
          </a:effectRef>
          <a:fontRef idx="minor"/>
        </p:style>
        <p:txBody>
          <a:bodyPr lIns="90000" tIns="45000" rIns="90000" bIns="45000" anchor="ctr"/>
          <a:lstStyle/>
          <a:p>
            <a:pPr algn="ctr">
              <a:lnSpc>
                <a:spcPct val="100000"/>
              </a:lnSpc>
            </a:pPr>
            <a:r>
              <a:rPr lang="en-US" sz="1600" b="1" strike="noStrike" spc="-1">
                <a:solidFill>
                  <a:srgbClr val="000000"/>
                </a:solidFill>
                <a:latin typeface="微軟正黑體"/>
                <a:ea typeface="微軟正黑體"/>
              </a:rPr>
              <a:t>多元</a:t>
            </a:r>
            <a:endParaRPr lang="en-US" sz="1600" b="0" strike="noStrike" spc="-1">
              <a:latin typeface="Arial"/>
            </a:endParaRPr>
          </a:p>
          <a:p>
            <a:pPr algn="ctr">
              <a:lnSpc>
                <a:spcPct val="100000"/>
              </a:lnSpc>
            </a:pPr>
            <a:r>
              <a:rPr lang="en-US" sz="1600" b="1" strike="noStrike" spc="-1">
                <a:solidFill>
                  <a:srgbClr val="000000"/>
                </a:solidFill>
                <a:latin typeface="微軟正黑體"/>
                <a:ea typeface="微軟正黑體"/>
              </a:rPr>
              <a:t>選修</a:t>
            </a:r>
            <a:endParaRPr lang="en-US" sz="1600" b="0" strike="noStrike" spc="-1">
              <a:latin typeface="Arial"/>
            </a:endParaRPr>
          </a:p>
        </p:txBody>
      </p:sp>
      <p:sp>
        <p:nvSpPr>
          <p:cNvPr id="524" name="Line 18"/>
          <p:cNvSpPr/>
          <p:nvPr/>
        </p:nvSpPr>
        <p:spPr>
          <a:xfrm>
            <a:off x="2484360" y="3108240"/>
            <a:ext cx="360" cy="22536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25" name="Line 19"/>
          <p:cNvSpPr/>
          <p:nvPr/>
        </p:nvSpPr>
        <p:spPr>
          <a:xfrm>
            <a:off x="1892160" y="3340080"/>
            <a:ext cx="1181160" cy="36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26" name="Line 20"/>
          <p:cNvSpPr/>
          <p:nvPr/>
        </p:nvSpPr>
        <p:spPr>
          <a:xfrm>
            <a:off x="3073320" y="3327120"/>
            <a:ext cx="360" cy="24624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27" name="Line 21"/>
          <p:cNvSpPr/>
          <p:nvPr/>
        </p:nvSpPr>
        <p:spPr>
          <a:xfrm flipH="1">
            <a:off x="1892160" y="3325680"/>
            <a:ext cx="1440" cy="23796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28" name="Line 22"/>
          <p:cNvSpPr/>
          <p:nvPr/>
        </p:nvSpPr>
        <p:spPr>
          <a:xfrm flipV="1">
            <a:off x="5167080" y="3284280"/>
            <a:ext cx="3581280" cy="180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29" name="Line 23"/>
          <p:cNvSpPr/>
          <p:nvPr/>
        </p:nvSpPr>
        <p:spPr>
          <a:xfrm>
            <a:off x="5173560" y="3295440"/>
            <a:ext cx="360" cy="21132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30" name="Line 24"/>
          <p:cNvSpPr/>
          <p:nvPr/>
        </p:nvSpPr>
        <p:spPr>
          <a:xfrm>
            <a:off x="6211800" y="3120840"/>
            <a:ext cx="360" cy="163440"/>
          </a:xfrm>
          <a:prstGeom prst="line">
            <a:avLst/>
          </a:prstGeom>
          <a:ln w="25560">
            <a:solidFill>
              <a:schemeClr val="tx1"/>
            </a:solidFill>
          </a:ln>
        </p:spPr>
        <p:style>
          <a:lnRef idx="1">
            <a:schemeClr val="accent1"/>
          </a:lnRef>
          <a:fillRef idx="0">
            <a:schemeClr val="accent1"/>
          </a:fillRef>
          <a:effectRef idx="0">
            <a:schemeClr val="accent1"/>
          </a:effectRef>
          <a:fontRef idx="minor"/>
        </p:style>
      </p:sp>
      <p:grpSp>
        <p:nvGrpSpPr>
          <p:cNvPr id="531" name="Group 25"/>
          <p:cNvGrpSpPr/>
          <p:nvPr/>
        </p:nvGrpSpPr>
        <p:grpSpPr>
          <a:xfrm>
            <a:off x="3090600" y="3284280"/>
            <a:ext cx="2082960" cy="279360"/>
            <a:chOff x="3090600" y="3284280"/>
            <a:chExt cx="2082960" cy="279360"/>
          </a:xfrm>
        </p:grpSpPr>
        <p:sp>
          <p:nvSpPr>
            <p:cNvPr id="532" name="Line 26"/>
            <p:cNvSpPr/>
            <p:nvPr/>
          </p:nvSpPr>
          <p:spPr>
            <a:xfrm>
              <a:off x="3090600" y="3341520"/>
              <a:ext cx="855720" cy="210960"/>
            </a:xfrm>
            <a:prstGeom prst="line">
              <a:avLst/>
            </a:prstGeom>
            <a:ln w="25560">
              <a:solidFill>
                <a:srgbClr val="0070C0"/>
              </a:solidFill>
              <a:custDash>
                <a:ds d="300000" sp="100000"/>
              </a:custDash>
            </a:ln>
          </p:spPr>
          <p:style>
            <a:lnRef idx="1">
              <a:schemeClr val="accent1"/>
            </a:lnRef>
            <a:fillRef idx="0">
              <a:schemeClr val="accent1"/>
            </a:fillRef>
            <a:effectRef idx="0">
              <a:schemeClr val="accent1"/>
            </a:effectRef>
            <a:fontRef idx="minor"/>
          </p:style>
        </p:sp>
        <p:sp>
          <p:nvSpPr>
            <p:cNvPr id="533" name="Line 27"/>
            <p:cNvSpPr/>
            <p:nvPr/>
          </p:nvSpPr>
          <p:spPr>
            <a:xfrm flipV="1">
              <a:off x="4690800" y="3284280"/>
              <a:ext cx="482760" cy="279360"/>
            </a:xfrm>
            <a:prstGeom prst="line">
              <a:avLst/>
            </a:prstGeom>
            <a:ln w="25560">
              <a:solidFill>
                <a:srgbClr val="0070C0"/>
              </a:solidFill>
              <a:custDash>
                <a:ds d="300000" sp="100000"/>
              </a:custDash>
            </a:ln>
          </p:spPr>
          <p:style>
            <a:lnRef idx="1">
              <a:schemeClr val="accent1"/>
            </a:lnRef>
            <a:fillRef idx="0">
              <a:schemeClr val="accent1"/>
            </a:fillRef>
            <a:effectRef idx="0">
              <a:schemeClr val="accent1"/>
            </a:effectRef>
            <a:fontRef idx="minor"/>
          </p:style>
        </p:sp>
      </p:grpSp>
      <p:sp>
        <p:nvSpPr>
          <p:cNvPr id="534" name="CustomShape 28"/>
          <p:cNvSpPr/>
          <p:nvPr/>
        </p:nvSpPr>
        <p:spPr>
          <a:xfrm>
            <a:off x="7162137" y="3589200"/>
            <a:ext cx="747360" cy="699840"/>
          </a:xfrm>
          <a:prstGeom prst="roundRect">
            <a:avLst>
              <a:gd name="adj" fmla="val 16667"/>
            </a:avLst>
          </a:prstGeom>
          <a:solidFill>
            <a:schemeClr val="accent4">
              <a:lumMod val="60000"/>
              <a:lumOff val="40000"/>
            </a:schemeClr>
          </a:solidFill>
          <a:ln/>
        </p:spPr>
        <p:style>
          <a:lnRef idx="3">
            <a:schemeClr val="lt1"/>
          </a:lnRef>
          <a:fillRef idx="1">
            <a:schemeClr val="accent2"/>
          </a:fillRef>
          <a:effectRef idx="1">
            <a:schemeClr val="accent2"/>
          </a:effectRef>
          <a:fontRef idx="minor"/>
        </p:style>
        <p:txBody>
          <a:bodyPr lIns="90000" tIns="45000" rIns="90000" bIns="45000" anchor="ctr"/>
          <a:lstStyle/>
          <a:p>
            <a:pPr algn="ctr">
              <a:lnSpc>
                <a:spcPct val="100000"/>
              </a:lnSpc>
            </a:pPr>
            <a:r>
              <a:rPr lang="en-US" sz="1600" b="1" strike="noStrike" spc="-1">
                <a:solidFill>
                  <a:srgbClr val="000000"/>
                </a:solidFill>
                <a:latin typeface="微軟正黑體"/>
                <a:ea typeface="微軟正黑體"/>
              </a:rPr>
              <a:t>團體活動</a:t>
            </a:r>
            <a:endParaRPr lang="en-US" sz="1600" b="0" strike="noStrike" spc="-1">
              <a:latin typeface="Arial"/>
            </a:endParaRPr>
          </a:p>
        </p:txBody>
      </p:sp>
      <p:sp>
        <p:nvSpPr>
          <p:cNvPr id="535" name="CustomShape 29"/>
          <p:cNvSpPr/>
          <p:nvPr/>
        </p:nvSpPr>
        <p:spPr>
          <a:xfrm>
            <a:off x="7956720" y="3589200"/>
            <a:ext cx="1085400" cy="699840"/>
          </a:xfrm>
          <a:prstGeom prst="roundRect">
            <a:avLst>
              <a:gd name="adj" fmla="val 16667"/>
            </a:avLst>
          </a:prstGeom>
          <a:solidFill>
            <a:schemeClr val="accent4">
              <a:lumMod val="60000"/>
              <a:lumOff val="40000"/>
            </a:schemeClr>
          </a:solidFill>
          <a:ln/>
        </p:spPr>
        <p:style>
          <a:lnRef idx="3">
            <a:schemeClr val="lt1"/>
          </a:lnRef>
          <a:fillRef idx="1">
            <a:schemeClr val="accent2"/>
          </a:fillRef>
          <a:effectRef idx="1">
            <a:schemeClr val="accent2"/>
          </a:effectRef>
          <a:fontRef idx="minor"/>
        </p:style>
        <p:txBody>
          <a:bodyPr lIns="90000" tIns="45000" rIns="90000" bIns="45000" anchor="ctr"/>
          <a:lstStyle/>
          <a:p>
            <a:pPr algn="ctr">
              <a:lnSpc>
                <a:spcPct val="100000"/>
              </a:lnSpc>
            </a:pPr>
            <a:r>
              <a:rPr lang="en-US" sz="1300" b="1" strike="noStrike" spc="-1" dirty="0" err="1">
                <a:solidFill>
                  <a:srgbClr val="000000"/>
                </a:solidFill>
                <a:latin typeface="微軟正黑體"/>
                <a:ea typeface="微軟正黑體"/>
              </a:rPr>
              <a:t>彈性學習</a:t>
            </a:r>
            <a:endParaRPr lang="en-US" sz="1300" b="0" strike="noStrike" spc="-1" dirty="0">
              <a:latin typeface="Arial"/>
            </a:endParaRPr>
          </a:p>
          <a:p>
            <a:pPr algn="ctr">
              <a:lnSpc>
                <a:spcPct val="100000"/>
              </a:lnSpc>
            </a:pPr>
            <a:r>
              <a:rPr lang="en-US" sz="1100" b="1" strike="noStrike" spc="-1" dirty="0">
                <a:solidFill>
                  <a:srgbClr val="000000"/>
                </a:solidFill>
                <a:latin typeface="微軟正黑體"/>
                <a:ea typeface="微軟正黑體"/>
              </a:rPr>
              <a:t>(</a:t>
            </a:r>
            <a:r>
              <a:rPr lang="en-US" sz="1100" b="1" strike="noStrike" spc="-1" dirty="0" err="1">
                <a:solidFill>
                  <a:srgbClr val="000000"/>
                </a:solidFill>
                <a:latin typeface="微軟正黑體"/>
                <a:ea typeface="微軟正黑體"/>
              </a:rPr>
              <a:t>含自主學習</a:t>
            </a:r>
            <a:r>
              <a:rPr lang="en-US" sz="1100" b="1" strike="noStrike" spc="-1" dirty="0">
                <a:solidFill>
                  <a:srgbClr val="000000"/>
                </a:solidFill>
                <a:latin typeface="微軟正黑體"/>
                <a:ea typeface="微軟正黑體"/>
              </a:rPr>
              <a:t>)</a:t>
            </a:r>
            <a:endParaRPr lang="en-US" sz="1100" b="0" strike="noStrike" spc="-1" dirty="0">
              <a:latin typeface="Arial"/>
            </a:endParaRPr>
          </a:p>
        </p:txBody>
      </p:sp>
      <p:sp>
        <p:nvSpPr>
          <p:cNvPr id="536" name="Line 30"/>
          <p:cNvSpPr/>
          <p:nvPr/>
        </p:nvSpPr>
        <p:spPr>
          <a:xfrm>
            <a:off x="8748360" y="3284280"/>
            <a:ext cx="360" cy="22536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37" name="Line 31"/>
          <p:cNvSpPr/>
          <p:nvPr/>
        </p:nvSpPr>
        <p:spPr>
          <a:xfrm>
            <a:off x="7740360" y="3284280"/>
            <a:ext cx="360" cy="22536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38" name="Line 32"/>
          <p:cNvSpPr/>
          <p:nvPr/>
        </p:nvSpPr>
        <p:spPr>
          <a:xfrm>
            <a:off x="6804000" y="3284280"/>
            <a:ext cx="360" cy="22536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39" name="Line 33"/>
          <p:cNvSpPr/>
          <p:nvPr/>
        </p:nvSpPr>
        <p:spPr>
          <a:xfrm flipH="1">
            <a:off x="3024000" y="1973160"/>
            <a:ext cx="2174760" cy="31284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40" name="Line 34"/>
          <p:cNvSpPr/>
          <p:nvPr/>
        </p:nvSpPr>
        <p:spPr>
          <a:xfrm>
            <a:off x="5192640" y="1984320"/>
            <a:ext cx="2090520" cy="328320"/>
          </a:xfrm>
          <a:prstGeom prst="line">
            <a:avLst/>
          </a:prstGeom>
          <a:ln w="25560">
            <a:solidFill>
              <a:schemeClr val="tx1"/>
            </a:solidFill>
          </a:ln>
        </p:spPr>
        <p:style>
          <a:lnRef idx="1">
            <a:schemeClr val="accent1"/>
          </a:lnRef>
          <a:fillRef idx="0">
            <a:schemeClr val="accent1"/>
          </a:fillRef>
          <a:effectRef idx="0">
            <a:schemeClr val="accent1"/>
          </a:effectRef>
          <a:fontRef idx="minor"/>
        </p:style>
      </p:sp>
      <p:sp>
        <p:nvSpPr>
          <p:cNvPr id="541" name="CustomShape 35"/>
          <p:cNvSpPr/>
          <p:nvPr/>
        </p:nvSpPr>
        <p:spPr>
          <a:xfrm>
            <a:off x="7164360" y="3244680"/>
            <a:ext cx="1947600" cy="1336320"/>
          </a:xfrm>
          <a:prstGeom prst="roundRect">
            <a:avLst>
              <a:gd name="adj" fmla="val 16667"/>
            </a:avLst>
          </a:prstGeom>
          <a:noFill/>
          <a:ln w="47520">
            <a:solidFill>
              <a:srgbClr val="C00000"/>
            </a:solidFill>
            <a:custDash>
              <a:ds d="400000" sp="300000"/>
            </a:custDash>
          </a:ln>
        </p:spPr>
        <p:style>
          <a:lnRef idx="2">
            <a:schemeClr val="accent1">
              <a:shade val="50000"/>
            </a:schemeClr>
          </a:lnRef>
          <a:fillRef idx="1">
            <a:schemeClr val="accent1"/>
          </a:fillRef>
          <a:effectRef idx="0">
            <a:schemeClr val="accent1"/>
          </a:effectRef>
          <a:fontRef idx="minor"/>
        </p:style>
      </p:sp>
      <p:sp>
        <p:nvSpPr>
          <p:cNvPr id="542" name="CustomShape 36"/>
          <p:cNvSpPr/>
          <p:nvPr/>
        </p:nvSpPr>
        <p:spPr>
          <a:xfrm>
            <a:off x="8126280" y="4648320"/>
            <a:ext cx="217080" cy="293400"/>
          </a:xfrm>
          <a:prstGeom prst="up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543" name="CustomShape 37"/>
          <p:cNvSpPr/>
          <p:nvPr/>
        </p:nvSpPr>
        <p:spPr>
          <a:xfrm>
            <a:off x="7578720" y="4952880"/>
            <a:ext cx="146484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err="1">
                <a:solidFill>
                  <a:srgbClr val="000000"/>
                </a:solidFill>
                <a:latin typeface="微軟正黑體"/>
                <a:ea typeface="微軟正黑體"/>
              </a:rPr>
              <a:t>綜合性學習、</a:t>
            </a:r>
            <a:r>
              <a:rPr lang="en-US" sz="1600" b="0" strike="noStrike" spc="-1" dirty="0" err="1" smtClean="0">
                <a:solidFill>
                  <a:srgbClr val="000000"/>
                </a:solidFill>
                <a:latin typeface="微軟正黑體"/>
                <a:ea typeface="微軟正黑體"/>
              </a:rPr>
              <a:t>其他學習體驗</a:t>
            </a:r>
            <a:r>
              <a:rPr lang="en-US" sz="1600" b="0" strike="noStrike" spc="-1" dirty="0" smtClean="0">
                <a:solidFill>
                  <a:srgbClr val="000000"/>
                </a:solidFill>
                <a:latin typeface="微軟正黑體"/>
                <a:ea typeface="微軟正黑體"/>
              </a:rPr>
              <a:t>……</a:t>
            </a:r>
            <a:endParaRPr lang="en-US" sz="1600" b="0" strike="noStrike" spc="-1" dirty="0">
              <a:latin typeface="Arial"/>
            </a:endParaRPr>
          </a:p>
        </p:txBody>
      </p:sp>
      <p:sp>
        <p:nvSpPr>
          <p:cNvPr id="544" name="TextShape 38"/>
          <p:cNvSpPr txBox="1"/>
          <p:nvPr/>
        </p:nvSpPr>
        <p:spPr>
          <a:xfrm>
            <a:off x="7074000" y="6499080"/>
            <a:ext cx="2057040" cy="364680"/>
          </a:xfrm>
          <a:prstGeom prst="rect">
            <a:avLst/>
          </a:prstGeom>
          <a:noFill/>
          <a:ln>
            <a:noFill/>
          </a:ln>
        </p:spPr>
        <p:txBody>
          <a:bodyPr anchor="ctr"/>
          <a:lstStyle/>
          <a:p>
            <a:pPr algn="r">
              <a:lnSpc>
                <a:spcPct val="100000"/>
              </a:lnSpc>
            </a:pPr>
            <a:fld id="{48EF98AE-0089-4843-9627-F5E730E2EAA5}" type="slidenum">
              <a:rPr lang="en-US" sz="1200" spc="-1">
                <a:solidFill>
                  <a:srgbClr val="898989"/>
                </a:solidFill>
                <a:latin typeface="Arial"/>
                <a:ea typeface="新細明體"/>
              </a:rPr>
              <a:t>15</a:t>
            </a:fld>
            <a:endParaRPr lang="en-US" sz="1200" spc="-1" dirty="0">
              <a:solidFill>
                <a:srgbClr val="898989"/>
              </a:solidFill>
              <a:latin typeface="Arial"/>
              <a:ea typeface="新細明體"/>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5" name="內容版面配置區 6"/>
          <p:cNvPicPr/>
          <p:nvPr/>
        </p:nvPicPr>
        <p:blipFill>
          <a:blip r:embed="rId2"/>
          <a:srcRect l="-120" t="7430" r="120" b="13000"/>
          <a:stretch/>
        </p:blipFill>
        <p:spPr>
          <a:xfrm>
            <a:off x="4739400" y="2164320"/>
            <a:ext cx="4188960" cy="3335040"/>
          </a:xfrm>
          <a:prstGeom prst="rect">
            <a:avLst/>
          </a:prstGeom>
          <a:ln>
            <a:noFill/>
          </a:ln>
        </p:spPr>
      </p:pic>
      <p:sp>
        <p:nvSpPr>
          <p:cNvPr id="546" name="TextShape 1"/>
          <p:cNvSpPr txBox="1"/>
          <p:nvPr/>
        </p:nvSpPr>
        <p:spPr>
          <a:xfrm>
            <a:off x="142920" y="214200"/>
            <a:ext cx="8785800" cy="856800"/>
          </a:xfrm>
          <a:prstGeom prst="rect">
            <a:avLst/>
          </a:prstGeom>
          <a:noFill/>
          <a:ln>
            <a:noFill/>
          </a:ln>
        </p:spPr>
        <p:txBody>
          <a:bodyPr anchor="ctr">
            <a:normAutofit/>
          </a:bodyPr>
          <a:lstStyle/>
          <a:p>
            <a:pPr algn="ctr">
              <a:lnSpc>
                <a:spcPct val="100000"/>
              </a:lnSpc>
            </a:pPr>
            <a:r>
              <a:rPr lang="zh-TW" sz="3600" b="1" strike="noStrike" spc="-1" dirty="0">
                <a:solidFill>
                  <a:srgbClr val="C00000"/>
                </a:solidFill>
                <a:latin typeface="微軟正黑體"/>
                <a:ea typeface="微軟正黑體"/>
              </a:rPr>
              <a:t>十二年國教課綱強調學校本位課程發展</a:t>
            </a:r>
            <a:endParaRPr lang="zh-TW" sz="3600" b="0" strike="noStrike" spc="-1" dirty="0">
              <a:solidFill>
                <a:srgbClr val="000000"/>
              </a:solidFill>
              <a:latin typeface="Calibri"/>
            </a:endParaRPr>
          </a:p>
        </p:txBody>
      </p:sp>
      <p:sp>
        <p:nvSpPr>
          <p:cNvPr id="547" name="CustomShape 2"/>
          <p:cNvSpPr/>
          <p:nvPr/>
        </p:nvSpPr>
        <p:spPr>
          <a:xfrm>
            <a:off x="5486400" y="5128560"/>
            <a:ext cx="379224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50" b="0" strike="noStrike" spc="-1" dirty="0">
                <a:solidFill>
                  <a:srgbClr val="000000"/>
                </a:solidFill>
                <a:latin typeface="Calibri"/>
                <a:ea typeface="新細明體"/>
              </a:rPr>
              <a:t>                                     </a:t>
            </a:r>
            <a:r>
              <a:rPr lang="en-US" sz="1050" b="0" strike="noStrike" spc="-1" dirty="0" err="1">
                <a:solidFill>
                  <a:srgbClr val="000000"/>
                </a:solidFill>
                <a:latin typeface="微軟正黑體"/>
                <a:ea typeface="微軟正黑體"/>
              </a:rPr>
              <a:t>圖片來源：</a:t>
            </a:r>
            <a:r>
              <a:rPr lang="en-US" sz="1050" b="0" strike="noStrike" spc="-1" dirty="0" err="1">
                <a:solidFill>
                  <a:srgbClr val="000000"/>
                </a:solidFill>
                <a:latin typeface="Calibri"/>
                <a:ea typeface="新細明體"/>
              </a:rPr>
              <a:t>http</a:t>
            </a:r>
            <a:r>
              <a:rPr lang="en-US" sz="1050" b="0" strike="noStrike" spc="-1" dirty="0">
                <a:solidFill>
                  <a:srgbClr val="000000"/>
                </a:solidFill>
                <a:latin typeface="Calibri"/>
                <a:ea typeface="新細明體"/>
              </a:rPr>
              <a:t>://www.nipic.com/show/4/79/5437409k2418f424.html</a:t>
            </a:r>
            <a:endParaRPr lang="en-US" sz="1050" b="0" strike="noStrike" spc="-1" dirty="0">
              <a:latin typeface="Arial"/>
            </a:endParaRPr>
          </a:p>
        </p:txBody>
      </p:sp>
      <p:sp>
        <p:nvSpPr>
          <p:cNvPr id="548" name="CustomShape 3"/>
          <p:cNvSpPr/>
          <p:nvPr/>
        </p:nvSpPr>
        <p:spPr>
          <a:xfrm>
            <a:off x="3405240" y="4194000"/>
            <a:ext cx="1071360" cy="1065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843C0B"/>
                </a:solidFill>
                <a:latin typeface="微軟正黑體"/>
                <a:ea typeface="微軟正黑體"/>
              </a:rPr>
              <a:t>部定</a:t>
            </a:r>
            <a:endParaRPr lang="en-US" sz="3200" b="0" strike="noStrike" spc="-1">
              <a:latin typeface="Arial"/>
            </a:endParaRPr>
          </a:p>
          <a:p>
            <a:pPr>
              <a:lnSpc>
                <a:spcPct val="100000"/>
              </a:lnSpc>
            </a:pPr>
            <a:r>
              <a:rPr lang="en-US" sz="3200" b="1" strike="noStrike" spc="-1">
                <a:solidFill>
                  <a:srgbClr val="843C0B"/>
                </a:solidFill>
                <a:latin typeface="微軟正黑體"/>
                <a:ea typeface="微軟正黑體"/>
              </a:rPr>
              <a:t>課程</a:t>
            </a:r>
            <a:endParaRPr lang="en-US" sz="3200" b="0" strike="noStrike" spc="-1">
              <a:latin typeface="Arial"/>
            </a:endParaRPr>
          </a:p>
        </p:txBody>
      </p:sp>
      <p:sp>
        <p:nvSpPr>
          <p:cNvPr id="549" name="CustomShape 4"/>
          <p:cNvSpPr/>
          <p:nvPr/>
        </p:nvSpPr>
        <p:spPr>
          <a:xfrm>
            <a:off x="3405240" y="2323080"/>
            <a:ext cx="1071360" cy="10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spc="-1">
                <a:solidFill>
                  <a:srgbClr val="843C0B"/>
                </a:solidFill>
                <a:latin typeface="微軟正黑體"/>
                <a:ea typeface="微軟正黑體"/>
              </a:rPr>
              <a:t>校訂課程</a:t>
            </a:r>
            <a:endParaRPr lang="en-US" sz="3200" b="0" strike="noStrike" spc="-1">
              <a:latin typeface="Arial"/>
            </a:endParaRPr>
          </a:p>
        </p:txBody>
      </p:sp>
      <p:sp>
        <p:nvSpPr>
          <p:cNvPr id="550" name="CustomShape 5"/>
          <p:cNvSpPr/>
          <p:nvPr/>
        </p:nvSpPr>
        <p:spPr>
          <a:xfrm>
            <a:off x="2768400" y="5553000"/>
            <a:ext cx="36324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err="1">
                <a:solidFill>
                  <a:srgbClr val="0D0D0D"/>
                </a:solidFill>
                <a:latin typeface="微軟正黑體"/>
                <a:ea typeface="微軟正黑體"/>
              </a:rPr>
              <a:t>由國家統一規劃，以養成學生的基本學力，並奠定適性發展的基礎</a:t>
            </a:r>
            <a:r>
              <a:rPr lang="en-US" sz="1800" b="0" strike="noStrike" spc="-1" dirty="0">
                <a:solidFill>
                  <a:srgbClr val="0D0D0D"/>
                </a:solidFill>
                <a:latin typeface="微軟正黑體"/>
                <a:ea typeface="微軟正黑體"/>
              </a:rPr>
              <a:t>。</a:t>
            </a:r>
            <a:endParaRPr lang="en-US" sz="1800" b="0" strike="noStrike" spc="-1" dirty="0">
              <a:latin typeface="Arial"/>
            </a:endParaRPr>
          </a:p>
        </p:txBody>
      </p:sp>
      <p:sp>
        <p:nvSpPr>
          <p:cNvPr id="551" name="CustomShape 6"/>
          <p:cNvSpPr/>
          <p:nvPr/>
        </p:nvSpPr>
        <p:spPr>
          <a:xfrm>
            <a:off x="2768760" y="1496520"/>
            <a:ext cx="3330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D0D0D"/>
                </a:solidFill>
                <a:latin typeface="微軟正黑體"/>
                <a:ea typeface="微軟正黑體"/>
              </a:rPr>
              <a:t>由學校安排，以形塑學校教育願景及強化學生適性發展。</a:t>
            </a:r>
            <a:endParaRPr lang="en-US" sz="1800" b="0" strike="noStrike" spc="-1">
              <a:latin typeface="Arial"/>
            </a:endParaRPr>
          </a:p>
        </p:txBody>
      </p:sp>
      <p:pic>
        <p:nvPicPr>
          <p:cNvPr id="552" name="Shape 74"/>
          <p:cNvPicPr/>
          <p:nvPr/>
        </p:nvPicPr>
        <p:blipFill>
          <a:blip r:embed="rId3"/>
          <a:stretch/>
        </p:blipFill>
        <p:spPr>
          <a:xfrm>
            <a:off x="452160" y="2091960"/>
            <a:ext cx="2316240" cy="3479400"/>
          </a:xfrm>
          <a:prstGeom prst="rect">
            <a:avLst/>
          </a:prstGeom>
          <a:ln>
            <a:noFill/>
          </a:ln>
        </p:spPr>
      </p:pic>
      <p:sp>
        <p:nvSpPr>
          <p:cNvPr id="553" name="CustomShape 7"/>
          <p:cNvSpPr/>
          <p:nvPr/>
        </p:nvSpPr>
        <p:spPr>
          <a:xfrm>
            <a:off x="1216620" y="5704920"/>
            <a:ext cx="103464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100" b="0" strike="noStrike" spc="-1" dirty="0" err="1">
                <a:solidFill>
                  <a:srgbClr val="000000"/>
                </a:solidFill>
                <a:latin typeface="微軟正黑體"/>
                <a:ea typeface="微軟正黑體"/>
              </a:rPr>
              <a:t>取自吳月鈴</a:t>
            </a:r>
            <a:endParaRPr lang="en-US" sz="1100" b="0" strike="noStrike" spc="-1" dirty="0">
              <a:latin typeface="Arial"/>
            </a:endParaRPr>
          </a:p>
        </p:txBody>
      </p:sp>
      <p:sp>
        <p:nvSpPr>
          <p:cNvPr id="554" name="CustomShape 8"/>
          <p:cNvSpPr/>
          <p:nvPr/>
        </p:nvSpPr>
        <p:spPr>
          <a:xfrm>
            <a:off x="2978280" y="3559680"/>
            <a:ext cx="1911960" cy="480600"/>
          </a:xfrm>
          <a:prstGeom prst="leftRightArrow">
            <a:avLst>
              <a:gd name="adj1" fmla="val 50000"/>
              <a:gd name="adj2" fmla="val 5000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p:style>
      </p:sp>
      <p:sp>
        <p:nvSpPr>
          <p:cNvPr id="555" name="TextShape 9"/>
          <p:cNvSpPr txBox="1"/>
          <p:nvPr/>
        </p:nvSpPr>
        <p:spPr>
          <a:xfrm>
            <a:off x="7074000" y="6499080"/>
            <a:ext cx="2057040" cy="364680"/>
          </a:xfrm>
          <a:prstGeom prst="rect">
            <a:avLst/>
          </a:prstGeom>
          <a:noFill/>
          <a:ln>
            <a:noFill/>
          </a:ln>
        </p:spPr>
        <p:txBody>
          <a:bodyPr anchor="ctr"/>
          <a:lstStyle/>
          <a:p>
            <a:pPr algn="r">
              <a:lnSpc>
                <a:spcPct val="100000"/>
              </a:lnSpc>
            </a:pPr>
            <a:r>
              <a:rPr lang="en-US" sz="1200" spc="-1" dirty="0">
                <a:solidFill>
                  <a:srgbClr val="898989"/>
                </a:solidFill>
                <a:latin typeface="Arial"/>
                <a:ea typeface="新細明體"/>
              </a:rPr>
              <a:t>16</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TextShape 1"/>
          <p:cNvSpPr txBox="1"/>
          <p:nvPr/>
        </p:nvSpPr>
        <p:spPr>
          <a:xfrm>
            <a:off x="1169820" y="3232080"/>
            <a:ext cx="7324956" cy="1323720"/>
          </a:xfrm>
          <a:prstGeom prst="rect">
            <a:avLst/>
          </a:prstGeom>
          <a:noFill/>
          <a:ln>
            <a:noFill/>
          </a:ln>
        </p:spPr>
        <p:txBody>
          <a:bodyPr anchor="ctr"/>
          <a:lstStyle/>
          <a:p>
            <a:pPr algn="ctr"/>
            <a:r>
              <a:rPr lang="zh-TW" altLang="en-US" sz="3600" b="1" dirty="0" smtClean="0">
                <a:solidFill>
                  <a:schemeClr val="accent6">
                    <a:lumMod val="75000"/>
                  </a:schemeClr>
                </a:solidFill>
                <a:latin typeface="微軟正黑體" panose="020B0604030504040204" pitchFamily="34" charset="-120"/>
                <a:ea typeface="微軟正黑體" panose="020B0604030504040204" pitchFamily="34" charset="-120"/>
              </a:rPr>
              <a:t>國中小暨普高綜合活動領綱</a:t>
            </a:r>
            <a:endParaRPr lang="en-US" altLang="zh-TW" sz="3600" b="1" dirty="0" smtClean="0">
              <a:solidFill>
                <a:schemeClr val="accent6">
                  <a:lumMod val="75000"/>
                </a:schemeClr>
              </a:solidFill>
              <a:latin typeface="微軟正黑體" panose="020B0604030504040204" pitchFamily="34" charset="-120"/>
              <a:ea typeface="微軟正黑體" panose="020B0604030504040204" pitchFamily="34" charset="-120"/>
            </a:endParaRPr>
          </a:p>
          <a:p>
            <a:pPr algn="ctr"/>
            <a:r>
              <a:rPr lang="zh-TW" altLang="en-US" sz="3600" b="1" dirty="0" smtClean="0">
                <a:solidFill>
                  <a:schemeClr val="accent6">
                    <a:lumMod val="75000"/>
                  </a:schemeClr>
                </a:solidFill>
                <a:latin typeface="微軟正黑體" panose="020B0604030504040204" pitchFamily="34" charset="-120"/>
                <a:ea typeface="微軟正黑體" panose="020B0604030504040204" pitchFamily="34" charset="-120"/>
              </a:rPr>
              <a:t>重要</a:t>
            </a:r>
            <a:r>
              <a:rPr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理念與內涵</a:t>
            </a:r>
          </a:p>
        </p:txBody>
      </p:sp>
      <p:sp>
        <p:nvSpPr>
          <p:cNvPr id="265" name="TextShape 2"/>
          <p:cNvSpPr txBox="1"/>
          <p:nvPr/>
        </p:nvSpPr>
        <p:spPr>
          <a:xfrm>
            <a:off x="7086600" y="6492960"/>
            <a:ext cx="2057040" cy="364680"/>
          </a:xfrm>
          <a:prstGeom prst="rect">
            <a:avLst/>
          </a:prstGeom>
          <a:noFill/>
          <a:ln>
            <a:noFill/>
          </a:ln>
        </p:spPr>
        <p:txBody>
          <a:bodyPr anchor="ctr"/>
          <a:lstStyle/>
          <a:p>
            <a:pPr algn="r"/>
            <a:fld id="{CA1C8C32-9A04-433B-AB90-802FF4FACAD2}" type="slidenum">
              <a:rPr lang="en-US" sz="1200" spc="-1">
                <a:solidFill>
                  <a:srgbClr val="898989"/>
                </a:solidFill>
                <a:latin typeface="Arial"/>
                <a:ea typeface="新細明體"/>
              </a:rPr>
              <a:pPr algn="r"/>
              <a:t>17</a:t>
            </a:fld>
            <a:endParaRPr lang="en-US" sz="1200" spc="-1" dirty="0">
              <a:solidFill>
                <a:srgbClr val="898989"/>
              </a:solidFill>
              <a:latin typeface="Arial"/>
              <a:ea typeface="新細明體"/>
            </a:endParaRPr>
          </a:p>
        </p:txBody>
      </p:sp>
      <p:pic>
        <p:nvPicPr>
          <p:cNvPr id="267" name="圖片 3"/>
          <p:cNvPicPr/>
          <p:nvPr/>
        </p:nvPicPr>
        <p:blipFill>
          <a:blip r:embed="rId4"/>
          <a:stretch/>
        </p:blipFill>
        <p:spPr>
          <a:xfrm>
            <a:off x="7540726" y="11700"/>
            <a:ext cx="1294920" cy="2285640"/>
          </a:xfrm>
          <a:prstGeom prst="rect">
            <a:avLst/>
          </a:prstGeom>
          <a:ln>
            <a:noFill/>
          </a:ln>
        </p:spPr>
      </p:pic>
      <p:pic>
        <p:nvPicPr>
          <p:cNvPr id="269" name="圖片 3"/>
          <p:cNvPicPr/>
          <p:nvPr/>
        </p:nvPicPr>
        <p:blipFill>
          <a:blip r:embed="rId5"/>
          <a:stretch/>
        </p:blipFill>
        <p:spPr>
          <a:xfrm>
            <a:off x="7568640" y="6425280"/>
            <a:ext cx="1212840" cy="239760"/>
          </a:xfrm>
          <a:prstGeom prst="rect">
            <a:avLst/>
          </a:prstGeom>
          <a:ln>
            <a:noFill/>
          </a:ln>
        </p:spPr>
      </p:pic>
      <p:pic>
        <p:nvPicPr>
          <p:cNvPr id="9" name="图片 21"/>
          <p:cNvPicPr>
            <a:picLocks noChangeAspect="1"/>
          </p:cNvPicPr>
          <p:nvPr/>
        </p:nvPicPr>
        <p:blipFill rotWithShape="1">
          <a:blip r:embed="rId6"/>
          <a:srcRect l="26941" t="53761"/>
          <a:stretch/>
        </p:blipFill>
        <p:spPr>
          <a:xfrm rot="5400000" flipH="1" flipV="1">
            <a:off x="-40159" y="4275984"/>
            <a:ext cx="2621816" cy="2541496"/>
          </a:xfrm>
          <a:prstGeom prst="rect">
            <a:avLst/>
          </a:prstGeom>
        </p:spPr>
      </p:pic>
      <p:sp>
        <p:nvSpPr>
          <p:cNvPr id="10" name="MH_Entry_2"/>
          <p:cNvSpPr/>
          <p:nvPr>
            <p:custDataLst>
              <p:tags r:id="rId1"/>
            </p:custDataLst>
          </p:nvPr>
        </p:nvSpPr>
        <p:spPr>
          <a:xfrm>
            <a:off x="1385047" y="2051639"/>
            <a:ext cx="1574734" cy="564101"/>
          </a:xfrm>
          <a:prstGeom prst="rect">
            <a:avLst/>
          </a:prstGeom>
          <a:solidFill>
            <a:srgbClr val="81D67A">
              <a:lumMod val="20000"/>
              <a:lumOff val="80000"/>
            </a:srgbClr>
          </a:solidFill>
          <a:ln w="3175" cap="flat" cmpd="sng" algn="ctr">
            <a:noFill/>
            <a:prstDash val="solid"/>
            <a:miter lim="800000"/>
          </a:ln>
          <a:effectLst/>
        </p:spPr>
        <p:txBody>
          <a:bodyPr wrap="square" lIns="180000" tIns="0" rIns="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11" name="MH_Others_2"/>
          <p:cNvSpPr/>
          <p:nvPr>
            <p:custDataLst>
              <p:tags r:id="rId2"/>
            </p:custDataLst>
          </p:nvPr>
        </p:nvSpPr>
        <p:spPr>
          <a:xfrm>
            <a:off x="1223687" y="2055266"/>
            <a:ext cx="93491" cy="560474"/>
          </a:xfrm>
          <a:prstGeom prst="rect">
            <a:avLst/>
          </a:prstGeom>
          <a:solidFill>
            <a:srgbClr val="81D67A"/>
          </a:solidFill>
          <a:ln w="3175"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606A74">
                  <a:lumMod val="75000"/>
                </a:srgbClr>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1317178" y="2080163"/>
            <a:ext cx="1642603" cy="523220"/>
          </a:xfrm>
          <a:prstGeom prst="rect">
            <a:avLst/>
          </a:prstGeom>
        </p:spPr>
        <p:txBody>
          <a:bodyPr wrap="square">
            <a:spAutoFit/>
          </a:bodyPr>
          <a:lstStyle/>
          <a:p>
            <a:pPr algn="ctr">
              <a:defRPr/>
            </a:pPr>
            <a:r>
              <a:rPr lang="zh-TW" altLang="en-US" sz="2800" b="1" dirty="0" smtClean="0">
                <a:solidFill>
                  <a:schemeClr val="accent6">
                    <a:lumMod val="75000"/>
                  </a:schemeClr>
                </a:solidFill>
                <a:latin typeface="微軟正黑體" panose="020B0604030504040204" pitchFamily="34" charset="-120"/>
                <a:ea typeface="微軟正黑體" panose="020B0604030504040204" pitchFamily="34" charset="-120"/>
              </a:rPr>
              <a:t>第二部分</a:t>
            </a:r>
            <a:endParaRPr lang="zh-CN" altLang="en-US"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16115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8900000">
            <a:off x="6082342" y="2909703"/>
            <a:ext cx="2033938" cy="2019361"/>
          </a:xfrm>
          <a:prstGeom prst="rect">
            <a:avLst/>
          </a:pr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8" name="Rectangle 12"/>
          <p:cNvSpPr/>
          <p:nvPr/>
        </p:nvSpPr>
        <p:spPr>
          <a:xfrm rot="13500000">
            <a:off x="922724" y="2930792"/>
            <a:ext cx="2022923" cy="2024534"/>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11" name="Rectangle 22"/>
          <p:cNvSpPr/>
          <p:nvPr/>
        </p:nvSpPr>
        <p:spPr>
          <a:xfrm rot="8100000">
            <a:off x="3511630" y="2921653"/>
            <a:ext cx="2032003" cy="2031483"/>
          </a:xfrm>
          <a:prstGeom prst="rect">
            <a:avLst/>
          </a:prstGeom>
          <a:solidFill>
            <a:schemeClr val="accent4">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25" name="矩形 24"/>
          <p:cNvSpPr/>
          <p:nvPr/>
        </p:nvSpPr>
        <p:spPr>
          <a:xfrm>
            <a:off x="965659" y="3271237"/>
            <a:ext cx="1864827" cy="1384995"/>
          </a:xfrm>
          <a:prstGeom prst="rect">
            <a:avLst/>
          </a:prstGeom>
        </p:spPr>
        <p:txBody>
          <a:bodyPr wrap="square">
            <a:spAutoFit/>
            <a:scene3d>
              <a:camera prst="orthographicFront"/>
              <a:lightRig rig="threePt" dir="t"/>
            </a:scene3d>
            <a:sp3d contourW="12700"/>
          </a:bodyPr>
          <a:lstStyle/>
          <a:p>
            <a:pPr algn="ctr"/>
            <a:r>
              <a:rPr lang="zh-TW" altLang="en-US" sz="2800" b="1" dirty="0">
                <a:solidFill>
                  <a:srgbClr val="002060"/>
                </a:solidFill>
                <a:latin typeface="微軟正黑體" panose="020B0604030504040204" pitchFamily="34" charset="-120"/>
                <a:ea typeface="微軟正黑體" panose="020B0604030504040204" pitchFamily="34" charset="-120"/>
              </a:rPr>
              <a:t>擴展價值探索與體驗思辨</a:t>
            </a:r>
          </a:p>
        </p:txBody>
      </p:sp>
      <p:sp>
        <p:nvSpPr>
          <p:cNvPr id="30" name="文本框 29"/>
          <p:cNvSpPr txBox="1"/>
          <p:nvPr/>
        </p:nvSpPr>
        <p:spPr>
          <a:xfrm>
            <a:off x="1753359" y="1166060"/>
            <a:ext cx="5529943" cy="590931"/>
          </a:xfrm>
          <a:prstGeom prst="rect">
            <a:avLst/>
          </a:prstGeom>
          <a:noFill/>
        </p:spPr>
        <p:txBody>
          <a:bodyPr wrap="square" rtlCol="0">
            <a:spAutoFit/>
            <a:scene3d>
              <a:camera prst="orthographicFront"/>
              <a:lightRig rig="threePt" dir="t"/>
            </a:scene3d>
            <a:sp3d extrusionH="12700"/>
          </a:bodyPr>
          <a:lstStyle/>
          <a:p>
            <a:pPr lvl="0" algn="ctr">
              <a:lnSpc>
                <a:spcPct val="90000"/>
              </a:lnSpc>
            </a:pPr>
            <a:r>
              <a:rPr lang="zh-TW" altLang="en-US" sz="3600" b="1" spc="-1" dirty="0">
                <a:solidFill>
                  <a:srgbClr val="C00000"/>
                </a:solidFill>
                <a:latin typeface="微軟正黑體"/>
                <a:ea typeface="微軟正黑體"/>
                <a:cs typeface="DejaVu Sans"/>
              </a:rPr>
              <a:t>綜合活動領綱的理念</a:t>
            </a:r>
            <a:endParaRPr lang="zh-TW" altLang="en-US" sz="3600" spc="-1" dirty="0">
              <a:solidFill>
                <a:srgbClr val="000000"/>
              </a:solidFill>
              <a:latin typeface="Calibri"/>
              <a:cs typeface="DejaVu Sans"/>
            </a:endParaRPr>
          </a:p>
        </p:txBody>
      </p:sp>
      <p:sp>
        <p:nvSpPr>
          <p:cNvPr id="26" name="矩形 25"/>
          <p:cNvSpPr/>
          <p:nvPr/>
        </p:nvSpPr>
        <p:spPr>
          <a:xfrm>
            <a:off x="3625664" y="3271237"/>
            <a:ext cx="1864827" cy="1384995"/>
          </a:xfrm>
          <a:prstGeom prst="rect">
            <a:avLst/>
          </a:prstGeom>
        </p:spPr>
        <p:txBody>
          <a:bodyPr wrap="square">
            <a:spAutoFit/>
            <a:scene3d>
              <a:camera prst="orthographicFront"/>
              <a:lightRig rig="threePt" dir="t"/>
            </a:scene3d>
            <a:sp3d contourW="12700"/>
          </a:bodyPr>
          <a:lstStyle/>
          <a:p>
            <a:pPr algn="ctr"/>
            <a:r>
              <a:rPr lang="zh-TW" altLang="en-US" sz="2800" b="1" dirty="0">
                <a:solidFill>
                  <a:srgbClr val="FF6600"/>
                </a:solidFill>
                <a:latin typeface="微軟正黑體" panose="020B0604030504040204" pitchFamily="34" charset="-120"/>
                <a:ea typeface="微軟正黑體" panose="020B0604030504040204" pitchFamily="34" charset="-120"/>
              </a:rPr>
              <a:t>涵養美感創新與生活實踐</a:t>
            </a:r>
          </a:p>
        </p:txBody>
      </p:sp>
      <p:sp>
        <p:nvSpPr>
          <p:cNvPr id="34" name="矩形 33"/>
          <p:cNvSpPr/>
          <p:nvPr/>
        </p:nvSpPr>
        <p:spPr>
          <a:xfrm>
            <a:off x="6163168" y="3271237"/>
            <a:ext cx="1864827" cy="1384995"/>
          </a:xfrm>
          <a:prstGeom prst="rect">
            <a:avLst/>
          </a:prstGeom>
        </p:spPr>
        <p:txBody>
          <a:bodyPr wrap="square">
            <a:spAutoFit/>
            <a:scene3d>
              <a:camera prst="orthographicFront"/>
              <a:lightRig rig="threePt" dir="t"/>
            </a:scene3d>
            <a:sp3d contourW="12700"/>
          </a:bodyPr>
          <a:lstStyle/>
          <a:p>
            <a:pPr algn="ct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促進文化理解與社會關懷</a:t>
            </a:r>
          </a:p>
        </p:txBody>
      </p:sp>
      <p:pic>
        <p:nvPicPr>
          <p:cNvPr id="35" name="圖片 3"/>
          <p:cNvPicPr/>
          <p:nvPr/>
        </p:nvPicPr>
        <p:blipFill>
          <a:blip r:embed="rId3"/>
          <a:stretch/>
        </p:blipFill>
        <p:spPr>
          <a:xfrm>
            <a:off x="7568640" y="6425280"/>
            <a:ext cx="1212840" cy="239760"/>
          </a:xfrm>
          <a:prstGeom prst="rect">
            <a:avLst/>
          </a:prstGeom>
          <a:ln>
            <a:noFill/>
          </a:ln>
        </p:spPr>
      </p:pic>
      <p:pic>
        <p:nvPicPr>
          <p:cNvPr id="4" name="圖片 3"/>
          <p:cNvPicPr>
            <a:picLocks noChangeAspect="1"/>
          </p:cNvPicPr>
          <p:nvPr/>
        </p:nvPicPr>
        <p:blipFill>
          <a:blip r:embed="rId4"/>
          <a:stretch>
            <a:fillRect/>
          </a:stretch>
        </p:blipFill>
        <p:spPr>
          <a:xfrm>
            <a:off x="7879553" y="190615"/>
            <a:ext cx="975445" cy="975445"/>
          </a:xfrm>
          <a:prstGeom prst="rect">
            <a:avLst/>
          </a:prstGeom>
        </p:spPr>
      </p:pic>
      <p:sp>
        <p:nvSpPr>
          <p:cNvPr id="14" name="TextShape 2"/>
          <p:cNvSpPr txBox="1"/>
          <p:nvPr/>
        </p:nvSpPr>
        <p:spPr>
          <a:xfrm>
            <a:off x="7086600" y="6492960"/>
            <a:ext cx="2057040" cy="364680"/>
          </a:xfrm>
          <a:prstGeom prst="rect">
            <a:avLst/>
          </a:prstGeom>
          <a:noFill/>
          <a:ln>
            <a:noFill/>
          </a:ln>
        </p:spPr>
        <p:txBody>
          <a:bodyPr anchor="ctr"/>
          <a:lstStyle/>
          <a:p>
            <a:pPr algn="r"/>
            <a:r>
              <a:rPr lang="en-US" sz="1200" spc="-1" dirty="0">
                <a:solidFill>
                  <a:srgbClr val="898989"/>
                </a:solidFill>
                <a:latin typeface="Arial"/>
                <a:ea typeface="新細明體"/>
              </a:rPr>
              <a:t>18</a:t>
            </a:r>
          </a:p>
        </p:txBody>
      </p:sp>
    </p:spTree>
    <p:extLst>
      <p:ext uri="{BB962C8B-B14F-4D97-AF65-F5344CB8AC3E}">
        <p14:creationId xmlns:p14="http://schemas.microsoft.com/office/powerpoint/2010/main" val="119877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25" grpId="0"/>
      <p:bldP spid="26"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8900000">
            <a:off x="6015422" y="2916906"/>
            <a:ext cx="2033938" cy="2019361"/>
          </a:xfrm>
          <a:prstGeom prst="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8" name="Rectangle 12"/>
          <p:cNvSpPr/>
          <p:nvPr/>
        </p:nvSpPr>
        <p:spPr>
          <a:xfrm rot="13500000">
            <a:off x="822231" y="2930792"/>
            <a:ext cx="2022923" cy="2024534"/>
          </a:xfrm>
          <a:prstGeom prst="rect">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11" name="Rectangle 22"/>
          <p:cNvSpPr/>
          <p:nvPr/>
        </p:nvSpPr>
        <p:spPr>
          <a:xfrm rot="8100000">
            <a:off x="3470574" y="2921653"/>
            <a:ext cx="2032003" cy="2031483"/>
          </a:xfrm>
          <a:prstGeom prst="rect">
            <a:avLst/>
          </a:prstGeom>
          <a:solidFill>
            <a:schemeClr val="accent6">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25" name="矩形 24"/>
          <p:cNvSpPr/>
          <p:nvPr/>
        </p:nvSpPr>
        <p:spPr>
          <a:xfrm>
            <a:off x="887854" y="3271237"/>
            <a:ext cx="1864827" cy="1384995"/>
          </a:xfrm>
          <a:prstGeom prst="rect">
            <a:avLst/>
          </a:prstGeom>
        </p:spPr>
        <p:txBody>
          <a:bodyPr wrap="square">
            <a:spAutoFit/>
            <a:scene3d>
              <a:camera prst="orthographicFront"/>
              <a:lightRig rig="threePt" dir="t"/>
            </a:scene3d>
            <a:sp3d contourW="12700"/>
          </a:bodyPr>
          <a:lstStyle/>
          <a:p>
            <a:pPr algn="ctr"/>
            <a:r>
              <a:rPr lang="zh-TW" altLang="en-US" sz="2800" b="1" dirty="0">
                <a:solidFill>
                  <a:schemeClr val="accent4">
                    <a:lumMod val="50000"/>
                  </a:schemeClr>
                </a:solidFill>
                <a:latin typeface="微軟正黑體" panose="020B0604030504040204" pitchFamily="34" charset="-120"/>
                <a:ea typeface="微軟正黑體" panose="020B0604030504040204" pitchFamily="34" charset="-120"/>
              </a:rPr>
              <a:t>促進自我</a:t>
            </a: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與</a:t>
            </a:r>
            <a:endParaRPr lang="en-US" altLang="zh-TW" sz="2800" b="1"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生涯</a:t>
            </a:r>
            <a:r>
              <a:rPr lang="zh-TW" altLang="en-US" sz="2800" b="1" dirty="0">
                <a:solidFill>
                  <a:schemeClr val="accent4">
                    <a:lumMod val="50000"/>
                  </a:schemeClr>
                </a:solidFill>
                <a:latin typeface="微軟正黑體" panose="020B0604030504040204" pitchFamily="34" charset="-120"/>
                <a:ea typeface="微軟正黑體" panose="020B0604030504040204" pitchFamily="34" charset="-120"/>
              </a:rPr>
              <a:t>發展</a:t>
            </a:r>
          </a:p>
        </p:txBody>
      </p:sp>
      <p:sp>
        <p:nvSpPr>
          <p:cNvPr id="30" name="文本框 29"/>
          <p:cNvSpPr txBox="1"/>
          <p:nvPr/>
        </p:nvSpPr>
        <p:spPr>
          <a:xfrm>
            <a:off x="1753359" y="1166060"/>
            <a:ext cx="5529943" cy="590931"/>
          </a:xfrm>
          <a:prstGeom prst="rect">
            <a:avLst/>
          </a:prstGeom>
          <a:noFill/>
        </p:spPr>
        <p:txBody>
          <a:bodyPr wrap="square" rtlCol="0">
            <a:spAutoFit/>
            <a:scene3d>
              <a:camera prst="orthographicFront"/>
              <a:lightRig rig="threePt" dir="t"/>
            </a:scene3d>
            <a:sp3d extrusionH="12700"/>
          </a:bodyPr>
          <a:lstStyle/>
          <a:p>
            <a:pPr algn="ctr">
              <a:lnSpc>
                <a:spcPct val="90000"/>
              </a:lnSpc>
            </a:pPr>
            <a:r>
              <a:rPr lang="zh-TW" altLang="en-US" sz="3600" b="1" spc="-1" dirty="0">
                <a:solidFill>
                  <a:srgbClr val="C00000"/>
                </a:solidFill>
                <a:latin typeface="微軟正黑體"/>
                <a:ea typeface="微軟正黑體"/>
                <a:cs typeface="DejaVu Sans"/>
              </a:rPr>
              <a:t>綜合活動領綱</a:t>
            </a:r>
            <a:r>
              <a:rPr lang="zh-TW" altLang="en-US" sz="3600" b="1" spc="-1" dirty="0" smtClean="0">
                <a:solidFill>
                  <a:srgbClr val="C00000"/>
                </a:solidFill>
                <a:latin typeface="微軟正黑體"/>
                <a:ea typeface="微軟正黑體"/>
                <a:cs typeface="DejaVu Sans"/>
              </a:rPr>
              <a:t>的目標</a:t>
            </a:r>
            <a:endParaRPr lang="zh-TW" altLang="en-US" sz="3600" spc="-1" dirty="0">
              <a:solidFill>
                <a:srgbClr val="000000"/>
              </a:solidFill>
              <a:latin typeface="Calibri"/>
              <a:cs typeface="DejaVu Sans"/>
            </a:endParaRPr>
          </a:p>
        </p:txBody>
      </p:sp>
      <p:sp>
        <p:nvSpPr>
          <p:cNvPr id="26" name="矩形 25"/>
          <p:cNvSpPr/>
          <p:nvPr/>
        </p:nvSpPr>
        <p:spPr>
          <a:xfrm>
            <a:off x="3528903" y="3271237"/>
            <a:ext cx="1864827" cy="1384995"/>
          </a:xfrm>
          <a:prstGeom prst="rect">
            <a:avLst/>
          </a:prstGeom>
        </p:spPr>
        <p:txBody>
          <a:bodyPr wrap="square">
            <a:spAutoFit/>
            <a:scene3d>
              <a:camera prst="orthographicFront"/>
              <a:lightRig rig="threePt" dir="t"/>
            </a:scene3d>
            <a:sp3d contourW="12700"/>
          </a:bodyPr>
          <a:lstStyle/>
          <a:p>
            <a:pPr algn="ct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實踐生活經營</a:t>
            </a:r>
            <a:r>
              <a:rPr lang="zh-TW" altLang="en-US" sz="2800" b="1" dirty="0" smtClean="0">
                <a:solidFill>
                  <a:schemeClr val="accent6">
                    <a:lumMod val="75000"/>
                  </a:schemeClr>
                </a:solidFill>
                <a:latin typeface="微軟正黑體" panose="020B0604030504040204" pitchFamily="34" charset="-120"/>
                <a:ea typeface="微軟正黑體" panose="020B0604030504040204" pitchFamily="34" charset="-120"/>
              </a:rPr>
              <a:t>與</a:t>
            </a:r>
            <a:endParaRPr lang="en-US" altLang="zh-TW" sz="2800" b="1" dirty="0" smtClean="0">
              <a:solidFill>
                <a:schemeClr val="accent6">
                  <a:lumMod val="75000"/>
                </a:schemeClr>
              </a:solidFill>
              <a:latin typeface="微軟正黑體" panose="020B0604030504040204" pitchFamily="34" charset="-120"/>
              <a:ea typeface="微軟正黑體" panose="020B0604030504040204" pitchFamily="34" charset="-120"/>
            </a:endParaRPr>
          </a:p>
          <a:p>
            <a:pPr algn="ctr"/>
            <a:r>
              <a:rPr lang="zh-TW" altLang="en-US" sz="2800" b="1" dirty="0" smtClean="0">
                <a:solidFill>
                  <a:schemeClr val="accent6">
                    <a:lumMod val="75000"/>
                  </a:schemeClr>
                </a:solidFill>
                <a:latin typeface="微軟正黑體" panose="020B0604030504040204" pitchFamily="34" charset="-120"/>
                <a:ea typeface="微軟正黑體" panose="020B0604030504040204" pitchFamily="34" charset="-120"/>
              </a:rPr>
              <a:t>創新</a:t>
            </a:r>
            <a:endParaRPr lang="zh-TW" altLang="en-US"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099977" y="3271237"/>
            <a:ext cx="1864827" cy="1384995"/>
          </a:xfrm>
          <a:prstGeom prst="rect">
            <a:avLst/>
          </a:prstGeom>
        </p:spPr>
        <p:txBody>
          <a:bodyPr wrap="square">
            <a:spAutoFit/>
            <a:scene3d>
              <a:camera prst="orthographicFront"/>
              <a:lightRig rig="threePt" dir="t"/>
            </a:scene3d>
            <a:sp3d contourW="12700"/>
          </a:bodyPr>
          <a:lstStyle/>
          <a:p>
            <a:pPr algn="ct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落實社會</a:t>
            </a:r>
            <a:r>
              <a:rPr lang="zh-TW" altLang="en-US" sz="2800" b="1" dirty="0" smtClean="0">
                <a:solidFill>
                  <a:schemeClr val="accent5">
                    <a:lumMod val="75000"/>
                  </a:schemeClr>
                </a:solidFill>
                <a:latin typeface="微軟正黑體" panose="020B0604030504040204" pitchFamily="34" charset="-120"/>
                <a:ea typeface="微軟正黑體" panose="020B0604030504040204" pitchFamily="34" charset="-120"/>
              </a:rPr>
              <a:t>與</a:t>
            </a:r>
            <a:endParaRPr lang="en-US" altLang="zh-TW" sz="2800" b="1" dirty="0" smtClean="0">
              <a:solidFill>
                <a:schemeClr val="accent5">
                  <a:lumMod val="75000"/>
                </a:schemeClr>
              </a:solidFill>
              <a:latin typeface="微軟正黑體" panose="020B0604030504040204" pitchFamily="34" charset="-120"/>
              <a:ea typeface="微軟正黑體" panose="020B0604030504040204" pitchFamily="34" charset="-120"/>
            </a:endParaRPr>
          </a:p>
          <a:p>
            <a:pPr algn="ctr"/>
            <a:r>
              <a:rPr lang="zh-TW" altLang="en-US" sz="2800" b="1" dirty="0" smtClean="0">
                <a:solidFill>
                  <a:schemeClr val="accent5">
                    <a:lumMod val="75000"/>
                  </a:schemeClr>
                </a:solidFill>
                <a:latin typeface="微軟正黑體" panose="020B0604030504040204" pitchFamily="34" charset="-120"/>
                <a:ea typeface="微軟正黑體" panose="020B0604030504040204" pitchFamily="34" charset="-120"/>
              </a:rPr>
              <a:t>環境</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關懷</a:t>
            </a:r>
          </a:p>
        </p:txBody>
      </p:sp>
      <p:pic>
        <p:nvPicPr>
          <p:cNvPr id="14" name="圖片 3"/>
          <p:cNvPicPr/>
          <p:nvPr/>
        </p:nvPicPr>
        <p:blipFill>
          <a:blip r:embed="rId3"/>
          <a:stretch/>
        </p:blipFill>
        <p:spPr>
          <a:xfrm>
            <a:off x="7568640" y="6425280"/>
            <a:ext cx="1212840" cy="239760"/>
          </a:xfrm>
          <a:prstGeom prst="rect">
            <a:avLst/>
          </a:prstGeom>
          <a:ln>
            <a:noFill/>
          </a:ln>
        </p:spPr>
      </p:pic>
      <p:pic>
        <p:nvPicPr>
          <p:cNvPr id="4" name="圖片 3"/>
          <p:cNvPicPr>
            <a:picLocks noChangeAspect="1"/>
          </p:cNvPicPr>
          <p:nvPr/>
        </p:nvPicPr>
        <p:blipFill>
          <a:blip r:embed="rId4"/>
          <a:stretch>
            <a:fillRect/>
          </a:stretch>
        </p:blipFill>
        <p:spPr>
          <a:xfrm>
            <a:off x="265630" y="190615"/>
            <a:ext cx="975445" cy="975445"/>
          </a:xfrm>
          <a:prstGeom prst="rect">
            <a:avLst/>
          </a:prstGeom>
        </p:spPr>
      </p:pic>
      <p:sp>
        <p:nvSpPr>
          <p:cNvPr id="15" name="TextShape 2"/>
          <p:cNvSpPr txBox="1"/>
          <p:nvPr/>
        </p:nvSpPr>
        <p:spPr>
          <a:xfrm>
            <a:off x="7086600" y="6492960"/>
            <a:ext cx="2057040" cy="364680"/>
          </a:xfrm>
          <a:prstGeom prst="rect">
            <a:avLst/>
          </a:prstGeom>
          <a:noFill/>
          <a:ln>
            <a:noFill/>
          </a:ln>
        </p:spPr>
        <p:txBody>
          <a:bodyPr anchor="ctr"/>
          <a:lstStyle/>
          <a:p>
            <a:pPr algn="r"/>
            <a:r>
              <a:rPr lang="en-US" sz="1200" spc="-1" dirty="0">
                <a:solidFill>
                  <a:srgbClr val="898989"/>
                </a:solidFill>
                <a:latin typeface="Arial"/>
                <a:ea typeface="新細明體"/>
              </a:rPr>
              <a:t>19</a:t>
            </a:r>
          </a:p>
        </p:txBody>
      </p:sp>
    </p:spTree>
    <p:extLst>
      <p:ext uri="{BB962C8B-B14F-4D97-AF65-F5344CB8AC3E}">
        <p14:creationId xmlns:p14="http://schemas.microsoft.com/office/powerpoint/2010/main" val="47485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25" grpId="0"/>
      <p:bldP spid="26"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0"/>
          <p:cNvPicPr>
            <a:picLocks noChangeAspect="1"/>
          </p:cNvPicPr>
          <p:nvPr/>
        </p:nvPicPr>
        <p:blipFill rotWithShape="1">
          <a:blip r:embed="rId12"/>
          <a:srcRect l="26941" t="53761"/>
          <a:stretch/>
        </p:blipFill>
        <p:spPr>
          <a:xfrm rot="5400000">
            <a:off x="6906392" y="277419"/>
            <a:ext cx="2533409" cy="1941806"/>
          </a:xfrm>
          <a:prstGeom prst="rect">
            <a:avLst/>
          </a:prstGeom>
        </p:spPr>
      </p:pic>
      <p:sp>
        <p:nvSpPr>
          <p:cNvPr id="258" name="CustomShape 3"/>
          <p:cNvSpPr/>
          <p:nvPr/>
        </p:nvSpPr>
        <p:spPr>
          <a:xfrm>
            <a:off x="185580" y="3273071"/>
            <a:ext cx="9461160" cy="943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endParaRPr lang="en-US" sz="2800" spc="-1" dirty="0">
              <a:solidFill>
                <a:srgbClr val="ED7D31">
                  <a:lumMod val="75000"/>
                </a:srgbClr>
              </a:solidFill>
            </a:endParaRPr>
          </a:p>
        </p:txBody>
      </p:sp>
      <p:sp>
        <p:nvSpPr>
          <p:cNvPr id="262" name="TextShape 7"/>
          <p:cNvSpPr txBox="1"/>
          <p:nvPr/>
        </p:nvSpPr>
        <p:spPr>
          <a:xfrm>
            <a:off x="7086600" y="6483240"/>
            <a:ext cx="2057040" cy="364680"/>
          </a:xfrm>
          <a:prstGeom prst="rect">
            <a:avLst/>
          </a:prstGeom>
          <a:noFill/>
          <a:ln>
            <a:noFill/>
          </a:ln>
        </p:spPr>
        <p:txBody>
          <a:bodyPr anchor="ctr"/>
          <a:lstStyle/>
          <a:p>
            <a:pPr algn="r"/>
            <a:fld id="{B34008B0-BE9A-4ED9-B760-F3F7268F881A}" type="slidenum">
              <a:rPr lang="en-US" sz="1200" spc="-1">
                <a:solidFill>
                  <a:srgbClr val="898989"/>
                </a:solidFill>
                <a:latin typeface="Arial"/>
                <a:ea typeface="新細明體"/>
              </a:rPr>
              <a:pPr algn="r"/>
              <a:t>2</a:t>
            </a:fld>
            <a:endParaRPr lang="en-US" sz="1200" spc="-1" dirty="0">
              <a:solidFill>
                <a:srgbClr val="898989"/>
              </a:solidFill>
              <a:latin typeface="Arial"/>
              <a:ea typeface="新細明體"/>
            </a:endParaRPr>
          </a:p>
        </p:txBody>
      </p:sp>
      <p:sp>
        <p:nvSpPr>
          <p:cNvPr id="9" name="MH_Others_3"/>
          <p:cNvSpPr txBox="1"/>
          <p:nvPr>
            <p:custDataLst>
              <p:tags r:id="rId1"/>
            </p:custDataLst>
          </p:nvPr>
        </p:nvSpPr>
        <p:spPr>
          <a:xfrm>
            <a:off x="422053" y="1498466"/>
            <a:ext cx="1435100" cy="3848301"/>
          </a:xfrm>
          <a:prstGeom prst="rect">
            <a:avLst/>
          </a:prstGeom>
          <a:noFill/>
        </p:spPr>
        <p:txBody>
          <a:bodyPr wrap="square" lIns="0" tIns="0" rIns="0" bIns="0" rtlCol="0" anchor="ctr" anchorCtr="0">
            <a:noAutofit/>
            <a:scene3d>
              <a:camera prst="orthographicFront"/>
              <a:lightRig rig="threePt" dir="t"/>
            </a:scene3d>
            <a:sp3d contourW="12700"/>
          </a:bodyPr>
          <a:lstStyle/>
          <a:p>
            <a:pPr algn="ctr">
              <a:defRPr/>
            </a:pPr>
            <a:r>
              <a:rPr lang="zh-TW" altLang="en-US" sz="4500" b="1" dirty="0" smtClean="0">
                <a:solidFill>
                  <a:srgbClr val="000000">
                    <a:lumMod val="65000"/>
                    <a:lumOff val="35000"/>
                  </a:srgbClr>
                </a:solidFill>
                <a:latin typeface="微软雅黑" panose="020B0503020204020204" pitchFamily="34" charset="-122"/>
                <a:ea typeface="微软雅黑" panose="020B0503020204020204" pitchFamily="34" charset="-122"/>
              </a:rPr>
              <a:t>簡</a:t>
            </a:r>
            <a:endParaRPr lang="en-US" altLang="zh-TW" sz="4500" b="1" dirty="0" smtClean="0">
              <a:solidFill>
                <a:srgbClr val="000000">
                  <a:lumMod val="65000"/>
                  <a:lumOff val="35000"/>
                </a:srgbClr>
              </a:solidFill>
              <a:latin typeface="微软雅黑" panose="020B0503020204020204" pitchFamily="34" charset="-122"/>
              <a:ea typeface="微软雅黑" panose="020B0503020204020204" pitchFamily="34" charset="-122"/>
            </a:endParaRPr>
          </a:p>
          <a:p>
            <a:pPr algn="ctr">
              <a:defRPr/>
            </a:pPr>
            <a:r>
              <a:rPr lang="zh-TW" altLang="en-US" sz="4500" b="1" dirty="0" smtClean="0">
                <a:solidFill>
                  <a:srgbClr val="000000">
                    <a:lumMod val="65000"/>
                    <a:lumOff val="35000"/>
                  </a:srgbClr>
                </a:solidFill>
                <a:latin typeface="微软雅黑" panose="020B0503020204020204" pitchFamily="34" charset="-122"/>
                <a:ea typeface="微软雅黑" panose="020B0503020204020204" pitchFamily="34" charset="-122"/>
              </a:rPr>
              <a:t>報</a:t>
            </a:r>
            <a:endParaRPr lang="en-US" altLang="zh-TW" sz="4500" b="1" dirty="0" smtClean="0">
              <a:solidFill>
                <a:srgbClr val="000000">
                  <a:lumMod val="65000"/>
                  <a:lumOff val="35000"/>
                </a:srgbClr>
              </a:solidFill>
              <a:latin typeface="微软雅黑" panose="020B0503020204020204" pitchFamily="34" charset="-122"/>
              <a:ea typeface="微软雅黑" panose="020B0503020204020204" pitchFamily="34" charset="-122"/>
            </a:endParaRPr>
          </a:p>
          <a:p>
            <a:pPr algn="ctr">
              <a:defRPr/>
            </a:pPr>
            <a:r>
              <a:rPr lang="zh-TW" altLang="en-US" sz="4500" b="1" dirty="0" smtClean="0">
                <a:solidFill>
                  <a:srgbClr val="000000">
                    <a:lumMod val="65000"/>
                    <a:lumOff val="35000"/>
                  </a:srgbClr>
                </a:solidFill>
                <a:latin typeface="微软雅黑" panose="020B0503020204020204" pitchFamily="34" charset="-122"/>
                <a:ea typeface="微软雅黑" panose="020B0503020204020204" pitchFamily="34" charset="-122"/>
              </a:rPr>
              <a:t>綱</a:t>
            </a:r>
            <a:endParaRPr lang="en-US" altLang="zh-TW" sz="4500" b="1" dirty="0" smtClean="0">
              <a:solidFill>
                <a:srgbClr val="000000">
                  <a:lumMod val="65000"/>
                  <a:lumOff val="35000"/>
                </a:srgbClr>
              </a:solidFill>
              <a:latin typeface="微软雅黑" panose="020B0503020204020204" pitchFamily="34" charset="-122"/>
              <a:ea typeface="微软雅黑" panose="020B0503020204020204" pitchFamily="34" charset="-122"/>
            </a:endParaRPr>
          </a:p>
          <a:p>
            <a:pPr algn="ctr">
              <a:defRPr/>
            </a:pPr>
            <a:r>
              <a:rPr lang="zh-TW" altLang="en-US" sz="4500" b="1" dirty="0" smtClean="0">
                <a:solidFill>
                  <a:srgbClr val="000000">
                    <a:lumMod val="65000"/>
                    <a:lumOff val="35000"/>
                  </a:srgbClr>
                </a:solidFill>
                <a:latin typeface="微软雅黑" panose="020B0503020204020204" pitchFamily="34" charset="-122"/>
                <a:ea typeface="微软雅黑" panose="020B0503020204020204" pitchFamily="34" charset="-122"/>
              </a:rPr>
              <a:t>要</a:t>
            </a:r>
            <a:endParaRPr lang="zh-CN" altLang="en-US" sz="4500" b="1" dirty="0">
              <a:solidFill>
                <a:srgbClr val="000000">
                  <a:lumMod val="65000"/>
                  <a:lumOff val="35000"/>
                </a:srgbClr>
              </a:solidFill>
              <a:latin typeface="微软雅黑" panose="020B0503020204020204" pitchFamily="34" charset="-122"/>
              <a:ea typeface="微软雅黑" panose="020B0503020204020204" pitchFamily="34" charset="-122"/>
            </a:endParaRPr>
          </a:p>
        </p:txBody>
      </p:sp>
      <p:grpSp>
        <p:nvGrpSpPr>
          <p:cNvPr id="11" name="组合 15"/>
          <p:cNvGrpSpPr/>
          <p:nvPr/>
        </p:nvGrpSpPr>
        <p:grpSpPr>
          <a:xfrm>
            <a:off x="1506072" y="2263466"/>
            <a:ext cx="2447403" cy="2420162"/>
            <a:chOff x="5229245" y="2063372"/>
            <a:chExt cx="1662348" cy="2221646"/>
          </a:xfrm>
        </p:grpSpPr>
        <p:sp>
          <p:nvSpPr>
            <p:cNvPr id="12" name="MH_Entry_1"/>
            <p:cNvSpPr/>
            <p:nvPr>
              <p:custDataLst>
                <p:tags r:id="rId2"/>
              </p:custDataLst>
            </p:nvPr>
          </p:nvSpPr>
          <p:spPr>
            <a:xfrm>
              <a:off x="5783398" y="2063372"/>
              <a:ext cx="1108195" cy="517830"/>
            </a:xfrm>
            <a:prstGeom prst="rect">
              <a:avLst/>
            </a:prstGeom>
            <a:solidFill>
              <a:srgbClr val="7DC8EB">
                <a:lumMod val="20000"/>
                <a:lumOff val="80000"/>
              </a:srgbClr>
            </a:solidFill>
            <a:ln w="3175" cap="flat" cmpd="sng" algn="ctr">
              <a:noFill/>
              <a:prstDash val="solid"/>
              <a:miter lim="800000"/>
            </a:ln>
            <a:effectLst/>
          </p:spPr>
          <p:txBody>
            <a:bodyPr wrap="square" lIns="180000" tIns="0" rIns="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13" name="MH_Number_1"/>
            <p:cNvSpPr/>
            <p:nvPr>
              <p:custDataLst>
                <p:tags r:id="rId3"/>
              </p:custDataLst>
            </p:nvPr>
          </p:nvSpPr>
          <p:spPr>
            <a:xfrm>
              <a:off x="5229245" y="2098132"/>
              <a:ext cx="348097" cy="448310"/>
            </a:xfrm>
            <a:prstGeom prst="ellipse">
              <a:avLst/>
            </a:prstGeom>
            <a:noFill/>
            <a:ln w="3175" cap="flat" cmpd="sng" algn="ctr">
              <a:solidFill>
                <a:srgbClr val="7DC8EB">
                  <a:lumMod val="60000"/>
                  <a:lumOff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00">
                      <a:lumMod val="75000"/>
                      <a:lumOff val="25000"/>
                    </a:srgbClr>
                  </a:solidFill>
                  <a:effectLst/>
                  <a:uLnTx/>
                  <a:uFillTx/>
                  <a:latin typeface="Arial"/>
                  <a:ea typeface="等线" panose="02010600030101010101" pitchFamily="2" charset="-122"/>
                  <a:cs typeface="Times New Roman" panose="02020603050405020304" pitchFamily="18" charset="0"/>
                </a:rPr>
                <a:t>1</a:t>
              </a:r>
              <a:endParaRPr kumimoji="0" lang="zh-CN" altLang="en-US" sz="2400" b="0" i="0" u="none" strike="noStrike" kern="0" cap="none" spc="0" normalizeH="0" baseline="0" noProof="0" dirty="0">
                <a:ln>
                  <a:noFill/>
                </a:ln>
                <a:solidFill>
                  <a:srgbClr val="000000">
                    <a:lumMod val="75000"/>
                    <a:lumOff val="25000"/>
                  </a:srgbClr>
                </a:solidFill>
                <a:effectLst/>
                <a:uLnTx/>
                <a:uFillTx/>
                <a:latin typeface="Arial"/>
                <a:ea typeface="等线" panose="02010600030101010101" pitchFamily="2" charset="-122"/>
                <a:cs typeface="Times New Roman" panose="02020603050405020304" pitchFamily="18" charset="0"/>
              </a:endParaRPr>
            </a:p>
          </p:txBody>
        </p:sp>
        <p:sp>
          <p:nvSpPr>
            <p:cNvPr id="14" name="MH_Others_1"/>
            <p:cNvSpPr/>
            <p:nvPr>
              <p:custDataLst>
                <p:tags r:id="rId4"/>
              </p:custDataLst>
            </p:nvPr>
          </p:nvSpPr>
          <p:spPr>
            <a:xfrm>
              <a:off x="5717994" y="2063372"/>
              <a:ext cx="65405" cy="517830"/>
            </a:xfrm>
            <a:prstGeom prst="rect">
              <a:avLst/>
            </a:prstGeom>
            <a:solidFill>
              <a:srgbClr val="7DC8EB"/>
            </a:solidFill>
            <a:ln w="3175"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606A74">
                    <a:lumMod val="75000"/>
                  </a:srgbClr>
                </a:solidFill>
                <a:effectLst/>
                <a:uLnTx/>
                <a:uFillTx/>
                <a:latin typeface="等线" panose="020F0502020204030204"/>
                <a:ea typeface="等线" panose="02010600030101010101" pitchFamily="2" charset="-122"/>
                <a:cs typeface="+mn-cs"/>
              </a:endParaRPr>
            </a:p>
          </p:txBody>
        </p:sp>
        <p:sp>
          <p:nvSpPr>
            <p:cNvPr id="15" name="MH_Entry_2"/>
            <p:cNvSpPr/>
            <p:nvPr>
              <p:custDataLst>
                <p:tags r:id="rId5"/>
              </p:custDataLst>
            </p:nvPr>
          </p:nvSpPr>
          <p:spPr>
            <a:xfrm>
              <a:off x="5783398" y="2915280"/>
              <a:ext cx="1108195" cy="517830"/>
            </a:xfrm>
            <a:prstGeom prst="rect">
              <a:avLst/>
            </a:prstGeom>
            <a:solidFill>
              <a:srgbClr val="81D67A">
                <a:lumMod val="20000"/>
                <a:lumOff val="80000"/>
              </a:srgbClr>
            </a:solidFill>
            <a:ln w="3175" cap="flat" cmpd="sng" algn="ctr">
              <a:noFill/>
              <a:prstDash val="solid"/>
              <a:miter lim="800000"/>
            </a:ln>
            <a:effectLst/>
          </p:spPr>
          <p:txBody>
            <a:bodyPr wrap="square" lIns="180000" tIns="0" rIns="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16" name="MH_Number_2"/>
            <p:cNvSpPr/>
            <p:nvPr>
              <p:custDataLst>
                <p:tags r:id="rId6"/>
              </p:custDataLst>
            </p:nvPr>
          </p:nvSpPr>
          <p:spPr>
            <a:xfrm>
              <a:off x="5229245" y="2950040"/>
              <a:ext cx="348097" cy="448310"/>
            </a:xfrm>
            <a:prstGeom prst="ellipse">
              <a:avLst/>
            </a:prstGeom>
            <a:noFill/>
            <a:ln w="3175" cap="flat" cmpd="sng" algn="ctr">
              <a:solidFill>
                <a:srgbClr val="81D67A">
                  <a:lumMod val="60000"/>
                  <a:lumOff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00">
                      <a:lumMod val="75000"/>
                      <a:lumOff val="25000"/>
                    </a:srgbClr>
                  </a:solidFill>
                  <a:effectLst/>
                  <a:uLnTx/>
                  <a:uFillTx/>
                  <a:latin typeface="Arial"/>
                  <a:ea typeface="等线" panose="02010600030101010101" pitchFamily="2" charset="-122"/>
                  <a:cs typeface="Times New Roman" panose="02020603050405020304" pitchFamily="18" charset="0"/>
                </a:rPr>
                <a:t>2</a:t>
              </a:r>
              <a:endParaRPr kumimoji="0" lang="zh-CN" altLang="en-US" sz="2400" b="0" i="0" u="none" strike="noStrike" kern="0" cap="none" spc="0" normalizeH="0" baseline="0" noProof="0" dirty="0">
                <a:ln>
                  <a:noFill/>
                </a:ln>
                <a:solidFill>
                  <a:srgbClr val="000000">
                    <a:lumMod val="75000"/>
                    <a:lumOff val="25000"/>
                  </a:srgbClr>
                </a:solidFill>
                <a:effectLst/>
                <a:uLnTx/>
                <a:uFillTx/>
                <a:latin typeface="Arial"/>
                <a:ea typeface="等线" panose="02010600030101010101" pitchFamily="2" charset="-122"/>
                <a:cs typeface="Times New Roman" panose="02020603050405020304" pitchFamily="18" charset="0"/>
              </a:endParaRPr>
            </a:p>
          </p:txBody>
        </p:sp>
        <p:sp>
          <p:nvSpPr>
            <p:cNvPr id="17" name="MH_Others_2"/>
            <p:cNvSpPr/>
            <p:nvPr>
              <p:custDataLst>
                <p:tags r:id="rId7"/>
              </p:custDataLst>
            </p:nvPr>
          </p:nvSpPr>
          <p:spPr>
            <a:xfrm>
              <a:off x="5717994" y="2915280"/>
              <a:ext cx="65405" cy="517830"/>
            </a:xfrm>
            <a:prstGeom prst="rect">
              <a:avLst/>
            </a:prstGeom>
            <a:solidFill>
              <a:srgbClr val="81D67A"/>
            </a:solidFill>
            <a:ln w="3175"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606A74">
                    <a:lumMod val="75000"/>
                  </a:srgbClr>
                </a:solidFill>
                <a:effectLst/>
                <a:uLnTx/>
                <a:uFillTx/>
                <a:latin typeface="等线" panose="020F0502020204030204"/>
                <a:ea typeface="等线" panose="02010600030101010101" pitchFamily="2" charset="-122"/>
                <a:cs typeface="+mn-cs"/>
              </a:endParaRPr>
            </a:p>
          </p:txBody>
        </p:sp>
        <p:sp>
          <p:nvSpPr>
            <p:cNvPr id="18" name="MH_Entry_3"/>
            <p:cNvSpPr/>
            <p:nvPr>
              <p:custDataLst>
                <p:tags r:id="rId8"/>
              </p:custDataLst>
            </p:nvPr>
          </p:nvSpPr>
          <p:spPr>
            <a:xfrm>
              <a:off x="5783398" y="3767188"/>
              <a:ext cx="1108195" cy="517830"/>
            </a:xfrm>
            <a:prstGeom prst="rect">
              <a:avLst/>
            </a:prstGeom>
            <a:solidFill>
              <a:srgbClr val="8CCBC5">
                <a:lumMod val="20000"/>
                <a:lumOff val="80000"/>
              </a:srgbClr>
            </a:solidFill>
            <a:ln w="3175" cap="flat" cmpd="sng" algn="ctr">
              <a:noFill/>
              <a:prstDash val="solid"/>
              <a:miter lim="800000"/>
            </a:ln>
            <a:effectLst/>
          </p:spPr>
          <p:txBody>
            <a:bodyPr wrap="square" lIns="180000" tIns="0" rIns="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19" name="MH_Number_3"/>
            <p:cNvSpPr/>
            <p:nvPr>
              <p:custDataLst>
                <p:tags r:id="rId9"/>
              </p:custDataLst>
            </p:nvPr>
          </p:nvSpPr>
          <p:spPr>
            <a:xfrm>
              <a:off x="5229245" y="3801948"/>
              <a:ext cx="348097" cy="448310"/>
            </a:xfrm>
            <a:prstGeom prst="ellipse">
              <a:avLst/>
            </a:prstGeom>
            <a:noFill/>
            <a:ln w="3175" cap="flat" cmpd="sng" algn="ctr">
              <a:solidFill>
                <a:srgbClr val="8CCBC5">
                  <a:lumMod val="60000"/>
                  <a:lumOff val="4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000000">
                      <a:lumMod val="75000"/>
                      <a:lumOff val="25000"/>
                    </a:srgbClr>
                  </a:solidFill>
                  <a:effectLst/>
                  <a:uLnTx/>
                  <a:uFillTx/>
                  <a:latin typeface="Arial"/>
                  <a:ea typeface="等线" panose="02010600030101010101" pitchFamily="2" charset="-122"/>
                  <a:cs typeface="Times New Roman" panose="02020603050405020304" pitchFamily="18" charset="0"/>
                </a:rPr>
                <a:t>3</a:t>
              </a:r>
              <a:endParaRPr kumimoji="0" lang="zh-CN" altLang="en-US" sz="2400" b="0" i="0" u="none" strike="noStrike" kern="0" cap="none" spc="0" normalizeH="0" baseline="0" noProof="0" dirty="0">
                <a:ln>
                  <a:noFill/>
                </a:ln>
                <a:solidFill>
                  <a:srgbClr val="000000">
                    <a:lumMod val="75000"/>
                    <a:lumOff val="25000"/>
                  </a:srgbClr>
                </a:solidFill>
                <a:effectLst/>
                <a:uLnTx/>
                <a:uFillTx/>
                <a:latin typeface="Arial"/>
                <a:ea typeface="等线" panose="02010600030101010101" pitchFamily="2" charset="-122"/>
                <a:cs typeface="Times New Roman" panose="02020603050405020304" pitchFamily="18" charset="0"/>
              </a:endParaRPr>
            </a:p>
          </p:txBody>
        </p:sp>
        <p:sp>
          <p:nvSpPr>
            <p:cNvPr id="20" name="MH_Others_3"/>
            <p:cNvSpPr/>
            <p:nvPr>
              <p:custDataLst>
                <p:tags r:id="rId10"/>
              </p:custDataLst>
            </p:nvPr>
          </p:nvSpPr>
          <p:spPr>
            <a:xfrm>
              <a:off x="5717994" y="3767188"/>
              <a:ext cx="65405" cy="517830"/>
            </a:xfrm>
            <a:prstGeom prst="rect">
              <a:avLst/>
            </a:prstGeom>
            <a:solidFill>
              <a:srgbClr val="8CCBC5"/>
            </a:solidFill>
            <a:ln w="3175"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606A74">
                    <a:lumMod val="75000"/>
                  </a:srgbClr>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321926" y="2253417"/>
            <a:ext cx="2025305" cy="523220"/>
          </a:xfrm>
          <a:prstGeom prst="rect">
            <a:avLst/>
          </a:prstGeom>
        </p:spPr>
        <p:txBody>
          <a:bodyPr wrap="square">
            <a:spAutoFit/>
          </a:bodyPr>
          <a:lstStyle/>
          <a:p>
            <a:r>
              <a:rPr lang="zh-TW" altLang="en-US" sz="2800" b="1" dirty="0">
                <a:solidFill>
                  <a:srgbClr val="002060"/>
                </a:solidFill>
              </a:rPr>
              <a:t>第一</a:t>
            </a:r>
            <a:r>
              <a:rPr lang="zh-TW" altLang="en-US" sz="2800" b="1" dirty="0" smtClean="0">
                <a:solidFill>
                  <a:srgbClr val="002060"/>
                </a:solidFill>
                <a:latin typeface="微軟正黑體" panose="020B0604030504040204" pitchFamily="34" charset="-120"/>
                <a:ea typeface="微軟正黑體" panose="020B0604030504040204" pitchFamily="34" charset="-120"/>
              </a:rPr>
              <a:t>部分</a:t>
            </a: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2321927" y="3223963"/>
            <a:ext cx="2082276" cy="523220"/>
          </a:xfrm>
          <a:prstGeom prst="rect">
            <a:avLst/>
          </a:prstGeom>
        </p:spPr>
        <p:txBody>
          <a:bodyPr wrap="square">
            <a:spAutoFit/>
          </a:bodyPr>
          <a:lstStyle/>
          <a:p>
            <a:r>
              <a:rPr lang="zh-TW" altLang="en-US" sz="2800" b="1" dirty="0" smtClean="0">
                <a:solidFill>
                  <a:schemeClr val="accent6">
                    <a:lumMod val="75000"/>
                  </a:schemeClr>
                </a:solidFill>
                <a:latin typeface="微軟正黑體" panose="020B0604030504040204" pitchFamily="34" charset="-120"/>
                <a:ea typeface="微軟正黑體" panose="020B0604030504040204" pitchFamily="34" charset="-120"/>
              </a:rPr>
              <a:t>第二部分</a:t>
            </a:r>
            <a:endParaRPr lang="zh-TW" altLang="en-US"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5" name="矩形 24"/>
          <p:cNvSpPr/>
          <p:nvPr/>
        </p:nvSpPr>
        <p:spPr>
          <a:xfrm>
            <a:off x="2321926" y="4085142"/>
            <a:ext cx="2056651" cy="523220"/>
          </a:xfrm>
          <a:prstGeom prst="rect">
            <a:avLst/>
          </a:prstGeom>
        </p:spPr>
        <p:txBody>
          <a:bodyPr wrap="square">
            <a:spAutoFit/>
          </a:bodyPr>
          <a:lstStyle/>
          <a:p>
            <a:r>
              <a:rPr lang="zh-TW" altLang="en-US" sz="2800" b="1" dirty="0" smtClean="0">
                <a:solidFill>
                  <a:srgbClr val="26A6A0"/>
                </a:solidFill>
                <a:latin typeface="微軟正黑體" panose="020B0604030504040204" pitchFamily="34" charset="-120"/>
                <a:ea typeface="微軟正黑體" panose="020B0604030504040204" pitchFamily="34" charset="-120"/>
              </a:rPr>
              <a:t>第三部分</a:t>
            </a:r>
            <a:endParaRPr lang="zh-TW" altLang="en-US" sz="2800" b="1" dirty="0">
              <a:solidFill>
                <a:srgbClr val="26A6A0"/>
              </a:solidFill>
              <a:latin typeface="微軟正黑體" panose="020B0604030504040204" pitchFamily="34" charset="-120"/>
              <a:ea typeface="微軟正黑體" panose="020B0604030504040204" pitchFamily="34" charset="-120"/>
            </a:endParaRPr>
          </a:p>
        </p:txBody>
      </p:sp>
      <p:sp>
        <p:nvSpPr>
          <p:cNvPr id="3" name="矩形 2"/>
          <p:cNvSpPr/>
          <p:nvPr/>
        </p:nvSpPr>
        <p:spPr>
          <a:xfrm>
            <a:off x="4041648" y="2190329"/>
            <a:ext cx="4824744" cy="830997"/>
          </a:xfrm>
          <a:prstGeom prst="rect">
            <a:avLst/>
          </a:prstGeom>
        </p:spPr>
        <p:txBody>
          <a:bodyPr wrap="square">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rPr>
              <a:t>十二年國教課程綱要總綱重要</a:t>
            </a:r>
            <a:r>
              <a:rPr lang="zh-TW" altLang="en-US" sz="2400" b="1" dirty="0" smtClean="0">
                <a:solidFill>
                  <a:srgbClr val="002060"/>
                </a:solidFill>
                <a:latin typeface="微軟正黑體" panose="020B0604030504040204" pitchFamily="34" charset="-120"/>
                <a:ea typeface="微軟正黑體" panose="020B0604030504040204" pitchFamily="34" charset="-120"/>
              </a:rPr>
              <a:t>理念與</a:t>
            </a:r>
            <a:r>
              <a:rPr lang="zh-TW" altLang="en-US" sz="2400" b="1" dirty="0">
                <a:solidFill>
                  <a:srgbClr val="002060"/>
                </a:solidFill>
                <a:latin typeface="微軟正黑體" panose="020B0604030504040204" pitchFamily="34" charset="-120"/>
                <a:ea typeface="微軟正黑體" panose="020B0604030504040204" pitchFamily="34" charset="-120"/>
              </a:rPr>
              <a:t>內涵</a:t>
            </a:r>
          </a:p>
        </p:txBody>
      </p:sp>
      <p:sp>
        <p:nvSpPr>
          <p:cNvPr id="4" name="矩形 3"/>
          <p:cNvSpPr/>
          <p:nvPr/>
        </p:nvSpPr>
        <p:spPr>
          <a:xfrm>
            <a:off x="4041648" y="3088359"/>
            <a:ext cx="4760736" cy="830997"/>
          </a:xfrm>
          <a:prstGeom prst="rect">
            <a:avLst/>
          </a:prstGeom>
        </p:spPr>
        <p:txBody>
          <a:bodyPr wrap="square">
            <a:spAutoFit/>
          </a:bodyPr>
          <a:lstStyle/>
          <a:p>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國中小暨普高綜合活動課程綱要重要理念與內涵</a:t>
            </a:r>
          </a:p>
        </p:txBody>
      </p:sp>
      <p:sp>
        <p:nvSpPr>
          <p:cNvPr id="5" name="矩形 4"/>
          <p:cNvSpPr/>
          <p:nvPr/>
        </p:nvSpPr>
        <p:spPr>
          <a:xfrm>
            <a:off x="4105656" y="4115919"/>
            <a:ext cx="4760736" cy="461665"/>
          </a:xfrm>
          <a:prstGeom prst="rect">
            <a:avLst/>
          </a:prstGeom>
        </p:spPr>
        <p:txBody>
          <a:bodyPr wrap="square">
            <a:spAutoFit/>
          </a:bodyPr>
          <a:lstStyle/>
          <a:p>
            <a:r>
              <a:rPr lang="zh-TW" altLang="en-US" sz="2400" b="1" dirty="0">
                <a:solidFill>
                  <a:srgbClr val="26A6A0"/>
                </a:solidFill>
                <a:latin typeface="微軟正黑體" panose="020B0604030504040204" pitchFamily="34" charset="-120"/>
                <a:ea typeface="微軟正黑體" panose="020B0604030504040204" pitchFamily="34" charset="-120"/>
              </a:rPr>
              <a:t>國教院研發之課綱實施支持資源</a:t>
            </a:r>
          </a:p>
        </p:txBody>
      </p:sp>
    </p:spTree>
    <p:extLst>
      <p:ext uri="{BB962C8B-B14F-4D97-AF65-F5344CB8AC3E}">
        <p14:creationId xmlns:p14="http://schemas.microsoft.com/office/powerpoint/2010/main" val="254685632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c1936a3-12ff-4253-8bb0-4c9cf28e2ae0"/>
          <p:cNvGrpSpPr>
            <a:grpSpLocks noChangeAspect="1"/>
          </p:cNvGrpSpPr>
          <p:nvPr/>
        </p:nvGrpSpPr>
        <p:grpSpPr>
          <a:xfrm>
            <a:off x="42928" y="2362413"/>
            <a:ext cx="8936862" cy="3359059"/>
            <a:chOff x="1467081" y="1877939"/>
            <a:chExt cx="10623074" cy="3762476"/>
          </a:xfrm>
        </p:grpSpPr>
        <p:cxnSp>
          <p:nvCxnSpPr>
            <p:cNvPr id="5" name="Straight Connector 4"/>
            <p:cNvCxnSpPr/>
            <p:nvPr/>
          </p:nvCxnSpPr>
          <p:spPr>
            <a:xfrm>
              <a:off x="1735795" y="1877939"/>
              <a:ext cx="1628217" cy="12091"/>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7" name="Freeform: Shape 12"/>
            <p:cNvSpPr>
              <a:spLocks/>
            </p:cNvSpPr>
            <p:nvPr/>
          </p:nvSpPr>
          <p:spPr bwMode="auto">
            <a:xfrm>
              <a:off x="2721523" y="2354815"/>
              <a:ext cx="2354842" cy="3285599"/>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2"/>
            </a:solidFill>
            <a:ln>
              <a:noFill/>
            </a:ln>
            <a:effectLst/>
          </p:spPr>
          <p:txBody>
            <a:bodyPr vert="horz" wrap="square" lIns="108000" tIns="1431000" rIns="108000" bIns="45720" anchor="t" anchorCtr="1" compatLnSpc="1">
              <a:prstTxWarp prst="textNoShape">
                <a:avLst/>
              </a:prstTxWarp>
              <a:normAutofit/>
            </a:bodyPr>
            <a:lstStyle/>
            <a:p>
              <a:pPr algn="ctr">
                <a:lnSpc>
                  <a:spcPct val="120000"/>
                </a:lnSpc>
              </a:pPr>
              <a:endParaRPr lang="zh-CN" altLang="en-US" sz="825" dirty="0">
                <a:solidFill>
                  <a:srgbClr val="000000"/>
                </a:solidFill>
              </a:endParaRPr>
            </a:p>
          </p:txBody>
        </p:sp>
        <p:sp>
          <p:nvSpPr>
            <p:cNvPr id="8" name="Freeform: Shape 16"/>
            <p:cNvSpPr>
              <a:spLocks/>
            </p:cNvSpPr>
            <p:nvPr/>
          </p:nvSpPr>
          <p:spPr bwMode="auto">
            <a:xfrm>
              <a:off x="5775570" y="2354814"/>
              <a:ext cx="2484389" cy="3285599"/>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3"/>
            </a:solidFill>
            <a:ln>
              <a:noFill/>
            </a:ln>
            <a:effectLst/>
          </p:spPr>
          <p:txBody>
            <a:bodyPr vert="horz" wrap="square" lIns="108000" tIns="1431000" rIns="108000" bIns="45720" anchor="t" anchorCtr="1" compatLnSpc="1">
              <a:prstTxWarp prst="textNoShape">
                <a:avLst/>
              </a:prstTxWarp>
              <a:normAutofit/>
            </a:bodyPr>
            <a:lstStyle/>
            <a:p>
              <a:pPr algn="ctr">
                <a:lnSpc>
                  <a:spcPct val="120000"/>
                </a:lnSpc>
              </a:pPr>
              <a:endParaRPr lang="zh-CN" altLang="en-US" sz="825" dirty="0">
                <a:solidFill>
                  <a:srgbClr val="000000"/>
                </a:solidFill>
              </a:endParaRPr>
            </a:p>
          </p:txBody>
        </p:sp>
        <p:sp>
          <p:nvSpPr>
            <p:cNvPr id="9" name="Freeform: Shape 20"/>
            <p:cNvSpPr>
              <a:spLocks/>
            </p:cNvSpPr>
            <p:nvPr/>
          </p:nvSpPr>
          <p:spPr bwMode="auto">
            <a:xfrm>
              <a:off x="8901592" y="2354816"/>
              <a:ext cx="2442915" cy="3285599"/>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chemeClr val="accent4"/>
            </a:solidFill>
            <a:ln>
              <a:noFill/>
            </a:ln>
            <a:effectLst/>
          </p:spPr>
          <p:txBody>
            <a:bodyPr vert="horz" wrap="square" lIns="108000" tIns="1431000" rIns="108000" bIns="45720" anchor="t" anchorCtr="1" compatLnSpc="1">
              <a:prstTxWarp prst="textNoShape">
                <a:avLst/>
              </a:prstTxWarp>
              <a:normAutofit/>
            </a:bodyPr>
            <a:lstStyle/>
            <a:p>
              <a:pPr algn="ctr">
                <a:lnSpc>
                  <a:spcPct val="120000"/>
                </a:lnSpc>
              </a:pPr>
              <a:endParaRPr lang="zh-CN" altLang="en-US" sz="825" dirty="0">
                <a:solidFill>
                  <a:srgbClr val="000000"/>
                </a:solidFill>
              </a:endParaRPr>
            </a:p>
          </p:txBody>
        </p:sp>
        <p:cxnSp>
          <p:nvCxnSpPr>
            <p:cNvPr id="14" name="Straight Connector 51"/>
            <p:cNvCxnSpPr/>
            <p:nvPr/>
          </p:nvCxnSpPr>
          <p:spPr>
            <a:xfrm>
              <a:off x="4464196" y="1890031"/>
              <a:ext cx="2001541" cy="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52"/>
            <p:cNvCxnSpPr/>
            <p:nvPr/>
          </p:nvCxnSpPr>
          <p:spPr>
            <a:xfrm>
              <a:off x="7426584" y="1890840"/>
              <a:ext cx="2211402" cy="16138"/>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53"/>
            <p:cNvCxnSpPr/>
            <p:nvPr/>
          </p:nvCxnSpPr>
          <p:spPr>
            <a:xfrm flipV="1">
              <a:off x="10552548" y="1877939"/>
              <a:ext cx="1537607" cy="7530"/>
            </a:xfrm>
            <a:prstGeom prst="line">
              <a:avLst/>
            </a:prstGeom>
            <a:ln w="635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55"/>
            <p:cNvSpPr/>
            <p:nvPr/>
          </p:nvSpPr>
          <p:spPr>
            <a:xfrm>
              <a:off x="1467081" y="3061792"/>
              <a:ext cx="1415772" cy="461665"/>
            </a:xfrm>
            <a:prstGeom prst="rect">
              <a:avLst/>
            </a:prstGeom>
          </p:spPr>
          <p:txBody>
            <a:bodyPr wrap="none">
              <a:normAutofit/>
            </a:bodyPr>
            <a:lstStyle/>
            <a:p>
              <a:pPr algn="ctr" fontAlgn="base">
                <a:spcBef>
                  <a:spcPct val="0"/>
                </a:spcBef>
                <a:spcAft>
                  <a:spcPct val="0"/>
                </a:spcAft>
              </a:pPr>
              <a:endParaRPr lang="zh-CN" altLang="en-US" sz="1200" b="1" dirty="0">
                <a:solidFill>
                  <a:srgbClr val="FFFFFF"/>
                </a:solidFill>
              </a:endParaRPr>
            </a:p>
          </p:txBody>
        </p:sp>
        <p:sp>
          <p:nvSpPr>
            <p:cNvPr id="18" name="Rectangle 58"/>
            <p:cNvSpPr/>
            <p:nvPr/>
          </p:nvSpPr>
          <p:spPr>
            <a:xfrm>
              <a:off x="4027501" y="3061792"/>
              <a:ext cx="1415772" cy="461665"/>
            </a:xfrm>
            <a:prstGeom prst="rect">
              <a:avLst/>
            </a:prstGeom>
          </p:spPr>
          <p:txBody>
            <a:bodyPr wrap="none">
              <a:normAutofit/>
            </a:bodyPr>
            <a:lstStyle/>
            <a:p>
              <a:pPr algn="ctr" fontAlgn="base">
                <a:spcBef>
                  <a:spcPct val="0"/>
                </a:spcBef>
                <a:spcAft>
                  <a:spcPct val="0"/>
                </a:spcAft>
              </a:pPr>
              <a:endParaRPr lang="zh-CN" altLang="en-US" sz="1200" b="1" dirty="0">
                <a:solidFill>
                  <a:srgbClr val="FFFFFF"/>
                </a:solidFill>
              </a:endParaRPr>
            </a:p>
          </p:txBody>
        </p:sp>
        <p:sp>
          <p:nvSpPr>
            <p:cNvPr id="19" name="Rectangle 59"/>
            <p:cNvSpPr/>
            <p:nvPr/>
          </p:nvSpPr>
          <p:spPr>
            <a:xfrm>
              <a:off x="6661431" y="3061792"/>
              <a:ext cx="1415772" cy="461665"/>
            </a:xfrm>
            <a:prstGeom prst="rect">
              <a:avLst/>
            </a:prstGeom>
          </p:spPr>
          <p:txBody>
            <a:bodyPr wrap="none">
              <a:normAutofit/>
            </a:bodyPr>
            <a:lstStyle/>
            <a:p>
              <a:pPr algn="ctr" fontAlgn="base">
                <a:spcBef>
                  <a:spcPct val="0"/>
                </a:spcBef>
                <a:spcAft>
                  <a:spcPct val="0"/>
                </a:spcAft>
              </a:pPr>
              <a:endParaRPr lang="zh-CN" altLang="en-US" sz="1200" b="1" dirty="0">
                <a:solidFill>
                  <a:srgbClr val="FFFFFF"/>
                </a:solidFill>
              </a:endParaRPr>
            </a:p>
          </p:txBody>
        </p:sp>
        <p:sp>
          <p:nvSpPr>
            <p:cNvPr id="20" name="Rectangle 60"/>
            <p:cNvSpPr/>
            <p:nvPr/>
          </p:nvSpPr>
          <p:spPr>
            <a:xfrm>
              <a:off x="9331434" y="3061792"/>
              <a:ext cx="1415772" cy="461665"/>
            </a:xfrm>
            <a:prstGeom prst="rect">
              <a:avLst/>
            </a:prstGeom>
          </p:spPr>
          <p:txBody>
            <a:bodyPr wrap="none">
              <a:normAutofit/>
            </a:bodyPr>
            <a:lstStyle/>
            <a:p>
              <a:pPr algn="ctr" fontAlgn="base">
                <a:spcBef>
                  <a:spcPct val="0"/>
                </a:spcBef>
                <a:spcAft>
                  <a:spcPct val="0"/>
                </a:spcAft>
              </a:pPr>
              <a:endParaRPr lang="zh-CN" altLang="en-US" sz="1200" b="1" dirty="0">
                <a:solidFill>
                  <a:srgbClr val="FFFFFF"/>
                </a:solidFill>
              </a:endParaRPr>
            </a:p>
          </p:txBody>
        </p:sp>
      </p:grpSp>
      <p:sp>
        <p:nvSpPr>
          <p:cNvPr id="40" name="矩形 39"/>
          <p:cNvSpPr/>
          <p:nvPr/>
        </p:nvSpPr>
        <p:spPr>
          <a:xfrm>
            <a:off x="1306548" y="3358619"/>
            <a:ext cx="1504839" cy="5311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600" b="1" dirty="0">
                <a:solidFill>
                  <a:srgbClr val="FFFFFF"/>
                </a:solidFill>
              </a:rPr>
              <a:t>素養導向</a:t>
            </a:r>
          </a:p>
        </p:txBody>
      </p:sp>
      <p:sp>
        <p:nvSpPr>
          <p:cNvPr id="88" name="文本框 87"/>
          <p:cNvSpPr txBox="1"/>
          <p:nvPr/>
        </p:nvSpPr>
        <p:spPr>
          <a:xfrm>
            <a:off x="1100311" y="730190"/>
            <a:ext cx="6987019" cy="646331"/>
          </a:xfrm>
          <a:prstGeom prst="rect">
            <a:avLst/>
          </a:prstGeom>
          <a:noFill/>
        </p:spPr>
        <p:txBody>
          <a:bodyPr wrap="square" rtlCol="0">
            <a:spAutoFit/>
            <a:scene3d>
              <a:camera prst="orthographicFront"/>
              <a:lightRig rig="threePt" dir="t"/>
            </a:scene3d>
            <a:sp3d extrusionH="12700"/>
          </a:bodyPr>
          <a:lstStyle/>
          <a:p>
            <a:pPr lvl="0" algn="ctr"/>
            <a:r>
              <a:rPr lang="en-US" altLang="zh-TW" sz="3600" b="1" spc="-1" dirty="0" err="1" smtClean="0">
                <a:solidFill>
                  <a:srgbClr val="C00000"/>
                </a:solidFill>
                <a:latin typeface="微軟正黑體"/>
                <a:ea typeface="微軟正黑體"/>
                <a:cs typeface="DejaVu Sans"/>
              </a:rPr>
              <a:t>綜合活動領綱的特色</a:t>
            </a:r>
            <a:endParaRPr lang="en-US" altLang="zh-TW" sz="3600" b="1" spc="-1" dirty="0">
              <a:solidFill>
                <a:prstClr val="black"/>
              </a:solidFill>
              <a:ea typeface="DejaVu Sans"/>
              <a:cs typeface="DejaVu Sans"/>
            </a:endParaRPr>
          </a:p>
        </p:txBody>
      </p:sp>
      <p:pic>
        <p:nvPicPr>
          <p:cNvPr id="90" name="图片 89"/>
          <p:cNvPicPr>
            <a:picLocks noChangeAspect="1"/>
          </p:cNvPicPr>
          <p:nvPr/>
        </p:nvPicPr>
        <p:blipFill>
          <a:blip r:embed="rId3"/>
          <a:stretch>
            <a:fillRect/>
          </a:stretch>
        </p:blipFill>
        <p:spPr>
          <a:xfrm>
            <a:off x="8000938" y="117392"/>
            <a:ext cx="978852" cy="976081"/>
          </a:xfrm>
          <a:prstGeom prst="rect">
            <a:avLst/>
          </a:prstGeom>
        </p:spPr>
      </p:pic>
      <p:sp>
        <p:nvSpPr>
          <p:cNvPr id="53" name="矩形 52"/>
          <p:cNvSpPr/>
          <p:nvPr/>
        </p:nvSpPr>
        <p:spPr>
          <a:xfrm>
            <a:off x="4003893" y="3358618"/>
            <a:ext cx="1504839" cy="531107"/>
          </a:xfrm>
          <a:prstGeom prst="rect">
            <a:avLst/>
          </a:prstGeom>
          <a:ln>
            <a:noFill/>
          </a:ln>
        </p:spPr>
        <p:txBody>
          <a:bodyPr wrap="square">
            <a:spAutoFit/>
            <a:scene3d>
              <a:camera prst="orthographicFront"/>
              <a:lightRig rig="threePt" dir="t"/>
            </a:scene3d>
            <a:sp3d contourW="12700"/>
          </a:bodyPr>
          <a:lstStyle/>
          <a:p>
            <a:pPr algn="ctr">
              <a:lnSpc>
                <a:spcPct val="120000"/>
              </a:lnSpc>
            </a:pPr>
            <a:r>
              <a:rPr lang="zh-TW" altLang="en-US" sz="2600" b="1" dirty="0">
                <a:solidFill>
                  <a:srgbClr val="FFFFFF"/>
                </a:solidFill>
              </a:rPr>
              <a:t>彈    性</a:t>
            </a:r>
            <a:endParaRPr lang="zh-CN" altLang="en-US" sz="2600" b="1" dirty="0">
              <a:solidFill>
                <a:srgbClr val="FFFFFF"/>
              </a:solidFill>
            </a:endParaRPr>
          </a:p>
        </p:txBody>
      </p:sp>
      <p:sp>
        <p:nvSpPr>
          <p:cNvPr id="54" name="矩形 53"/>
          <p:cNvSpPr/>
          <p:nvPr/>
        </p:nvSpPr>
        <p:spPr>
          <a:xfrm>
            <a:off x="6602690" y="3352687"/>
            <a:ext cx="1504839" cy="53110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600" b="1" dirty="0" smtClean="0">
                <a:solidFill>
                  <a:srgbClr val="FFFFFF"/>
                </a:solidFill>
              </a:rPr>
              <a:t>連貫統整</a:t>
            </a:r>
            <a:endParaRPr lang="zh-CN" altLang="en-US" sz="2600" b="1" dirty="0">
              <a:solidFill>
                <a:srgbClr val="FFFFFF"/>
              </a:solidFill>
            </a:endParaRPr>
          </a:p>
        </p:txBody>
      </p:sp>
      <p:sp>
        <p:nvSpPr>
          <p:cNvPr id="55" name="矩形 54"/>
          <p:cNvSpPr/>
          <p:nvPr/>
        </p:nvSpPr>
        <p:spPr>
          <a:xfrm>
            <a:off x="1272780" y="4254092"/>
            <a:ext cx="1679888" cy="1421928"/>
          </a:xfrm>
          <a:prstGeom prst="rect">
            <a:avLst/>
          </a:prstGeom>
        </p:spPr>
        <p:txBody>
          <a:bodyPr wrap="square">
            <a:spAutoFit/>
            <a:scene3d>
              <a:camera prst="orthographicFront"/>
              <a:lightRig rig="threePt" dir="t"/>
            </a:scene3d>
            <a:sp3d contourW="12700"/>
          </a:bodyPr>
          <a:lstStyle/>
          <a:p>
            <a:pPr algn="ctr">
              <a:lnSpc>
                <a:spcPct val="120000"/>
              </a:lnSpc>
            </a:pPr>
            <a:r>
              <a:rPr lang="zh-TW" altLang="en-US" b="1" dirty="0">
                <a:solidFill>
                  <a:schemeClr val="accent2">
                    <a:lumMod val="50000"/>
                  </a:schemeClr>
                </a:solidFill>
              </a:rPr>
              <a:t>體驗、省思 </a:t>
            </a:r>
          </a:p>
          <a:p>
            <a:pPr algn="ctr">
              <a:lnSpc>
                <a:spcPct val="120000"/>
              </a:lnSpc>
            </a:pPr>
            <a:r>
              <a:rPr lang="zh-TW" altLang="en-US" b="1" dirty="0">
                <a:solidFill>
                  <a:schemeClr val="accent2">
                    <a:lumMod val="50000"/>
                  </a:schemeClr>
                </a:solidFill>
              </a:rPr>
              <a:t>實踐、創新</a:t>
            </a:r>
          </a:p>
          <a:p>
            <a:pPr algn="ctr">
              <a:lnSpc>
                <a:spcPct val="120000"/>
              </a:lnSpc>
            </a:pPr>
            <a:r>
              <a:rPr lang="zh-TW" altLang="en-US" b="1" dirty="0">
                <a:solidFill>
                  <a:schemeClr val="accent2">
                    <a:lumMod val="50000"/>
                  </a:schemeClr>
                </a:solidFill>
              </a:rPr>
              <a:t>建構內化意義</a:t>
            </a:r>
          </a:p>
          <a:p>
            <a:pPr algn="ctr">
              <a:lnSpc>
                <a:spcPct val="120000"/>
              </a:lnSpc>
            </a:pPr>
            <a:r>
              <a:rPr lang="zh-TW" altLang="en-US" b="1" dirty="0">
                <a:solidFill>
                  <a:schemeClr val="accent2">
                    <a:lumMod val="50000"/>
                  </a:schemeClr>
                </a:solidFill>
              </a:rPr>
              <a:t>涵養利他情懷</a:t>
            </a:r>
          </a:p>
        </p:txBody>
      </p:sp>
      <p:sp>
        <p:nvSpPr>
          <p:cNvPr id="61" name="Freeform: Shape 27"/>
          <p:cNvSpPr>
            <a:spLocks/>
          </p:cNvSpPr>
          <p:nvPr/>
        </p:nvSpPr>
        <p:spPr bwMode="auto">
          <a:xfrm>
            <a:off x="1813929" y="2043107"/>
            <a:ext cx="569653" cy="569653"/>
          </a:xfrm>
          <a:custGeom>
            <a:avLst/>
            <a:gdLst>
              <a:gd name="T0" fmla="*/ 545 w 913"/>
              <a:gd name="T1" fmla="*/ 9 h 913"/>
              <a:gd name="T2" fmla="*/ 367 w 913"/>
              <a:gd name="T3" fmla="*/ 9 h 913"/>
              <a:gd name="T4" fmla="*/ 0 w 913"/>
              <a:gd name="T5" fmla="*/ 456 h 913"/>
              <a:gd name="T6" fmla="*/ 367 w 913"/>
              <a:gd name="T7" fmla="*/ 904 h 913"/>
              <a:gd name="T8" fmla="*/ 545 w 913"/>
              <a:gd name="T9" fmla="*/ 904 h 913"/>
              <a:gd name="T10" fmla="*/ 913 w 913"/>
              <a:gd name="T11" fmla="*/ 456 h 913"/>
              <a:gd name="T12" fmla="*/ 339 w 913"/>
              <a:gd name="T13" fmla="*/ 108 h 913"/>
              <a:gd name="T14" fmla="*/ 171 w 913"/>
              <a:gd name="T15" fmla="*/ 225 h 913"/>
              <a:gd name="T16" fmla="*/ 118 w 913"/>
              <a:gd name="T17" fmla="*/ 314 h 913"/>
              <a:gd name="T18" fmla="*/ 181 w 913"/>
              <a:gd name="T19" fmla="*/ 403 h 913"/>
              <a:gd name="T20" fmla="*/ 118 w 913"/>
              <a:gd name="T21" fmla="*/ 314 h 913"/>
              <a:gd name="T22" fmla="*/ 91 w 913"/>
              <a:gd name="T23" fmla="*/ 492 h 913"/>
              <a:gd name="T24" fmla="*/ 196 w 913"/>
              <a:gd name="T25" fmla="*/ 581 h 913"/>
              <a:gd name="T26" fmla="*/ 158 w 913"/>
              <a:gd name="T27" fmla="*/ 670 h 913"/>
              <a:gd name="T28" fmla="*/ 339 w 913"/>
              <a:gd name="T29" fmla="*/ 804 h 913"/>
              <a:gd name="T30" fmla="*/ 412 w 913"/>
              <a:gd name="T31" fmla="*/ 748 h 913"/>
              <a:gd name="T32" fmla="*/ 412 w 913"/>
              <a:gd name="T33" fmla="*/ 670 h 913"/>
              <a:gd name="T34" fmla="*/ 412 w 913"/>
              <a:gd name="T35" fmla="*/ 581 h 913"/>
              <a:gd name="T36" fmla="*/ 269 w 913"/>
              <a:gd name="T37" fmla="*/ 492 h 913"/>
              <a:gd name="T38" fmla="*/ 412 w 913"/>
              <a:gd name="T39" fmla="*/ 581 h 913"/>
              <a:gd name="T40" fmla="*/ 271 w 913"/>
              <a:gd name="T41" fmla="*/ 403 h 913"/>
              <a:gd name="T42" fmla="*/ 412 w 913"/>
              <a:gd name="T43" fmla="*/ 314 h 913"/>
              <a:gd name="T44" fmla="*/ 412 w 913"/>
              <a:gd name="T45" fmla="*/ 225 h 913"/>
              <a:gd name="T46" fmla="*/ 412 w 913"/>
              <a:gd name="T47" fmla="*/ 165 h 913"/>
              <a:gd name="T48" fmla="*/ 795 w 913"/>
              <a:gd name="T49" fmla="*/ 314 h 913"/>
              <a:gd name="T50" fmla="*/ 732 w 913"/>
              <a:gd name="T51" fmla="*/ 403 h 913"/>
              <a:gd name="T52" fmla="*/ 795 w 913"/>
              <a:gd name="T53" fmla="*/ 314 h 913"/>
              <a:gd name="T54" fmla="*/ 672 w 913"/>
              <a:gd name="T55" fmla="*/ 225 h 913"/>
              <a:gd name="T56" fmla="*/ 742 w 913"/>
              <a:gd name="T57" fmla="*/ 225 h 913"/>
              <a:gd name="T58" fmla="*/ 564 w 913"/>
              <a:gd name="T59" fmla="*/ 225 h 913"/>
              <a:gd name="T60" fmla="*/ 501 w 913"/>
              <a:gd name="T61" fmla="*/ 165 h 913"/>
              <a:gd name="T62" fmla="*/ 617 w 913"/>
              <a:gd name="T63" fmla="*/ 314 h 913"/>
              <a:gd name="T64" fmla="*/ 501 w 913"/>
              <a:gd name="T65" fmla="*/ 403 h 913"/>
              <a:gd name="T66" fmla="*/ 501 w 913"/>
              <a:gd name="T67" fmla="*/ 492 h 913"/>
              <a:gd name="T68" fmla="*/ 624 w 913"/>
              <a:gd name="T69" fmla="*/ 581 h 913"/>
              <a:gd name="T70" fmla="*/ 501 w 913"/>
              <a:gd name="T71" fmla="*/ 492 h 913"/>
              <a:gd name="T72" fmla="*/ 501 w 913"/>
              <a:gd name="T73" fmla="*/ 670 h 913"/>
              <a:gd name="T74" fmla="*/ 501 w 913"/>
              <a:gd name="T75" fmla="*/ 748 h 913"/>
              <a:gd name="T76" fmla="*/ 682 w 913"/>
              <a:gd name="T77" fmla="*/ 670 h 913"/>
              <a:gd name="T78" fmla="*/ 573 w 913"/>
              <a:gd name="T79" fmla="*/ 804 h 913"/>
              <a:gd name="T80" fmla="*/ 733 w 913"/>
              <a:gd name="T81" fmla="*/ 492 h 913"/>
              <a:gd name="T82" fmla="*/ 802 w 913"/>
              <a:gd name="T83" fmla="*/ 58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3" h="913">
                <a:moveTo>
                  <a:pt x="751" y="108"/>
                </a:moveTo>
                <a:cubicBezTo>
                  <a:pt x="693" y="59"/>
                  <a:pt x="623" y="24"/>
                  <a:pt x="545" y="9"/>
                </a:cubicBezTo>
                <a:cubicBezTo>
                  <a:pt x="517" y="3"/>
                  <a:pt x="487" y="0"/>
                  <a:pt x="456" y="0"/>
                </a:cubicBezTo>
                <a:cubicBezTo>
                  <a:pt x="426" y="0"/>
                  <a:pt x="396" y="3"/>
                  <a:pt x="367" y="9"/>
                </a:cubicBezTo>
                <a:cubicBezTo>
                  <a:pt x="290" y="24"/>
                  <a:pt x="219" y="59"/>
                  <a:pt x="161" y="108"/>
                </a:cubicBezTo>
                <a:cubicBezTo>
                  <a:pt x="63" y="192"/>
                  <a:pt x="0" y="317"/>
                  <a:pt x="0" y="456"/>
                </a:cubicBezTo>
                <a:cubicBezTo>
                  <a:pt x="0" y="596"/>
                  <a:pt x="63" y="721"/>
                  <a:pt x="161" y="804"/>
                </a:cubicBezTo>
                <a:cubicBezTo>
                  <a:pt x="219" y="854"/>
                  <a:pt x="290" y="889"/>
                  <a:pt x="367" y="904"/>
                </a:cubicBezTo>
                <a:cubicBezTo>
                  <a:pt x="396" y="910"/>
                  <a:pt x="426" y="913"/>
                  <a:pt x="456" y="913"/>
                </a:cubicBezTo>
                <a:cubicBezTo>
                  <a:pt x="487" y="913"/>
                  <a:pt x="517" y="910"/>
                  <a:pt x="545" y="904"/>
                </a:cubicBezTo>
                <a:cubicBezTo>
                  <a:pt x="623" y="889"/>
                  <a:pt x="693" y="854"/>
                  <a:pt x="751" y="804"/>
                </a:cubicBezTo>
                <a:cubicBezTo>
                  <a:pt x="850" y="721"/>
                  <a:pt x="913" y="596"/>
                  <a:pt x="913" y="456"/>
                </a:cubicBezTo>
                <a:cubicBezTo>
                  <a:pt x="913" y="317"/>
                  <a:pt x="850" y="192"/>
                  <a:pt x="751" y="108"/>
                </a:cubicBezTo>
                <a:close/>
                <a:moveTo>
                  <a:pt x="339" y="108"/>
                </a:moveTo>
                <a:cubicBezTo>
                  <a:pt x="301" y="141"/>
                  <a:pt x="267" y="181"/>
                  <a:pt x="241" y="225"/>
                </a:cubicBezTo>
                <a:cubicBezTo>
                  <a:pt x="171" y="225"/>
                  <a:pt x="171" y="225"/>
                  <a:pt x="171" y="225"/>
                </a:cubicBezTo>
                <a:cubicBezTo>
                  <a:pt x="215" y="172"/>
                  <a:pt x="273" y="131"/>
                  <a:pt x="339" y="108"/>
                </a:cubicBezTo>
                <a:close/>
                <a:moveTo>
                  <a:pt x="118" y="314"/>
                </a:moveTo>
                <a:cubicBezTo>
                  <a:pt x="201" y="314"/>
                  <a:pt x="201" y="314"/>
                  <a:pt x="201" y="314"/>
                </a:cubicBezTo>
                <a:cubicBezTo>
                  <a:pt x="191" y="343"/>
                  <a:pt x="185" y="372"/>
                  <a:pt x="181" y="403"/>
                </a:cubicBezTo>
                <a:cubicBezTo>
                  <a:pt x="93" y="403"/>
                  <a:pt x="93" y="403"/>
                  <a:pt x="93" y="403"/>
                </a:cubicBezTo>
                <a:cubicBezTo>
                  <a:pt x="98" y="372"/>
                  <a:pt x="106" y="342"/>
                  <a:pt x="118" y="314"/>
                </a:cubicBezTo>
                <a:close/>
                <a:moveTo>
                  <a:pt x="111" y="581"/>
                </a:moveTo>
                <a:cubicBezTo>
                  <a:pt x="101" y="553"/>
                  <a:pt x="94" y="523"/>
                  <a:pt x="91" y="492"/>
                </a:cubicBezTo>
                <a:cubicBezTo>
                  <a:pt x="180" y="492"/>
                  <a:pt x="180" y="492"/>
                  <a:pt x="180" y="492"/>
                </a:cubicBezTo>
                <a:cubicBezTo>
                  <a:pt x="182" y="523"/>
                  <a:pt x="188" y="553"/>
                  <a:pt x="196" y="581"/>
                </a:cubicBezTo>
                <a:lnTo>
                  <a:pt x="111" y="581"/>
                </a:lnTo>
                <a:close/>
                <a:moveTo>
                  <a:pt x="158" y="670"/>
                </a:moveTo>
                <a:cubicBezTo>
                  <a:pt x="231" y="670"/>
                  <a:pt x="231" y="670"/>
                  <a:pt x="231" y="670"/>
                </a:cubicBezTo>
                <a:cubicBezTo>
                  <a:pt x="259" y="722"/>
                  <a:pt x="295" y="767"/>
                  <a:pt x="339" y="804"/>
                </a:cubicBezTo>
                <a:cubicBezTo>
                  <a:pt x="266" y="780"/>
                  <a:pt x="203" y="732"/>
                  <a:pt x="158" y="670"/>
                </a:cubicBezTo>
                <a:close/>
                <a:moveTo>
                  <a:pt x="412" y="748"/>
                </a:moveTo>
                <a:cubicBezTo>
                  <a:pt x="383" y="726"/>
                  <a:pt x="357" y="700"/>
                  <a:pt x="336" y="670"/>
                </a:cubicBezTo>
                <a:cubicBezTo>
                  <a:pt x="412" y="670"/>
                  <a:pt x="412" y="670"/>
                  <a:pt x="412" y="670"/>
                </a:cubicBezTo>
                <a:lnTo>
                  <a:pt x="412" y="748"/>
                </a:lnTo>
                <a:close/>
                <a:moveTo>
                  <a:pt x="412" y="581"/>
                </a:moveTo>
                <a:cubicBezTo>
                  <a:pt x="289" y="581"/>
                  <a:pt x="289" y="581"/>
                  <a:pt x="289" y="581"/>
                </a:cubicBezTo>
                <a:cubicBezTo>
                  <a:pt x="279" y="553"/>
                  <a:pt x="272" y="523"/>
                  <a:pt x="269" y="492"/>
                </a:cubicBezTo>
                <a:cubicBezTo>
                  <a:pt x="412" y="492"/>
                  <a:pt x="412" y="492"/>
                  <a:pt x="412" y="492"/>
                </a:cubicBezTo>
                <a:lnTo>
                  <a:pt x="412" y="581"/>
                </a:lnTo>
                <a:close/>
                <a:moveTo>
                  <a:pt x="412" y="403"/>
                </a:moveTo>
                <a:cubicBezTo>
                  <a:pt x="271" y="403"/>
                  <a:pt x="271" y="403"/>
                  <a:pt x="271" y="403"/>
                </a:cubicBezTo>
                <a:cubicBezTo>
                  <a:pt x="276" y="372"/>
                  <a:pt x="284" y="342"/>
                  <a:pt x="296" y="314"/>
                </a:cubicBezTo>
                <a:cubicBezTo>
                  <a:pt x="412" y="314"/>
                  <a:pt x="412" y="314"/>
                  <a:pt x="412" y="314"/>
                </a:cubicBezTo>
                <a:lnTo>
                  <a:pt x="412" y="403"/>
                </a:lnTo>
                <a:close/>
                <a:moveTo>
                  <a:pt x="412" y="225"/>
                </a:moveTo>
                <a:cubicBezTo>
                  <a:pt x="349" y="225"/>
                  <a:pt x="349" y="225"/>
                  <a:pt x="349" y="225"/>
                </a:cubicBezTo>
                <a:cubicBezTo>
                  <a:pt x="368" y="202"/>
                  <a:pt x="389" y="182"/>
                  <a:pt x="412" y="165"/>
                </a:cubicBezTo>
                <a:lnTo>
                  <a:pt x="412" y="225"/>
                </a:lnTo>
                <a:close/>
                <a:moveTo>
                  <a:pt x="795" y="314"/>
                </a:moveTo>
                <a:cubicBezTo>
                  <a:pt x="807" y="342"/>
                  <a:pt x="815" y="372"/>
                  <a:pt x="820" y="403"/>
                </a:cubicBezTo>
                <a:cubicBezTo>
                  <a:pt x="732" y="403"/>
                  <a:pt x="732" y="403"/>
                  <a:pt x="732" y="403"/>
                </a:cubicBezTo>
                <a:cubicBezTo>
                  <a:pt x="728" y="372"/>
                  <a:pt x="721" y="343"/>
                  <a:pt x="712" y="314"/>
                </a:cubicBezTo>
                <a:lnTo>
                  <a:pt x="795" y="314"/>
                </a:lnTo>
                <a:close/>
                <a:moveTo>
                  <a:pt x="742" y="225"/>
                </a:moveTo>
                <a:cubicBezTo>
                  <a:pt x="672" y="225"/>
                  <a:pt x="672" y="225"/>
                  <a:pt x="672" y="225"/>
                </a:cubicBezTo>
                <a:cubicBezTo>
                  <a:pt x="645" y="181"/>
                  <a:pt x="612" y="141"/>
                  <a:pt x="573" y="108"/>
                </a:cubicBezTo>
                <a:cubicBezTo>
                  <a:pt x="640" y="131"/>
                  <a:pt x="698" y="172"/>
                  <a:pt x="742" y="225"/>
                </a:cubicBezTo>
                <a:close/>
                <a:moveTo>
                  <a:pt x="501" y="165"/>
                </a:moveTo>
                <a:cubicBezTo>
                  <a:pt x="524" y="182"/>
                  <a:pt x="545" y="202"/>
                  <a:pt x="564" y="225"/>
                </a:cubicBezTo>
                <a:cubicBezTo>
                  <a:pt x="501" y="225"/>
                  <a:pt x="501" y="225"/>
                  <a:pt x="501" y="225"/>
                </a:cubicBezTo>
                <a:lnTo>
                  <a:pt x="501" y="165"/>
                </a:lnTo>
                <a:close/>
                <a:moveTo>
                  <a:pt x="501" y="314"/>
                </a:moveTo>
                <a:cubicBezTo>
                  <a:pt x="617" y="314"/>
                  <a:pt x="617" y="314"/>
                  <a:pt x="617" y="314"/>
                </a:cubicBezTo>
                <a:cubicBezTo>
                  <a:pt x="629" y="342"/>
                  <a:pt x="637" y="372"/>
                  <a:pt x="642" y="403"/>
                </a:cubicBezTo>
                <a:cubicBezTo>
                  <a:pt x="501" y="403"/>
                  <a:pt x="501" y="403"/>
                  <a:pt x="501" y="403"/>
                </a:cubicBezTo>
                <a:lnTo>
                  <a:pt x="501" y="314"/>
                </a:lnTo>
                <a:close/>
                <a:moveTo>
                  <a:pt x="501" y="492"/>
                </a:moveTo>
                <a:cubicBezTo>
                  <a:pt x="644" y="492"/>
                  <a:pt x="644" y="492"/>
                  <a:pt x="644" y="492"/>
                </a:cubicBezTo>
                <a:cubicBezTo>
                  <a:pt x="641" y="523"/>
                  <a:pt x="634" y="553"/>
                  <a:pt x="624" y="581"/>
                </a:cubicBezTo>
                <a:cubicBezTo>
                  <a:pt x="501" y="581"/>
                  <a:pt x="501" y="581"/>
                  <a:pt x="501" y="581"/>
                </a:cubicBezTo>
                <a:lnTo>
                  <a:pt x="501" y="492"/>
                </a:lnTo>
                <a:close/>
                <a:moveTo>
                  <a:pt x="501" y="748"/>
                </a:moveTo>
                <a:cubicBezTo>
                  <a:pt x="501" y="670"/>
                  <a:pt x="501" y="670"/>
                  <a:pt x="501" y="670"/>
                </a:cubicBezTo>
                <a:cubicBezTo>
                  <a:pt x="577" y="670"/>
                  <a:pt x="577" y="670"/>
                  <a:pt x="577" y="670"/>
                </a:cubicBezTo>
                <a:cubicBezTo>
                  <a:pt x="555" y="700"/>
                  <a:pt x="530" y="726"/>
                  <a:pt x="501" y="748"/>
                </a:cubicBezTo>
                <a:close/>
                <a:moveTo>
                  <a:pt x="573" y="804"/>
                </a:moveTo>
                <a:cubicBezTo>
                  <a:pt x="617" y="767"/>
                  <a:pt x="654" y="722"/>
                  <a:pt x="682" y="670"/>
                </a:cubicBezTo>
                <a:cubicBezTo>
                  <a:pt x="755" y="670"/>
                  <a:pt x="755" y="670"/>
                  <a:pt x="755" y="670"/>
                </a:cubicBezTo>
                <a:cubicBezTo>
                  <a:pt x="710" y="732"/>
                  <a:pt x="647" y="780"/>
                  <a:pt x="573" y="804"/>
                </a:cubicBezTo>
                <a:close/>
                <a:moveTo>
                  <a:pt x="717" y="581"/>
                </a:moveTo>
                <a:cubicBezTo>
                  <a:pt x="725" y="553"/>
                  <a:pt x="731" y="523"/>
                  <a:pt x="733" y="492"/>
                </a:cubicBezTo>
                <a:cubicBezTo>
                  <a:pt x="822" y="492"/>
                  <a:pt x="822" y="492"/>
                  <a:pt x="822" y="492"/>
                </a:cubicBezTo>
                <a:cubicBezTo>
                  <a:pt x="819" y="523"/>
                  <a:pt x="812" y="553"/>
                  <a:pt x="802" y="581"/>
                </a:cubicBezTo>
                <a:lnTo>
                  <a:pt x="717" y="581"/>
                </a:lnTo>
                <a:close/>
              </a:path>
            </a:pathLst>
          </a:custGeom>
          <a:solidFill>
            <a:schemeClr val="accent2"/>
          </a:solidFill>
          <a:ln>
            <a:noFill/>
          </a:ln>
          <a:extLst/>
        </p:spPr>
        <p:txBody>
          <a:bodyPr anchor="ctr"/>
          <a:lstStyle/>
          <a:p>
            <a:pPr algn="ctr"/>
            <a:endParaRPr/>
          </a:p>
        </p:txBody>
      </p:sp>
      <p:sp>
        <p:nvSpPr>
          <p:cNvPr id="64" name="Freeform: Shape 27"/>
          <p:cNvSpPr>
            <a:spLocks/>
          </p:cNvSpPr>
          <p:nvPr/>
        </p:nvSpPr>
        <p:spPr bwMode="auto">
          <a:xfrm>
            <a:off x="4420932" y="2064142"/>
            <a:ext cx="569653" cy="569653"/>
          </a:xfrm>
          <a:custGeom>
            <a:avLst/>
            <a:gdLst>
              <a:gd name="T0" fmla="*/ 545 w 913"/>
              <a:gd name="T1" fmla="*/ 9 h 913"/>
              <a:gd name="T2" fmla="*/ 367 w 913"/>
              <a:gd name="T3" fmla="*/ 9 h 913"/>
              <a:gd name="T4" fmla="*/ 0 w 913"/>
              <a:gd name="T5" fmla="*/ 456 h 913"/>
              <a:gd name="T6" fmla="*/ 367 w 913"/>
              <a:gd name="T7" fmla="*/ 904 h 913"/>
              <a:gd name="T8" fmla="*/ 545 w 913"/>
              <a:gd name="T9" fmla="*/ 904 h 913"/>
              <a:gd name="T10" fmla="*/ 913 w 913"/>
              <a:gd name="T11" fmla="*/ 456 h 913"/>
              <a:gd name="T12" fmla="*/ 339 w 913"/>
              <a:gd name="T13" fmla="*/ 108 h 913"/>
              <a:gd name="T14" fmla="*/ 171 w 913"/>
              <a:gd name="T15" fmla="*/ 225 h 913"/>
              <a:gd name="T16" fmla="*/ 118 w 913"/>
              <a:gd name="T17" fmla="*/ 314 h 913"/>
              <a:gd name="T18" fmla="*/ 181 w 913"/>
              <a:gd name="T19" fmla="*/ 403 h 913"/>
              <a:gd name="T20" fmla="*/ 118 w 913"/>
              <a:gd name="T21" fmla="*/ 314 h 913"/>
              <a:gd name="T22" fmla="*/ 91 w 913"/>
              <a:gd name="T23" fmla="*/ 492 h 913"/>
              <a:gd name="T24" fmla="*/ 196 w 913"/>
              <a:gd name="T25" fmla="*/ 581 h 913"/>
              <a:gd name="T26" fmla="*/ 158 w 913"/>
              <a:gd name="T27" fmla="*/ 670 h 913"/>
              <a:gd name="T28" fmla="*/ 339 w 913"/>
              <a:gd name="T29" fmla="*/ 804 h 913"/>
              <a:gd name="T30" fmla="*/ 412 w 913"/>
              <a:gd name="T31" fmla="*/ 748 h 913"/>
              <a:gd name="T32" fmla="*/ 412 w 913"/>
              <a:gd name="T33" fmla="*/ 670 h 913"/>
              <a:gd name="T34" fmla="*/ 412 w 913"/>
              <a:gd name="T35" fmla="*/ 581 h 913"/>
              <a:gd name="T36" fmla="*/ 269 w 913"/>
              <a:gd name="T37" fmla="*/ 492 h 913"/>
              <a:gd name="T38" fmla="*/ 412 w 913"/>
              <a:gd name="T39" fmla="*/ 581 h 913"/>
              <a:gd name="T40" fmla="*/ 271 w 913"/>
              <a:gd name="T41" fmla="*/ 403 h 913"/>
              <a:gd name="T42" fmla="*/ 412 w 913"/>
              <a:gd name="T43" fmla="*/ 314 h 913"/>
              <a:gd name="T44" fmla="*/ 412 w 913"/>
              <a:gd name="T45" fmla="*/ 225 h 913"/>
              <a:gd name="T46" fmla="*/ 412 w 913"/>
              <a:gd name="T47" fmla="*/ 165 h 913"/>
              <a:gd name="T48" fmla="*/ 795 w 913"/>
              <a:gd name="T49" fmla="*/ 314 h 913"/>
              <a:gd name="T50" fmla="*/ 732 w 913"/>
              <a:gd name="T51" fmla="*/ 403 h 913"/>
              <a:gd name="T52" fmla="*/ 795 w 913"/>
              <a:gd name="T53" fmla="*/ 314 h 913"/>
              <a:gd name="T54" fmla="*/ 672 w 913"/>
              <a:gd name="T55" fmla="*/ 225 h 913"/>
              <a:gd name="T56" fmla="*/ 742 w 913"/>
              <a:gd name="T57" fmla="*/ 225 h 913"/>
              <a:gd name="T58" fmla="*/ 564 w 913"/>
              <a:gd name="T59" fmla="*/ 225 h 913"/>
              <a:gd name="T60" fmla="*/ 501 w 913"/>
              <a:gd name="T61" fmla="*/ 165 h 913"/>
              <a:gd name="T62" fmla="*/ 617 w 913"/>
              <a:gd name="T63" fmla="*/ 314 h 913"/>
              <a:gd name="T64" fmla="*/ 501 w 913"/>
              <a:gd name="T65" fmla="*/ 403 h 913"/>
              <a:gd name="T66" fmla="*/ 501 w 913"/>
              <a:gd name="T67" fmla="*/ 492 h 913"/>
              <a:gd name="T68" fmla="*/ 624 w 913"/>
              <a:gd name="T69" fmla="*/ 581 h 913"/>
              <a:gd name="T70" fmla="*/ 501 w 913"/>
              <a:gd name="T71" fmla="*/ 492 h 913"/>
              <a:gd name="T72" fmla="*/ 501 w 913"/>
              <a:gd name="T73" fmla="*/ 670 h 913"/>
              <a:gd name="T74" fmla="*/ 501 w 913"/>
              <a:gd name="T75" fmla="*/ 748 h 913"/>
              <a:gd name="T76" fmla="*/ 682 w 913"/>
              <a:gd name="T77" fmla="*/ 670 h 913"/>
              <a:gd name="T78" fmla="*/ 573 w 913"/>
              <a:gd name="T79" fmla="*/ 804 h 913"/>
              <a:gd name="T80" fmla="*/ 733 w 913"/>
              <a:gd name="T81" fmla="*/ 492 h 913"/>
              <a:gd name="T82" fmla="*/ 802 w 913"/>
              <a:gd name="T83" fmla="*/ 58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3" h="913">
                <a:moveTo>
                  <a:pt x="751" y="108"/>
                </a:moveTo>
                <a:cubicBezTo>
                  <a:pt x="693" y="59"/>
                  <a:pt x="623" y="24"/>
                  <a:pt x="545" y="9"/>
                </a:cubicBezTo>
                <a:cubicBezTo>
                  <a:pt x="517" y="3"/>
                  <a:pt x="487" y="0"/>
                  <a:pt x="456" y="0"/>
                </a:cubicBezTo>
                <a:cubicBezTo>
                  <a:pt x="426" y="0"/>
                  <a:pt x="396" y="3"/>
                  <a:pt x="367" y="9"/>
                </a:cubicBezTo>
                <a:cubicBezTo>
                  <a:pt x="290" y="24"/>
                  <a:pt x="219" y="59"/>
                  <a:pt x="161" y="108"/>
                </a:cubicBezTo>
                <a:cubicBezTo>
                  <a:pt x="63" y="192"/>
                  <a:pt x="0" y="317"/>
                  <a:pt x="0" y="456"/>
                </a:cubicBezTo>
                <a:cubicBezTo>
                  <a:pt x="0" y="596"/>
                  <a:pt x="63" y="721"/>
                  <a:pt x="161" y="804"/>
                </a:cubicBezTo>
                <a:cubicBezTo>
                  <a:pt x="219" y="854"/>
                  <a:pt x="290" y="889"/>
                  <a:pt x="367" y="904"/>
                </a:cubicBezTo>
                <a:cubicBezTo>
                  <a:pt x="396" y="910"/>
                  <a:pt x="426" y="913"/>
                  <a:pt x="456" y="913"/>
                </a:cubicBezTo>
                <a:cubicBezTo>
                  <a:pt x="487" y="913"/>
                  <a:pt x="517" y="910"/>
                  <a:pt x="545" y="904"/>
                </a:cubicBezTo>
                <a:cubicBezTo>
                  <a:pt x="623" y="889"/>
                  <a:pt x="693" y="854"/>
                  <a:pt x="751" y="804"/>
                </a:cubicBezTo>
                <a:cubicBezTo>
                  <a:pt x="850" y="721"/>
                  <a:pt x="913" y="596"/>
                  <a:pt x="913" y="456"/>
                </a:cubicBezTo>
                <a:cubicBezTo>
                  <a:pt x="913" y="317"/>
                  <a:pt x="850" y="192"/>
                  <a:pt x="751" y="108"/>
                </a:cubicBezTo>
                <a:close/>
                <a:moveTo>
                  <a:pt x="339" y="108"/>
                </a:moveTo>
                <a:cubicBezTo>
                  <a:pt x="301" y="141"/>
                  <a:pt x="267" y="181"/>
                  <a:pt x="241" y="225"/>
                </a:cubicBezTo>
                <a:cubicBezTo>
                  <a:pt x="171" y="225"/>
                  <a:pt x="171" y="225"/>
                  <a:pt x="171" y="225"/>
                </a:cubicBezTo>
                <a:cubicBezTo>
                  <a:pt x="215" y="172"/>
                  <a:pt x="273" y="131"/>
                  <a:pt x="339" y="108"/>
                </a:cubicBezTo>
                <a:close/>
                <a:moveTo>
                  <a:pt x="118" y="314"/>
                </a:moveTo>
                <a:cubicBezTo>
                  <a:pt x="201" y="314"/>
                  <a:pt x="201" y="314"/>
                  <a:pt x="201" y="314"/>
                </a:cubicBezTo>
                <a:cubicBezTo>
                  <a:pt x="191" y="343"/>
                  <a:pt x="185" y="372"/>
                  <a:pt x="181" y="403"/>
                </a:cubicBezTo>
                <a:cubicBezTo>
                  <a:pt x="93" y="403"/>
                  <a:pt x="93" y="403"/>
                  <a:pt x="93" y="403"/>
                </a:cubicBezTo>
                <a:cubicBezTo>
                  <a:pt x="98" y="372"/>
                  <a:pt x="106" y="342"/>
                  <a:pt x="118" y="314"/>
                </a:cubicBezTo>
                <a:close/>
                <a:moveTo>
                  <a:pt x="111" y="581"/>
                </a:moveTo>
                <a:cubicBezTo>
                  <a:pt x="101" y="553"/>
                  <a:pt x="94" y="523"/>
                  <a:pt x="91" y="492"/>
                </a:cubicBezTo>
                <a:cubicBezTo>
                  <a:pt x="180" y="492"/>
                  <a:pt x="180" y="492"/>
                  <a:pt x="180" y="492"/>
                </a:cubicBezTo>
                <a:cubicBezTo>
                  <a:pt x="182" y="523"/>
                  <a:pt x="188" y="553"/>
                  <a:pt x="196" y="581"/>
                </a:cubicBezTo>
                <a:lnTo>
                  <a:pt x="111" y="581"/>
                </a:lnTo>
                <a:close/>
                <a:moveTo>
                  <a:pt x="158" y="670"/>
                </a:moveTo>
                <a:cubicBezTo>
                  <a:pt x="231" y="670"/>
                  <a:pt x="231" y="670"/>
                  <a:pt x="231" y="670"/>
                </a:cubicBezTo>
                <a:cubicBezTo>
                  <a:pt x="259" y="722"/>
                  <a:pt x="295" y="767"/>
                  <a:pt x="339" y="804"/>
                </a:cubicBezTo>
                <a:cubicBezTo>
                  <a:pt x="266" y="780"/>
                  <a:pt x="203" y="732"/>
                  <a:pt x="158" y="670"/>
                </a:cubicBezTo>
                <a:close/>
                <a:moveTo>
                  <a:pt x="412" y="748"/>
                </a:moveTo>
                <a:cubicBezTo>
                  <a:pt x="383" y="726"/>
                  <a:pt x="357" y="700"/>
                  <a:pt x="336" y="670"/>
                </a:cubicBezTo>
                <a:cubicBezTo>
                  <a:pt x="412" y="670"/>
                  <a:pt x="412" y="670"/>
                  <a:pt x="412" y="670"/>
                </a:cubicBezTo>
                <a:lnTo>
                  <a:pt x="412" y="748"/>
                </a:lnTo>
                <a:close/>
                <a:moveTo>
                  <a:pt x="412" y="581"/>
                </a:moveTo>
                <a:cubicBezTo>
                  <a:pt x="289" y="581"/>
                  <a:pt x="289" y="581"/>
                  <a:pt x="289" y="581"/>
                </a:cubicBezTo>
                <a:cubicBezTo>
                  <a:pt x="279" y="553"/>
                  <a:pt x="272" y="523"/>
                  <a:pt x="269" y="492"/>
                </a:cubicBezTo>
                <a:cubicBezTo>
                  <a:pt x="412" y="492"/>
                  <a:pt x="412" y="492"/>
                  <a:pt x="412" y="492"/>
                </a:cubicBezTo>
                <a:lnTo>
                  <a:pt x="412" y="581"/>
                </a:lnTo>
                <a:close/>
                <a:moveTo>
                  <a:pt x="412" y="403"/>
                </a:moveTo>
                <a:cubicBezTo>
                  <a:pt x="271" y="403"/>
                  <a:pt x="271" y="403"/>
                  <a:pt x="271" y="403"/>
                </a:cubicBezTo>
                <a:cubicBezTo>
                  <a:pt x="276" y="372"/>
                  <a:pt x="284" y="342"/>
                  <a:pt x="296" y="314"/>
                </a:cubicBezTo>
                <a:cubicBezTo>
                  <a:pt x="412" y="314"/>
                  <a:pt x="412" y="314"/>
                  <a:pt x="412" y="314"/>
                </a:cubicBezTo>
                <a:lnTo>
                  <a:pt x="412" y="403"/>
                </a:lnTo>
                <a:close/>
                <a:moveTo>
                  <a:pt x="412" y="225"/>
                </a:moveTo>
                <a:cubicBezTo>
                  <a:pt x="349" y="225"/>
                  <a:pt x="349" y="225"/>
                  <a:pt x="349" y="225"/>
                </a:cubicBezTo>
                <a:cubicBezTo>
                  <a:pt x="368" y="202"/>
                  <a:pt x="389" y="182"/>
                  <a:pt x="412" y="165"/>
                </a:cubicBezTo>
                <a:lnTo>
                  <a:pt x="412" y="225"/>
                </a:lnTo>
                <a:close/>
                <a:moveTo>
                  <a:pt x="795" y="314"/>
                </a:moveTo>
                <a:cubicBezTo>
                  <a:pt x="807" y="342"/>
                  <a:pt x="815" y="372"/>
                  <a:pt x="820" y="403"/>
                </a:cubicBezTo>
                <a:cubicBezTo>
                  <a:pt x="732" y="403"/>
                  <a:pt x="732" y="403"/>
                  <a:pt x="732" y="403"/>
                </a:cubicBezTo>
                <a:cubicBezTo>
                  <a:pt x="728" y="372"/>
                  <a:pt x="721" y="343"/>
                  <a:pt x="712" y="314"/>
                </a:cubicBezTo>
                <a:lnTo>
                  <a:pt x="795" y="314"/>
                </a:lnTo>
                <a:close/>
                <a:moveTo>
                  <a:pt x="742" y="225"/>
                </a:moveTo>
                <a:cubicBezTo>
                  <a:pt x="672" y="225"/>
                  <a:pt x="672" y="225"/>
                  <a:pt x="672" y="225"/>
                </a:cubicBezTo>
                <a:cubicBezTo>
                  <a:pt x="645" y="181"/>
                  <a:pt x="612" y="141"/>
                  <a:pt x="573" y="108"/>
                </a:cubicBezTo>
                <a:cubicBezTo>
                  <a:pt x="640" y="131"/>
                  <a:pt x="698" y="172"/>
                  <a:pt x="742" y="225"/>
                </a:cubicBezTo>
                <a:close/>
                <a:moveTo>
                  <a:pt x="501" y="165"/>
                </a:moveTo>
                <a:cubicBezTo>
                  <a:pt x="524" y="182"/>
                  <a:pt x="545" y="202"/>
                  <a:pt x="564" y="225"/>
                </a:cubicBezTo>
                <a:cubicBezTo>
                  <a:pt x="501" y="225"/>
                  <a:pt x="501" y="225"/>
                  <a:pt x="501" y="225"/>
                </a:cubicBezTo>
                <a:lnTo>
                  <a:pt x="501" y="165"/>
                </a:lnTo>
                <a:close/>
                <a:moveTo>
                  <a:pt x="501" y="314"/>
                </a:moveTo>
                <a:cubicBezTo>
                  <a:pt x="617" y="314"/>
                  <a:pt x="617" y="314"/>
                  <a:pt x="617" y="314"/>
                </a:cubicBezTo>
                <a:cubicBezTo>
                  <a:pt x="629" y="342"/>
                  <a:pt x="637" y="372"/>
                  <a:pt x="642" y="403"/>
                </a:cubicBezTo>
                <a:cubicBezTo>
                  <a:pt x="501" y="403"/>
                  <a:pt x="501" y="403"/>
                  <a:pt x="501" y="403"/>
                </a:cubicBezTo>
                <a:lnTo>
                  <a:pt x="501" y="314"/>
                </a:lnTo>
                <a:close/>
                <a:moveTo>
                  <a:pt x="501" y="492"/>
                </a:moveTo>
                <a:cubicBezTo>
                  <a:pt x="644" y="492"/>
                  <a:pt x="644" y="492"/>
                  <a:pt x="644" y="492"/>
                </a:cubicBezTo>
                <a:cubicBezTo>
                  <a:pt x="641" y="523"/>
                  <a:pt x="634" y="553"/>
                  <a:pt x="624" y="581"/>
                </a:cubicBezTo>
                <a:cubicBezTo>
                  <a:pt x="501" y="581"/>
                  <a:pt x="501" y="581"/>
                  <a:pt x="501" y="581"/>
                </a:cubicBezTo>
                <a:lnTo>
                  <a:pt x="501" y="492"/>
                </a:lnTo>
                <a:close/>
                <a:moveTo>
                  <a:pt x="501" y="748"/>
                </a:moveTo>
                <a:cubicBezTo>
                  <a:pt x="501" y="670"/>
                  <a:pt x="501" y="670"/>
                  <a:pt x="501" y="670"/>
                </a:cubicBezTo>
                <a:cubicBezTo>
                  <a:pt x="577" y="670"/>
                  <a:pt x="577" y="670"/>
                  <a:pt x="577" y="670"/>
                </a:cubicBezTo>
                <a:cubicBezTo>
                  <a:pt x="555" y="700"/>
                  <a:pt x="530" y="726"/>
                  <a:pt x="501" y="748"/>
                </a:cubicBezTo>
                <a:close/>
                <a:moveTo>
                  <a:pt x="573" y="804"/>
                </a:moveTo>
                <a:cubicBezTo>
                  <a:pt x="617" y="767"/>
                  <a:pt x="654" y="722"/>
                  <a:pt x="682" y="670"/>
                </a:cubicBezTo>
                <a:cubicBezTo>
                  <a:pt x="755" y="670"/>
                  <a:pt x="755" y="670"/>
                  <a:pt x="755" y="670"/>
                </a:cubicBezTo>
                <a:cubicBezTo>
                  <a:pt x="710" y="732"/>
                  <a:pt x="647" y="780"/>
                  <a:pt x="573" y="804"/>
                </a:cubicBezTo>
                <a:close/>
                <a:moveTo>
                  <a:pt x="717" y="581"/>
                </a:moveTo>
                <a:cubicBezTo>
                  <a:pt x="725" y="553"/>
                  <a:pt x="731" y="523"/>
                  <a:pt x="733" y="492"/>
                </a:cubicBezTo>
                <a:cubicBezTo>
                  <a:pt x="822" y="492"/>
                  <a:pt x="822" y="492"/>
                  <a:pt x="822" y="492"/>
                </a:cubicBezTo>
                <a:cubicBezTo>
                  <a:pt x="819" y="523"/>
                  <a:pt x="812" y="553"/>
                  <a:pt x="802" y="581"/>
                </a:cubicBezTo>
                <a:lnTo>
                  <a:pt x="717" y="581"/>
                </a:lnTo>
                <a:close/>
              </a:path>
            </a:pathLst>
          </a:custGeom>
          <a:solidFill>
            <a:schemeClr val="accent3"/>
          </a:solidFill>
          <a:ln>
            <a:noFill/>
          </a:ln>
          <a:extLst/>
        </p:spPr>
        <p:txBody>
          <a:bodyPr anchor="ctr"/>
          <a:lstStyle/>
          <a:p>
            <a:pPr algn="ctr"/>
            <a:endParaRPr/>
          </a:p>
        </p:txBody>
      </p:sp>
      <p:sp>
        <p:nvSpPr>
          <p:cNvPr id="65" name="Freeform: Shape 27"/>
          <p:cNvSpPr>
            <a:spLocks/>
          </p:cNvSpPr>
          <p:nvPr/>
        </p:nvSpPr>
        <p:spPr bwMode="auto">
          <a:xfrm>
            <a:off x="7013427" y="2070864"/>
            <a:ext cx="569653" cy="569653"/>
          </a:xfrm>
          <a:custGeom>
            <a:avLst/>
            <a:gdLst>
              <a:gd name="T0" fmla="*/ 545 w 913"/>
              <a:gd name="T1" fmla="*/ 9 h 913"/>
              <a:gd name="T2" fmla="*/ 367 w 913"/>
              <a:gd name="T3" fmla="*/ 9 h 913"/>
              <a:gd name="T4" fmla="*/ 0 w 913"/>
              <a:gd name="T5" fmla="*/ 456 h 913"/>
              <a:gd name="T6" fmla="*/ 367 w 913"/>
              <a:gd name="T7" fmla="*/ 904 h 913"/>
              <a:gd name="T8" fmla="*/ 545 w 913"/>
              <a:gd name="T9" fmla="*/ 904 h 913"/>
              <a:gd name="T10" fmla="*/ 913 w 913"/>
              <a:gd name="T11" fmla="*/ 456 h 913"/>
              <a:gd name="T12" fmla="*/ 339 w 913"/>
              <a:gd name="T13" fmla="*/ 108 h 913"/>
              <a:gd name="T14" fmla="*/ 171 w 913"/>
              <a:gd name="T15" fmla="*/ 225 h 913"/>
              <a:gd name="T16" fmla="*/ 118 w 913"/>
              <a:gd name="T17" fmla="*/ 314 h 913"/>
              <a:gd name="T18" fmla="*/ 181 w 913"/>
              <a:gd name="T19" fmla="*/ 403 h 913"/>
              <a:gd name="T20" fmla="*/ 118 w 913"/>
              <a:gd name="T21" fmla="*/ 314 h 913"/>
              <a:gd name="T22" fmla="*/ 91 w 913"/>
              <a:gd name="T23" fmla="*/ 492 h 913"/>
              <a:gd name="T24" fmla="*/ 196 w 913"/>
              <a:gd name="T25" fmla="*/ 581 h 913"/>
              <a:gd name="T26" fmla="*/ 158 w 913"/>
              <a:gd name="T27" fmla="*/ 670 h 913"/>
              <a:gd name="T28" fmla="*/ 339 w 913"/>
              <a:gd name="T29" fmla="*/ 804 h 913"/>
              <a:gd name="T30" fmla="*/ 412 w 913"/>
              <a:gd name="T31" fmla="*/ 748 h 913"/>
              <a:gd name="T32" fmla="*/ 412 w 913"/>
              <a:gd name="T33" fmla="*/ 670 h 913"/>
              <a:gd name="T34" fmla="*/ 412 w 913"/>
              <a:gd name="T35" fmla="*/ 581 h 913"/>
              <a:gd name="T36" fmla="*/ 269 w 913"/>
              <a:gd name="T37" fmla="*/ 492 h 913"/>
              <a:gd name="T38" fmla="*/ 412 w 913"/>
              <a:gd name="T39" fmla="*/ 581 h 913"/>
              <a:gd name="T40" fmla="*/ 271 w 913"/>
              <a:gd name="T41" fmla="*/ 403 h 913"/>
              <a:gd name="T42" fmla="*/ 412 w 913"/>
              <a:gd name="T43" fmla="*/ 314 h 913"/>
              <a:gd name="T44" fmla="*/ 412 w 913"/>
              <a:gd name="T45" fmla="*/ 225 h 913"/>
              <a:gd name="T46" fmla="*/ 412 w 913"/>
              <a:gd name="T47" fmla="*/ 165 h 913"/>
              <a:gd name="T48" fmla="*/ 795 w 913"/>
              <a:gd name="T49" fmla="*/ 314 h 913"/>
              <a:gd name="T50" fmla="*/ 732 w 913"/>
              <a:gd name="T51" fmla="*/ 403 h 913"/>
              <a:gd name="T52" fmla="*/ 795 w 913"/>
              <a:gd name="T53" fmla="*/ 314 h 913"/>
              <a:gd name="T54" fmla="*/ 672 w 913"/>
              <a:gd name="T55" fmla="*/ 225 h 913"/>
              <a:gd name="T56" fmla="*/ 742 w 913"/>
              <a:gd name="T57" fmla="*/ 225 h 913"/>
              <a:gd name="T58" fmla="*/ 564 w 913"/>
              <a:gd name="T59" fmla="*/ 225 h 913"/>
              <a:gd name="T60" fmla="*/ 501 w 913"/>
              <a:gd name="T61" fmla="*/ 165 h 913"/>
              <a:gd name="T62" fmla="*/ 617 w 913"/>
              <a:gd name="T63" fmla="*/ 314 h 913"/>
              <a:gd name="T64" fmla="*/ 501 w 913"/>
              <a:gd name="T65" fmla="*/ 403 h 913"/>
              <a:gd name="T66" fmla="*/ 501 w 913"/>
              <a:gd name="T67" fmla="*/ 492 h 913"/>
              <a:gd name="T68" fmla="*/ 624 w 913"/>
              <a:gd name="T69" fmla="*/ 581 h 913"/>
              <a:gd name="T70" fmla="*/ 501 w 913"/>
              <a:gd name="T71" fmla="*/ 492 h 913"/>
              <a:gd name="T72" fmla="*/ 501 w 913"/>
              <a:gd name="T73" fmla="*/ 670 h 913"/>
              <a:gd name="T74" fmla="*/ 501 w 913"/>
              <a:gd name="T75" fmla="*/ 748 h 913"/>
              <a:gd name="T76" fmla="*/ 682 w 913"/>
              <a:gd name="T77" fmla="*/ 670 h 913"/>
              <a:gd name="T78" fmla="*/ 573 w 913"/>
              <a:gd name="T79" fmla="*/ 804 h 913"/>
              <a:gd name="T80" fmla="*/ 733 w 913"/>
              <a:gd name="T81" fmla="*/ 492 h 913"/>
              <a:gd name="T82" fmla="*/ 802 w 913"/>
              <a:gd name="T83" fmla="*/ 58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3" h="913">
                <a:moveTo>
                  <a:pt x="751" y="108"/>
                </a:moveTo>
                <a:cubicBezTo>
                  <a:pt x="693" y="59"/>
                  <a:pt x="623" y="24"/>
                  <a:pt x="545" y="9"/>
                </a:cubicBezTo>
                <a:cubicBezTo>
                  <a:pt x="517" y="3"/>
                  <a:pt x="487" y="0"/>
                  <a:pt x="456" y="0"/>
                </a:cubicBezTo>
                <a:cubicBezTo>
                  <a:pt x="426" y="0"/>
                  <a:pt x="396" y="3"/>
                  <a:pt x="367" y="9"/>
                </a:cubicBezTo>
                <a:cubicBezTo>
                  <a:pt x="290" y="24"/>
                  <a:pt x="219" y="59"/>
                  <a:pt x="161" y="108"/>
                </a:cubicBezTo>
                <a:cubicBezTo>
                  <a:pt x="63" y="192"/>
                  <a:pt x="0" y="317"/>
                  <a:pt x="0" y="456"/>
                </a:cubicBezTo>
                <a:cubicBezTo>
                  <a:pt x="0" y="596"/>
                  <a:pt x="63" y="721"/>
                  <a:pt x="161" y="804"/>
                </a:cubicBezTo>
                <a:cubicBezTo>
                  <a:pt x="219" y="854"/>
                  <a:pt x="290" y="889"/>
                  <a:pt x="367" y="904"/>
                </a:cubicBezTo>
                <a:cubicBezTo>
                  <a:pt x="396" y="910"/>
                  <a:pt x="426" y="913"/>
                  <a:pt x="456" y="913"/>
                </a:cubicBezTo>
                <a:cubicBezTo>
                  <a:pt x="487" y="913"/>
                  <a:pt x="517" y="910"/>
                  <a:pt x="545" y="904"/>
                </a:cubicBezTo>
                <a:cubicBezTo>
                  <a:pt x="623" y="889"/>
                  <a:pt x="693" y="854"/>
                  <a:pt x="751" y="804"/>
                </a:cubicBezTo>
                <a:cubicBezTo>
                  <a:pt x="850" y="721"/>
                  <a:pt x="913" y="596"/>
                  <a:pt x="913" y="456"/>
                </a:cubicBezTo>
                <a:cubicBezTo>
                  <a:pt x="913" y="317"/>
                  <a:pt x="850" y="192"/>
                  <a:pt x="751" y="108"/>
                </a:cubicBezTo>
                <a:close/>
                <a:moveTo>
                  <a:pt x="339" y="108"/>
                </a:moveTo>
                <a:cubicBezTo>
                  <a:pt x="301" y="141"/>
                  <a:pt x="267" y="181"/>
                  <a:pt x="241" y="225"/>
                </a:cubicBezTo>
                <a:cubicBezTo>
                  <a:pt x="171" y="225"/>
                  <a:pt x="171" y="225"/>
                  <a:pt x="171" y="225"/>
                </a:cubicBezTo>
                <a:cubicBezTo>
                  <a:pt x="215" y="172"/>
                  <a:pt x="273" y="131"/>
                  <a:pt x="339" y="108"/>
                </a:cubicBezTo>
                <a:close/>
                <a:moveTo>
                  <a:pt x="118" y="314"/>
                </a:moveTo>
                <a:cubicBezTo>
                  <a:pt x="201" y="314"/>
                  <a:pt x="201" y="314"/>
                  <a:pt x="201" y="314"/>
                </a:cubicBezTo>
                <a:cubicBezTo>
                  <a:pt x="191" y="343"/>
                  <a:pt x="185" y="372"/>
                  <a:pt x="181" y="403"/>
                </a:cubicBezTo>
                <a:cubicBezTo>
                  <a:pt x="93" y="403"/>
                  <a:pt x="93" y="403"/>
                  <a:pt x="93" y="403"/>
                </a:cubicBezTo>
                <a:cubicBezTo>
                  <a:pt x="98" y="372"/>
                  <a:pt x="106" y="342"/>
                  <a:pt x="118" y="314"/>
                </a:cubicBezTo>
                <a:close/>
                <a:moveTo>
                  <a:pt x="111" y="581"/>
                </a:moveTo>
                <a:cubicBezTo>
                  <a:pt x="101" y="553"/>
                  <a:pt x="94" y="523"/>
                  <a:pt x="91" y="492"/>
                </a:cubicBezTo>
                <a:cubicBezTo>
                  <a:pt x="180" y="492"/>
                  <a:pt x="180" y="492"/>
                  <a:pt x="180" y="492"/>
                </a:cubicBezTo>
                <a:cubicBezTo>
                  <a:pt x="182" y="523"/>
                  <a:pt x="188" y="553"/>
                  <a:pt x="196" y="581"/>
                </a:cubicBezTo>
                <a:lnTo>
                  <a:pt x="111" y="581"/>
                </a:lnTo>
                <a:close/>
                <a:moveTo>
                  <a:pt x="158" y="670"/>
                </a:moveTo>
                <a:cubicBezTo>
                  <a:pt x="231" y="670"/>
                  <a:pt x="231" y="670"/>
                  <a:pt x="231" y="670"/>
                </a:cubicBezTo>
                <a:cubicBezTo>
                  <a:pt x="259" y="722"/>
                  <a:pt x="295" y="767"/>
                  <a:pt x="339" y="804"/>
                </a:cubicBezTo>
                <a:cubicBezTo>
                  <a:pt x="266" y="780"/>
                  <a:pt x="203" y="732"/>
                  <a:pt x="158" y="670"/>
                </a:cubicBezTo>
                <a:close/>
                <a:moveTo>
                  <a:pt x="412" y="748"/>
                </a:moveTo>
                <a:cubicBezTo>
                  <a:pt x="383" y="726"/>
                  <a:pt x="357" y="700"/>
                  <a:pt x="336" y="670"/>
                </a:cubicBezTo>
                <a:cubicBezTo>
                  <a:pt x="412" y="670"/>
                  <a:pt x="412" y="670"/>
                  <a:pt x="412" y="670"/>
                </a:cubicBezTo>
                <a:lnTo>
                  <a:pt x="412" y="748"/>
                </a:lnTo>
                <a:close/>
                <a:moveTo>
                  <a:pt x="412" y="581"/>
                </a:moveTo>
                <a:cubicBezTo>
                  <a:pt x="289" y="581"/>
                  <a:pt x="289" y="581"/>
                  <a:pt x="289" y="581"/>
                </a:cubicBezTo>
                <a:cubicBezTo>
                  <a:pt x="279" y="553"/>
                  <a:pt x="272" y="523"/>
                  <a:pt x="269" y="492"/>
                </a:cubicBezTo>
                <a:cubicBezTo>
                  <a:pt x="412" y="492"/>
                  <a:pt x="412" y="492"/>
                  <a:pt x="412" y="492"/>
                </a:cubicBezTo>
                <a:lnTo>
                  <a:pt x="412" y="581"/>
                </a:lnTo>
                <a:close/>
                <a:moveTo>
                  <a:pt x="412" y="403"/>
                </a:moveTo>
                <a:cubicBezTo>
                  <a:pt x="271" y="403"/>
                  <a:pt x="271" y="403"/>
                  <a:pt x="271" y="403"/>
                </a:cubicBezTo>
                <a:cubicBezTo>
                  <a:pt x="276" y="372"/>
                  <a:pt x="284" y="342"/>
                  <a:pt x="296" y="314"/>
                </a:cubicBezTo>
                <a:cubicBezTo>
                  <a:pt x="412" y="314"/>
                  <a:pt x="412" y="314"/>
                  <a:pt x="412" y="314"/>
                </a:cubicBezTo>
                <a:lnTo>
                  <a:pt x="412" y="403"/>
                </a:lnTo>
                <a:close/>
                <a:moveTo>
                  <a:pt x="412" y="225"/>
                </a:moveTo>
                <a:cubicBezTo>
                  <a:pt x="349" y="225"/>
                  <a:pt x="349" y="225"/>
                  <a:pt x="349" y="225"/>
                </a:cubicBezTo>
                <a:cubicBezTo>
                  <a:pt x="368" y="202"/>
                  <a:pt x="389" y="182"/>
                  <a:pt x="412" y="165"/>
                </a:cubicBezTo>
                <a:lnTo>
                  <a:pt x="412" y="225"/>
                </a:lnTo>
                <a:close/>
                <a:moveTo>
                  <a:pt x="795" y="314"/>
                </a:moveTo>
                <a:cubicBezTo>
                  <a:pt x="807" y="342"/>
                  <a:pt x="815" y="372"/>
                  <a:pt x="820" y="403"/>
                </a:cubicBezTo>
                <a:cubicBezTo>
                  <a:pt x="732" y="403"/>
                  <a:pt x="732" y="403"/>
                  <a:pt x="732" y="403"/>
                </a:cubicBezTo>
                <a:cubicBezTo>
                  <a:pt x="728" y="372"/>
                  <a:pt x="721" y="343"/>
                  <a:pt x="712" y="314"/>
                </a:cubicBezTo>
                <a:lnTo>
                  <a:pt x="795" y="314"/>
                </a:lnTo>
                <a:close/>
                <a:moveTo>
                  <a:pt x="742" y="225"/>
                </a:moveTo>
                <a:cubicBezTo>
                  <a:pt x="672" y="225"/>
                  <a:pt x="672" y="225"/>
                  <a:pt x="672" y="225"/>
                </a:cubicBezTo>
                <a:cubicBezTo>
                  <a:pt x="645" y="181"/>
                  <a:pt x="612" y="141"/>
                  <a:pt x="573" y="108"/>
                </a:cubicBezTo>
                <a:cubicBezTo>
                  <a:pt x="640" y="131"/>
                  <a:pt x="698" y="172"/>
                  <a:pt x="742" y="225"/>
                </a:cubicBezTo>
                <a:close/>
                <a:moveTo>
                  <a:pt x="501" y="165"/>
                </a:moveTo>
                <a:cubicBezTo>
                  <a:pt x="524" y="182"/>
                  <a:pt x="545" y="202"/>
                  <a:pt x="564" y="225"/>
                </a:cubicBezTo>
                <a:cubicBezTo>
                  <a:pt x="501" y="225"/>
                  <a:pt x="501" y="225"/>
                  <a:pt x="501" y="225"/>
                </a:cubicBezTo>
                <a:lnTo>
                  <a:pt x="501" y="165"/>
                </a:lnTo>
                <a:close/>
                <a:moveTo>
                  <a:pt x="501" y="314"/>
                </a:moveTo>
                <a:cubicBezTo>
                  <a:pt x="617" y="314"/>
                  <a:pt x="617" y="314"/>
                  <a:pt x="617" y="314"/>
                </a:cubicBezTo>
                <a:cubicBezTo>
                  <a:pt x="629" y="342"/>
                  <a:pt x="637" y="372"/>
                  <a:pt x="642" y="403"/>
                </a:cubicBezTo>
                <a:cubicBezTo>
                  <a:pt x="501" y="403"/>
                  <a:pt x="501" y="403"/>
                  <a:pt x="501" y="403"/>
                </a:cubicBezTo>
                <a:lnTo>
                  <a:pt x="501" y="314"/>
                </a:lnTo>
                <a:close/>
                <a:moveTo>
                  <a:pt x="501" y="492"/>
                </a:moveTo>
                <a:cubicBezTo>
                  <a:pt x="644" y="492"/>
                  <a:pt x="644" y="492"/>
                  <a:pt x="644" y="492"/>
                </a:cubicBezTo>
                <a:cubicBezTo>
                  <a:pt x="641" y="523"/>
                  <a:pt x="634" y="553"/>
                  <a:pt x="624" y="581"/>
                </a:cubicBezTo>
                <a:cubicBezTo>
                  <a:pt x="501" y="581"/>
                  <a:pt x="501" y="581"/>
                  <a:pt x="501" y="581"/>
                </a:cubicBezTo>
                <a:lnTo>
                  <a:pt x="501" y="492"/>
                </a:lnTo>
                <a:close/>
                <a:moveTo>
                  <a:pt x="501" y="748"/>
                </a:moveTo>
                <a:cubicBezTo>
                  <a:pt x="501" y="670"/>
                  <a:pt x="501" y="670"/>
                  <a:pt x="501" y="670"/>
                </a:cubicBezTo>
                <a:cubicBezTo>
                  <a:pt x="577" y="670"/>
                  <a:pt x="577" y="670"/>
                  <a:pt x="577" y="670"/>
                </a:cubicBezTo>
                <a:cubicBezTo>
                  <a:pt x="555" y="700"/>
                  <a:pt x="530" y="726"/>
                  <a:pt x="501" y="748"/>
                </a:cubicBezTo>
                <a:close/>
                <a:moveTo>
                  <a:pt x="573" y="804"/>
                </a:moveTo>
                <a:cubicBezTo>
                  <a:pt x="617" y="767"/>
                  <a:pt x="654" y="722"/>
                  <a:pt x="682" y="670"/>
                </a:cubicBezTo>
                <a:cubicBezTo>
                  <a:pt x="755" y="670"/>
                  <a:pt x="755" y="670"/>
                  <a:pt x="755" y="670"/>
                </a:cubicBezTo>
                <a:cubicBezTo>
                  <a:pt x="710" y="732"/>
                  <a:pt x="647" y="780"/>
                  <a:pt x="573" y="804"/>
                </a:cubicBezTo>
                <a:close/>
                <a:moveTo>
                  <a:pt x="717" y="581"/>
                </a:moveTo>
                <a:cubicBezTo>
                  <a:pt x="725" y="553"/>
                  <a:pt x="731" y="523"/>
                  <a:pt x="733" y="492"/>
                </a:cubicBezTo>
                <a:cubicBezTo>
                  <a:pt x="822" y="492"/>
                  <a:pt x="822" y="492"/>
                  <a:pt x="822" y="492"/>
                </a:cubicBezTo>
                <a:cubicBezTo>
                  <a:pt x="819" y="523"/>
                  <a:pt x="812" y="553"/>
                  <a:pt x="802" y="581"/>
                </a:cubicBezTo>
                <a:lnTo>
                  <a:pt x="717" y="581"/>
                </a:lnTo>
                <a:close/>
              </a:path>
            </a:pathLst>
          </a:custGeom>
          <a:solidFill>
            <a:schemeClr val="accent4">
              <a:lumMod val="75000"/>
            </a:schemeClr>
          </a:solidFill>
          <a:ln>
            <a:noFill/>
          </a:ln>
          <a:extLst/>
        </p:spPr>
        <p:txBody>
          <a:bodyPr anchor="ctr"/>
          <a:lstStyle/>
          <a:p>
            <a:pPr algn="ctr"/>
            <a:endParaRPr/>
          </a:p>
        </p:txBody>
      </p:sp>
      <p:sp>
        <p:nvSpPr>
          <p:cNvPr id="70" name="矩形 69"/>
          <p:cNvSpPr/>
          <p:nvPr/>
        </p:nvSpPr>
        <p:spPr>
          <a:xfrm>
            <a:off x="3913942" y="4382683"/>
            <a:ext cx="1684740" cy="1089529"/>
          </a:xfrm>
          <a:prstGeom prst="rect">
            <a:avLst/>
          </a:prstGeom>
        </p:spPr>
        <p:txBody>
          <a:bodyPr wrap="square">
            <a:spAutoFit/>
            <a:scene3d>
              <a:camera prst="orthographicFront"/>
              <a:lightRig rig="threePt" dir="t"/>
            </a:scene3d>
            <a:sp3d contourW="12700"/>
          </a:bodyPr>
          <a:lstStyle/>
          <a:p>
            <a:pPr algn="ctr">
              <a:lnSpc>
                <a:spcPct val="120000"/>
              </a:lnSpc>
            </a:pPr>
            <a:r>
              <a:rPr lang="zh-TW" altLang="en-US" b="1" dirty="0">
                <a:solidFill>
                  <a:schemeClr val="accent1">
                    <a:lumMod val="75000"/>
                  </a:schemeClr>
                </a:solidFill>
              </a:rPr>
              <a:t>科目彈性組合</a:t>
            </a:r>
          </a:p>
          <a:p>
            <a:pPr algn="ctr">
              <a:lnSpc>
                <a:spcPct val="120000"/>
              </a:lnSpc>
            </a:pPr>
            <a:r>
              <a:rPr lang="zh-TW" altLang="en-US" b="1" dirty="0">
                <a:solidFill>
                  <a:schemeClr val="accent1">
                    <a:lumMod val="75000"/>
                  </a:schemeClr>
                </a:solidFill>
              </a:rPr>
              <a:t> 校本</a:t>
            </a:r>
            <a:r>
              <a:rPr lang="zh-TW" altLang="en-US" b="1" dirty="0" smtClean="0">
                <a:solidFill>
                  <a:schemeClr val="accent1">
                    <a:lumMod val="75000"/>
                  </a:schemeClr>
                </a:solidFill>
              </a:rPr>
              <a:t>課程發展</a:t>
            </a:r>
            <a:endParaRPr lang="zh-TW" altLang="en-US" b="1" dirty="0">
              <a:solidFill>
                <a:schemeClr val="accent1">
                  <a:lumMod val="75000"/>
                </a:schemeClr>
              </a:solidFill>
            </a:endParaRPr>
          </a:p>
          <a:p>
            <a:pPr algn="ctr">
              <a:lnSpc>
                <a:spcPct val="120000"/>
              </a:lnSpc>
            </a:pPr>
            <a:r>
              <a:rPr lang="zh-TW" altLang="en-US" b="1" dirty="0">
                <a:solidFill>
                  <a:schemeClr val="accent1">
                    <a:lumMod val="75000"/>
                  </a:schemeClr>
                </a:solidFill>
              </a:rPr>
              <a:t> 加深加廣選修</a:t>
            </a:r>
          </a:p>
        </p:txBody>
      </p:sp>
      <p:sp>
        <p:nvSpPr>
          <p:cNvPr id="71" name="矩形 70"/>
          <p:cNvSpPr/>
          <p:nvPr/>
        </p:nvSpPr>
        <p:spPr>
          <a:xfrm>
            <a:off x="6450687" y="4382684"/>
            <a:ext cx="1695134" cy="1089529"/>
          </a:xfrm>
          <a:prstGeom prst="rect">
            <a:avLst/>
          </a:prstGeom>
        </p:spPr>
        <p:txBody>
          <a:bodyPr wrap="square">
            <a:spAutoFit/>
            <a:scene3d>
              <a:camera prst="orthographicFront"/>
              <a:lightRig rig="threePt" dir="t"/>
            </a:scene3d>
            <a:sp3d contourW="12700"/>
          </a:bodyPr>
          <a:lstStyle/>
          <a:p>
            <a:pPr algn="ctr">
              <a:lnSpc>
                <a:spcPct val="120000"/>
              </a:lnSpc>
            </a:pPr>
            <a:r>
              <a:rPr lang="en-US" altLang="zh-TW" b="1" dirty="0">
                <a:solidFill>
                  <a:schemeClr val="accent4">
                    <a:lumMod val="50000"/>
                  </a:schemeClr>
                </a:solidFill>
              </a:rPr>
              <a:t>3-12</a:t>
            </a:r>
            <a:r>
              <a:rPr lang="zh-TW" altLang="en-US" b="1" dirty="0">
                <a:solidFill>
                  <a:schemeClr val="accent4">
                    <a:lumMod val="50000"/>
                  </a:schemeClr>
                </a:solidFill>
              </a:rPr>
              <a:t>年級連貫</a:t>
            </a:r>
          </a:p>
          <a:p>
            <a:pPr algn="ctr">
              <a:lnSpc>
                <a:spcPct val="120000"/>
              </a:lnSpc>
            </a:pPr>
            <a:r>
              <a:rPr lang="zh-TW" altLang="en-US" b="1" dirty="0">
                <a:solidFill>
                  <a:schemeClr val="accent4">
                    <a:lumMod val="50000"/>
                  </a:schemeClr>
                </a:solidFill>
              </a:rPr>
              <a:t>  跨科目</a:t>
            </a:r>
            <a:r>
              <a:rPr lang="en-US" altLang="zh-TW" b="1" dirty="0">
                <a:solidFill>
                  <a:schemeClr val="accent4">
                    <a:lumMod val="50000"/>
                  </a:schemeClr>
                </a:solidFill>
              </a:rPr>
              <a:t>/</a:t>
            </a:r>
            <a:r>
              <a:rPr lang="zh-TW" altLang="en-US" b="1" dirty="0">
                <a:solidFill>
                  <a:schemeClr val="accent4">
                    <a:lumMod val="50000"/>
                  </a:schemeClr>
                </a:solidFill>
              </a:rPr>
              <a:t>領域</a:t>
            </a:r>
          </a:p>
          <a:p>
            <a:pPr algn="ctr">
              <a:lnSpc>
                <a:spcPct val="120000"/>
              </a:lnSpc>
            </a:pPr>
            <a:r>
              <a:rPr lang="zh-TW" altLang="en-US" b="1" dirty="0">
                <a:solidFill>
                  <a:schemeClr val="accent4">
                    <a:lumMod val="50000"/>
                  </a:schemeClr>
                </a:solidFill>
              </a:rPr>
              <a:t>  統整性課程</a:t>
            </a:r>
          </a:p>
        </p:txBody>
      </p:sp>
      <p:pic>
        <p:nvPicPr>
          <p:cNvPr id="72" name="圖片 3"/>
          <p:cNvPicPr/>
          <p:nvPr/>
        </p:nvPicPr>
        <p:blipFill>
          <a:blip r:embed="rId4"/>
          <a:stretch/>
        </p:blipFill>
        <p:spPr>
          <a:xfrm>
            <a:off x="7568640" y="6425280"/>
            <a:ext cx="1212840" cy="239760"/>
          </a:xfrm>
          <a:prstGeom prst="rect">
            <a:avLst/>
          </a:prstGeom>
          <a:ln>
            <a:noFill/>
          </a:ln>
        </p:spPr>
      </p:pic>
      <p:sp>
        <p:nvSpPr>
          <p:cNvPr id="26" name="TextShape 2"/>
          <p:cNvSpPr txBox="1"/>
          <p:nvPr/>
        </p:nvSpPr>
        <p:spPr>
          <a:xfrm>
            <a:off x="7086600" y="6492960"/>
            <a:ext cx="2057040" cy="364680"/>
          </a:xfrm>
          <a:prstGeom prst="rect">
            <a:avLst/>
          </a:prstGeom>
          <a:noFill/>
          <a:ln>
            <a:noFill/>
          </a:ln>
        </p:spPr>
        <p:txBody>
          <a:bodyPr anchor="ctr"/>
          <a:lstStyle/>
          <a:p>
            <a:pPr algn="r"/>
            <a:r>
              <a:rPr lang="en-US" sz="1200" spc="-1" dirty="0">
                <a:solidFill>
                  <a:srgbClr val="898989"/>
                </a:solidFill>
                <a:latin typeface="Arial"/>
                <a:ea typeface="新細明體"/>
              </a:rPr>
              <a:t>20</a:t>
            </a:r>
          </a:p>
        </p:txBody>
      </p:sp>
    </p:spTree>
    <p:extLst>
      <p:ext uri="{BB962C8B-B14F-4D97-AF65-F5344CB8AC3E}">
        <p14:creationId xmlns:p14="http://schemas.microsoft.com/office/powerpoint/2010/main" val="3471587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stretch>
            <a:fillRect/>
          </a:stretch>
        </p:blipFill>
        <p:spPr>
          <a:xfrm>
            <a:off x="359169" y="330094"/>
            <a:ext cx="2210295" cy="2204037"/>
          </a:xfrm>
          <a:prstGeom prst="rect">
            <a:avLst/>
          </a:prstGeom>
        </p:spPr>
      </p:pic>
      <p:cxnSp>
        <p:nvCxnSpPr>
          <p:cNvPr id="7" name="直接连接符 6"/>
          <p:cNvCxnSpPr/>
          <p:nvPr>
            <p:custDataLst>
              <p:tags r:id="rId3"/>
            </p:custDataLst>
          </p:nvPr>
        </p:nvCxnSpPr>
        <p:spPr>
          <a:xfrm>
            <a:off x="1257300" y="857250"/>
            <a:ext cx="0" cy="51435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4"/>
            </p:custDataLst>
          </p:nvPr>
        </p:nvCxnSpPr>
        <p:spPr>
          <a:xfrm>
            <a:off x="0" y="3716431"/>
            <a:ext cx="9144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29"/>
          <p:cNvSpPr txBox="1"/>
          <p:nvPr/>
        </p:nvSpPr>
        <p:spPr>
          <a:xfrm>
            <a:off x="2340428" y="3262313"/>
            <a:ext cx="5529943" cy="590931"/>
          </a:xfrm>
          <a:prstGeom prst="rect">
            <a:avLst/>
          </a:prstGeom>
          <a:noFill/>
        </p:spPr>
        <p:txBody>
          <a:bodyPr wrap="square" rtlCol="0">
            <a:spAutoFit/>
            <a:scene3d>
              <a:camera prst="orthographicFront"/>
              <a:lightRig rig="threePt" dir="t"/>
            </a:scene3d>
            <a:sp3d extrusionH="12700"/>
          </a:bodyPr>
          <a:lstStyle/>
          <a:p>
            <a:pPr algn="ctr">
              <a:lnSpc>
                <a:spcPct val="90000"/>
              </a:lnSpc>
            </a:pPr>
            <a:r>
              <a:rPr lang="zh-TW" altLang="en-US" sz="3600" b="1" spc="-1" dirty="0">
                <a:solidFill>
                  <a:srgbClr val="C00000"/>
                </a:solidFill>
                <a:latin typeface="微軟正黑體"/>
                <a:ea typeface="微軟正黑體"/>
                <a:cs typeface="DejaVu Sans"/>
              </a:rPr>
              <a:t>一、素養導向的課綱</a:t>
            </a:r>
          </a:p>
        </p:txBody>
      </p:sp>
      <p:pic>
        <p:nvPicPr>
          <p:cNvPr id="12" name="圖片 3"/>
          <p:cNvPicPr/>
          <p:nvPr/>
        </p:nvPicPr>
        <p:blipFill>
          <a:blip r:embed="rId8"/>
          <a:stretch/>
        </p:blipFill>
        <p:spPr>
          <a:xfrm>
            <a:off x="7568640" y="6425280"/>
            <a:ext cx="1212840" cy="239760"/>
          </a:xfrm>
          <a:prstGeom prst="rect">
            <a:avLst/>
          </a:prstGeom>
          <a:ln>
            <a:noFill/>
          </a:ln>
        </p:spPr>
      </p:pic>
      <p:sp>
        <p:nvSpPr>
          <p:cNvPr id="9" name="TextShape 2"/>
          <p:cNvSpPr txBox="1"/>
          <p:nvPr/>
        </p:nvSpPr>
        <p:spPr>
          <a:xfrm>
            <a:off x="7086600" y="6492960"/>
            <a:ext cx="2057040" cy="364680"/>
          </a:xfrm>
          <a:prstGeom prst="rect">
            <a:avLst/>
          </a:prstGeom>
          <a:noFill/>
          <a:ln>
            <a:noFill/>
          </a:ln>
        </p:spPr>
        <p:txBody>
          <a:bodyPr anchor="ctr"/>
          <a:lstStyle/>
          <a:p>
            <a:pPr algn="r"/>
            <a:r>
              <a:rPr lang="en-US" sz="1200" spc="-1" dirty="0">
                <a:solidFill>
                  <a:srgbClr val="898989"/>
                </a:solidFill>
                <a:latin typeface="Arial"/>
                <a:ea typeface="新細明體"/>
              </a:rPr>
              <a:t>21</a:t>
            </a:r>
          </a:p>
        </p:txBody>
      </p:sp>
    </p:spTree>
    <p:custDataLst>
      <p:tags r:id="rId2"/>
    </p:custDataLst>
    <p:extLst>
      <p:ext uri="{BB962C8B-B14F-4D97-AF65-F5344CB8AC3E}">
        <p14:creationId xmlns:p14="http://schemas.microsoft.com/office/powerpoint/2010/main" val="90171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6169"/>
            <a:ext cx="8229240" cy="1013064"/>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綜合</a:t>
            </a:r>
            <a:r>
              <a:rPr lang="zh-TW" altLang="en-US" sz="3600" b="1" dirty="0" smtClean="0">
                <a:solidFill>
                  <a:srgbClr val="C00000"/>
                </a:solidFill>
                <a:latin typeface="微軟正黑體" panose="020B0604030504040204" pitchFamily="34" charset="-120"/>
                <a:ea typeface="微軟正黑體" panose="020B0604030504040204" pitchFamily="34" charset="-120"/>
              </a:rPr>
              <a:t>活動領綱核心素養舉隅</a:t>
            </a:r>
            <a:endParaRPr lang="zh-TW" altLang="en-US" sz="3600" b="1" dirty="0">
              <a:latin typeface="微軟正黑體" panose="020B0604030504040204" pitchFamily="34" charset="-120"/>
              <a:ea typeface="微軟正黑體" panose="020B0604030504040204" pitchFamily="34" charset="-120"/>
            </a:endParaRPr>
          </a:p>
        </p:txBody>
      </p:sp>
      <p:sp>
        <p:nvSpPr>
          <p:cNvPr id="4" name="TextShape 2"/>
          <p:cNvSpPr txBox="1"/>
          <p:nvPr/>
        </p:nvSpPr>
        <p:spPr>
          <a:xfrm>
            <a:off x="7086960" y="6493320"/>
            <a:ext cx="2057040" cy="364680"/>
          </a:xfrm>
          <a:prstGeom prst="rect">
            <a:avLst/>
          </a:prstGeom>
          <a:noFill/>
          <a:ln>
            <a:noFill/>
          </a:ln>
        </p:spPr>
        <p:txBody>
          <a:bodyPr anchor="ctr"/>
          <a:lstStyle/>
          <a:p>
            <a:pPr algn="r"/>
            <a:r>
              <a:rPr lang="en-US" sz="1200" spc="-1" dirty="0" smtClean="0">
                <a:solidFill>
                  <a:srgbClr val="898989"/>
                </a:solidFill>
                <a:latin typeface="Arial"/>
                <a:ea typeface="新細明體"/>
              </a:rPr>
              <a:t>22</a:t>
            </a:r>
            <a:endParaRPr lang="en-US" sz="1200" spc="-1" dirty="0">
              <a:solidFill>
                <a:srgbClr val="898989"/>
              </a:solidFill>
              <a:latin typeface="Arial"/>
              <a:ea typeface="新細明體"/>
            </a:endParaRPr>
          </a:p>
        </p:txBody>
      </p:sp>
      <p:pic>
        <p:nvPicPr>
          <p:cNvPr id="3" name="圖片 2"/>
          <p:cNvPicPr>
            <a:picLocks noChangeAspect="1"/>
          </p:cNvPicPr>
          <p:nvPr/>
        </p:nvPicPr>
        <p:blipFill>
          <a:blip r:embed="rId2"/>
          <a:stretch>
            <a:fillRect/>
          </a:stretch>
        </p:blipFill>
        <p:spPr>
          <a:xfrm>
            <a:off x="217178" y="0"/>
            <a:ext cx="981541" cy="975445"/>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1179189435"/>
              </p:ext>
            </p:extLst>
          </p:nvPr>
        </p:nvGraphicFramePr>
        <p:xfrm>
          <a:off x="217178" y="1169233"/>
          <a:ext cx="8709284" cy="3378200"/>
        </p:xfrm>
        <a:graphic>
          <a:graphicData uri="http://schemas.openxmlformats.org/drawingml/2006/table">
            <a:tbl>
              <a:tblPr firstRow="1" bandRow="1">
                <a:tableStyleId>{ED083AE6-46FA-4A59-8FB0-9F97EB10719F}</a:tableStyleId>
              </a:tblPr>
              <a:tblGrid>
                <a:gridCol w="858587">
                  <a:extLst>
                    <a:ext uri="{9D8B030D-6E8A-4147-A177-3AD203B41FA5}">
                      <a16:colId xmlns:a16="http://schemas.microsoft.com/office/drawing/2014/main" xmlns="" val="20000"/>
                    </a:ext>
                  </a:extLst>
                </a:gridCol>
                <a:gridCol w="905435">
                  <a:extLst>
                    <a:ext uri="{9D8B030D-6E8A-4147-A177-3AD203B41FA5}">
                      <a16:colId xmlns:a16="http://schemas.microsoft.com/office/drawing/2014/main" xmlns="" val="20001"/>
                    </a:ext>
                  </a:extLst>
                </a:gridCol>
                <a:gridCol w="2090057">
                  <a:extLst>
                    <a:ext uri="{9D8B030D-6E8A-4147-A177-3AD203B41FA5}">
                      <a16:colId xmlns:a16="http://schemas.microsoft.com/office/drawing/2014/main" xmlns="" val="20002"/>
                    </a:ext>
                  </a:extLst>
                </a:gridCol>
                <a:gridCol w="2389504">
                  <a:extLst>
                    <a:ext uri="{9D8B030D-6E8A-4147-A177-3AD203B41FA5}">
                      <a16:colId xmlns:a16="http://schemas.microsoft.com/office/drawing/2014/main" xmlns="" val="20003"/>
                    </a:ext>
                  </a:extLst>
                </a:gridCol>
                <a:gridCol w="2465701">
                  <a:extLst>
                    <a:ext uri="{9D8B030D-6E8A-4147-A177-3AD203B41FA5}">
                      <a16:colId xmlns:a16="http://schemas.microsoft.com/office/drawing/2014/main" xmlns="" val="20004"/>
                    </a:ext>
                  </a:extLst>
                </a:gridCol>
              </a:tblGrid>
              <a:tr h="656134">
                <a:tc>
                  <a:txBody>
                    <a:bodyPr/>
                    <a:lstStyle/>
                    <a:p>
                      <a:pPr algn="ctr">
                        <a:lnSpc>
                          <a:spcPct val="100000"/>
                        </a:lnSpc>
                      </a:pPr>
                      <a:r>
                        <a:rPr lang="en-US" sz="1600" strike="noStrike" spc="-1" dirty="0" err="1" smtClean="0"/>
                        <a:t>總綱</a:t>
                      </a:r>
                      <a:endParaRPr lang="en-US" sz="1600" strike="noStrike" spc="-1" dirty="0" smtClean="0"/>
                    </a:p>
                    <a:p>
                      <a:pPr algn="ctr">
                        <a:lnSpc>
                          <a:spcPct val="100000"/>
                        </a:lnSpc>
                      </a:pPr>
                      <a:r>
                        <a:rPr lang="en-US" sz="1600" strike="noStrike" spc="-1" dirty="0" err="1" smtClean="0"/>
                        <a:t>核心</a:t>
                      </a:r>
                      <a:endParaRPr lang="en-US" sz="1600" strike="noStrike" spc="-1" dirty="0" smtClean="0"/>
                    </a:p>
                    <a:p>
                      <a:pPr algn="ctr">
                        <a:lnSpc>
                          <a:spcPct val="100000"/>
                        </a:lnSpc>
                      </a:pPr>
                      <a:r>
                        <a:rPr lang="en-US" sz="1600" strike="noStrike" spc="-1" dirty="0" err="1" smtClean="0"/>
                        <a:t>素養</a:t>
                      </a:r>
                      <a:endParaRPr lang="en-US" sz="1600" strike="noStrike" spc="-1" dirty="0" smtClean="0"/>
                    </a:p>
                    <a:p>
                      <a:pPr algn="ctr">
                        <a:lnSpc>
                          <a:spcPct val="100000"/>
                        </a:lnSpc>
                      </a:pPr>
                      <a:r>
                        <a:rPr lang="en-US" sz="1600" strike="noStrike" spc="-1" dirty="0" err="1" smtClean="0"/>
                        <a:t>面向</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algn="ctr">
                        <a:lnSpc>
                          <a:spcPct val="100000"/>
                        </a:lnSpc>
                      </a:pPr>
                      <a:r>
                        <a:rPr lang="en-US" sz="1600" strike="noStrike" spc="-1" dirty="0" err="1" smtClean="0"/>
                        <a:t>總綱</a:t>
                      </a:r>
                      <a:endParaRPr lang="en-US" sz="1600" strike="noStrike" spc="-1" dirty="0" smtClean="0"/>
                    </a:p>
                    <a:p>
                      <a:pPr algn="ctr">
                        <a:lnSpc>
                          <a:spcPct val="100000"/>
                        </a:lnSpc>
                      </a:pPr>
                      <a:r>
                        <a:rPr lang="en-US" sz="1600" strike="noStrike" spc="-1" dirty="0" err="1" smtClean="0"/>
                        <a:t>核心</a:t>
                      </a:r>
                      <a:endParaRPr lang="en-US" sz="1600" strike="noStrike" spc="-1" dirty="0" smtClean="0"/>
                    </a:p>
                    <a:p>
                      <a:pPr algn="ctr">
                        <a:lnSpc>
                          <a:spcPct val="100000"/>
                        </a:lnSpc>
                      </a:pPr>
                      <a:r>
                        <a:rPr lang="en-US" sz="1600" strike="noStrike" spc="-1" dirty="0" err="1" smtClean="0"/>
                        <a:t>素養</a:t>
                      </a:r>
                      <a:endParaRPr lang="en-US" sz="1600" strike="noStrike" spc="-1" dirty="0" smtClean="0"/>
                    </a:p>
                    <a:p>
                      <a:pPr algn="ctr">
                        <a:lnSpc>
                          <a:spcPct val="100000"/>
                        </a:lnSpc>
                      </a:pPr>
                      <a:r>
                        <a:rPr lang="en-US" sz="1600" strike="noStrike" spc="-1" dirty="0" err="1" smtClean="0"/>
                        <a:t>項目</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algn="ctr">
                        <a:lnSpc>
                          <a:spcPct val="100000"/>
                        </a:lnSpc>
                      </a:pPr>
                      <a:r>
                        <a:rPr lang="en-US" sz="1600" strike="noStrike" spc="-1" dirty="0" err="1"/>
                        <a:t>國民小學教育</a:t>
                      </a:r>
                      <a:r>
                        <a:rPr lang="en-US" sz="1600" strike="noStrike" spc="-1" dirty="0"/>
                        <a:t>(E)</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國民中學教育</a:t>
                      </a:r>
                      <a:r>
                        <a:rPr lang="en-US" sz="1600" strike="noStrike" spc="-1" dirty="0" smtClean="0">
                          <a:latin typeface="微軟正黑體" panose="020B0604030504040204" pitchFamily="34" charset="-120"/>
                          <a:ea typeface="微軟正黑體" panose="020B0604030504040204" pitchFamily="34" charset="-120"/>
                        </a:rPr>
                        <a:t>(</a:t>
                      </a:r>
                      <a:r>
                        <a:rPr lang="en-US" sz="1600" strike="noStrike" spc="-1" dirty="0">
                          <a:latin typeface="微軟正黑體" panose="020B0604030504040204" pitchFamily="34" charset="-120"/>
                          <a:ea typeface="微軟正黑體" panose="020B0604030504040204" pitchFamily="34" charset="-120"/>
                        </a:rPr>
                        <a:t>J)</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algn="ctr">
                        <a:lnSpc>
                          <a:spcPct val="100000"/>
                        </a:lnSpc>
                      </a:pPr>
                      <a:r>
                        <a:rPr lang="en-US" sz="1600" strike="noStrike" spc="-1" dirty="0" err="1">
                          <a:latin typeface="微軟正黑體" panose="020B0604030504040204" pitchFamily="34" charset="-120"/>
                          <a:ea typeface="微軟正黑體" panose="020B0604030504040204" pitchFamily="34" charset="-120"/>
                        </a:rPr>
                        <a:t>高級中等學校教育</a:t>
                      </a:r>
                      <a:r>
                        <a:rPr lang="en-US" sz="1600" strike="noStrike" spc="-1" dirty="0">
                          <a:latin typeface="微軟正黑體" panose="020B0604030504040204" pitchFamily="34" charset="-120"/>
                          <a:ea typeface="微軟正黑體" panose="020B0604030504040204" pitchFamily="34" charset="-120"/>
                        </a:rPr>
                        <a:t>(U)</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extLst>
                  <a:ext uri="{0D108BD9-81ED-4DB2-BD59-A6C34878D82A}">
                    <a16:rowId xmlns:a16="http://schemas.microsoft.com/office/drawing/2014/main" xmlns="" val="10000"/>
                  </a:ext>
                </a:extLst>
              </a:tr>
              <a:tr h="2224119">
                <a:tc>
                  <a:txBody>
                    <a:bodyPr/>
                    <a:lstStyle/>
                    <a:p>
                      <a:pPr algn="ctr">
                        <a:lnSpc>
                          <a:spcPts val="2600"/>
                        </a:lnSpc>
                      </a:pPr>
                      <a:r>
                        <a:rPr lang="en-US" altLang="zh-TW" sz="1800" dirty="0" smtClean="0"/>
                        <a:t>A</a:t>
                      </a:r>
                    </a:p>
                    <a:p>
                      <a:pPr algn="ctr">
                        <a:lnSpc>
                          <a:spcPts val="2600"/>
                        </a:lnSpc>
                      </a:pPr>
                      <a:r>
                        <a:rPr lang="zh-TW" altLang="en-US" sz="1800" dirty="0" smtClean="0"/>
                        <a:t>自</a:t>
                      </a:r>
                    </a:p>
                    <a:p>
                      <a:pPr algn="ctr">
                        <a:lnSpc>
                          <a:spcPts val="2600"/>
                        </a:lnSpc>
                      </a:pPr>
                      <a:r>
                        <a:rPr lang="zh-TW" altLang="en-US" sz="1800" dirty="0" smtClean="0"/>
                        <a:t>主</a:t>
                      </a:r>
                    </a:p>
                    <a:p>
                      <a:pPr algn="ctr">
                        <a:lnSpc>
                          <a:spcPts val="2600"/>
                        </a:lnSpc>
                      </a:pPr>
                      <a:r>
                        <a:rPr lang="zh-TW" altLang="en-US" sz="1800" dirty="0" smtClean="0"/>
                        <a:t>行</a:t>
                      </a:r>
                    </a:p>
                    <a:p>
                      <a:pPr algn="ctr">
                        <a:lnSpc>
                          <a:spcPts val="2600"/>
                        </a:lnSpc>
                      </a:pPr>
                      <a:r>
                        <a:rPr lang="zh-TW" altLang="en-US" sz="1800" dirty="0" smtClean="0"/>
                        <a:t>動</a:t>
                      </a:r>
                    </a:p>
                    <a:p>
                      <a:pPr>
                        <a:lnSpc>
                          <a:spcPts val="2600"/>
                        </a:lnSpc>
                      </a:pPr>
                      <a:endParaRPr lang="zh-TW" altLang="en-US" sz="1600" dirty="0"/>
                    </a:p>
                  </a:txBody>
                  <a:tcPr anchor="ctr">
                    <a:solidFill>
                      <a:schemeClr val="accent4">
                        <a:lumMod val="20000"/>
                        <a:lumOff val="80000"/>
                      </a:schemeClr>
                    </a:solidFill>
                  </a:tcPr>
                </a:tc>
                <a:tc>
                  <a:txBody>
                    <a:bodyPr/>
                    <a:lstStyle/>
                    <a:p>
                      <a:pPr algn="ctr">
                        <a:lnSpc>
                          <a:spcPts val="2600"/>
                        </a:lnSpc>
                      </a:pPr>
                      <a:r>
                        <a:rPr lang="en-US" altLang="zh-TW" sz="1800" dirty="0" smtClean="0"/>
                        <a:t>A2</a:t>
                      </a:r>
                    </a:p>
                    <a:p>
                      <a:pPr algn="ctr">
                        <a:lnSpc>
                          <a:spcPts val="2600"/>
                        </a:lnSpc>
                      </a:pPr>
                      <a:r>
                        <a:rPr lang="zh-TW" altLang="en-US" sz="1800" dirty="0" smtClean="0"/>
                        <a:t>系統</a:t>
                      </a:r>
                      <a:endParaRPr lang="en-US" altLang="zh-TW" sz="1800" dirty="0" smtClean="0"/>
                    </a:p>
                    <a:p>
                      <a:pPr algn="ctr">
                        <a:lnSpc>
                          <a:spcPts val="2600"/>
                        </a:lnSpc>
                      </a:pPr>
                      <a:r>
                        <a:rPr lang="zh-TW" altLang="en-US" sz="1800" dirty="0" smtClean="0"/>
                        <a:t>思考</a:t>
                      </a:r>
                      <a:endParaRPr lang="en-US" altLang="zh-TW" sz="1800" dirty="0" smtClean="0"/>
                    </a:p>
                    <a:p>
                      <a:pPr algn="ctr">
                        <a:lnSpc>
                          <a:spcPts val="2600"/>
                        </a:lnSpc>
                      </a:pPr>
                      <a:r>
                        <a:rPr lang="zh-TW" altLang="en-US" sz="1800" dirty="0" smtClean="0"/>
                        <a:t>與</a:t>
                      </a:r>
                      <a:endParaRPr lang="en-US" altLang="zh-TW" sz="1800" dirty="0" smtClean="0"/>
                    </a:p>
                    <a:p>
                      <a:pPr algn="ctr">
                        <a:lnSpc>
                          <a:spcPts val="2600"/>
                        </a:lnSpc>
                      </a:pPr>
                      <a:r>
                        <a:rPr lang="zh-TW" altLang="en-US" sz="1800" dirty="0" smtClean="0"/>
                        <a:t>解決</a:t>
                      </a:r>
                      <a:endParaRPr lang="en-US" altLang="zh-TW" sz="1800" dirty="0" smtClean="0"/>
                    </a:p>
                    <a:p>
                      <a:pPr algn="ctr">
                        <a:lnSpc>
                          <a:spcPts val="2600"/>
                        </a:lnSpc>
                      </a:pPr>
                      <a:r>
                        <a:rPr lang="zh-TW" altLang="en-US" sz="1800" dirty="0" smtClean="0"/>
                        <a:t>問題</a:t>
                      </a:r>
                      <a:endParaRPr lang="zh-TW" altLang="en-US" sz="1800" dirty="0"/>
                    </a:p>
                  </a:txBody>
                  <a:tcPr anchor="ctr">
                    <a:solidFill>
                      <a:schemeClr val="accent4">
                        <a:lumMod val="20000"/>
                        <a:lumOff val="80000"/>
                      </a:schemeClr>
                    </a:solidFill>
                  </a:tcPr>
                </a:tc>
                <a:tc>
                  <a:txBody>
                    <a:bodyPr/>
                    <a:lstStyle/>
                    <a:p>
                      <a:pPr algn="just">
                        <a:lnSpc>
                          <a:spcPts val="26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綜</a:t>
                      </a:r>
                      <a:r>
                        <a:rPr lang="en-US" sz="1800" b="0" kern="50" dirty="0">
                          <a:solidFill>
                            <a:schemeClr val="tx1"/>
                          </a:solidFill>
                          <a:effectLst/>
                          <a:latin typeface="微軟正黑體" panose="020B0604030504040204" pitchFamily="34" charset="-120"/>
                          <a:ea typeface="微軟正黑體" panose="020B0604030504040204" pitchFamily="34" charset="-120"/>
                        </a:rPr>
                        <a:t>-E-A2</a:t>
                      </a:r>
                      <a:endParaRPr lang="zh-TW" sz="1800" b="0" kern="5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探索學習方法，培養思考能力與自律負責的態度，並透過體驗與實踐解決日常生活問題。</a:t>
                      </a:r>
                    </a:p>
                  </a:txBody>
                  <a:tcPr marL="68580" marR="68580" marT="0" marB="0" anchor="ctr">
                    <a:solidFill>
                      <a:schemeClr val="accent4">
                        <a:lumMod val="20000"/>
                        <a:lumOff val="80000"/>
                      </a:schemeClr>
                    </a:solidFill>
                  </a:tcPr>
                </a:tc>
                <a:tc>
                  <a:txBody>
                    <a:bodyPr/>
                    <a:lstStyle/>
                    <a:p>
                      <a:pPr algn="just">
                        <a:lnSpc>
                          <a:spcPts val="26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綜</a:t>
                      </a:r>
                      <a:r>
                        <a:rPr lang="en-US" sz="1800" b="0" kern="50" dirty="0">
                          <a:solidFill>
                            <a:schemeClr val="tx1"/>
                          </a:solidFill>
                          <a:effectLst/>
                          <a:latin typeface="微軟正黑體" panose="020B0604030504040204" pitchFamily="34" charset="-120"/>
                          <a:ea typeface="微軟正黑體" panose="020B0604030504040204" pitchFamily="34" charset="-120"/>
                        </a:rPr>
                        <a:t>-J-A2</a:t>
                      </a:r>
                      <a:endParaRPr lang="zh-TW" sz="1800" b="0" kern="5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釐清學習目標，探究多元的思考與學習方法，養成自主學習的能力，運用適當的策略，解決生活議題。</a:t>
                      </a:r>
                    </a:p>
                  </a:txBody>
                  <a:tcPr marL="68580" marR="68580" marT="0" marB="0" anchor="ctr">
                    <a:solidFill>
                      <a:schemeClr val="accent4">
                        <a:lumMod val="20000"/>
                        <a:lumOff val="80000"/>
                      </a:schemeClr>
                    </a:solidFill>
                  </a:tcPr>
                </a:tc>
                <a:tc>
                  <a:txBody>
                    <a:bodyPr/>
                    <a:lstStyle/>
                    <a:p>
                      <a:pPr algn="just">
                        <a:lnSpc>
                          <a:spcPts val="2600"/>
                        </a:lnSpc>
                        <a:spcAft>
                          <a:spcPts val="0"/>
                        </a:spcAft>
                      </a:pPr>
                      <a:r>
                        <a:rPr lang="zh-TW" sz="1800" b="0" kern="50" dirty="0" smtClean="0">
                          <a:solidFill>
                            <a:schemeClr val="tx1"/>
                          </a:solidFill>
                          <a:effectLst/>
                          <a:latin typeface="微軟正黑體" panose="020B0604030504040204" pitchFamily="34" charset="-120"/>
                          <a:ea typeface="微軟正黑體" panose="020B0604030504040204" pitchFamily="34" charset="-120"/>
                        </a:rPr>
                        <a:t>綜</a:t>
                      </a:r>
                      <a:r>
                        <a:rPr lang="en-US" sz="1800" b="0" kern="50" dirty="0">
                          <a:solidFill>
                            <a:schemeClr val="tx1"/>
                          </a:solidFill>
                          <a:effectLst/>
                          <a:latin typeface="微軟正黑體" panose="020B0604030504040204" pitchFamily="34" charset="-120"/>
                          <a:ea typeface="微軟正黑體" panose="020B0604030504040204" pitchFamily="34" charset="-120"/>
                        </a:rPr>
                        <a:t>S-U-A2</a:t>
                      </a:r>
                      <a:endParaRPr lang="zh-TW" sz="1800" b="0" kern="5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確立自我需求與目標，學習批判思考與自主管理的知能，透過具體可行的學習方案與實踐過程，積極面對及處理生活與生命中的各種挑戰。</a:t>
                      </a:r>
                    </a:p>
                  </a:txBody>
                  <a:tcPr marL="68580" marR="68580" marT="0" marB="0" anchor="ctr">
                    <a:solidFill>
                      <a:schemeClr val="accent4">
                        <a:lumMod val="20000"/>
                        <a:lumOff val="80000"/>
                      </a:schemeClr>
                    </a:solidFill>
                  </a:tcPr>
                </a:tc>
                <a:extLst>
                  <a:ext uri="{0D108BD9-81ED-4DB2-BD59-A6C34878D82A}">
                    <a16:rowId xmlns:a16="http://schemas.microsoft.com/office/drawing/2014/main" xmlns="" val="10001"/>
                  </a:ext>
                </a:extLst>
              </a:tr>
            </a:tbl>
          </a:graphicData>
        </a:graphic>
      </p:graphicFrame>
      <p:sp>
        <p:nvSpPr>
          <p:cNvPr id="7" name="圓角矩形 6"/>
          <p:cNvSpPr/>
          <p:nvPr/>
        </p:nvSpPr>
        <p:spPr>
          <a:xfrm>
            <a:off x="1926771" y="4713060"/>
            <a:ext cx="1883229" cy="792163"/>
          </a:xfrm>
          <a:prstGeom prst="roundRect">
            <a:avLst/>
          </a:prstGeom>
          <a:solidFill>
            <a:schemeClr val="bg1">
              <a:lumMod val="95000"/>
            </a:schemeClr>
          </a:solidFill>
          <a:ln w="19050" cap="flat" cmpd="sng" algn="ctr">
            <a:solidFill>
              <a:sysClr val="window" lastClr="FFFFFF"/>
            </a:solidFill>
            <a:prstDash val="solid"/>
            <a:miter lim="800000"/>
          </a:ln>
          <a:effectLst/>
        </p:spPr>
        <p:txBody>
          <a:bodyPr anchor="ctr"/>
          <a:lstStyle/>
          <a:p>
            <a:pPr lvl="0" algn="ctr">
              <a:defRPr/>
            </a:pPr>
            <a:r>
              <a:rPr lang="zh-TW" altLang="en-US" b="1" kern="0" dirty="0">
                <a:solidFill>
                  <a:schemeClr val="accent5">
                    <a:lumMod val="75000"/>
                  </a:schemeClr>
                </a:solidFill>
                <a:latin typeface="微軟正黑體" panose="020B0604030504040204" pitchFamily="34" charset="-120"/>
                <a:ea typeface="微軟正黑體" panose="020B0604030504040204" pitchFamily="34" charset="-120"/>
              </a:rPr>
              <a:t>培養思考能力與自律負責的態度</a:t>
            </a:r>
            <a:endParaRPr kumimoji="0" lang="zh-TW" altLang="en-US"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endParaRPr>
          </a:p>
        </p:txBody>
      </p:sp>
      <p:sp>
        <p:nvSpPr>
          <p:cNvPr id="8" name="向右箭號 7"/>
          <p:cNvSpPr/>
          <p:nvPr/>
        </p:nvSpPr>
        <p:spPr>
          <a:xfrm>
            <a:off x="3930366" y="4939931"/>
            <a:ext cx="288925" cy="360363"/>
          </a:xfrm>
          <a:prstGeom prst="rightArrow">
            <a:avLst/>
          </a:prstGeom>
          <a:solidFill>
            <a:schemeClr val="accent1">
              <a:lumMod val="60000"/>
              <a:lumOff val="4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9" name="圓角矩形 8"/>
          <p:cNvSpPr/>
          <p:nvPr/>
        </p:nvSpPr>
        <p:spPr>
          <a:xfrm>
            <a:off x="4428698" y="4724030"/>
            <a:ext cx="1698852" cy="792163"/>
          </a:xfrm>
          <a:prstGeom prst="roundRect">
            <a:avLst/>
          </a:prstGeom>
          <a:solidFill>
            <a:schemeClr val="bg1">
              <a:lumMod val="85000"/>
            </a:schemeClr>
          </a:solidFill>
          <a:ln w="19050" cap="flat" cmpd="sng" algn="ctr">
            <a:solidFill>
              <a:sysClr val="window" lastClr="FFFFFF"/>
            </a:solidFill>
            <a:prstDash val="solid"/>
            <a:miter lim="800000"/>
          </a:ln>
          <a:effectLst/>
        </p:spPr>
        <p:txBody>
          <a:bodyPr anchor="ctr"/>
          <a:lstStyle/>
          <a:p>
            <a:pPr lvl="0" algn="ctr">
              <a:defRPr/>
            </a:pPr>
            <a:r>
              <a:rPr lang="zh-TW" altLang="en-US" b="1" kern="0" dirty="0">
                <a:solidFill>
                  <a:schemeClr val="accent5">
                    <a:lumMod val="75000"/>
                  </a:schemeClr>
                </a:solidFill>
                <a:latin typeface="微軟正黑體" panose="020B0604030504040204" pitchFamily="34" charset="-120"/>
                <a:ea typeface="微軟正黑體" panose="020B0604030504040204" pitchFamily="34" charset="-120"/>
              </a:rPr>
              <a:t>探究多元的思考與學習方法</a:t>
            </a:r>
            <a:endParaRPr kumimoji="0" lang="zh-TW" altLang="en-US"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endParaRPr>
          </a:p>
        </p:txBody>
      </p:sp>
      <p:sp>
        <p:nvSpPr>
          <p:cNvPr id="11" name="向右箭號 10"/>
          <p:cNvSpPr/>
          <p:nvPr/>
        </p:nvSpPr>
        <p:spPr>
          <a:xfrm>
            <a:off x="6336957" y="4928959"/>
            <a:ext cx="287338" cy="360363"/>
          </a:xfrm>
          <a:prstGeom prst="rightArrow">
            <a:avLst/>
          </a:prstGeom>
          <a:solidFill>
            <a:schemeClr val="accent1">
              <a:lumMod val="60000"/>
              <a:lumOff val="4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2" name="圓角矩形 11"/>
          <p:cNvSpPr/>
          <p:nvPr/>
        </p:nvSpPr>
        <p:spPr>
          <a:xfrm>
            <a:off x="6924445" y="4724030"/>
            <a:ext cx="2002015" cy="792163"/>
          </a:xfrm>
          <a:prstGeom prst="roundRect">
            <a:avLst/>
          </a:prstGeom>
          <a:solidFill>
            <a:schemeClr val="bg1">
              <a:lumMod val="75000"/>
            </a:schemeClr>
          </a:solidFill>
          <a:ln w="19050" cap="flat" cmpd="sng" algn="ctr">
            <a:solidFill>
              <a:sysClr val="window" lastClr="FFFFFF"/>
            </a:solidFill>
            <a:prstDash val="solid"/>
            <a:miter lim="800000"/>
          </a:ln>
          <a:effectLst/>
        </p:spPr>
        <p:txBody>
          <a:bodyPr anchor="ctr"/>
          <a:lstStyle/>
          <a:p>
            <a:pPr lvl="0" algn="ctr">
              <a:defRPr/>
            </a:pPr>
            <a:r>
              <a:rPr lang="zh-TW" altLang="en-US" b="1" kern="0" dirty="0">
                <a:solidFill>
                  <a:schemeClr val="accent1">
                    <a:lumMod val="75000"/>
                  </a:schemeClr>
                </a:solidFill>
                <a:latin typeface="微軟正黑體" panose="020B0604030504040204" pitchFamily="34" charset="-120"/>
                <a:ea typeface="微軟正黑體" panose="020B0604030504040204" pitchFamily="34" charset="-120"/>
              </a:rPr>
              <a:t>學習批判思考與自主管理的知能</a:t>
            </a:r>
            <a:endParaRPr kumimoji="0" lang="zh-TW" altLang="en-US" b="1" i="0" u="none" strike="noStrike" kern="0" cap="none" spc="0" normalizeH="0" baseline="0" noProof="0" dirty="0">
              <a:ln>
                <a:noFill/>
              </a:ln>
              <a:solidFill>
                <a:schemeClr val="accent1">
                  <a:lumMod val="75000"/>
                </a:schemeClr>
              </a:solidFill>
              <a:effectLst/>
              <a:uLnTx/>
              <a:uFillTx/>
              <a:latin typeface="微軟正黑體" panose="020B0604030504040204" pitchFamily="34" charset="-120"/>
              <a:ea typeface="微軟正黑體" panose="020B0604030504040204" pitchFamily="34" charset="-120"/>
            </a:endParaRPr>
          </a:p>
        </p:txBody>
      </p:sp>
      <p:sp>
        <p:nvSpPr>
          <p:cNvPr id="13" name="圓角矩形 12"/>
          <p:cNvSpPr/>
          <p:nvPr/>
        </p:nvSpPr>
        <p:spPr>
          <a:xfrm>
            <a:off x="1926771" y="5758131"/>
            <a:ext cx="1883229" cy="792163"/>
          </a:xfrm>
          <a:prstGeom prst="roundRect">
            <a:avLst/>
          </a:prstGeom>
          <a:solidFill>
            <a:schemeClr val="accent6">
              <a:lumMod val="20000"/>
              <a:lumOff val="80000"/>
            </a:schemeClr>
          </a:solidFill>
          <a:ln w="19050" cap="flat" cmpd="sng" algn="ctr">
            <a:solidFill>
              <a:sysClr val="window" lastClr="FFFFFF"/>
            </a:solidFill>
            <a:prstDash val="solid"/>
            <a:miter lim="800000"/>
          </a:ln>
          <a:effectLst/>
        </p:spPr>
        <p:txBody>
          <a:bodyPr anchor="ctr"/>
          <a:lstStyle/>
          <a:p>
            <a:pPr lvl="0" algn="ctr">
              <a:defRPr/>
            </a:pPr>
            <a:r>
              <a:rPr lang="zh-TW" altLang="en-US" b="1" kern="0" dirty="0">
                <a:solidFill>
                  <a:schemeClr val="accent6">
                    <a:lumMod val="50000"/>
                  </a:schemeClr>
                </a:solidFill>
                <a:latin typeface="微軟正黑體" panose="020B0604030504040204" pitchFamily="34" charset="-120"/>
                <a:ea typeface="微軟正黑體" panose="020B0604030504040204" pitchFamily="34" charset="-120"/>
              </a:rPr>
              <a:t>解決</a:t>
            </a:r>
            <a:r>
              <a:rPr lang="zh-TW" altLang="en-US" b="1" kern="0" dirty="0" smtClean="0">
                <a:solidFill>
                  <a:schemeClr val="accent6">
                    <a:lumMod val="50000"/>
                  </a:schemeClr>
                </a:solidFill>
                <a:latin typeface="微軟正黑體" panose="020B0604030504040204" pitchFamily="34" charset="-120"/>
                <a:ea typeface="微軟正黑體" panose="020B0604030504040204" pitchFamily="34" charset="-120"/>
              </a:rPr>
              <a:t>日常</a:t>
            </a:r>
            <a:endParaRPr lang="en-US" altLang="zh-TW" b="1" kern="0" dirty="0" smtClean="0">
              <a:solidFill>
                <a:schemeClr val="accent6">
                  <a:lumMod val="50000"/>
                </a:schemeClr>
              </a:solidFill>
              <a:latin typeface="微軟正黑體" panose="020B0604030504040204" pitchFamily="34" charset="-120"/>
              <a:ea typeface="微軟正黑體" panose="020B0604030504040204" pitchFamily="34" charset="-120"/>
            </a:endParaRPr>
          </a:p>
          <a:p>
            <a:pPr lvl="0" algn="ctr">
              <a:defRPr/>
            </a:pPr>
            <a:r>
              <a:rPr lang="zh-TW" altLang="en-US" b="1" kern="0" dirty="0" smtClean="0">
                <a:solidFill>
                  <a:schemeClr val="accent6">
                    <a:lumMod val="50000"/>
                  </a:schemeClr>
                </a:solidFill>
                <a:latin typeface="微軟正黑體" panose="020B0604030504040204" pitchFamily="34" charset="-120"/>
                <a:ea typeface="微軟正黑體" panose="020B0604030504040204" pitchFamily="34" charset="-120"/>
              </a:rPr>
              <a:t>生活問題</a:t>
            </a:r>
            <a:endParaRPr kumimoji="0" lang="zh-TW" altLang="en-US" b="1" i="0" u="none" strike="noStrike" kern="0" cap="none" spc="0" normalizeH="0" baseline="0" noProof="0" dirty="0">
              <a:ln>
                <a:noFill/>
              </a:ln>
              <a:solidFill>
                <a:schemeClr val="accent6">
                  <a:lumMod val="50000"/>
                </a:schemeClr>
              </a:solidFill>
              <a:effectLst/>
              <a:uLnTx/>
              <a:uFillTx/>
              <a:latin typeface="微軟正黑體" panose="020B0604030504040204" pitchFamily="34" charset="-120"/>
              <a:ea typeface="微軟正黑體" panose="020B0604030504040204" pitchFamily="34" charset="-120"/>
            </a:endParaRPr>
          </a:p>
        </p:txBody>
      </p:sp>
      <p:sp>
        <p:nvSpPr>
          <p:cNvPr id="14" name="圓角矩形 13"/>
          <p:cNvSpPr/>
          <p:nvPr/>
        </p:nvSpPr>
        <p:spPr>
          <a:xfrm>
            <a:off x="4453924" y="5758130"/>
            <a:ext cx="1698852" cy="792163"/>
          </a:xfrm>
          <a:prstGeom prst="roundRect">
            <a:avLst/>
          </a:prstGeom>
          <a:solidFill>
            <a:schemeClr val="accent6">
              <a:lumMod val="40000"/>
              <a:lumOff val="60000"/>
            </a:schemeClr>
          </a:solidFill>
          <a:ln w="19050" cap="flat" cmpd="sng" algn="ctr">
            <a:solidFill>
              <a:sysClr val="window" lastClr="FFFFFF"/>
            </a:solidFill>
            <a:prstDash val="solid"/>
            <a:miter lim="800000"/>
          </a:ln>
          <a:effectLst/>
        </p:spPr>
        <p:txBody>
          <a:bodyPr anchor="ctr"/>
          <a:lstStyle/>
          <a:p>
            <a:pPr lvl="0" algn="ctr">
              <a:defRPr/>
            </a:pPr>
            <a:r>
              <a:rPr lang="zh-TW" altLang="en-US" b="1" kern="0" dirty="0">
                <a:solidFill>
                  <a:schemeClr val="accent6">
                    <a:lumMod val="50000"/>
                  </a:schemeClr>
                </a:solidFill>
                <a:latin typeface="微軟正黑體" panose="020B0604030504040204" pitchFamily="34" charset="-120"/>
                <a:ea typeface="微軟正黑體" panose="020B0604030504040204" pitchFamily="34" charset="-120"/>
              </a:rPr>
              <a:t>解決生活議題</a:t>
            </a:r>
            <a:endParaRPr kumimoji="0" lang="zh-TW" altLang="en-US" b="1" i="0" u="none" strike="noStrike" kern="0" cap="none" spc="0" normalizeH="0" baseline="0" noProof="0" dirty="0">
              <a:ln>
                <a:noFill/>
              </a:ln>
              <a:solidFill>
                <a:schemeClr val="accent6">
                  <a:lumMod val="50000"/>
                </a:schemeClr>
              </a:solidFill>
              <a:effectLst/>
              <a:uLnTx/>
              <a:uFillTx/>
              <a:latin typeface="微軟正黑體" panose="020B0604030504040204" pitchFamily="34" charset="-120"/>
              <a:ea typeface="微軟正黑體" panose="020B0604030504040204" pitchFamily="34" charset="-120"/>
            </a:endParaRPr>
          </a:p>
        </p:txBody>
      </p:sp>
      <p:sp>
        <p:nvSpPr>
          <p:cNvPr id="15" name="圓角矩形 14"/>
          <p:cNvSpPr/>
          <p:nvPr/>
        </p:nvSpPr>
        <p:spPr>
          <a:xfrm>
            <a:off x="6924446" y="5758129"/>
            <a:ext cx="2002014" cy="792163"/>
          </a:xfrm>
          <a:prstGeom prst="roundRect">
            <a:avLst/>
          </a:prstGeom>
          <a:solidFill>
            <a:schemeClr val="accent6">
              <a:lumMod val="60000"/>
              <a:lumOff val="40000"/>
            </a:schemeClr>
          </a:solidFill>
          <a:ln w="19050" cap="flat" cmpd="sng" algn="ctr">
            <a:solidFill>
              <a:sysClr val="window" lastClr="FFFFFF"/>
            </a:solidFill>
            <a:prstDash val="solid"/>
            <a:miter lim="800000"/>
          </a:ln>
          <a:effectLst/>
        </p:spPr>
        <p:txBody>
          <a:bodyPr anchor="ctr"/>
          <a:lstStyle/>
          <a:p>
            <a:pPr lvl="0" algn="ctr">
              <a:defRPr/>
            </a:pPr>
            <a:r>
              <a:rPr lang="zh-TW" altLang="en-US" b="1" kern="0" noProof="0" dirty="0" smtClean="0">
                <a:solidFill>
                  <a:schemeClr val="accent6">
                    <a:lumMod val="50000"/>
                  </a:schemeClr>
                </a:solidFill>
                <a:latin typeface="微軟正黑體" panose="020B0604030504040204" pitchFamily="34" charset="-120"/>
                <a:ea typeface="微軟正黑體" panose="020B0604030504040204" pitchFamily="34" charset="-120"/>
              </a:rPr>
              <a:t>處理生活與生命中各項挑</a:t>
            </a:r>
            <a:r>
              <a:rPr lang="zh-TW" altLang="en-US" b="1" kern="0" noProof="0" dirty="0">
                <a:solidFill>
                  <a:schemeClr val="accent6">
                    <a:lumMod val="50000"/>
                  </a:schemeClr>
                </a:solidFill>
                <a:latin typeface="微軟正黑體" panose="020B0604030504040204" pitchFamily="34" charset="-120"/>
                <a:ea typeface="微軟正黑體" panose="020B0604030504040204" pitchFamily="34" charset="-120"/>
              </a:rPr>
              <a:t>戰</a:t>
            </a:r>
            <a:endParaRPr kumimoji="0" lang="zh-TW" altLang="en-US" b="1" i="0" u="none" strike="noStrike" kern="0" cap="none" spc="0" normalizeH="0" baseline="0" noProof="0" dirty="0">
              <a:ln>
                <a:noFill/>
              </a:ln>
              <a:solidFill>
                <a:schemeClr val="accent6">
                  <a:lumMod val="50000"/>
                </a:schemeClr>
              </a:solidFill>
              <a:effectLst/>
              <a:uLnTx/>
              <a:uFillTx/>
              <a:latin typeface="微軟正黑體" panose="020B0604030504040204" pitchFamily="34" charset="-120"/>
              <a:ea typeface="微軟正黑體" panose="020B0604030504040204" pitchFamily="34" charset="-120"/>
            </a:endParaRPr>
          </a:p>
        </p:txBody>
      </p:sp>
      <p:sp>
        <p:nvSpPr>
          <p:cNvPr id="16" name="向右箭號 15"/>
          <p:cNvSpPr/>
          <p:nvPr/>
        </p:nvSpPr>
        <p:spPr>
          <a:xfrm>
            <a:off x="3930366" y="6097236"/>
            <a:ext cx="288925" cy="360363"/>
          </a:xfrm>
          <a:prstGeom prst="rightArrow">
            <a:avLst/>
          </a:prstGeom>
          <a:solidFill>
            <a:schemeClr val="accent6">
              <a:lumMod val="60000"/>
              <a:lumOff val="4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17" name="向右箭號 16"/>
          <p:cNvSpPr/>
          <p:nvPr/>
        </p:nvSpPr>
        <p:spPr>
          <a:xfrm>
            <a:off x="6336957" y="6097237"/>
            <a:ext cx="288925" cy="360363"/>
          </a:xfrm>
          <a:prstGeom prst="rightArrow">
            <a:avLst/>
          </a:prstGeom>
          <a:solidFill>
            <a:schemeClr val="accent6">
              <a:lumMod val="60000"/>
              <a:lumOff val="4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808304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38689"/>
            <a:ext cx="8229240" cy="910623"/>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綜合活動領綱核心素養舉隅</a:t>
            </a:r>
            <a:endParaRPr lang="zh-TW" altLang="en-US" sz="3600" b="1" dirty="0"/>
          </a:p>
        </p:txBody>
      </p:sp>
      <p:graphicFrame>
        <p:nvGraphicFramePr>
          <p:cNvPr id="5" name="表格 4"/>
          <p:cNvGraphicFramePr>
            <a:graphicFrameLocks noGrp="1"/>
          </p:cNvGraphicFramePr>
          <p:nvPr>
            <p:extLst/>
          </p:nvPr>
        </p:nvGraphicFramePr>
        <p:xfrm>
          <a:off x="217178" y="955499"/>
          <a:ext cx="8709284" cy="3478198"/>
        </p:xfrm>
        <a:graphic>
          <a:graphicData uri="http://schemas.openxmlformats.org/drawingml/2006/table">
            <a:tbl>
              <a:tblPr firstRow="1" bandRow="1">
                <a:tableStyleId>{ED083AE6-46FA-4A59-8FB0-9F97EB10719F}</a:tableStyleId>
              </a:tblPr>
              <a:tblGrid>
                <a:gridCol w="737563">
                  <a:extLst>
                    <a:ext uri="{9D8B030D-6E8A-4147-A177-3AD203B41FA5}">
                      <a16:colId xmlns:a16="http://schemas.microsoft.com/office/drawing/2014/main" xmlns="" val="20000"/>
                    </a:ext>
                  </a:extLst>
                </a:gridCol>
                <a:gridCol w="887506">
                  <a:extLst>
                    <a:ext uri="{9D8B030D-6E8A-4147-A177-3AD203B41FA5}">
                      <a16:colId xmlns:a16="http://schemas.microsoft.com/office/drawing/2014/main" xmlns="" val="20001"/>
                    </a:ext>
                  </a:extLst>
                </a:gridCol>
                <a:gridCol w="2232212">
                  <a:extLst>
                    <a:ext uri="{9D8B030D-6E8A-4147-A177-3AD203B41FA5}">
                      <a16:colId xmlns:a16="http://schemas.microsoft.com/office/drawing/2014/main" xmlns="" val="20002"/>
                    </a:ext>
                  </a:extLst>
                </a:gridCol>
                <a:gridCol w="2386302">
                  <a:extLst>
                    <a:ext uri="{9D8B030D-6E8A-4147-A177-3AD203B41FA5}">
                      <a16:colId xmlns:a16="http://schemas.microsoft.com/office/drawing/2014/main" xmlns="" val="20003"/>
                    </a:ext>
                  </a:extLst>
                </a:gridCol>
                <a:gridCol w="2465701">
                  <a:extLst>
                    <a:ext uri="{9D8B030D-6E8A-4147-A177-3AD203B41FA5}">
                      <a16:colId xmlns:a16="http://schemas.microsoft.com/office/drawing/2014/main" xmlns="" val="20004"/>
                    </a:ext>
                  </a:extLst>
                </a:gridCol>
              </a:tblGrid>
              <a:tr h="1001410">
                <a:tc>
                  <a:txBody>
                    <a:bodyPr/>
                    <a:lstStyle/>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總綱</a:t>
                      </a:r>
                      <a:endParaRPr lang="en-US" sz="16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核心</a:t>
                      </a:r>
                      <a:endParaRPr lang="en-US" sz="16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素養</a:t>
                      </a:r>
                      <a:endParaRPr lang="en-US" sz="16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面向</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總綱</a:t>
                      </a:r>
                      <a:endParaRPr lang="en-US" sz="16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核心</a:t>
                      </a:r>
                      <a:endParaRPr lang="en-US" sz="16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素養</a:t>
                      </a:r>
                      <a:endParaRPr lang="en-US" sz="16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項目</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algn="ctr">
                        <a:lnSpc>
                          <a:spcPct val="100000"/>
                        </a:lnSpc>
                      </a:pPr>
                      <a:r>
                        <a:rPr lang="en-US" sz="1600" strike="noStrike" spc="-1" dirty="0" err="1">
                          <a:latin typeface="微軟正黑體" panose="020B0604030504040204" pitchFamily="34" charset="-120"/>
                          <a:ea typeface="微軟正黑體" panose="020B0604030504040204" pitchFamily="34" charset="-120"/>
                        </a:rPr>
                        <a:t>國民小學教育</a:t>
                      </a:r>
                      <a:r>
                        <a:rPr lang="en-US" sz="1600" strike="noStrike" spc="-1" dirty="0">
                          <a:latin typeface="微軟正黑體" panose="020B0604030504040204" pitchFamily="34" charset="-120"/>
                          <a:ea typeface="微軟正黑體" panose="020B0604030504040204" pitchFamily="34" charset="-120"/>
                        </a:rPr>
                        <a:t>(E)</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algn="ctr">
                        <a:lnSpc>
                          <a:spcPct val="100000"/>
                        </a:lnSpc>
                      </a:pPr>
                      <a:r>
                        <a:rPr lang="en-US" sz="1600" strike="noStrike" spc="-1" dirty="0" err="1" smtClean="0">
                          <a:latin typeface="微軟正黑體" panose="020B0604030504040204" pitchFamily="34" charset="-120"/>
                          <a:ea typeface="微軟正黑體" panose="020B0604030504040204" pitchFamily="34" charset="-120"/>
                        </a:rPr>
                        <a:t>國民中學教育</a:t>
                      </a:r>
                      <a:r>
                        <a:rPr lang="en-US" sz="1600" strike="noStrike" spc="-1" dirty="0" smtClean="0">
                          <a:latin typeface="微軟正黑體" panose="020B0604030504040204" pitchFamily="34" charset="-120"/>
                          <a:ea typeface="微軟正黑體" panose="020B0604030504040204" pitchFamily="34" charset="-120"/>
                        </a:rPr>
                        <a:t>(</a:t>
                      </a:r>
                      <a:r>
                        <a:rPr lang="en-US" sz="1600" strike="noStrike" spc="-1" dirty="0">
                          <a:latin typeface="微軟正黑體" panose="020B0604030504040204" pitchFamily="34" charset="-120"/>
                          <a:ea typeface="微軟正黑體" panose="020B0604030504040204" pitchFamily="34" charset="-120"/>
                        </a:rPr>
                        <a:t>J)</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tc>
                  <a:txBody>
                    <a:bodyPr/>
                    <a:lstStyle/>
                    <a:p>
                      <a:pPr algn="ctr">
                        <a:lnSpc>
                          <a:spcPct val="100000"/>
                        </a:lnSpc>
                      </a:pPr>
                      <a:r>
                        <a:rPr lang="en-US" sz="1600" strike="noStrike" spc="-1" dirty="0" err="1">
                          <a:latin typeface="微軟正黑體" panose="020B0604030504040204" pitchFamily="34" charset="-120"/>
                          <a:ea typeface="微軟正黑體" panose="020B0604030504040204" pitchFamily="34" charset="-120"/>
                        </a:rPr>
                        <a:t>高級中等學校教育</a:t>
                      </a:r>
                      <a:r>
                        <a:rPr lang="en-US" sz="1600" strike="noStrike" spc="-1" dirty="0">
                          <a:latin typeface="微軟正黑體" panose="020B0604030504040204" pitchFamily="34" charset="-120"/>
                          <a:ea typeface="微軟正黑體" panose="020B0604030504040204" pitchFamily="34" charset="-120"/>
                        </a:rPr>
                        <a:t>(U)</a:t>
                      </a:r>
                      <a:endParaRPr lang="en-US" sz="16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2">
                        <a:lumMod val="40000"/>
                        <a:lumOff val="60000"/>
                      </a:schemeClr>
                    </a:solidFill>
                  </a:tcPr>
                </a:tc>
                <a:extLst>
                  <a:ext uri="{0D108BD9-81ED-4DB2-BD59-A6C34878D82A}">
                    <a16:rowId xmlns:a16="http://schemas.microsoft.com/office/drawing/2014/main" xmlns="" val="10000"/>
                  </a:ext>
                </a:extLst>
              </a:tr>
              <a:tr h="2411398">
                <a:tc>
                  <a:txBody>
                    <a:bodyPr/>
                    <a:lstStyle/>
                    <a:p>
                      <a:pPr algn="ctr">
                        <a:lnSpc>
                          <a:spcPct val="100000"/>
                        </a:lnSpc>
                      </a:pPr>
                      <a:r>
                        <a:rPr lang="en-US" altLang="zh-TW" sz="1800" dirty="0" smtClean="0">
                          <a:latin typeface="微軟正黑體" panose="020B0604030504040204" pitchFamily="34" charset="-120"/>
                          <a:ea typeface="微軟正黑體" panose="020B0604030504040204" pitchFamily="34" charset="-120"/>
                        </a:rPr>
                        <a:t>B</a:t>
                      </a:r>
                    </a:p>
                    <a:p>
                      <a:pPr algn="ctr">
                        <a:lnSpc>
                          <a:spcPct val="100000"/>
                        </a:lnSpc>
                      </a:pPr>
                      <a:r>
                        <a:rPr lang="zh-TW" altLang="en-US" sz="1800" dirty="0" smtClean="0">
                          <a:latin typeface="微軟正黑體" panose="020B0604030504040204" pitchFamily="34" charset="-120"/>
                          <a:ea typeface="微軟正黑體" panose="020B0604030504040204" pitchFamily="34" charset="-120"/>
                        </a:rPr>
                        <a:t>溝</a:t>
                      </a:r>
                      <a:endParaRPr lang="en-US" altLang="zh-TW" sz="1800" dirty="0" smtClean="0">
                        <a:latin typeface="微軟正黑體" panose="020B0604030504040204" pitchFamily="34" charset="-120"/>
                        <a:ea typeface="微軟正黑體" panose="020B0604030504040204" pitchFamily="34" charset="-120"/>
                      </a:endParaRPr>
                    </a:p>
                    <a:p>
                      <a:pPr algn="ctr">
                        <a:lnSpc>
                          <a:spcPct val="100000"/>
                        </a:lnSpc>
                      </a:pPr>
                      <a:r>
                        <a:rPr lang="zh-TW" altLang="en-US" sz="1800" dirty="0" smtClean="0">
                          <a:latin typeface="微軟正黑體" panose="020B0604030504040204" pitchFamily="34" charset="-120"/>
                          <a:ea typeface="微軟正黑體" panose="020B0604030504040204" pitchFamily="34" charset="-120"/>
                        </a:rPr>
                        <a:t>通</a:t>
                      </a:r>
                      <a:endParaRPr lang="en-US" altLang="zh-TW" sz="1800" dirty="0" smtClean="0">
                        <a:latin typeface="微軟正黑體" panose="020B0604030504040204" pitchFamily="34" charset="-120"/>
                        <a:ea typeface="微軟正黑體" panose="020B0604030504040204" pitchFamily="34" charset="-120"/>
                      </a:endParaRPr>
                    </a:p>
                    <a:p>
                      <a:pPr algn="ctr">
                        <a:lnSpc>
                          <a:spcPct val="100000"/>
                        </a:lnSpc>
                      </a:pPr>
                      <a:r>
                        <a:rPr lang="zh-TW" altLang="en-US" sz="1800" dirty="0" smtClean="0">
                          <a:latin typeface="微軟正黑體" panose="020B0604030504040204" pitchFamily="34" charset="-120"/>
                          <a:ea typeface="微軟正黑體" panose="020B0604030504040204" pitchFamily="34" charset="-120"/>
                        </a:rPr>
                        <a:t>互</a:t>
                      </a:r>
                      <a:endParaRPr lang="en-US" altLang="zh-TW" sz="1800" dirty="0" smtClean="0">
                        <a:latin typeface="微軟正黑體" panose="020B0604030504040204" pitchFamily="34" charset="-120"/>
                        <a:ea typeface="微軟正黑體" panose="020B0604030504040204" pitchFamily="34" charset="-120"/>
                      </a:endParaRPr>
                    </a:p>
                    <a:p>
                      <a:pPr algn="ctr">
                        <a:lnSpc>
                          <a:spcPct val="100000"/>
                        </a:lnSpc>
                      </a:pPr>
                      <a:r>
                        <a:rPr lang="zh-TW" altLang="en-US" sz="1800" dirty="0" smtClean="0">
                          <a:latin typeface="微軟正黑體" panose="020B0604030504040204" pitchFamily="34" charset="-120"/>
                          <a:ea typeface="微軟正黑體" panose="020B0604030504040204" pitchFamily="34" charset="-120"/>
                        </a:rPr>
                        <a:t>動</a:t>
                      </a:r>
                    </a:p>
                    <a:p>
                      <a:pPr>
                        <a:lnSpc>
                          <a:spcPct val="100000"/>
                        </a:lnSpc>
                      </a:pPr>
                      <a:endParaRPr lang="zh-TW" altLang="en-US" sz="1800"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ctr">
                        <a:lnSpc>
                          <a:spcPct val="100000"/>
                        </a:lnSpc>
                      </a:pPr>
                      <a:r>
                        <a:rPr lang="en-US" altLang="zh-TW" sz="1800" kern="1200" dirty="0" smtClean="0">
                          <a:effectLst/>
                          <a:latin typeface="微軟正黑體" panose="020B0604030504040204" pitchFamily="34" charset="-120"/>
                          <a:ea typeface="微軟正黑體" panose="020B0604030504040204" pitchFamily="34" charset="-120"/>
                        </a:rPr>
                        <a:t>B1</a:t>
                      </a:r>
                      <a:endParaRPr lang="zh-TW" altLang="zh-TW" sz="1800" kern="1200" dirty="0" smtClean="0">
                        <a:effectLst/>
                        <a:latin typeface="微軟正黑體" panose="020B0604030504040204" pitchFamily="34" charset="-120"/>
                        <a:ea typeface="微軟正黑體" panose="020B0604030504040204" pitchFamily="34" charset="-120"/>
                      </a:endParaRPr>
                    </a:p>
                    <a:p>
                      <a:pPr algn="ctr">
                        <a:lnSpc>
                          <a:spcPct val="100000"/>
                        </a:lnSpc>
                      </a:pPr>
                      <a:r>
                        <a:rPr lang="zh-TW" altLang="zh-TW" sz="1800" kern="1200" dirty="0" smtClean="0">
                          <a:effectLst/>
                          <a:latin typeface="微軟正黑體" panose="020B0604030504040204" pitchFamily="34" charset="-120"/>
                          <a:ea typeface="微軟正黑體" panose="020B0604030504040204" pitchFamily="34" charset="-120"/>
                        </a:rPr>
                        <a:t>符號</a:t>
                      </a:r>
                      <a:endParaRPr lang="en-US" altLang="zh-TW" sz="1800" kern="1200" dirty="0" smtClean="0">
                        <a:effectLst/>
                        <a:latin typeface="微軟正黑體" panose="020B0604030504040204" pitchFamily="34" charset="-120"/>
                        <a:ea typeface="微軟正黑體" panose="020B0604030504040204" pitchFamily="34" charset="-120"/>
                      </a:endParaRPr>
                    </a:p>
                    <a:p>
                      <a:pPr algn="ctr">
                        <a:lnSpc>
                          <a:spcPct val="100000"/>
                        </a:lnSpc>
                      </a:pPr>
                      <a:r>
                        <a:rPr lang="zh-TW" altLang="zh-TW" sz="1800" kern="1200" dirty="0" smtClean="0">
                          <a:effectLst/>
                          <a:latin typeface="微軟正黑體" panose="020B0604030504040204" pitchFamily="34" charset="-120"/>
                          <a:ea typeface="微軟正黑體" panose="020B0604030504040204" pitchFamily="34" charset="-120"/>
                        </a:rPr>
                        <a:t>運用</a:t>
                      </a:r>
                      <a:endParaRPr lang="en-US" altLang="zh-TW" sz="1800" kern="1200" dirty="0" smtClean="0">
                        <a:effectLst/>
                        <a:latin typeface="微軟正黑體" panose="020B0604030504040204" pitchFamily="34" charset="-120"/>
                        <a:ea typeface="微軟正黑體" panose="020B0604030504040204" pitchFamily="34" charset="-120"/>
                      </a:endParaRPr>
                    </a:p>
                    <a:p>
                      <a:pPr algn="ctr">
                        <a:lnSpc>
                          <a:spcPct val="100000"/>
                        </a:lnSpc>
                      </a:pPr>
                      <a:r>
                        <a:rPr lang="zh-TW" altLang="zh-TW" sz="1800" kern="1200" dirty="0" smtClean="0">
                          <a:effectLst/>
                          <a:latin typeface="微軟正黑體" panose="020B0604030504040204" pitchFamily="34" charset="-120"/>
                          <a:ea typeface="微軟正黑體" panose="020B0604030504040204" pitchFamily="34" charset="-120"/>
                        </a:rPr>
                        <a:t>與</a:t>
                      </a:r>
                    </a:p>
                    <a:p>
                      <a:pPr algn="ctr">
                        <a:lnSpc>
                          <a:spcPct val="100000"/>
                        </a:lnSpc>
                      </a:pPr>
                      <a:r>
                        <a:rPr lang="zh-TW" altLang="zh-TW" sz="1800" kern="1200" dirty="0" smtClean="0">
                          <a:effectLst/>
                          <a:latin typeface="微軟正黑體" panose="020B0604030504040204" pitchFamily="34" charset="-120"/>
                          <a:ea typeface="微軟正黑體" panose="020B0604030504040204" pitchFamily="34" charset="-120"/>
                        </a:rPr>
                        <a:t>溝通</a:t>
                      </a:r>
                      <a:endParaRPr lang="en-US" altLang="zh-TW" sz="1800" kern="1200" dirty="0" smtClean="0">
                        <a:effectLst/>
                        <a:latin typeface="微軟正黑體" panose="020B0604030504040204" pitchFamily="34" charset="-120"/>
                        <a:ea typeface="微軟正黑體" panose="020B0604030504040204" pitchFamily="34" charset="-120"/>
                      </a:endParaRPr>
                    </a:p>
                    <a:p>
                      <a:pPr algn="ctr">
                        <a:lnSpc>
                          <a:spcPct val="100000"/>
                        </a:lnSpc>
                      </a:pPr>
                      <a:r>
                        <a:rPr lang="zh-TW" altLang="zh-TW" sz="1800" kern="1200" dirty="0" smtClean="0">
                          <a:effectLst/>
                          <a:latin typeface="微軟正黑體" panose="020B0604030504040204" pitchFamily="34" charset="-120"/>
                          <a:ea typeface="微軟正黑體" panose="020B0604030504040204" pitchFamily="34" charset="-120"/>
                        </a:rPr>
                        <a:t>表達</a:t>
                      </a:r>
                      <a:endParaRPr lang="zh-TW" altLang="en-US" sz="1800"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just">
                        <a:lnSpc>
                          <a:spcPct val="100000"/>
                        </a:lnSpc>
                        <a:spcAft>
                          <a:spcPts val="0"/>
                        </a:spcAft>
                      </a:pPr>
                      <a:r>
                        <a:rPr lang="zh-TW" sz="1800" kern="50" dirty="0">
                          <a:solidFill>
                            <a:schemeClr val="tx1"/>
                          </a:solidFill>
                          <a:effectLst/>
                          <a:latin typeface="微軟正黑體" panose="020B0604030504040204" pitchFamily="34" charset="-120"/>
                          <a:ea typeface="微軟正黑體" panose="020B0604030504040204" pitchFamily="34" charset="-120"/>
                        </a:rPr>
                        <a:t>綜</a:t>
                      </a:r>
                      <a:r>
                        <a:rPr lang="en-US" sz="1800" kern="50" dirty="0">
                          <a:solidFill>
                            <a:schemeClr val="tx1"/>
                          </a:solidFill>
                          <a:effectLst/>
                          <a:latin typeface="微軟正黑體" panose="020B0604030504040204" pitchFamily="34" charset="-120"/>
                          <a:ea typeface="微軟正黑體" panose="020B0604030504040204" pitchFamily="34" charset="-120"/>
                        </a:rPr>
                        <a:t>-E-B1</a:t>
                      </a:r>
                      <a:endParaRPr lang="zh-TW" sz="1800" kern="50" dirty="0">
                        <a:solidFill>
                          <a:schemeClr val="tx1"/>
                        </a:solidFill>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覺察自己的人際溝通方式，學習合宜的互動與溝通技巧，培養同理心，並應用於日常生活。</a:t>
                      </a:r>
                    </a:p>
                  </a:txBody>
                  <a:tcPr marL="68580" marR="68580" marT="0" marB="0" anchor="ctr">
                    <a:solidFill>
                      <a:schemeClr val="accent2">
                        <a:lumMod val="20000"/>
                        <a:lumOff val="80000"/>
                      </a:schemeClr>
                    </a:solidFill>
                  </a:tcPr>
                </a:tc>
                <a:tc>
                  <a:txBody>
                    <a:bodyPr/>
                    <a:lstStyle/>
                    <a:p>
                      <a:pPr algn="just">
                        <a:lnSpc>
                          <a:spcPct val="100000"/>
                        </a:lnSpc>
                        <a:spcAft>
                          <a:spcPts val="0"/>
                        </a:spcAft>
                      </a:pPr>
                      <a:r>
                        <a:rPr lang="zh-TW" sz="1800" kern="50" dirty="0">
                          <a:solidFill>
                            <a:schemeClr val="tx1"/>
                          </a:solidFill>
                          <a:effectLst/>
                          <a:latin typeface="微軟正黑體" panose="020B0604030504040204" pitchFamily="34" charset="-120"/>
                          <a:ea typeface="微軟正黑體" panose="020B0604030504040204" pitchFamily="34" charset="-120"/>
                        </a:rPr>
                        <a:t>綜</a:t>
                      </a:r>
                      <a:r>
                        <a:rPr lang="en-US" sz="1800" kern="50" dirty="0">
                          <a:solidFill>
                            <a:schemeClr val="tx1"/>
                          </a:solidFill>
                          <a:effectLst/>
                          <a:latin typeface="微軟正黑體" panose="020B0604030504040204" pitchFamily="34" charset="-120"/>
                          <a:ea typeface="微軟正黑體" panose="020B0604030504040204" pitchFamily="34" charset="-120"/>
                        </a:rPr>
                        <a:t>-J-B1</a:t>
                      </a:r>
                      <a:endParaRPr lang="zh-TW" sz="1800" kern="50" dirty="0">
                        <a:solidFill>
                          <a:schemeClr val="tx1"/>
                        </a:solidFill>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尊重、包容與欣賞</a:t>
                      </a:r>
                      <a:r>
                        <a:rPr lang="zh-TW" sz="1800" b="0" kern="50" dirty="0" smtClean="0">
                          <a:solidFill>
                            <a:schemeClr val="tx1"/>
                          </a:solidFill>
                          <a:effectLst/>
                          <a:latin typeface="微軟正黑體" panose="020B0604030504040204" pitchFamily="34" charset="-120"/>
                          <a:ea typeface="微軟正黑體" panose="020B0604030504040204" pitchFamily="34" charset="-120"/>
                        </a:rPr>
                        <a:t>他人，</a:t>
                      </a:r>
                      <a:r>
                        <a:rPr lang="zh-TW" sz="1800" b="0" kern="50" dirty="0">
                          <a:solidFill>
                            <a:schemeClr val="tx1"/>
                          </a:solidFill>
                          <a:effectLst/>
                          <a:latin typeface="微軟正黑體" panose="020B0604030504040204" pitchFamily="34" charset="-120"/>
                          <a:ea typeface="微軟正黑體" panose="020B0604030504040204" pitchFamily="34" charset="-120"/>
                        </a:rPr>
                        <a:t>適切表達自己的意見與感受，運用同理心及合宜的溝通技巧，促進良好的人際互動。</a:t>
                      </a:r>
                    </a:p>
                  </a:txBody>
                  <a:tcPr marL="68580" marR="68580" marT="0" marB="0" anchor="ctr">
                    <a:solidFill>
                      <a:schemeClr val="accent2">
                        <a:lumMod val="20000"/>
                        <a:lumOff val="80000"/>
                      </a:schemeClr>
                    </a:solidFill>
                  </a:tcPr>
                </a:tc>
                <a:tc>
                  <a:txBody>
                    <a:bodyPr/>
                    <a:lstStyle/>
                    <a:p>
                      <a:pPr algn="just">
                        <a:lnSpc>
                          <a:spcPct val="100000"/>
                        </a:lnSpc>
                        <a:spcAft>
                          <a:spcPts val="0"/>
                        </a:spcAft>
                      </a:pPr>
                      <a:r>
                        <a:rPr lang="zh-TW" sz="1800" kern="50" dirty="0">
                          <a:solidFill>
                            <a:schemeClr val="tx1"/>
                          </a:solidFill>
                          <a:effectLst/>
                          <a:latin typeface="微軟正黑體" panose="020B0604030504040204" pitchFamily="34" charset="-120"/>
                          <a:ea typeface="微軟正黑體" panose="020B0604030504040204" pitchFamily="34" charset="-120"/>
                        </a:rPr>
                        <a:t>綜</a:t>
                      </a:r>
                      <a:r>
                        <a:rPr lang="en-US" sz="1800" kern="50" dirty="0">
                          <a:solidFill>
                            <a:schemeClr val="tx1"/>
                          </a:solidFill>
                          <a:effectLst/>
                          <a:latin typeface="微軟正黑體" panose="020B0604030504040204" pitchFamily="34" charset="-120"/>
                          <a:ea typeface="微軟正黑體" panose="020B0604030504040204" pitchFamily="34" charset="-120"/>
                        </a:rPr>
                        <a:t>S-U-B1</a:t>
                      </a:r>
                      <a:endParaRPr lang="zh-TW" sz="1800" kern="50" dirty="0">
                        <a:solidFill>
                          <a:schemeClr val="tx1"/>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sz="1800" b="0" kern="50" dirty="0">
                          <a:solidFill>
                            <a:schemeClr val="tx1"/>
                          </a:solidFill>
                          <a:effectLst/>
                          <a:latin typeface="微軟正黑體" panose="020B0604030504040204" pitchFamily="34" charset="-120"/>
                          <a:ea typeface="微軟正黑體" panose="020B0604030504040204" pitchFamily="34" charset="-120"/>
                        </a:rPr>
                        <a:t>適當表達自己的想法、情感與價值，運用同理心，理解人我關係，合宜的</a:t>
                      </a:r>
                      <a:r>
                        <a:rPr lang="zh-TW" sz="1800" b="0" kern="50" dirty="0" smtClean="0">
                          <a:solidFill>
                            <a:schemeClr val="tx1"/>
                          </a:solidFill>
                          <a:effectLst/>
                          <a:latin typeface="微軟正黑體" panose="020B0604030504040204" pitchFamily="34" charset="-120"/>
                          <a:ea typeface="微軟正黑體" panose="020B0604030504040204" pitchFamily="34" charset="-120"/>
                        </a:rPr>
                        <a:t>扮</a:t>
                      </a:r>
                      <a:r>
                        <a:rPr lang="zh-TW" altLang="zh-TW" sz="1800" b="0" kern="50" dirty="0" smtClean="0">
                          <a:solidFill>
                            <a:schemeClr val="tx1"/>
                          </a:solidFill>
                          <a:effectLst/>
                          <a:latin typeface="微軟正黑體" panose="020B0604030504040204" pitchFamily="34" charset="-120"/>
                          <a:ea typeface="微軟正黑體" panose="020B0604030504040204" pitchFamily="34" charset="-120"/>
                        </a:rPr>
                        <a:t>演生活角色，能與人溝通、合作、解決問題及經營幸福家庭。</a:t>
                      </a: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4" name="TextShape 2"/>
          <p:cNvSpPr txBox="1"/>
          <p:nvPr/>
        </p:nvSpPr>
        <p:spPr>
          <a:xfrm>
            <a:off x="7086960" y="6493320"/>
            <a:ext cx="2057040" cy="364680"/>
          </a:xfrm>
          <a:prstGeom prst="rect">
            <a:avLst/>
          </a:prstGeom>
          <a:noFill/>
          <a:ln>
            <a:noFill/>
          </a:ln>
        </p:spPr>
        <p:txBody>
          <a:bodyPr anchor="ctr"/>
          <a:lstStyle/>
          <a:p>
            <a:pPr algn="r">
              <a:lnSpc>
                <a:spcPct val="100000"/>
              </a:lnSpc>
            </a:pPr>
            <a:r>
              <a:rPr lang="en-US" sz="1200" spc="-1" dirty="0">
                <a:solidFill>
                  <a:srgbClr val="898989"/>
                </a:solidFill>
                <a:latin typeface="Arial"/>
                <a:ea typeface="新細明體"/>
              </a:rPr>
              <a:t>23</a:t>
            </a:r>
          </a:p>
        </p:txBody>
      </p:sp>
      <p:pic>
        <p:nvPicPr>
          <p:cNvPr id="3" name="圖片 2"/>
          <p:cNvPicPr>
            <a:picLocks noChangeAspect="1"/>
          </p:cNvPicPr>
          <p:nvPr/>
        </p:nvPicPr>
        <p:blipFill>
          <a:blip r:embed="rId2"/>
          <a:stretch>
            <a:fillRect/>
          </a:stretch>
        </p:blipFill>
        <p:spPr>
          <a:xfrm>
            <a:off x="8115480" y="0"/>
            <a:ext cx="981541" cy="975445"/>
          </a:xfrm>
          <a:prstGeom prst="rect">
            <a:avLst/>
          </a:prstGeom>
        </p:spPr>
      </p:pic>
      <p:sp>
        <p:nvSpPr>
          <p:cNvPr id="9" name="向右箭號 8"/>
          <p:cNvSpPr/>
          <p:nvPr/>
        </p:nvSpPr>
        <p:spPr>
          <a:xfrm>
            <a:off x="3957347" y="4776380"/>
            <a:ext cx="516009" cy="484632"/>
          </a:xfrm>
          <a:prstGeom prst="rightArrow">
            <a:avLst/>
          </a:prstGeom>
          <a:solidFill>
            <a:schemeClr val="accent4">
              <a:lumMod val="60000"/>
              <a:lumOff val="40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TW" altLang="en-US" sz="1800" b="0" i="0" u="none" strike="noStrike" kern="0" cap="none" spc="0" normalizeH="0" baseline="0" noProof="0">
              <a:ln>
                <a:noFill/>
              </a:ln>
              <a:solidFill>
                <a:srgbClr val="0099CC"/>
              </a:solidFill>
              <a:effectLst/>
              <a:uLnTx/>
              <a:uFillTx/>
              <a:latin typeface="等线" panose="020F0502020204030204"/>
              <a:ea typeface="微软雅黑"/>
              <a:cs typeface="+mn-cs"/>
            </a:endParaRPr>
          </a:p>
        </p:txBody>
      </p:sp>
      <p:sp>
        <p:nvSpPr>
          <p:cNvPr id="11" name="向右箭號 10"/>
          <p:cNvSpPr/>
          <p:nvPr/>
        </p:nvSpPr>
        <p:spPr>
          <a:xfrm>
            <a:off x="6301650" y="4776380"/>
            <a:ext cx="516009" cy="484632"/>
          </a:xfrm>
          <a:prstGeom prst="rightArrow">
            <a:avLst/>
          </a:prstGeom>
          <a:solidFill>
            <a:schemeClr val="accent4">
              <a:lumMod val="60000"/>
              <a:lumOff val="40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TW" altLang="en-US" sz="1800" b="0" i="0" u="none" strike="noStrike" kern="0" cap="none" spc="0" normalizeH="0" baseline="0" noProof="0">
              <a:ln>
                <a:noFill/>
              </a:ln>
              <a:solidFill>
                <a:srgbClr val="0099CC"/>
              </a:solidFill>
              <a:effectLst/>
              <a:uLnTx/>
              <a:uFillTx/>
              <a:latin typeface="等线" panose="020F0502020204030204"/>
              <a:ea typeface="微软雅黑"/>
              <a:cs typeface="+mn-cs"/>
            </a:endParaRPr>
          </a:p>
        </p:txBody>
      </p:sp>
      <p:sp>
        <p:nvSpPr>
          <p:cNvPr id="17" name="向右箭號 16"/>
          <p:cNvSpPr/>
          <p:nvPr/>
        </p:nvSpPr>
        <p:spPr>
          <a:xfrm>
            <a:off x="3969297" y="5974599"/>
            <a:ext cx="504059" cy="484632"/>
          </a:xfrm>
          <a:prstGeom prst="rightArrow">
            <a:avLst/>
          </a:prstGeom>
          <a:solidFill>
            <a:schemeClr val="bg1">
              <a:lumMod val="7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TW" altLang="en-US" sz="1800" b="0" i="0" u="none" strike="noStrike" kern="0" cap="none" spc="0" normalizeH="0" baseline="0" noProof="0">
              <a:ln>
                <a:noFill/>
              </a:ln>
              <a:solidFill>
                <a:srgbClr val="0099CC"/>
              </a:solidFill>
              <a:effectLst/>
              <a:uLnTx/>
              <a:uFillTx/>
              <a:latin typeface="等线" panose="020F0502020204030204"/>
              <a:ea typeface="微软雅黑"/>
              <a:cs typeface="+mn-cs"/>
            </a:endParaRPr>
          </a:p>
        </p:txBody>
      </p:sp>
      <p:pic>
        <p:nvPicPr>
          <p:cNvPr id="18" name="圖片 17"/>
          <p:cNvPicPr>
            <a:picLocks noChangeAspect="1"/>
          </p:cNvPicPr>
          <p:nvPr/>
        </p:nvPicPr>
        <p:blipFill>
          <a:blip r:embed="rId3"/>
          <a:stretch>
            <a:fillRect/>
          </a:stretch>
        </p:blipFill>
        <p:spPr>
          <a:xfrm>
            <a:off x="6333837" y="5971509"/>
            <a:ext cx="506012" cy="487722"/>
          </a:xfrm>
          <a:prstGeom prst="rect">
            <a:avLst/>
          </a:prstGeom>
        </p:spPr>
      </p:pic>
      <p:sp>
        <p:nvSpPr>
          <p:cNvPr id="10" name="圓角矩形 9"/>
          <p:cNvSpPr/>
          <p:nvPr/>
        </p:nvSpPr>
        <p:spPr>
          <a:xfrm>
            <a:off x="2003612" y="4640278"/>
            <a:ext cx="1828799" cy="914400"/>
          </a:xfrm>
          <a:prstGeom prst="roundRect">
            <a:avLst/>
          </a:prstGeom>
          <a:solidFill>
            <a:schemeClr val="accent4">
              <a:lumMod val="20000"/>
              <a:lumOff val="80000"/>
            </a:schemeClr>
          </a:solidFill>
          <a:ln w="12700" cap="flat" cmpd="sng" algn="ctr">
            <a:noFill/>
            <a:prstDash val="solid"/>
            <a:miter lim="800000"/>
          </a:ln>
          <a:effectLst/>
        </p:spPr>
        <p:txBody>
          <a:bodyPr rtlCol="0" anchor="ctr"/>
          <a:lstStyle/>
          <a:p>
            <a:pPr algn="ctr"/>
            <a:r>
              <a:rPr lang="zh-TW" altLang="en-US" b="1" kern="0" dirty="0">
                <a:solidFill>
                  <a:schemeClr val="accent2">
                    <a:lumMod val="75000"/>
                  </a:schemeClr>
                </a:solidFill>
                <a:latin typeface="微軟正黑體" panose="020B0604030504040204" pitchFamily="34" charset="-120"/>
                <a:ea typeface="微軟正黑體" panose="020B0604030504040204" pitchFamily="34" charset="-120"/>
              </a:rPr>
              <a:t>學習溝通技巧，培養同理心</a:t>
            </a:r>
          </a:p>
        </p:txBody>
      </p:sp>
      <p:sp>
        <p:nvSpPr>
          <p:cNvPr id="13" name="圓角矩形 12"/>
          <p:cNvSpPr/>
          <p:nvPr/>
        </p:nvSpPr>
        <p:spPr>
          <a:xfrm>
            <a:off x="4598893" y="4662648"/>
            <a:ext cx="1629171" cy="914400"/>
          </a:xfrm>
          <a:prstGeom prst="roundRect">
            <a:avLst/>
          </a:prstGeom>
          <a:solidFill>
            <a:schemeClr val="accent4">
              <a:lumMod val="40000"/>
              <a:lumOff val="60000"/>
            </a:schemeClr>
          </a:solidFill>
          <a:ln w="12700" cap="flat" cmpd="sng" algn="ctr">
            <a:noFill/>
            <a:prstDash val="solid"/>
            <a:miter lim="800000"/>
          </a:ln>
          <a:effectLst/>
        </p:spPr>
        <p:txBody>
          <a:bodyPr rtlCol="0" anchor="ctr"/>
          <a:lstStyle/>
          <a:p>
            <a:pPr algn="ctr"/>
            <a:r>
              <a:rPr lang="zh-TW" altLang="en-US" b="1" kern="0" dirty="0">
                <a:solidFill>
                  <a:schemeClr val="accent2">
                    <a:lumMod val="75000"/>
                  </a:schemeClr>
                </a:solidFill>
                <a:latin typeface="微軟正黑體" panose="020B0604030504040204" pitchFamily="34" charset="-120"/>
                <a:ea typeface="微軟正黑體" panose="020B0604030504040204" pitchFamily="34" charset="-120"/>
              </a:rPr>
              <a:t>運用同理心</a:t>
            </a:r>
          </a:p>
          <a:p>
            <a:pPr algn="ctr"/>
            <a:r>
              <a:rPr lang="zh-TW" altLang="en-US" b="1" kern="0" dirty="0">
                <a:solidFill>
                  <a:schemeClr val="accent2">
                    <a:lumMod val="75000"/>
                  </a:schemeClr>
                </a:solidFill>
                <a:latin typeface="微軟正黑體" panose="020B0604030504040204" pitchFamily="34" charset="-120"/>
                <a:ea typeface="微軟正黑體" panose="020B0604030504040204" pitchFamily="34" charset="-120"/>
              </a:rPr>
              <a:t>及溝通技巧</a:t>
            </a:r>
          </a:p>
        </p:txBody>
      </p:sp>
      <p:sp>
        <p:nvSpPr>
          <p:cNvPr id="23" name="圓角矩形 22"/>
          <p:cNvSpPr/>
          <p:nvPr/>
        </p:nvSpPr>
        <p:spPr>
          <a:xfrm>
            <a:off x="2003612" y="5761260"/>
            <a:ext cx="1759636" cy="914400"/>
          </a:xfrm>
          <a:prstGeom prst="roundRect">
            <a:avLst/>
          </a:prstGeom>
          <a:solidFill>
            <a:schemeClr val="bg1">
              <a:lumMod val="85000"/>
            </a:schemeClr>
          </a:solidFill>
          <a:ln w="12700" cap="flat" cmpd="sng" algn="ctr">
            <a:noFill/>
            <a:prstDash val="solid"/>
            <a:miter lim="800000"/>
          </a:ln>
          <a:effectLst/>
        </p:spPr>
        <p:txBody>
          <a:bodyPr rtlCol="0" anchor="ctr"/>
          <a:lstStyle/>
          <a:p>
            <a:pPr algn="ctr"/>
            <a:r>
              <a:rPr lang="zh-TW" altLang="en-US" b="1" kern="0" dirty="0">
                <a:solidFill>
                  <a:srgbClr val="002060"/>
                </a:solidFill>
                <a:latin typeface="微軟正黑體" panose="020B0604030504040204" pitchFamily="34" charset="-120"/>
                <a:ea typeface="微軟正黑體" panose="020B0604030504040204" pitchFamily="34" charset="-120"/>
              </a:rPr>
              <a:t>應用於</a:t>
            </a:r>
          </a:p>
          <a:p>
            <a:pPr algn="ctr"/>
            <a:r>
              <a:rPr lang="zh-TW" altLang="en-US" b="1" kern="0" dirty="0">
                <a:solidFill>
                  <a:srgbClr val="002060"/>
                </a:solidFill>
                <a:latin typeface="微軟正黑體" panose="020B0604030504040204" pitchFamily="34" charset="-120"/>
                <a:ea typeface="微軟正黑體" panose="020B0604030504040204" pitchFamily="34" charset="-120"/>
              </a:rPr>
              <a:t>日常生活</a:t>
            </a:r>
          </a:p>
        </p:txBody>
      </p:sp>
      <p:sp>
        <p:nvSpPr>
          <p:cNvPr id="24" name="圓角矩形 23"/>
          <p:cNvSpPr/>
          <p:nvPr/>
        </p:nvSpPr>
        <p:spPr>
          <a:xfrm>
            <a:off x="4579129" y="5758170"/>
            <a:ext cx="1648935" cy="914400"/>
          </a:xfrm>
          <a:prstGeom prst="roundRect">
            <a:avLst/>
          </a:prstGeom>
          <a:solidFill>
            <a:schemeClr val="bg1">
              <a:lumMod val="75000"/>
            </a:schemeClr>
          </a:solidFill>
          <a:ln w="12700" cap="flat" cmpd="sng" algn="ctr">
            <a:noFill/>
            <a:prstDash val="solid"/>
            <a:miter lim="800000"/>
          </a:ln>
          <a:effectLst/>
        </p:spPr>
        <p:txBody>
          <a:bodyPr rtlCol="0" anchor="ctr"/>
          <a:lstStyle/>
          <a:p>
            <a:pPr algn="ctr"/>
            <a:r>
              <a:rPr lang="zh-TW" altLang="en-US" b="1" kern="0" dirty="0">
                <a:solidFill>
                  <a:srgbClr val="002060"/>
                </a:solidFill>
                <a:latin typeface="微軟正黑體" panose="020B0604030504040204" pitchFamily="34" charset="-120"/>
                <a:ea typeface="微軟正黑體" panose="020B0604030504040204" pitchFamily="34" charset="-120"/>
              </a:rPr>
              <a:t>促進</a:t>
            </a:r>
          </a:p>
          <a:p>
            <a:pPr algn="ctr"/>
            <a:r>
              <a:rPr lang="zh-TW" altLang="en-US" b="1" kern="0" dirty="0">
                <a:solidFill>
                  <a:srgbClr val="002060"/>
                </a:solidFill>
                <a:latin typeface="微軟正黑體" panose="020B0604030504040204" pitchFamily="34" charset="-120"/>
                <a:ea typeface="微軟正黑體" panose="020B0604030504040204" pitchFamily="34" charset="-120"/>
              </a:rPr>
              <a:t>人際互動</a:t>
            </a:r>
          </a:p>
        </p:txBody>
      </p:sp>
      <p:sp>
        <p:nvSpPr>
          <p:cNvPr id="25" name="圓角矩形 24"/>
          <p:cNvSpPr/>
          <p:nvPr/>
        </p:nvSpPr>
        <p:spPr>
          <a:xfrm>
            <a:off x="6869009" y="4662648"/>
            <a:ext cx="1925367" cy="914400"/>
          </a:xfrm>
          <a:prstGeom prst="roundRect">
            <a:avLst/>
          </a:prstGeom>
          <a:solidFill>
            <a:schemeClr val="accent4">
              <a:lumMod val="60000"/>
              <a:lumOff val="40000"/>
            </a:schemeClr>
          </a:solidFill>
          <a:ln w="12700" cap="flat" cmpd="sng" algn="ctr">
            <a:noFill/>
            <a:prstDash val="solid"/>
            <a:miter lim="800000"/>
          </a:ln>
          <a:effectLst/>
        </p:spPr>
        <p:txBody>
          <a:bodyPr rtlCol="0" anchor="ctr"/>
          <a:lstStyle/>
          <a:p>
            <a:pPr algn="ctr"/>
            <a:r>
              <a:rPr lang="zh-TW" altLang="en-US" b="1" kern="0" dirty="0">
                <a:solidFill>
                  <a:schemeClr val="accent2">
                    <a:lumMod val="75000"/>
                  </a:schemeClr>
                </a:solidFill>
                <a:latin typeface="微軟正黑體" panose="020B0604030504040204" pitchFamily="34" charset="-120"/>
                <a:ea typeface="微軟正黑體" panose="020B0604030504040204" pitchFamily="34" charset="-120"/>
              </a:rPr>
              <a:t>運用同理心，</a:t>
            </a:r>
          </a:p>
          <a:p>
            <a:pPr algn="ctr"/>
            <a:r>
              <a:rPr lang="zh-TW" altLang="en-US" b="1" kern="0" dirty="0">
                <a:solidFill>
                  <a:schemeClr val="accent2">
                    <a:lumMod val="75000"/>
                  </a:schemeClr>
                </a:solidFill>
                <a:latin typeface="微軟正黑體" panose="020B0604030504040204" pitchFamily="34" charset="-120"/>
                <a:ea typeface="微軟正黑體" panose="020B0604030504040204" pitchFamily="34" charset="-120"/>
              </a:rPr>
              <a:t>理解人我關係</a:t>
            </a:r>
          </a:p>
        </p:txBody>
      </p:sp>
      <p:sp>
        <p:nvSpPr>
          <p:cNvPr id="26" name="圓角矩形 25"/>
          <p:cNvSpPr/>
          <p:nvPr/>
        </p:nvSpPr>
        <p:spPr>
          <a:xfrm>
            <a:off x="6888353" y="5805999"/>
            <a:ext cx="1906023" cy="914400"/>
          </a:xfrm>
          <a:prstGeom prst="roundRect">
            <a:avLst/>
          </a:prstGeom>
          <a:solidFill>
            <a:schemeClr val="bg1">
              <a:lumMod val="65000"/>
            </a:schemeClr>
          </a:solidFill>
          <a:ln w="12700" cap="flat" cmpd="sng" algn="ctr">
            <a:noFill/>
            <a:prstDash val="solid"/>
            <a:miter lim="800000"/>
          </a:ln>
          <a:effectLst/>
        </p:spPr>
        <p:txBody>
          <a:bodyPr rtlCol="0" anchor="ctr"/>
          <a:lstStyle/>
          <a:p>
            <a:pPr algn="ctr"/>
            <a:r>
              <a:rPr lang="zh-TW" altLang="en-US" b="1" kern="50" dirty="0">
                <a:solidFill>
                  <a:srgbClr val="002060"/>
                </a:solidFill>
                <a:latin typeface="微軟正黑體" panose="020B0604030504040204" pitchFamily="34" charset="-120"/>
                <a:ea typeface="微軟正黑體" panose="020B0604030504040204" pitchFamily="34" charset="-120"/>
              </a:rPr>
              <a:t>與</a:t>
            </a:r>
            <a:r>
              <a:rPr lang="zh-TW" altLang="zh-TW" b="1" kern="50" dirty="0">
                <a:solidFill>
                  <a:srgbClr val="002060"/>
                </a:solidFill>
                <a:latin typeface="微軟正黑體" panose="020B0604030504040204" pitchFamily="34" charset="-120"/>
                <a:ea typeface="微軟正黑體" panose="020B0604030504040204" pitchFamily="34" charset="-120"/>
              </a:rPr>
              <a:t>人溝通、</a:t>
            </a:r>
            <a:endParaRPr lang="en-US" altLang="zh-TW" b="1" kern="50" dirty="0">
              <a:solidFill>
                <a:srgbClr val="002060"/>
              </a:solidFill>
              <a:latin typeface="微軟正黑體" panose="020B0604030504040204" pitchFamily="34" charset="-120"/>
              <a:ea typeface="微軟正黑體" panose="020B0604030504040204" pitchFamily="34" charset="-120"/>
            </a:endParaRPr>
          </a:p>
          <a:p>
            <a:pPr algn="ctr"/>
            <a:r>
              <a:rPr lang="zh-TW" altLang="zh-TW" b="1" kern="50" dirty="0">
                <a:solidFill>
                  <a:srgbClr val="002060"/>
                </a:solidFill>
                <a:latin typeface="微軟正黑體" panose="020B0604030504040204" pitchFamily="34" charset="-120"/>
                <a:ea typeface="微軟正黑體" panose="020B0604030504040204" pitchFamily="34" charset="-120"/>
              </a:rPr>
              <a:t>合作、解決問題</a:t>
            </a:r>
            <a:endParaRPr lang="zh-TW" altLang="en-US" b="1" kern="0" dirty="0">
              <a:solidFill>
                <a:srgbClr val="002060"/>
              </a:solidFill>
              <a:latin typeface="等线" panose="020F0502020204030204"/>
              <a:ea typeface="微软雅黑"/>
            </a:endParaRPr>
          </a:p>
        </p:txBody>
      </p:sp>
    </p:spTree>
    <p:extLst>
      <p:ext uri="{BB962C8B-B14F-4D97-AF65-F5344CB8AC3E}">
        <p14:creationId xmlns:p14="http://schemas.microsoft.com/office/powerpoint/2010/main" val="302006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6169"/>
            <a:ext cx="8229240" cy="1013064"/>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綜合活動領綱核心素養舉隅</a:t>
            </a:r>
            <a:endParaRPr lang="zh-TW" altLang="en-US" sz="3600" b="1"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2653209127"/>
              </p:ext>
            </p:extLst>
          </p:nvPr>
        </p:nvGraphicFramePr>
        <p:xfrm>
          <a:off x="217178" y="1169233"/>
          <a:ext cx="8709284" cy="3217692"/>
        </p:xfrm>
        <a:graphic>
          <a:graphicData uri="http://schemas.openxmlformats.org/drawingml/2006/table">
            <a:tbl>
              <a:tblPr firstRow="1" bandRow="1">
                <a:tableStyleId>{8799B23B-EC83-4686-B30A-512413B5E67A}</a:tableStyleId>
              </a:tblPr>
              <a:tblGrid>
                <a:gridCol w="764457">
                  <a:extLst>
                    <a:ext uri="{9D8B030D-6E8A-4147-A177-3AD203B41FA5}">
                      <a16:colId xmlns:a16="http://schemas.microsoft.com/office/drawing/2014/main" xmlns="" val="20000"/>
                    </a:ext>
                  </a:extLst>
                </a:gridCol>
                <a:gridCol w="820271">
                  <a:extLst>
                    <a:ext uri="{9D8B030D-6E8A-4147-A177-3AD203B41FA5}">
                      <a16:colId xmlns:a16="http://schemas.microsoft.com/office/drawing/2014/main" xmlns="" val="20001"/>
                    </a:ext>
                  </a:extLst>
                </a:gridCol>
                <a:gridCol w="2339788">
                  <a:extLst>
                    <a:ext uri="{9D8B030D-6E8A-4147-A177-3AD203B41FA5}">
                      <a16:colId xmlns:a16="http://schemas.microsoft.com/office/drawing/2014/main" xmlns="" val="20002"/>
                    </a:ext>
                  </a:extLst>
                </a:gridCol>
                <a:gridCol w="2319067">
                  <a:extLst>
                    <a:ext uri="{9D8B030D-6E8A-4147-A177-3AD203B41FA5}">
                      <a16:colId xmlns:a16="http://schemas.microsoft.com/office/drawing/2014/main" xmlns="" val="20003"/>
                    </a:ext>
                  </a:extLst>
                </a:gridCol>
                <a:gridCol w="2465701">
                  <a:extLst>
                    <a:ext uri="{9D8B030D-6E8A-4147-A177-3AD203B41FA5}">
                      <a16:colId xmlns:a16="http://schemas.microsoft.com/office/drawing/2014/main" xmlns="" val="20004"/>
                    </a:ext>
                  </a:extLst>
                </a:gridCol>
              </a:tblGrid>
              <a:tr h="970383">
                <a:tc>
                  <a:txBody>
                    <a:bodyPr/>
                    <a:lstStyle/>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總綱</a:t>
                      </a:r>
                      <a:endParaRPr lang="en-US" sz="18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核心</a:t>
                      </a:r>
                      <a:endParaRPr lang="en-US" sz="18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素養</a:t>
                      </a:r>
                      <a:endParaRPr lang="en-US" sz="18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面向</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6">
                        <a:lumMod val="40000"/>
                        <a:lumOff val="60000"/>
                      </a:schemeClr>
                    </a:solidFill>
                  </a:tcPr>
                </a:tc>
                <a:tc>
                  <a:txBody>
                    <a:bodyPr/>
                    <a:lstStyle/>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總綱</a:t>
                      </a:r>
                      <a:endParaRPr lang="en-US" sz="18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核心</a:t>
                      </a:r>
                      <a:endParaRPr lang="en-US" sz="18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素養</a:t>
                      </a:r>
                      <a:endParaRPr lang="en-US" sz="18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項目</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6">
                        <a:lumMod val="40000"/>
                        <a:lumOff val="60000"/>
                      </a:schemeClr>
                    </a:solidFill>
                  </a:tcPr>
                </a:tc>
                <a:tc>
                  <a:txBody>
                    <a:bodyPr/>
                    <a:lstStyle/>
                    <a:p>
                      <a:pPr algn="ctr">
                        <a:lnSpc>
                          <a:spcPct val="100000"/>
                        </a:lnSpc>
                      </a:pPr>
                      <a:r>
                        <a:rPr lang="en-US" sz="1800" strike="noStrike" spc="-1" dirty="0" err="1">
                          <a:latin typeface="微軟正黑體" panose="020B0604030504040204" pitchFamily="34" charset="-120"/>
                          <a:ea typeface="微軟正黑體" panose="020B0604030504040204" pitchFamily="34" charset="-120"/>
                        </a:rPr>
                        <a:t>國民小學教育</a:t>
                      </a:r>
                      <a:r>
                        <a:rPr lang="en-US" sz="1800" strike="noStrike" spc="-1" dirty="0">
                          <a:latin typeface="微軟正黑體" panose="020B0604030504040204" pitchFamily="34" charset="-120"/>
                          <a:ea typeface="微軟正黑體" panose="020B0604030504040204" pitchFamily="34" charset="-120"/>
                        </a:rPr>
                        <a:t>(E)</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6">
                        <a:lumMod val="40000"/>
                        <a:lumOff val="60000"/>
                      </a:schemeClr>
                    </a:solidFill>
                  </a:tcPr>
                </a:tc>
                <a:tc>
                  <a:txBody>
                    <a:bodyPr/>
                    <a:lstStyle/>
                    <a:p>
                      <a:pPr algn="ctr">
                        <a:lnSpc>
                          <a:spcPct val="100000"/>
                        </a:lnSpc>
                      </a:pPr>
                      <a:r>
                        <a:rPr lang="en-US" sz="1800" strike="noStrike" spc="-1" dirty="0" err="1" smtClean="0">
                          <a:latin typeface="微軟正黑體" panose="020B0604030504040204" pitchFamily="34" charset="-120"/>
                          <a:ea typeface="微軟正黑體" panose="020B0604030504040204" pitchFamily="34" charset="-120"/>
                        </a:rPr>
                        <a:t>國民中學教育</a:t>
                      </a:r>
                      <a:r>
                        <a:rPr lang="en-US" sz="1800" strike="noStrike" spc="-1" dirty="0" smtClean="0">
                          <a:latin typeface="微軟正黑體" panose="020B0604030504040204" pitchFamily="34" charset="-120"/>
                          <a:ea typeface="微軟正黑體" panose="020B0604030504040204" pitchFamily="34" charset="-120"/>
                        </a:rPr>
                        <a:t>(</a:t>
                      </a:r>
                      <a:r>
                        <a:rPr lang="en-US" sz="1800" strike="noStrike" spc="-1" dirty="0">
                          <a:latin typeface="微軟正黑體" panose="020B0604030504040204" pitchFamily="34" charset="-120"/>
                          <a:ea typeface="微軟正黑體" panose="020B0604030504040204" pitchFamily="34" charset="-120"/>
                        </a:rPr>
                        <a:t>J)</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6">
                        <a:lumMod val="40000"/>
                        <a:lumOff val="60000"/>
                      </a:schemeClr>
                    </a:solidFill>
                  </a:tcPr>
                </a:tc>
                <a:tc>
                  <a:txBody>
                    <a:bodyPr/>
                    <a:lstStyle/>
                    <a:p>
                      <a:pPr algn="ctr">
                        <a:lnSpc>
                          <a:spcPct val="100000"/>
                        </a:lnSpc>
                      </a:pPr>
                      <a:r>
                        <a:rPr lang="en-US" sz="1800" strike="noStrike" spc="-1" dirty="0" err="1">
                          <a:latin typeface="微軟正黑體" panose="020B0604030504040204" pitchFamily="34" charset="-120"/>
                          <a:ea typeface="微軟正黑體" panose="020B0604030504040204" pitchFamily="34" charset="-120"/>
                        </a:rPr>
                        <a:t>高級中等學校教育</a:t>
                      </a:r>
                      <a:r>
                        <a:rPr lang="en-US" sz="1800" strike="noStrike" spc="-1" dirty="0">
                          <a:latin typeface="微軟正黑體" panose="020B0604030504040204" pitchFamily="34" charset="-120"/>
                          <a:ea typeface="微軟正黑體" panose="020B0604030504040204" pitchFamily="34" charset="-120"/>
                        </a:rPr>
                        <a:t>(U)</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anchor="ctr">
                    <a:solidFill>
                      <a:schemeClr val="accent6">
                        <a:lumMod val="40000"/>
                        <a:lumOff val="60000"/>
                      </a:schemeClr>
                    </a:solidFill>
                  </a:tcPr>
                </a:tc>
                <a:extLst>
                  <a:ext uri="{0D108BD9-81ED-4DB2-BD59-A6C34878D82A}">
                    <a16:rowId xmlns:a16="http://schemas.microsoft.com/office/drawing/2014/main" xmlns="" val="10000"/>
                  </a:ext>
                </a:extLst>
              </a:tr>
              <a:tr h="2028972">
                <a:tc>
                  <a:txBody>
                    <a:bodyPr/>
                    <a:lstStyle/>
                    <a:p>
                      <a:pPr algn="ctr"/>
                      <a:r>
                        <a:rPr lang="en-US" altLang="zh-TW" sz="1800" dirty="0" smtClean="0">
                          <a:latin typeface="微軟正黑體" panose="020B0604030504040204" pitchFamily="34" charset="-120"/>
                          <a:ea typeface="微軟正黑體" panose="020B0604030504040204" pitchFamily="34" charset="-120"/>
                        </a:rPr>
                        <a:t>C</a:t>
                      </a:r>
                    </a:p>
                    <a:p>
                      <a:pPr algn="ctr"/>
                      <a:r>
                        <a:rPr lang="zh-TW" altLang="en-US" sz="1800" dirty="0" smtClean="0">
                          <a:latin typeface="微軟正黑體" panose="020B0604030504040204" pitchFamily="34" charset="-120"/>
                          <a:ea typeface="微軟正黑體" panose="020B0604030504040204" pitchFamily="34" charset="-120"/>
                        </a:rPr>
                        <a:t>社</a:t>
                      </a:r>
                      <a:endParaRPr lang="en-US" altLang="zh-TW" sz="1800" dirty="0" smtClean="0">
                        <a:latin typeface="微軟正黑體" panose="020B0604030504040204" pitchFamily="34" charset="-120"/>
                        <a:ea typeface="微軟正黑體" panose="020B0604030504040204" pitchFamily="34" charset="-120"/>
                      </a:endParaRPr>
                    </a:p>
                    <a:p>
                      <a:pPr algn="ctr"/>
                      <a:r>
                        <a:rPr lang="zh-TW" altLang="en-US" sz="1800" dirty="0" smtClean="0">
                          <a:latin typeface="微軟正黑體" panose="020B0604030504040204" pitchFamily="34" charset="-120"/>
                          <a:ea typeface="微軟正黑體" panose="020B0604030504040204" pitchFamily="34" charset="-120"/>
                        </a:rPr>
                        <a:t>會</a:t>
                      </a:r>
                      <a:endParaRPr lang="en-US" altLang="zh-TW" sz="1800" dirty="0" smtClean="0">
                        <a:latin typeface="微軟正黑體" panose="020B0604030504040204" pitchFamily="34" charset="-120"/>
                        <a:ea typeface="微軟正黑體" panose="020B0604030504040204" pitchFamily="34" charset="-120"/>
                      </a:endParaRPr>
                    </a:p>
                    <a:p>
                      <a:pPr algn="ctr"/>
                      <a:r>
                        <a:rPr lang="zh-TW" altLang="en-US" sz="1800" dirty="0" smtClean="0">
                          <a:latin typeface="微軟正黑體" panose="020B0604030504040204" pitchFamily="34" charset="-120"/>
                          <a:ea typeface="微軟正黑體" panose="020B0604030504040204" pitchFamily="34" charset="-120"/>
                        </a:rPr>
                        <a:t>參</a:t>
                      </a:r>
                      <a:endParaRPr lang="en-US" altLang="zh-TW" sz="1800" dirty="0" smtClean="0">
                        <a:latin typeface="微軟正黑體" panose="020B0604030504040204" pitchFamily="34" charset="-120"/>
                        <a:ea typeface="微軟正黑體" panose="020B0604030504040204" pitchFamily="34" charset="-120"/>
                      </a:endParaRPr>
                    </a:p>
                    <a:p>
                      <a:pPr algn="ctr"/>
                      <a:r>
                        <a:rPr lang="zh-TW" altLang="en-US" sz="1800" dirty="0" smtClean="0">
                          <a:latin typeface="微軟正黑體" panose="020B0604030504040204" pitchFamily="34" charset="-120"/>
                          <a:ea typeface="微軟正黑體" panose="020B0604030504040204" pitchFamily="34" charset="-120"/>
                        </a:rPr>
                        <a:t>與</a:t>
                      </a:r>
                    </a:p>
                    <a:p>
                      <a:endParaRPr lang="zh-TW" altLang="en-US" sz="1800" dirty="0">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marR="21590" algn="ctr">
                        <a:lnSpc>
                          <a:spcPts val="2000"/>
                        </a:lnSpc>
                        <a:spcAft>
                          <a:spcPts val="0"/>
                        </a:spcAft>
                      </a:pPr>
                      <a:r>
                        <a:rPr lang="en-US" sz="1800" b="0" kern="50" dirty="0">
                          <a:effectLst/>
                          <a:latin typeface="微軟正黑體" panose="020B0604030504040204" pitchFamily="34" charset="-120"/>
                          <a:ea typeface="微軟正黑體" panose="020B0604030504040204" pitchFamily="34" charset="-120"/>
                        </a:rPr>
                        <a:t>C2</a:t>
                      </a:r>
                      <a:endParaRPr lang="zh-TW" sz="1800" b="0" kern="50" dirty="0">
                        <a:effectLst/>
                        <a:latin typeface="微軟正黑體" panose="020B0604030504040204" pitchFamily="34" charset="-120"/>
                        <a:ea typeface="微軟正黑體" panose="020B0604030504040204" pitchFamily="34" charset="-120"/>
                      </a:endParaRPr>
                    </a:p>
                    <a:p>
                      <a:pPr marR="21590" algn="ctr">
                        <a:lnSpc>
                          <a:spcPts val="2000"/>
                        </a:lnSpc>
                        <a:spcAft>
                          <a:spcPts val="0"/>
                        </a:spcAft>
                      </a:pPr>
                      <a:r>
                        <a:rPr lang="zh-TW" sz="1800" b="0" kern="50" dirty="0" smtClean="0">
                          <a:effectLst/>
                          <a:latin typeface="微軟正黑體" panose="020B0604030504040204" pitchFamily="34" charset="-120"/>
                          <a:ea typeface="微軟正黑體" panose="020B0604030504040204" pitchFamily="34" charset="-120"/>
                        </a:rPr>
                        <a:t>人際</a:t>
                      </a:r>
                      <a:endParaRPr lang="en-US" altLang="zh-TW" sz="1800" b="0" kern="50" dirty="0" smtClean="0">
                        <a:effectLst/>
                        <a:latin typeface="微軟正黑體" panose="020B0604030504040204" pitchFamily="34" charset="-120"/>
                        <a:ea typeface="微軟正黑體" panose="020B0604030504040204" pitchFamily="34" charset="-120"/>
                      </a:endParaRPr>
                    </a:p>
                    <a:p>
                      <a:pPr marR="21590" algn="ctr">
                        <a:lnSpc>
                          <a:spcPts val="2000"/>
                        </a:lnSpc>
                        <a:spcAft>
                          <a:spcPts val="0"/>
                        </a:spcAft>
                      </a:pPr>
                      <a:r>
                        <a:rPr lang="zh-TW" sz="1800" b="0" kern="50" dirty="0" smtClean="0">
                          <a:effectLst/>
                          <a:latin typeface="微軟正黑體" panose="020B0604030504040204" pitchFamily="34" charset="-120"/>
                          <a:ea typeface="微軟正黑體" panose="020B0604030504040204" pitchFamily="34" charset="-120"/>
                        </a:rPr>
                        <a:t>關係</a:t>
                      </a:r>
                      <a:endParaRPr lang="en-US" altLang="zh-TW" sz="1800" b="0" kern="50" dirty="0" smtClean="0">
                        <a:effectLst/>
                        <a:latin typeface="微軟正黑體" panose="020B0604030504040204" pitchFamily="34" charset="-120"/>
                        <a:ea typeface="微軟正黑體" panose="020B0604030504040204" pitchFamily="34" charset="-120"/>
                      </a:endParaRPr>
                    </a:p>
                    <a:p>
                      <a:pPr marR="21590" algn="ctr">
                        <a:lnSpc>
                          <a:spcPts val="2000"/>
                        </a:lnSpc>
                        <a:spcAft>
                          <a:spcPts val="0"/>
                        </a:spcAft>
                      </a:pPr>
                      <a:r>
                        <a:rPr lang="zh-TW" sz="1800" b="0" kern="50" dirty="0" smtClean="0">
                          <a:effectLst/>
                          <a:latin typeface="微軟正黑體" panose="020B0604030504040204" pitchFamily="34" charset="-120"/>
                          <a:ea typeface="微軟正黑體" panose="020B0604030504040204" pitchFamily="34" charset="-120"/>
                        </a:rPr>
                        <a:t>與</a:t>
                      </a:r>
                      <a:endParaRPr lang="zh-TW" sz="1800" b="0" kern="50" dirty="0">
                        <a:effectLst/>
                        <a:latin typeface="微軟正黑體" panose="020B0604030504040204" pitchFamily="34" charset="-120"/>
                        <a:ea typeface="微軟正黑體" panose="020B0604030504040204" pitchFamily="34" charset="-120"/>
                      </a:endParaRPr>
                    </a:p>
                    <a:p>
                      <a:pPr marR="21590" algn="ctr">
                        <a:lnSpc>
                          <a:spcPts val="2000"/>
                        </a:lnSpc>
                        <a:spcAft>
                          <a:spcPts val="0"/>
                        </a:spcAft>
                      </a:pPr>
                      <a:r>
                        <a:rPr lang="zh-TW" sz="1800" b="0" kern="50" dirty="0" smtClean="0">
                          <a:effectLst/>
                          <a:latin typeface="微軟正黑體" panose="020B0604030504040204" pitchFamily="34" charset="-120"/>
                          <a:ea typeface="微軟正黑體" panose="020B0604030504040204" pitchFamily="34" charset="-120"/>
                        </a:rPr>
                        <a:t>團隊</a:t>
                      </a:r>
                      <a:endParaRPr lang="en-US" altLang="zh-TW" sz="1800" b="0" kern="50" dirty="0" smtClean="0">
                        <a:effectLst/>
                        <a:latin typeface="微軟正黑體" panose="020B0604030504040204" pitchFamily="34" charset="-120"/>
                        <a:ea typeface="微軟正黑體" panose="020B0604030504040204" pitchFamily="34" charset="-120"/>
                      </a:endParaRPr>
                    </a:p>
                    <a:p>
                      <a:pPr marR="21590" algn="ctr">
                        <a:lnSpc>
                          <a:spcPts val="2000"/>
                        </a:lnSpc>
                        <a:spcAft>
                          <a:spcPts val="0"/>
                        </a:spcAft>
                      </a:pPr>
                      <a:r>
                        <a:rPr lang="zh-TW" sz="1800" b="0" kern="50" dirty="0" smtClean="0">
                          <a:effectLst/>
                          <a:latin typeface="微軟正黑體" panose="020B0604030504040204" pitchFamily="34" charset="-120"/>
                          <a:ea typeface="微軟正黑體" panose="020B0604030504040204" pitchFamily="34" charset="-120"/>
                        </a:rPr>
                        <a:t>合作</a:t>
                      </a:r>
                      <a:endParaRPr lang="zh-TW" sz="1800" b="0" kern="50" dirty="0">
                        <a:effectLst/>
                        <a:latin typeface="微軟正黑體" panose="020B0604030504040204" pitchFamily="34" charset="-120"/>
                        <a:ea typeface="微軟正黑體" panose="020B0604030504040204" pitchFamily="34" charset="-120"/>
                      </a:endParaRPr>
                    </a:p>
                  </a:txBody>
                  <a:tcPr marL="68580" marR="68580" marT="0" marB="0" anchor="ctr">
                    <a:solidFill>
                      <a:schemeClr val="accent6">
                        <a:lumMod val="20000"/>
                        <a:lumOff val="80000"/>
                      </a:schemeClr>
                    </a:solidFill>
                  </a:tcPr>
                </a:tc>
                <a:tc>
                  <a:txBody>
                    <a:bodyPr/>
                    <a:lstStyle/>
                    <a:p>
                      <a:pPr algn="just">
                        <a:lnSpc>
                          <a:spcPts val="2000"/>
                        </a:lnSpc>
                        <a:spcAft>
                          <a:spcPts val="0"/>
                        </a:spcAft>
                      </a:pPr>
                      <a:r>
                        <a:rPr lang="zh-TW" sz="1800" b="0" kern="50" dirty="0">
                          <a:effectLst/>
                          <a:latin typeface="微軟正黑體" panose="020B0604030504040204" pitchFamily="34" charset="-120"/>
                          <a:ea typeface="微軟正黑體" panose="020B0604030504040204" pitchFamily="34" charset="-120"/>
                        </a:rPr>
                        <a:t>綜</a:t>
                      </a:r>
                      <a:r>
                        <a:rPr lang="en-US" sz="1800" b="0" kern="50" dirty="0">
                          <a:effectLst/>
                          <a:latin typeface="微軟正黑體" panose="020B0604030504040204" pitchFamily="34" charset="-120"/>
                          <a:ea typeface="微軟正黑體" panose="020B0604030504040204" pitchFamily="34" charset="-120"/>
                        </a:rPr>
                        <a:t>-E-C2</a:t>
                      </a:r>
                      <a:endParaRPr lang="zh-TW" sz="1800" b="0" kern="50" dirty="0">
                        <a:solidFill>
                          <a:schemeClr val="tx1"/>
                        </a:solidFill>
                        <a:effectLst/>
                        <a:latin typeface="微軟正黑體" panose="020B0604030504040204" pitchFamily="34" charset="-120"/>
                        <a:ea typeface="微軟正黑體" panose="020B0604030504040204" pitchFamily="34" charset="-120"/>
                      </a:endParaRPr>
                    </a:p>
                    <a:p>
                      <a:pPr algn="just">
                        <a:lnSpc>
                          <a:spcPts val="20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理解他人感受，樂於與人互動，學習尊重他人，增進人際關係，與團隊成員合作達成團體</a:t>
                      </a:r>
                      <a:r>
                        <a:rPr lang="zh-TW" sz="1800" b="0" kern="50" dirty="0" smtClean="0">
                          <a:solidFill>
                            <a:schemeClr val="tx1"/>
                          </a:solidFill>
                          <a:effectLst/>
                          <a:latin typeface="微軟正黑體" panose="020B0604030504040204" pitchFamily="34" charset="-120"/>
                          <a:ea typeface="微軟正黑體" panose="020B0604030504040204" pitchFamily="34" charset="-120"/>
                        </a:rPr>
                        <a:t>目標</a:t>
                      </a:r>
                      <a:r>
                        <a:rPr lang="zh-TW" altLang="en-US" sz="1800" b="0" kern="50" dirty="0" smtClean="0">
                          <a:solidFill>
                            <a:schemeClr val="tx1"/>
                          </a:solidFill>
                          <a:effectLst/>
                          <a:latin typeface="微軟正黑體" panose="020B0604030504040204" pitchFamily="34" charset="-120"/>
                          <a:ea typeface="微軟正黑體" panose="020B0604030504040204" pitchFamily="34" charset="-120"/>
                        </a:rPr>
                        <a:t>。</a:t>
                      </a:r>
                      <a:endParaRPr lang="zh-TW" sz="1800" b="0" kern="5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6">
                        <a:lumMod val="20000"/>
                        <a:lumOff val="80000"/>
                      </a:schemeClr>
                    </a:solidFill>
                  </a:tcPr>
                </a:tc>
                <a:tc>
                  <a:txBody>
                    <a:bodyPr/>
                    <a:lstStyle/>
                    <a:p>
                      <a:pPr algn="just">
                        <a:lnSpc>
                          <a:spcPts val="2000"/>
                        </a:lnSpc>
                        <a:spcAft>
                          <a:spcPts val="0"/>
                        </a:spcAft>
                      </a:pPr>
                      <a:r>
                        <a:rPr lang="zh-TW" sz="1800" b="0" kern="50" dirty="0">
                          <a:effectLst/>
                          <a:latin typeface="微軟正黑體" panose="020B0604030504040204" pitchFamily="34" charset="-120"/>
                          <a:ea typeface="微軟正黑體" panose="020B0604030504040204" pitchFamily="34" charset="-120"/>
                        </a:rPr>
                        <a:t>綜</a:t>
                      </a:r>
                      <a:r>
                        <a:rPr lang="en-US" sz="1800" b="0" kern="50" dirty="0">
                          <a:effectLst/>
                          <a:latin typeface="微軟正黑體" panose="020B0604030504040204" pitchFamily="34" charset="-120"/>
                          <a:ea typeface="微軟正黑體" panose="020B0604030504040204" pitchFamily="34" charset="-120"/>
                        </a:rPr>
                        <a:t>-J-C2</a:t>
                      </a:r>
                      <a:endParaRPr lang="zh-TW" sz="1800" b="0" kern="50" dirty="0">
                        <a:effectLst/>
                        <a:latin typeface="微軟正黑體" panose="020B0604030504040204" pitchFamily="34" charset="-120"/>
                        <a:ea typeface="微軟正黑體" panose="020B0604030504040204" pitchFamily="34" charset="-120"/>
                      </a:endParaRPr>
                    </a:p>
                    <a:p>
                      <a:pPr algn="just">
                        <a:lnSpc>
                          <a:spcPts val="20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運用合宜的人際互動技巧，經營良好的人際關係，發揮正向影響力，培養利他與合群的態度</a:t>
                      </a:r>
                      <a:r>
                        <a:rPr lang="zh-TW" sz="1800" b="0" kern="50" dirty="0" smtClean="0">
                          <a:solidFill>
                            <a:schemeClr val="tx1"/>
                          </a:solidFill>
                          <a:effectLst/>
                          <a:latin typeface="微軟正黑體" panose="020B0604030504040204" pitchFamily="34" charset="-120"/>
                          <a:ea typeface="微軟正黑體" panose="020B0604030504040204" pitchFamily="34" charset="-120"/>
                        </a:rPr>
                        <a:t>，達成</a:t>
                      </a:r>
                      <a:r>
                        <a:rPr lang="zh-TW" sz="1800" b="0" kern="50" dirty="0">
                          <a:solidFill>
                            <a:schemeClr val="tx1"/>
                          </a:solidFill>
                          <a:effectLst/>
                          <a:latin typeface="微軟正黑體" panose="020B0604030504040204" pitchFamily="34" charset="-120"/>
                          <a:ea typeface="微軟正黑體" panose="020B0604030504040204" pitchFamily="34" charset="-120"/>
                        </a:rPr>
                        <a:t>共同</a:t>
                      </a:r>
                      <a:r>
                        <a:rPr lang="zh-TW" sz="1800" b="0" kern="50" dirty="0" smtClean="0">
                          <a:solidFill>
                            <a:schemeClr val="tx1"/>
                          </a:solidFill>
                          <a:effectLst/>
                          <a:latin typeface="微軟正黑體" panose="020B0604030504040204" pitchFamily="34" charset="-120"/>
                          <a:ea typeface="微軟正黑體" panose="020B0604030504040204" pitchFamily="34" charset="-120"/>
                        </a:rPr>
                        <a:t>目標</a:t>
                      </a:r>
                      <a:r>
                        <a:rPr lang="zh-TW" altLang="en-US" sz="1800" b="0" kern="50" dirty="0" smtClean="0">
                          <a:solidFill>
                            <a:schemeClr val="tx1"/>
                          </a:solidFill>
                          <a:effectLst/>
                          <a:latin typeface="微軟正黑體" panose="020B0604030504040204" pitchFamily="34" charset="-120"/>
                          <a:ea typeface="微軟正黑體" panose="020B0604030504040204" pitchFamily="34" charset="-120"/>
                        </a:rPr>
                        <a:t>，</a:t>
                      </a:r>
                      <a:r>
                        <a:rPr lang="zh-TW" altLang="zh-TW" sz="1800" b="0" kern="50" dirty="0" smtClean="0">
                          <a:solidFill>
                            <a:schemeClr val="tx1"/>
                          </a:solidFill>
                          <a:effectLst/>
                          <a:latin typeface="微軟正黑體" panose="020B0604030504040204" pitchFamily="34" charset="-120"/>
                          <a:ea typeface="微軟正黑體" panose="020B0604030504040204" pitchFamily="34" charset="-120"/>
                        </a:rPr>
                        <a:t>提升團隊效能</a:t>
                      </a:r>
                      <a:r>
                        <a:rPr lang="zh-TW" altLang="en-US" sz="1800" b="0" kern="50" dirty="0" smtClean="0">
                          <a:solidFill>
                            <a:schemeClr val="tx1"/>
                          </a:solidFill>
                          <a:effectLst/>
                          <a:latin typeface="微軟正黑體" panose="020B0604030504040204" pitchFamily="34" charset="-120"/>
                          <a:ea typeface="微軟正黑體" panose="020B0604030504040204" pitchFamily="34" charset="-120"/>
                        </a:rPr>
                        <a:t>。</a:t>
                      </a:r>
                      <a:endParaRPr lang="zh-TW" sz="1800" b="0" kern="5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solidFill>
                      <a:schemeClr val="accent6">
                        <a:lumMod val="20000"/>
                        <a:lumOff val="80000"/>
                      </a:schemeClr>
                    </a:solidFill>
                  </a:tcPr>
                </a:tc>
                <a:tc>
                  <a:txBody>
                    <a:bodyPr/>
                    <a:lstStyle/>
                    <a:p>
                      <a:pPr algn="just">
                        <a:lnSpc>
                          <a:spcPts val="2000"/>
                        </a:lnSpc>
                        <a:spcAft>
                          <a:spcPts val="0"/>
                        </a:spcAft>
                      </a:pPr>
                      <a:r>
                        <a:rPr lang="zh-TW" sz="1800" b="0" kern="50" dirty="0">
                          <a:effectLst/>
                          <a:latin typeface="微軟正黑體" panose="020B0604030504040204" pitchFamily="34" charset="-120"/>
                          <a:ea typeface="微軟正黑體" panose="020B0604030504040204" pitchFamily="34" charset="-120"/>
                        </a:rPr>
                        <a:t>綜</a:t>
                      </a:r>
                      <a:r>
                        <a:rPr lang="en-US" sz="1800" b="0" kern="50" dirty="0">
                          <a:effectLst/>
                          <a:latin typeface="微軟正黑體" panose="020B0604030504040204" pitchFamily="34" charset="-120"/>
                          <a:ea typeface="微軟正黑體" panose="020B0604030504040204" pitchFamily="34" charset="-120"/>
                        </a:rPr>
                        <a:t>S-U-C2</a:t>
                      </a:r>
                      <a:endParaRPr lang="zh-TW" sz="1800" b="0" kern="50" dirty="0">
                        <a:effectLst/>
                        <a:latin typeface="微軟正黑體" panose="020B0604030504040204" pitchFamily="34" charset="-120"/>
                        <a:ea typeface="微軟正黑體" panose="020B0604030504040204" pitchFamily="34" charset="-120"/>
                      </a:endParaRPr>
                    </a:p>
                    <a:p>
                      <a:pPr algn="just">
                        <a:lnSpc>
                          <a:spcPts val="2000"/>
                        </a:lnSpc>
                        <a:spcAft>
                          <a:spcPts val="0"/>
                        </a:spcAft>
                      </a:pPr>
                      <a:r>
                        <a:rPr lang="zh-TW" sz="1800" b="0" kern="50" dirty="0">
                          <a:solidFill>
                            <a:schemeClr val="tx1"/>
                          </a:solidFill>
                          <a:effectLst/>
                          <a:latin typeface="微軟正黑體" panose="020B0604030504040204" pitchFamily="34" charset="-120"/>
                          <a:ea typeface="微軟正黑體" panose="020B0604030504040204" pitchFamily="34" charset="-120"/>
                        </a:rPr>
                        <a:t>具備人際溝通知能，提升在團體生活中共同決策、合作解決問題，學習並善用領導素養，以面對社會變遷的挑戰，營造優質的生活。</a:t>
                      </a: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sp>
        <p:nvSpPr>
          <p:cNvPr id="4" name="TextShape 2"/>
          <p:cNvSpPr txBox="1"/>
          <p:nvPr/>
        </p:nvSpPr>
        <p:spPr>
          <a:xfrm>
            <a:off x="7086960" y="6493320"/>
            <a:ext cx="2057040" cy="364680"/>
          </a:xfrm>
          <a:prstGeom prst="rect">
            <a:avLst/>
          </a:prstGeom>
          <a:noFill/>
          <a:ln>
            <a:noFill/>
          </a:ln>
        </p:spPr>
        <p:txBody>
          <a:bodyPr anchor="ctr"/>
          <a:lstStyle/>
          <a:p>
            <a:pPr algn="r">
              <a:lnSpc>
                <a:spcPct val="100000"/>
              </a:lnSpc>
            </a:pPr>
            <a:r>
              <a:rPr lang="en-US" sz="1200" spc="-1" dirty="0">
                <a:solidFill>
                  <a:srgbClr val="898989"/>
                </a:solidFill>
                <a:latin typeface="Arial"/>
                <a:ea typeface="新細明體"/>
              </a:rPr>
              <a:t>24</a:t>
            </a:r>
          </a:p>
        </p:txBody>
      </p:sp>
      <p:pic>
        <p:nvPicPr>
          <p:cNvPr id="3" name="圖片 2"/>
          <p:cNvPicPr>
            <a:picLocks noChangeAspect="1"/>
          </p:cNvPicPr>
          <p:nvPr/>
        </p:nvPicPr>
        <p:blipFill>
          <a:blip r:embed="rId2"/>
          <a:stretch>
            <a:fillRect/>
          </a:stretch>
        </p:blipFill>
        <p:spPr>
          <a:xfrm>
            <a:off x="217178" y="0"/>
            <a:ext cx="981541" cy="975445"/>
          </a:xfrm>
          <a:prstGeom prst="rect">
            <a:avLst/>
          </a:prstGeom>
        </p:spPr>
      </p:pic>
      <p:sp>
        <p:nvSpPr>
          <p:cNvPr id="5" name="圓角矩形 4"/>
          <p:cNvSpPr/>
          <p:nvPr/>
        </p:nvSpPr>
        <p:spPr>
          <a:xfrm>
            <a:off x="1815352" y="4666129"/>
            <a:ext cx="1949823" cy="914400"/>
          </a:xfrm>
          <a:prstGeom prst="roundRect">
            <a:avLst/>
          </a:prstGeom>
          <a:solidFill>
            <a:schemeClr val="bg1">
              <a:lumMod val="85000"/>
            </a:schemeClr>
          </a:solidFill>
          <a:ln w="12700" cap="flat" cmpd="sng" algn="ctr">
            <a:noFill/>
            <a:prstDash val="solid"/>
            <a:miter lim="800000"/>
          </a:ln>
          <a:effectLst/>
        </p:spPr>
        <p:txBody>
          <a:bodyPr rtlCol="0" anchor="ctr"/>
          <a:lstStyle/>
          <a:p>
            <a:pPr algn="ctr"/>
            <a:r>
              <a:rPr lang="zh-TW" altLang="en-US" b="1" kern="50" dirty="0" smtClean="0">
                <a:solidFill>
                  <a:srgbClr val="002060"/>
                </a:solidFill>
                <a:latin typeface="微軟正黑體" panose="020B0604030504040204" pitchFamily="34" charset="-120"/>
                <a:ea typeface="微軟正黑體" panose="020B0604030504040204" pitchFamily="34" charset="-120"/>
              </a:rPr>
              <a:t>理解、</a:t>
            </a:r>
            <a:r>
              <a:rPr lang="zh-TW" altLang="zh-TW" b="1" kern="50" dirty="0" smtClean="0">
                <a:solidFill>
                  <a:srgbClr val="002060"/>
                </a:solidFill>
                <a:latin typeface="微軟正黑體" panose="020B0604030504040204" pitchFamily="34" charset="-120"/>
                <a:ea typeface="微軟正黑體" panose="020B0604030504040204" pitchFamily="34" charset="-120"/>
              </a:rPr>
              <a:t>尊重</a:t>
            </a:r>
            <a:r>
              <a:rPr lang="zh-TW" altLang="zh-TW" b="1" kern="50" dirty="0">
                <a:solidFill>
                  <a:srgbClr val="002060"/>
                </a:solidFill>
                <a:latin typeface="微軟正黑體" panose="020B0604030504040204" pitchFamily="34" charset="-120"/>
                <a:ea typeface="微軟正黑體" panose="020B0604030504040204" pitchFamily="34" charset="-120"/>
              </a:rPr>
              <a:t>他人</a:t>
            </a:r>
            <a:endParaRPr kumimoji="0" lang="zh-TW" altLang="en-US" sz="1800" b="1" i="0" u="none" strike="noStrike" kern="0" cap="none" spc="0" normalizeH="0" baseline="0" noProof="0" dirty="0">
              <a:ln>
                <a:noFill/>
              </a:ln>
              <a:solidFill>
                <a:srgbClr val="002060"/>
              </a:solidFill>
              <a:effectLst/>
              <a:uLnTx/>
              <a:uFillTx/>
              <a:latin typeface="等线" panose="020F0502020204030204"/>
              <a:ea typeface="微软雅黑"/>
            </a:endParaRPr>
          </a:p>
        </p:txBody>
      </p:sp>
      <p:sp>
        <p:nvSpPr>
          <p:cNvPr id="12" name="圓角矩形 11"/>
          <p:cNvSpPr/>
          <p:nvPr/>
        </p:nvSpPr>
        <p:spPr>
          <a:xfrm>
            <a:off x="4370292" y="4698928"/>
            <a:ext cx="1936378" cy="914400"/>
          </a:xfrm>
          <a:prstGeom prst="roundRect">
            <a:avLst/>
          </a:prstGeom>
          <a:solidFill>
            <a:schemeClr val="bg1">
              <a:lumMod val="75000"/>
            </a:schemeClr>
          </a:solidFill>
          <a:ln w="12700" cap="flat" cmpd="sng" algn="ctr">
            <a:noFill/>
            <a:prstDash val="solid"/>
            <a:miter lim="800000"/>
          </a:ln>
          <a:effectLst/>
        </p:spPr>
        <p:txBody>
          <a:bodyPr rtlCol="0" anchor="ctr"/>
          <a:lstStyle/>
          <a:p>
            <a:pPr algn="ctr"/>
            <a:r>
              <a:rPr lang="zh-TW" altLang="en-US" b="1" kern="50" dirty="0" smtClean="0">
                <a:solidFill>
                  <a:srgbClr val="002060"/>
                </a:solidFill>
                <a:latin typeface="微軟正黑體" panose="020B0604030504040204" pitchFamily="34" charset="-120"/>
                <a:ea typeface="微軟正黑體" panose="020B0604030504040204" pitchFamily="34" charset="-120"/>
              </a:rPr>
              <a:t>培</a:t>
            </a:r>
            <a:r>
              <a:rPr lang="zh-TW" altLang="en-US" b="1" kern="50" dirty="0">
                <a:solidFill>
                  <a:srgbClr val="002060"/>
                </a:solidFill>
                <a:latin typeface="微軟正黑體" panose="020B0604030504040204" pitchFamily="34" charset="-120"/>
                <a:ea typeface="微軟正黑體" panose="020B0604030504040204" pitchFamily="34" charset="-120"/>
              </a:rPr>
              <a:t>養</a:t>
            </a:r>
            <a:r>
              <a:rPr lang="zh-TW" altLang="zh-TW" b="1" kern="50" dirty="0" smtClean="0">
                <a:solidFill>
                  <a:srgbClr val="002060"/>
                </a:solidFill>
                <a:latin typeface="微軟正黑體" panose="020B0604030504040204" pitchFamily="34" charset="-120"/>
                <a:ea typeface="微軟正黑體" panose="020B0604030504040204" pitchFamily="34" charset="-120"/>
              </a:rPr>
              <a:t>利</a:t>
            </a:r>
            <a:r>
              <a:rPr lang="zh-TW" altLang="zh-TW" b="1" kern="50" dirty="0">
                <a:solidFill>
                  <a:srgbClr val="002060"/>
                </a:solidFill>
                <a:latin typeface="微軟正黑體" panose="020B0604030504040204" pitchFamily="34" charset="-120"/>
                <a:ea typeface="微軟正黑體" panose="020B0604030504040204" pitchFamily="34" charset="-120"/>
              </a:rPr>
              <a:t>他</a:t>
            </a:r>
            <a:r>
              <a:rPr lang="zh-TW" altLang="zh-TW" b="1" kern="50" dirty="0" smtClean="0">
                <a:solidFill>
                  <a:srgbClr val="002060"/>
                </a:solidFill>
                <a:latin typeface="微軟正黑體" panose="020B0604030504040204" pitchFamily="34" charset="-120"/>
                <a:ea typeface="微軟正黑體" panose="020B0604030504040204" pitchFamily="34" charset="-120"/>
              </a:rPr>
              <a:t>與</a:t>
            </a:r>
            <a:endParaRPr lang="en-US" altLang="zh-TW" b="1" kern="50" dirty="0" smtClean="0">
              <a:solidFill>
                <a:srgbClr val="002060"/>
              </a:solidFill>
              <a:latin typeface="微軟正黑體" panose="020B0604030504040204" pitchFamily="34" charset="-120"/>
              <a:ea typeface="微軟正黑體" panose="020B0604030504040204" pitchFamily="34" charset="-120"/>
            </a:endParaRPr>
          </a:p>
          <a:p>
            <a:pPr algn="ctr"/>
            <a:r>
              <a:rPr lang="zh-TW" altLang="zh-TW" b="1" kern="50" dirty="0" smtClean="0">
                <a:solidFill>
                  <a:srgbClr val="002060"/>
                </a:solidFill>
                <a:latin typeface="微軟正黑體" panose="020B0604030504040204" pitchFamily="34" charset="-120"/>
                <a:ea typeface="微軟正黑體" panose="020B0604030504040204" pitchFamily="34" charset="-120"/>
              </a:rPr>
              <a:t>合群</a:t>
            </a:r>
            <a:r>
              <a:rPr lang="zh-TW" altLang="en-US" b="1" kern="50" dirty="0" smtClean="0">
                <a:solidFill>
                  <a:srgbClr val="002060"/>
                </a:solidFill>
                <a:latin typeface="微軟正黑體" panose="020B0604030504040204" pitchFamily="34" charset="-120"/>
                <a:ea typeface="微軟正黑體" panose="020B0604030504040204" pitchFamily="34" charset="-120"/>
              </a:rPr>
              <a:t>態度</a:t>
            </a:r>
            <a:endParaRPr kumimoji="0" lang="zh-TW" altLang="en-US" sz="1800" b="1" i="0" u="none" strike="noStrike" kern="0" cap="none" spc="0" normalizeH="0" baseline="0" noProof="0" dirty="0">
              <a:ln>
                <a:noFill/>
              </a:ln>
              <a:solidFill>
                <a:srgbClr val="002060"/>
              </a:solidFill>
              <a:effectLst/>
              <a:uLnTx/>
              <a:uFillTx/>
              <a:latin typeface="等线" panose="020F0502020204030204"/>
              <a:ea typeface="微软雅黑"/>
            </a:endParaRPr>
          </a:p>
        </p:txBody>
      </p:sp>
      <p:sp>
        <p:nvSpPr>
          <p:cNvPr id="13" name="圓角矩形 12"/>
          <p:cNvSpPr/>
          <p:nvPr/>
        </p:nvSpPr>
        <p:spPr>
          <a:xfrm>
            <a:off x="1815351" y="5761260"/>
            <a:ext cx="1949823" cy="914400"/>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algn="ctr"/>
            <a:r>
              <a:rPr lang="zh-TW" altLang="en-US" b="1" kern="0" dirty="0">
                <a:solidFill>
                  <a:srgbClr val="002060"/>
                </a:solidFill>
                <a:latin typeface="微軟正黑體" panose="020B0604030504040204" pitchFamily="34" charset="-120"/>
                <a:ea typeface="微軟正黑體" panose="020B0604030504040204" pitchFamily="34" charset="-120"/>
              </a:rPr>
              <a:t>達成團體目標</a:t>
            </a:r>
            <a:endParaRPr kumimoji="0" lang="zh-TW" altLang="en-US" sz="1800" b="1" i="0" u="none" strike="noStrike" kern="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endParaRPr>
          </a:p>
        </p:txBody>
      </p:sp>
      <p:sp>
        <p:nvSpPr>
          <p:cNvPr id="14" name="圓角矩形 13"/>
          <p:cNvSpPr/>
          <p:nvPr/>
        </p:nvSpPr>
        <p:spPr>
          <a:xfrm>
            <a:off x="4370293" y="5761260"/>
            <a:ext cx="1936377" cy="914400"/>
          </a:xfrm>
          <a:prstGeom prst="roundRect">
            <a:avLst/>
          </a:prstGeom>
          <a:solidFill>
            <a:schemeClr val="accent2">
              <a:lumMod val="40000"/>
              <a:lumOff val="60000"/>
            </a:schemeClr>
          </a:solidFill>
          <a:ln w="12700" cap="flat" cmpd="sng" algn="ctr">
            <a:noFill/>
            <a:prstDash val="solid"/>
            <a:miter lim="800000"/>
          </a:ln>
          <a:effectLst/>
        </p:spPr>
        <p:txBody>
          <a:bodyPr rtlCol="0" anchor="ctr"/>
          <a:lstStyle/>
          <a:p>
            <a:pPr algn="ctr"/>
            <a:r>
              <a:rPr lang="zh-TW" altLang="zh-TW" b="1" kern="50" dirty="0">
                <a:solidFill>
                  <a:srgbClr val="002060"/>
                </a:solidFill>
                <a:latin typeface="微軟正黑體" panose="020B0604030504040204" pitchFamily="34" charset="-120"/>
                <a:ea typeface="微軟正黑體" panose="020B0604030504040204" pitchFamily="34" charset="-120"/>
              </a:rPr>
              <a:t>提升團隊效能</a:t>
            </a:r>
            <a:endParaRPr kumimoji="0" lang="zh-TW" altLang="en-US" sz="1800" b="1" i="0" u="none" strike="noStrike" kern="0" cap="none" spc="0" normalizeH="0" baseline="0" noProof="0" dirty="0">
              <a:ln>
                <a:noFill/>
              </a:ln>
              <a:solidFill>
                <a:srgbClr val="002060"/>
              </a:solidFill>
              <a:effectLst/>
              <a:uLnTx/>
              <a:uFillTx/>
              <a:latin typeface="等线" panose="020F0502020204030204"/>
              <a:ea typeface="微软雅黑"/>
            </a:endParaRPr>
          </a:p>
        </p:txBody>
      </p:sp>
      <p:sp>
        <p:nvSpPr>
          <p:cNvPr id="15" name="圓角矩形 14"/>
          <p:cNvSpPr/>
          <p:nvPr/>
        </p:nvSpPr>
        <p:spPr>
          <a:xfrm>
            <a:off x="6952488" y="4666129"/>
            <a:ext cx="1733951" cy="914400"/>
          </a:xfrm>
          <a:prstGeom prst="roundRect">
            <a:avLst/>
          </a:prstGeom>
          <a:solidFill>
            <a:schemeClr val="bg1">
              <a:lumMod val="65000"/>
            </a:schemeClr>
          </a:solidFill>
          <a:ln w="12700" cap="flat" cmpd="sng" algn="ctr">
            <a:noFill/>
            <a:prstDash val="solid"/>
            <a:miter lim="800000"/>
          </a:ln>
          <a:effectLst/>
        </p:spPr>
        <p:txBody>
          <a:bodyPr rtlCol="0" anchor="ctr"/>
          <a:lstStyle/>
          <a:p>
            <a:pPr algn="ctr"/>
            <a:r>
              <a:rPr lang="zh-TW" altLang="zh-TW" b="1" kern="50" dirty="0">
                <a:solidFill>
                  <a:srgbClr val="002060"/>
                </a:solidFill>
                <a:latin typeface="微軟正黑體" panose="020B0604030504040204" pitchFamily="34" charset="-120"/>
                <a:ea typeface="微軟正黑體" panose="020B0604030504040204" pitchFamily="34" charset="-120"/>
              </a:rPr>
              <a:t>具備人際溝通知</a:t>
            </a:r>
            <a:r>
              <a:rPr lang="zh-TW" altLang="zh-TW" b="1" kern="50" dirty="0" smtClean="0">
                <a:solidFill>
                  <a:srgbClr val="002060"/>
                </a:solidFill>
                <a:latin typeface="微軟正黑體" panose="020B0604030504040204" pitchFamily="34" charset="-120"/>
                <a:ea typeface="微軟正黑體" panose="020B0604030504040204" pitchFamily="34" charset="-120"/>
              </a:rPr>
              <a:t>能</a:t>
            </a:r>
            <a:r>
              <a:rPr lang="zh-TW" altLang="en-US" b="1" kern="50" dirty="0" smtClean="0">
                <a:solidFill>
                  <a:srgbClr val="002060"/>
                </a:solidFill>
                <a:latin typeface="微軟正黑體" panose="020B0604030504040204" pitchFamily="34" charset="-120"/>
                <a:ea typeface="微軟正黑體" panose="020B0604030504040204" pitchFamily="34" charset="-120"/>
              </a:rPr>
              <a:t>，善用</a:t>
            </a:r>
            <a:endParaRPr lang="en-US" altLang="zh-TW" b="1" kern="50" dirty="0" smtClean="0">
              <a:solidFill>
                <a:srgbClr val="002060"/>
              </a:solidFill>
              <a:latin typeface="微軟正黑體" panose="020B0604030504040204" pitchFamily="34" charset="-120"/>
              <a:ea typeface="微軟正黑體" panose="020B0604030504040204" pitchFamily="34" charset="-120"/>
            </a:endParaRPr>
          </a:p>
          <a:p>
            <a:pPr algn="ctr"/>
            <a:r>
              <a:rPr lang="zh-TW" altLang="en-US" b="1" kern="50" dirty="0" smtClean="0">
                <a:solidFill>
                  <a:srgbClr val="002060"/>
                </a:solidFill>
                <a:latin typeface="微軟正黑體" panose="020B0604030504040204" pitchFamily="34" charset="-120"/>
                <a:ea typeface="微軟正黑體" panose="020B0604030504040204" pitchFamily="34" charset="-120"/>
              </a:rPr>
              <a:t>領導素養</a:t>
            </a:r>
            <a:endParaRPr kumimoji="0" lang="zh-TW" altLang="en-US" sz="1800" b="1" i="0" u="none" strike="noStrike" kern="0" cap="none" spc="0" normalizeH="0" baseline="0" noProof="0" dirty="0">
              <a:ln>
                <a:noFill/>
              </a:ln>
              <a:solidFill>
                <a:srgbClr val="002060"/>
              </a:solidFill>
              <a:effectLst/>
              <a:uLnTx/>
              <a:uFillTx/>
              <a:latin typeface="等线" panose="020F0502020204030204"/>
              <a:ea typeface="微软雅黑"/>
            </a:endParaRPr>
          </a:p>
        </p:txBody>
      </p:sp>
      <p:sp>
        <p:nvSpPr>
          <p:cNvPr id="16" name="圓角矩形 15"/>
          <p:cNvSpPr/>
          <p:nvPr/>
        </p:nvSpPr>
        <p:spPr>
          <a:xfrm>
            <a:off x="6952489" y="5761260"/>
            <a:ext cx="1733950" cy="914400"/>
          </a:xfrm>
          <a:prstGeom prst="roundRect">
            <a:avLst/>
          </a:prstGeom>
          <a:solidFill>
            <a:schemeClr val="accent2">
              <a:lumMod val="60000"/>
              <a:lumOff val="40000"/>
            </a:schemeClr>
          </a:solidFill>
          <a:ln w="12700" cap="flat" cmpd="sng" algn="ctr">
            <a:noFill/>
            <a:prstDash val="solid"/>
            <a:miter lim="800000"/>
          </a:ln>
          <a:effectLst/>
        </p:spPr>
        <p:txBody>
          <a:bodyPr rtlCol="0" anchor="ctr"/>
          <a:lstStyle/>
          <a:p>
            <a:pPr algn="ctr"/>
            <a:r>
              <a:rPr lang="zh-TW" altLang="zh-TW" b="1" kern="50" dirty="0" smtClean="0">
                <a:solidFill>
                  <a:srgbClr val="002060"/>
                </a:solidFill>
                <a:latin typeface="微軟正黑體" panose="020B0604030504040204" pitchFamily="34" charset="-120"/>
                <a:ea typeface="微軟正黑體" panose="020B0604030504040204" pitchFamily="34" charset="-120"/>
              </a:rPr>
              <a:t>面對挑戰，</a:t>
            </a:r>
            <a:endParaRPr lang="en-US" altLang="zh-TW" b="1" kern="50" dirty="0" smtClean="0">
              <a:solidFill>
                <a:srgbClr val="002060"/>
              </a:solidFill>
              <a:latin typeface="微軟正黑體" panose="020B0604030504040204" pitchFamily="34" charset="-120"/>
              <a:ea typeface="微軟正黑體" panose="020B0604030504040204" pitchFamily="34" charset="-120"/>
            </a:endParaRPr>
          </a:p>
          <a:p>
            <a:pPr algn="ctr"/>
            <a:r>
              <a:rPr lang="zh-TW" altLang="zh-TW" b="1" kern="50" dirty="0" smtClean="0">
                <a:solidFill>
                  <a:srgbClr val="002060"/>
                </a:solidFill>
                <a:latin typeface="微軟正黑體" panose="020B0604030504040204" pitchFamily="34" charset="-120"/>
                <a:ea typeface="微軟正黑體" panose="020B0604030504040204" pitchFamily="34" charset="-120"/>
              </a:rPr>
              <a:t>營造優質生活</a:t>
            </a:r>
            <a:endParaRPr kumimoji="0" lang="zh-TW" altLang="en-US" sz="1800" b="1" i="0" u="none" strike="noStrike" kern="0" cap="none" spc="0" normalizeH="0" baseline="0" noProof="0" dirty="0">
              <a:ln>
                <a:noFill/>
              </a:ln>
              <a:solidFill>
                <a:srgbClr val="002060"/>
              </a:solidFill>
              <a:effectLst/>
              <a:uLnTx/>
              <a:uFillTx/>
              <a:latin typeface="等线" panose="020F0502020204030204"/>
              <a:ea typeface="微软雅黑"/>
            </a:endParaRPr>
          </a:p>
        </p:txBody>
      </p:sp>
      <p:sp>
        <p:nvSpPr>
          <p:cNvPr id="18" name="向右箭號 17"/>
          <p:cNvSpPr/>
          <p:nvPr/>
        </p:nvSpPr>
        <p:spPr>
          <a:xfrm>
            <a:off x="3906548" y="4915357"/>
            <a:ext cx="363070" cy="484632"/>
          </a:xfrm>
          <a:prstGeom prst="rightArrow">
            <a:avLst/>
          </a:prstGeom>
          <a:solidFill>
            <a:schemeClr val="bg1">
              <a:lumMod val="7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TW" altLang="en-US" sz="1800" b="0" i="0" u="none" strike="noStrike" kern="0" cap="none" spc="0" normalizeH="0" baseline="0" noProof="0">
              <a:ln>
                <a:noFill/>
              </a:ln>
              <a:solidFill>
                <a:schemeClr val="bg1">
                  <a:lumMod val="75000"/>
                </a:schemeClr>
              </a:solidFill>
              <a:effectLst/>
              <a:uLnTx/>
              <a:uFillTx/>
              <a:latin typeface="等线" panose="020F0502020204030204"/>
              <a:ea typeface="微软雅黑"/>
              <a:cs typeface="+mn-cs"/>
            </a:endParaRPr>
          </a:p>
        </p:txBody>
      </p:sp>
      <p:pic>
        <p:nvPicPr>
          <p:cNvPr id="19" name="圖片 18"/>
          <p:cNvPicPr>
            <a:picLocks noChangeAspect="1"/>
          </p:cNvPicPr>
          <p:nvPr/>
        </p:nvPicPr>
        <p:blipFill>
          <a:blip r:embed="rId3"/>
          <a:stretch>
            <a:fillRect/>
          </a:stretch>
        </p:blipFill>
        <p:spPr>
          <a:xfrm>
            <a:off x="6449732" y="4912267"/>
            <a:ext cx="359695" cy="487722"/>
          </a:xfrm>
          <a:prstGeom prst="rect">
            <a:avLst/>
          </a:prstGeom>
        </p:spPr>
      </p:pic>
      <p:sp>
        <p:nvSpPr>
          <p:cNvPr id="24" name="向右箭號 23"/>
          <p:cNvSpPr/>
          <p:nvPr/>
        </p:nvSpPr>
        <p:spPr>
          <a:xfrm>
            <a:off x="3943407" y="5976144"/>
            <a:ext cx="326211" cy="484632"/>
          </a:xfrm>
          <a:prstGeom prst="rightArrow">
            <a:avLst/>
          </a:prstGeom>
          <a:solidFill>
            <a:schemeClr val="accent2">
              <a:lumMod val="60000"/>
              <a:lumOff val="40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TW" altLang="en-US" sz="1800" b="0" i="0" u="none" strike="noStrike" kern="0" cap="none" spc="0" normalizeH="0" baseline="0" noProof="0">
              <a:ln>
                <a:noFill/>
              </a:ln>
              <a:solidFill>
                <a:srgbClr val="0099CC"/>
              </a:solidFill>
              <a:effectLst/>
              <a:uLnTx/>
              <a:uFillTx/>
              <a:latin typeface="等线" panose="020F0502020204030204"/>
              <a:ea typeface="微软雅黑"/>
              <a:cs typeface="+mn-cs"/>
            </a:endParaRPr>
          </a:p>
        </p:txBody>
      </p:sp>
      <p:pic>
        <p:nvPicPr>
          <p:cNvPr id="25" name="圖片 24"/>
          <p:cNvPicPr>
            <a:picLocks noChangeAspect="1"/>
          </p:cNvPicPr>
          <p:nvPr/>
        </p:nvPicPr>
        <p:blipFill>
          <a:blip r:embed="rId4"/>
          <a:stretch>
            <a:fillRect/>
          </a:stretch>
        </p:blipFill>
        <p:spPr>
          <a:xfrm>
            <a:off x="6494928" y="5925331"/>
            <a:ext cx="323116" cy="487722"/>
          </a:xfrm>
          <a:prstGeom prst="rect">
            <a:avLst/>
          </a:prstGeom>
        </p:spPr>
      </p:pic>
    </p:spTree>
    <p:extLst>
      <p:ext uri="{BB962C8B-B14F-4D97-AF65-F5344CB8AC3E}">
        <p14:creationId xmlns:p14="http://schemas.microsoft.com/office/powerpoint/2010/main" val="1040113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TextShape 1"/>
          <p:cNvSpPr txBox="1"/>
          <p:nvPr/>
        </p:nvSpPr>
        <p:spPr>
          <a:xfrm>
            <a:off x="193680" y="393170"/>
            <a:ext cx="8733960" cy="944280"/>
          </a:xfrm>
          <a:prstGeom prst="rect">
            <a:avLst/>
          </a:prstGeom>
          <a:noFill/>
          <a:ln>
            <a:noFill/>
          </a:ln>
        </p:spPr>
        <p:txBody>
          <a:bodyPr anchor="ctr">
            <a:normAutofit/>
          </a:bodyPr>
          <a:lstStyle/>
          <a:p>
            <a:pPr algn="ctr">
              <a:lnSpc>
                <a:spcPct val="90000"/>
              </a:lnSpc>
            </a:pPr>
            <a:r>
              <a:rPr lang="zh-TW" sz="3600" b="1" strike="noStrike" spc="398" dirty="0">
                <a:solidFill>
                  <a:srgbClr val="C00000"/>
                </a:solidFill>
                <a:latin typeface="微軟正黑體"/>
                <a:ea typeface="微軟正黑體"/>
              </a:rPr>
              <a:t>領綱核心素養與學習</a:t>
            </a:r>
            <a:r>
              <a:rPr lang="zh-TW" sz="3600" b="1" strike="noStrike" spc="398" dirty="0" smtClean="0">
                <a:solidFill>
                  <a:srgbClr val="C00000"/>
                </a:solidFill>
                <a:latin typeface="微軟正黑體"/>
                <a:ea typeface="微軟正黑體"/>
              </a:rPr>
              <a:t>重點呼應</a:t>
            </a:r>
            <a:r>
              <a:rPr lang="zh-TW" altLang="en-US" sz="3600" b="1" spc="398" dirty="0" smtClean="0">
                <a:solidFill>
                  <a:srgbClr val="C00000"/>
                </a:solidFill>
                <a:latin typeface="微軟正黑體"/>
                <a:ea typeface="微軟正黑體"/>
              </a:rPr>
              <a:t>舉</a:t>
            </a:r>
            <a:r>
              <a:rPr lang="zh-TW" altLang="en-US" sz="3600" b="1" spc="398" dirty="0">
                <a:solidFill>
                  <a:srgbClr val="C00000"/>
                </a:solidFill>
                <a:latin typeface="微軟正黑體"/>
                <a:ea typeface="微軟正黑體"/>
              </a:rPr>
              <a:t>隅</a:t>
            </a:r>
            <a:endParaRPr lang="zh-TW" sz="3600" b="0" strike="noStrike" spc="-1" dirty="0">
              <a:solidFill>
                <a:srgbClr val="000000"/>
              </a:solidFill>
              <a:latin typeface="Calibri"/>
            </a:endParaRPr>
          </a:p>
        </p:txBody>
      </p:sp>
      <p:graphicFrame>
        <p:nvGraphicFramePr>
          <p:cNvPr id="605" name="Table 2"/>
          <p:cNvGraphicFramePr/>
          <p:nvPr>
            <p:extLst>
              <p:ext uri="{D42A27DB-BD31-4B8C-83A1-F6EECF244321}">
                <p14:modId xmlns:p14="http://schemas.microsoft.com/office/powerpoint/2010/main" val="980998202"/>
              </p:ext>
            </p:extLst>
          </p:nvPr>
        </p:nvGraphicFramePr>
        <p:xfrm>
          <a:off x="215640" y="1337450"/>
          <a:ext cx="8712000" cy="5124550"/>
        </p:xfrm>
        <a:graphic>
          <a:graphicData uri="http://schemas.openxmlformats.org/drawingml/2006/table">
            <a:tbl>
              <a:tblPr>
                <a:tableStyleId>{5DA37D80-6434-44D0-A028-1B22A696006F}</a:tableStyleId>
              </a:tblPr>
              <a:tblGrid>
                <a:gridCol w="1981080">
                  <a:extLst>
                    <a:ext uri="{9D8B030D-6E8A-4147-A177-3AD203B41FA5}">
                      <a16:colId xmlns:a16="http://schemas.microsoft.com/office/drawing/2014/main" xmlns="" val="20000"/>
                    </a:ext>
                  </a:extLst>
                </a:gridCol>
                <a:gridCol w="2042160">
                  <a:extLst>
                    <a:ext uri="{9D8B030D-6E8A-4147-A177-3AD203B41FA5}">
                      <a16:colId xmlns:a16="http://schemas.microsoft.com/office/drawing/2014/main" xmlns="" val="20001"/>
                    </a:ext>
                  </a:extLst>
                </a:gridCol>
                <a:gridCol w="2225040">
                  <a:extLst>
                    <a:ext uri="{9D8B030D-6E8A-4147-A177-3AD203B41FA5}">
                      <a16:colId xmlns:a16="http://schemas.microsoft.com/office/drawing/2014/main" xmlns="" val="20002"/>
                    </a:ext>
                  </a:extLst>
                </a:gridCol>
                <a:gridCol w="2463720">
                  <a:extLst>
                    <a:ext uri="{9D8B030D-6E8A-4147-A177-3AD203B41FA5}">
                      <a16:colId xmlns:a16="http://schemas.microsoft.com/office/drawing/2014/main" xmlns="" val="20003"/>
                    </a:ext>
                  </a:extLst>
                </a:gridCol>
              </a:tblGrid>
              <a:tr h="382783">
                <a:tc gridSpan="2">
                  <a:txBody>
                    <a:bodyPr/>
                    <a:lstStyle/>
                    <a:p>
                      <a:pPr algn="ctr">
                        <a:lnSpc>
                          <a:spcPct val="100000"/>
                        </a:lnSpc>
                      </a:pPr>
                      <a:r>
                        <a:rPr lang="en-US" sz="2000" b="1" strike="noStrike" spc="-1" dirty="0" err="1">
                          <a:solidFill>
                            <a:schemeClr val="bg1">
                              <a:lumMod val="95000"/>
                            </a:schemeClr>
                          </a:solidFill>
                          <a:latin typeface="微軟正黑體" panose="020B0604030504040204" pitchFamily="34" charset="-120"/>
                          <a:ea typeface="微軟正黑體" panose="020B0604030504040204" pitchFamily="34" charset="-120"/>
                        </a:rPr>
                        <a:t>綜合活動領域學習重點</a:t>
                      </a:r>
                      <a:endParaRPr lang="en-US" sz="2000" b="1" strike="noStrike" spc="-1" dirty="0">
                        <a:solidFill>
                          <a:schemeClr val="bg1">
                            <a:lumMod val="95000"/>
                          </a:schemeClr>
                        </a:solidFill>
                        <a:latin typeface="微軟正黑體" panose="020B0604030504040204" pitchFamily="34" charset="-120"/>
                        <a:ea typeface="微軟正黑體" panose="020B0604030504040204" pitchFamily="34" charset="-120"/>
                      </a:endParaRPr>
                    </a:p>
                  </a:txBody>
                  <a:tcPr marL="72360" marR="72360" anchor="ctr">
                    <a:solidFill>
                      <a:schemeClr val="accent2"/>
                    </a:solidFill>
                  </a:tcPr>
                </a:tc>
                <a:tc hMerge="1">
                  <a:txBody>
                    <a:bodyPr/>
                    <a:lstStyle/>
                    <a:p>
                      <a:endParaRPr lang="zh-TW"/>
                    </a:p>
                  </a:txBody>
                  <a:tcPr>
                    <a:solidFill>
                      <a:srgbClr val="729FCF"/>
                    </a:solidFill>
                  </a:tcPr>
                </a:tc>
                <a:tc rowSpan="2">
                  <a:txBody>
                    <a:bodyPr/>
                    <a:lstStyle/>
                    <a:p>
                      <a:pPr algn="ctr">
                        <a:lnSpc>
                          <a:spcPct val="100000"/>
                        </a:lnSpc>
                      </a:pPr>
                      <a:r>
                        <a:rPr lang="en-US" sz="2000" b="1" strike="noStrike" spc="-1" dirty="0" err="1">
                          <a:solidFill>
                            <a:schemeClr val="bg1">
                              <a:lumMod val="95000"/>
                            </a:schemeClr>
                          </a:solidFill>
                          <a:latin typeface="微軟正黑體" panose="020B0604030504040204" pitchFamily="34" charset="-120"/>
                          <a:ea typeface="微軟正黑體" panose="020B0604030504040204" pitchFamily="34" charset="-120"/>
                        </a:rPr>
                        <a:t>綜合活動領域</a:t>
                      </a:r>
                      <a:endParaRPr lang="en-US" sz="2000" b="1" strike="noStrike" spc="-1" dirty="0">
                        <a:solidFill>
                          <a:schemeClr val="bg1">
                            <a:lumMod val="95000"/>
                          </a:schemeClr>
                        </a:solidFill>
                        <a:latin typeface="微軟正黑體" panose="020B0604030504040204" pitchFamily="34" charset="-120"/>
                        <a:ea typeface="微軟正黑體" panose="020B0604030504040204" pitchFamily="34" charset="-120"/>
                      </a:endParaRPr>
                    </a:p>
                    <a:p>
                      <a:pPr algn="ctr">
                        <a:lnSpc>
                          <a:spcPct val="100000"/>
                        </a:lnSpc>
                      </a:pPr>
                      <a:r>
                        <a:rPr lang="en-US" sz="2000" b="1" strike="noStrike" spc="-1" dirty="0" err="1">
                          <a:solidFill>
                            <a:schemeClr val="bg1">
                              <a:lumMod val="95000"/>
                            </a:schemeClr>
                          </a:solidFill>
                          <a:latin typeface="微軟正黑體" panose="020B0604030504040204" pitchFamily="34" charset="-120"/>
                          <a:ea typeface="微軟正黑體" panose="020B0604030504040204" pitchFamily="34" charset="-120"/>
                        </a:rPr>
                        <a:t>核心素養</a:t>
                      </a:r>
                      <a:endParaRPr lang="en-US" sz="2000" b="1" strike="noStrike" spc="-1" dirty="0">
                        <a:solidFill>
                          <a:schemeClr val="bg1">
                            <a:lumMod val="95000"/>
                          </a:schemeClr>
                        </a:solidFill>
                        <a:latin typeface="微軟正黑體" panose="020B0604030504040204" pitchFamily="34" charset="-120"/>
                        <a:ea typeface="微軟正黑體" panose="020B0604030504040204" pitchFamily="34" charset="-120"/>
                      </a:endParaRPr>
                    </a:p>
                  </a:txBody>
                  <a:tcPr marL="72360" marR="72360" anchor="ctr">
                    <a:solidFill>
                      <a:schemeClr val="accent2"/>
                    </a:solidFill>
                  </a:tcPr>
                </a:tc>
                <a:tc rowSpan="2">
                  <a:txBody>
                    <a:bodyPr/>
                    <a:lstStyle/>
                    <a:p>
                      <a:pPr algn="ctr">
                        <a:lnSpc>
                          <a:spcPct val="100000"/>
                        </a:lnSpc>
                      </a:pPr>
                      <a:r>
                        <a:rPr lang="en-US" sz="2000" b="1" strike="noStrike" spc="-1" dirty="0" err="1">
                          <a:solidFill>
                            <a:schemeClr val="bg1">
                              <a:lumMod val="95000"/>
                            </a:schemeClr>
                          </a:solidFill>
                          <a:latin typeface="微軟正黑體" panose="020B0604030504040204" pitchFamily="34" charset="-120"/>
                          <a:ea typeface="微軟正黑體" panose="020B0604030504040204" pitchFamily="34" charset="-120"/>
                        </a:rPr>
                        <a:t>說明</a:t>
                      </a:r>
                      <a:endParaRPr lang="en-US" sz="2000" b="1" strike="noStrike" spc="-1" dirty="0">
                        <a:solidFill>
                          <a:schemeClr val="bg1">
                            <a:lumMod val="95000"/>
                          </a:schemeClr>
                        </a:solidFill>
                        <a:latin typeface="微軟正黑體" panose="020B0604030504040204" pitchFamily="34" charset="-120"/>
                        <a:ea typeface="微軟正黑體" panose="020B0604030504040204" pitchFamily="34" charset="-120"/>
                      </a:endParaRPr>
                    </a:p>
                  </a:txBody>
                  <a:tcPr marL="72360" marR="72360" anchor="ctr">
                    <a:solidFill>
                      <a:schemeClr val="accent2"/>
                    </a:solidFill>
                  </a:tcPr>
                </a:tc>
                <a:extLst>
                  <a:ext uri="{0D108BD9-81ED-4DB2-BD59-A6C34878D82A}">
                    <a16:rowId xmlns:a16="http://schemas.microsoft.com/office/drawing/2014/main" xmlns="" val="10000"/>
                  </a:ext>
                </a:extLst>
              </a:tr>
              <a:tr h="348981">
                <a:tc>
                  <a:txBody>
                    <a:bodyPr/>
                    <a:lstStyle/>
                    <a:p>
                      <a:pPr algn="ctr">
                        <a:lnSpc>
                          <a:spcPct val="100000"/>
                        </a:lnSpc>
                      </a:pPr>
                      <a:r>
                        <a:rPr lang="en-US" sz="2000" b="1" strike="noStrike" spc="-1" dirty="0" err="1">
                          <a:solidFill>
                            <a:schemeClr val="bg1">
                              <a:lumMod val="95000"/>
                            </a:schemeClr>
                          </a:solidFill>
                          <a:latin typeface="微軟正黑體" panose="020B0604030504040204" pitchFamily="34" charset="-120"/>
                          <a:ea typeface="微軟正黑體" panose="020B0604030504040204" pitchFamily="34" charset="-120"/>
                        </a:rPr>
                        <a:t>學習表現</a:t>
                      </a:r>
                      <a:endParaRPr lang="en-US" sz="2000" b="1" strike="noStrike" spc="-1" dirty="0">
                        <a:solidFill>
                          <a:schemeClr val="bg1">
                            <a:lumMod val="95000"/>
                          </a:schemeClr>
                        </a:solidFill>
                        <a:latin typeface="微軟正黑體" panose="020B0604030504040204" pitchFamily="34" charset="-120"/>
                        <a:ea typeface="微軟正黑體" panose="020B0604030504040204" pitchFamily="34" charset="-120"/>
                      </a:endParaRPr>
                    </a:p>
                  </a:txBody>
                  <a:tcPr marL="72360" marR="72360">
                    <a:solidFill>
                      <a:schemeClr val="accent2"/>
                    </a:solidFill>
                  </a:tcPr>
                </a:tc>
                <a:tc>
                  <a:txBody>
                    <a:bodyPr/>
                    <a:lstStyle/>
                    <a:p>
                      <a:pPr algn="ctr">
                        <a:lnSpc>
                          <a:spcPct val="100000"/>
                        </a:lnSpc>
                      </a:pPr>
                      <a:r>
                        <a:rPr lang="en-US" sz="2000" b="1" strike="noStrike" spc="-1" dirty="0" err="1">
                          <a:solidFill>
                            <a:schemeClr val="bg1">
                              <a:lumMod val="95000"/>
                            </a:schemeClr>
                          </a:solidFill>
                          <a:latin typeface="微軟正黑體" panose="020B0604030504040204" pitchFamily="34" charset="-120"/>
                          <a:ea typeface="微軟正黑體" panose="020B0604030504040204" pitchFamily="34" charset="-120"/>
                        </a:rPr>
                        <a:t>學習內容</a:t>
                      </a:r>
                      <a:endParaRPr lang="en-US" sz="2000" b="1" strike="noStrike" spc="-1" dirty="0">
                        <a:solidFill>
                          <a:schemeClr val="bg1">
                            <a:lumMod val="95000"/>
                          </a:schemeClr>
                        </a:solidFill>
                        <a:latin typeface="微軟正黑體" panose="020B0604030504040204" pitchFamily="34" charset="-120"/>
                        <a:ea typeface="微軟正黑體" panose="020B0604030504040204" pitchFamily="34" charset="-120"/>
                      </a:endParaRPr>
                    </a:p>
                  </a:txBody>
                  <a:tcPr marL="72360" marR="72360">
                    <a:solidFill>
                      <a:schemeClr val="accent2"/>
                    </a:solidFill>
                  </a:tcPr>
                </a:tc>
                <a:tc vMerge="1">
                  <a:txBody>
                    <a:bodyPr/>
                    <a:lstStyle/>
                    <a:p>
                      <a:endParaRPr lang="zh-TW"/>
                    </a:p>
                  </a:txBody>
                  <a:tcPr>
                    <a:solidFill>
                      <a:srgbClr val="729FCF"/>
                    </a:solidFill>
                  </a:tcPr>
                </a:tc>
                <a:tc vMerge="1">
                  <a:txBody>
                    <a:bodyPr/>
                    <a:lstStyle/>
                    <a:p>
                      <a:endParaRPr lang="zh-TW"/>
                    </a:p>
                  </a:txBody>
                  <a:tcPr>
                    <a:solidFill>
                      <a:srgbClr val="729FCF"/>
                    </a:solidFill>
                  </a:tcPr>
                </a:tc>
                <a:extLst>
                  <a:ext uri="{0D108BD9-81ED-4DB2-BD59-A6C34878D82A}">
                    <a16:rowId xmlns:a16="http://schemas.microsoft.com/office/drawing/2014/main" xmlns="" val="10001"/>
                  </a:ext>
                </a:extLst>
              </a:tr>
              <a:tr h="2254954">
                <a:tc>
                  <a:txBody>
                    <a:bodyPr/>
                    <a:lstStyle/>
                    <a:p>
                      <a:pPr marL="152280" indent="-152280" algn="dist"/>
                      <a:r>
                        <a:rPr lang="en-US" sz="1800" strike="noStrike" spc="-1" dirty="0"/>
                        <a:t>2b-II-1</a:t>
                      </a:r>
                      <a:r>
                        <a:rPr lang="en-US" sz="1800" strike="noStrike" spc="-1" dirty="0" smtClean="0"/>
                        <a:t>體會團隊 </a:t>
                      </a:r>
                    </a:p>
                    <a:p>
                      <a:pPr marL="357188" indent="-357188" algn="dist"/>
                      <a:r>
                        <a:rPr lang="en-US" sz="1800" strike="noStrike" spc="-1" dirty="0" smtClean="0"/>
                        <a:t>    </a:t>
                      </a:r>
                      <a:r>
                        <a:rPr lang="zh-TW" altLang="en-US" sz="1800" strike="noStrike" spc="-1" dirty="0" smtClean="0"/>
                        <a:t>  </a:t>
                      </a:r>
                      <a:r>
                        <a:rPr lang="en-US" sz="1800" strike="noStrike" spc="-1" dirty="0" err="1" smtClean="0"/>
                        <a:t>合作的意義</a:t>
                      </a:r>
                      <a:r>
                        <a:rPr lang="en-US" sz="1800" strike="noStrike" spc="-1" dirty="0" smtClean="0"/>
                        <a:t>，</a:t>
                      </a:r>
                    </a:p>
                    <a:p>
                      <a:pPr marL="357188" indent="-357188" algn="dist"/>
                      <a:r>
                        <a:rPr lang="zh-TW" altLang="en-US" sz="1800" strike="noStrike" spc="-1" dirty="0" smtClean="0"/>
                        <a:t>      </a:t>
                      </a:r>
                      <a:r>
                        <a:rPr lang="en-US" sz="1800" strike="noStrike" spc="-1" dirty="0" err="1" smtClean="0"/>
                        <a:t>並能關懷團隊</a:t>
                      </a:r>
                      <a:endParaRPr lang="en-US" sz="1800" strike="noStrike" spc="-1" dirty="0" smtClean="0"/>
                    </a:p>
                    <a:p>
                      <a:pPr marL="357188" indent="-357188" algn="just"/>
                      <a:r>
                        <a:rPr lang="zh-TW" altLang="en-US" sz="1800" strike="noStrike" spc="-1" dirty="0" smtClean="0"/>
                        <a:t>      </a:t>
                      </a:r>
                      <a:r>
                        <a:rPr lang="en-US" sz="1800" strike="noStrike" spc="-1" dirty="0" err="1" smtClean="0"/>
                        <a:t>的成員</a:t>
                      </a:r>
                      <a:r>
                        <a:rPr lang="en-US" sz="1800" strike="noStrike" spc="-1" dirty="0"/>
                        <a:t>。</a:t>
                      </a:r>
                    </a:p>
                    <a:p>
                      <a:pPr marL="357188" indent="-357188" algn="dist"/>
                      <a:r>
                        <a:rPr lang="en-US" sz="1800" strike="noStrike" spc="-1" dirty="0"/>
                        <a:t>2b-II-2</a:t>
                      </a:r>
                      <a:r>
                        <a:rPr lang="en-US" sz="1800" strike="noStrike" spc="-1" dirty="0" smtClean="0"/>
                        <a:t>參加團體</a:t>
                      </a:r>
                    </a:p>
                    <a:p>
                      <a:pPr marL="357188" indent="-357188" algn="dist"/>
                      <a:r>
                        <a:rPr lang="en-US" sz="1800" strike="noStrike" spc="-1" dirty="0" smtClean="0"/>
                        <a:t>    </a:t>
                      </a:r>
                      <a:r>
                        <a:rPr lang="zh-TW" altLang="en-US" sz="1800" strike="noStrike" spc="-1" dirty="0" smtClean="0"/>
                        <a:t>  </a:t>
                      </a:r>
                      <a:r>
                        <a:rPr lang="en-US" sz="1800" strike="noStrike" spc="-1" dirty="0" err="1" smtClean="0"/>
                        <a:t>活動</a:t>
                      </a:r>
                      <a:r>
                        <a:rPr lang="en-US" sz="1800" strike="noStrike" spc="-1" dirty="0" err="1"/>
                        <a:t>，</a:t>
                      </a:r>
                      <a:r>
                        <a:rPr lang="en-US" sz="1800" strike="noStrike" spc="-1" dirty="0" err="1" smtClean="0"/>
                        <a:t>遵守紀律、</a:t>
                      </a:r>
                      <a:r>
                        <a:rPr lang="en-US" sz="1800" strike="noStrike" spc="-1" dirty="0" err="1"/>
                        <a:t>重視榮譽感</a:t>
                      </a:r>
                      <a:r>
                        <a:rPr lang="en-US" sz="1800" strike="noStrike" spc="-1" dirty="0" err="1" smtClean="0"/>
                        <a:t>，並展現負</a:t>
                      </a:r>
                      <a:endParaRPr lang="en-US" sz="1800" strike="noStrike" spc="-1" dirty="0" smtClean="0"/>
                    </a:p>
                    <a:p>
                      <a:pPr marL="357188" indent="-357188" algn="just"/>
                      <a:r>
                        <a:rPr lang="zh-TW" altLang="en-US" sz="1800" strike="noStrike" spc="-1" dirty="0" smtClean="0"/>
                        <a:t>      </a:t>
                      </a:r>
                      <a:r>
                        <a:rPr lang="en-US" sz="1800" strike="noStrike" spc="-1" dirty="0" err="1" smtClean="0"/>
                        <a:t>責的態度</a:t>
                      </a:r>
                      <a:r>
                        <a:rPr lang="en-US" sz="1800" strike="noStrike" spc="-1" dirty="0" smtClean="0"/>
                        <a:t>。</a:t>
                      </a:r>
                      <a:endParaRPr lang="en-US" sz="1800" b="0" strike="noStrike" spc="-1" dirty="0">
                        <a:solidFill>
                          <a:schemeClr val="tx1"/>
                        </a:solidFill>
                        <a:latin typeface="微軟正黑體"/>
                        <a:ea typeface="微軟正黑體"/>
                      </a:endParaRPr>
                    </a:p>
                  </a:txBody>
                  <a:tcPr marL="72360" marR="72360"/>
                </a:tc>
                <a:tc>
                  <a:txBody>
                    <a:bodyPr/>
                    <a:lstStyle/>
                    <a:p>
                      <a:pPr marL="201240" indent="-201240" algn="just"/>
                      <a:r>
                        <a:rPr lang="en-US" sz="1800" strike="noStrike" spc="-1" dirty="0"/>
                        <a:t>Bb-II-1團隊合作的意義與重要性。</a:t>
                      </a:r>
                    </a:p>
                    <a:p>
                      <a:pPr marL="200160" indent="-208800" algn="just"/>
                      <a:r>
                        <a:rPr lang="en-US" sz="1800" strike="noStrike" spc="-1" dirty="0"/>
                        <a:t>Bb-II-2關懷團隊成員的行動。</a:t>
                      </a:r>
                    </a:p>
                    <a:p>
                      <a:r>
                        <a:rPr lang="en-US" sz="1800" strike="noStrike" spc="-1" dirty="0"/>
                        <a:t>Bb-II-3</a:t>
                      </a:r>
                      <a:r>
                        <a:rPr lang="en-US" sz="1800" strike="noStrike" spc="-1" dirty="0" smtClean="0"/>
                        <a:t>團體活動的</a:t>
                      </a:r>
                    </a:p>
                    <a:p>
                      <a:r>
                        <a:rPr lang="en-US" sz="1800" strike="noStrike" spc="-1" dirty="0" smtClean="0"/>
                        <a:t>    </a:t>
                      </a:r>
                      <a:r>
                        <a:rPr lang="en-US" sz="1800" strike="noStrike" spc="-1" dirty="0" err="1" smtClean="0"/>
                        <a:t>參與態度</a:t>
                      </a:r>
                      <a:r>
                        <a:rPr lang="en-US" sz="1800" strike="noStrike" spc="-1" dirty="0"/>
                        <a:t>。</a:t>
                      </a:r>
                      <a:endParaRPr lang="en-US" sz="1800" b="0" strike="noStrike" spc="-1" dirty="0">
                        <a:solidFill>
                          <a:schemeClr val="tx1"/>
                        </a:solidFill>
                        <a:latin typeface="Arial"/>
                      </a:endParaRPr>
                    </a:p>
                  </a:txBody>
                  <a:tcPr marL="72360" marR="72360"/>
                </a:tc>
                <a:tc rowSpan="2">
                  <a:txBody>
                    <a:bodyPr/>
                    <a:lstStyle/>
                    <a:p>
                      <a:pPr algn="just"/>
                      <a:r>
                        <a:rPr lang="en-US" sz="1800" strike="noStrike" spc="-1" dirty="0"/>
                        <a:t>綜-E-C2</a:t>
                      </a:r>
                    </a:p>
                    <a:p>
                      <a:pPr algn="just"/>
                      <a:r>
                        <a:rPr lang="en-US" sz="1800" strike="noStrike" spc="-1" dirty="0" err="1"/>
                        <a:t>理解他人感受，樂於與人互動，學習尊重他人，增進人際關係，與團隊成員合作達成團體目標</a:t>
                      </a:r>
                      <a:r>
                        <a:rPr lang="en-US" sz="1800" strike="noStrike" spc="-1" dirty="0"/>
                        <a:t>。</a:t>
                      </a:r>
                      <a:endParaRPr lang="en-US" sz="1800" b="0" strike="noStrike" spc="-1" dirty="0">
                        <a:solidFill>
                          <a:schemeClr val="tx1"/>
                        </a:solidFill>
                        <a:latin typeface="Arial"/>
                      </a:endParaRPr>
                    </a:p>
                  </a:txBody>
                  <a:tcPr marL="72360" marR="72360"/>
                </a:tc>
                <a:tc rowSpan="2">
                  <a:txBody>
                    <a:bodyPr/>
                    <a:lstStyle/>
                    <a:p>
                      <a:pPr algn="just"/>
                      <a:r>
                        <a:rPr lang="en-US" sz="1800" strike="noStrike" spc="-1" dirty="0"/>
                        <a:t>從活動歷程中探索自己的角色與行為，善盡本分，強化自律與遵守紀律的態度；團隊成員互相尊重、彼此關懷，分工合作，從而體會團隊合作的意義；覺察團隊運作的問題與原因，提出解決策略，運用團隊合作技巧，達成共同目標。</a:t>
                      </a:r>
                      <a:endParaRPr lang="en-US" sz="1800" b="0" strike="noStrike" spc="-1" dirty="0">
                        <a:solidFill>
                          <a:schemeClr val="tx1"/>
                        </a:solidFill>
                        <a:latin typeface="Arial"/>
                      </a:endParaRPr>
                    </a:p>
                  </a:txBody>
                  <a:tcPr marL="72360" marR="72360"/>
                </a:tc>
                <a:extLst>
                  <a:ext uri="{0D108BD9-81ED-4DB2-BD59-A6C34878D82A}">
                    <a16:rowId xmlns:a16="http://schemas.microsoft.com/office/drawing/2014/main" xmlns="" val="10002"/>
                  </a:ext>
                </a:extLst>
              </a:tr>
              <a:tr h="1771750">
                <a:tc>
                  <a:txBody>
                    <a:bodyPr/>
                    <a:lstStyle/>
                    <a:p>
                      <a:pPr algn="dist"/>
                      <a:r>
                        <a:rPr lang="en-US" sz="1800" strike="noStrike" spc="-1" dirty="0"/>
                        <a:t>2b-III-1</a:t>
                      </a:r>
                      <a:r>
                        <a:rPr lang="en-US" sz="1800" strike="noStrike" spc="-1" dirty="0" smtClean="0"/>
                        <a:t>參與各項</a:t>
                      </a:r>
                    </a:p>
                    <a:p>
                      <a:pPr algn="dist"/>
                      <a:r>
                        <a:rPr lang="en-US" sz="1800" strike="noStrike" spc="-1" dirty="0" smtClean="0"/>
                        <a:t>     </a:t>
                      </a:r>
                      <a:r>
                        <a:rPr lang="en-US" sz="1800" strike="noStrike" spc="-1" dirty="0" err="1" smtClean="0"/>
                        <a:t>活動</a:t>
                      </a:r>
                      <a:r>
                        <a:rPr lang="en-US" sz="1800" strike="noStrike" spc="-1" dirty="0" err="1"/>
                        <a:t>，</a:t>
                      </a:r>
                      <a:r>
                        <a:rPr lang="en-US" sz="1800" strike="noStrike" spc="-1" dirty="0" err="1" smtClean="0"/>
                        <a:t>適切表</a:t>
                      </a:r>
                      <a:endParaRPr lang="en-US" sz="1800" strike="noStrike" spc="-1" dirty="0" smtClean="0"/>
                    </a:p>
                    <a:p>
                      <a:pPr algn="dist"/>
                      <a:r>
                        <a:rPr lang="en-US" sz="1800" strike="noStrike" spc="-1" dirty="0" smtClean="0"/>
                        <a:t>     </a:t>
                      </a:r>
                      <a:r>
                        <a:rPr lang="en-US" sz="1800" strike="noStrike" spc="-1" dirty="0" err="1" smtClean="0"/>
                        <a:t>現自己在團體</a:t>
                      </a:r>
                      <a:endParaRPr lang="en-US" sz="1800" strike="noStrike" spc="-1" dirty="0" smtClean="0"/>
                    </a:p>
                    <a:p>
                      <a:pPr algn="dist"/>
                      <a:r>
                        <a:rPr lang="en-US" sz="1800" strike="noStrike" spc="-1" dirty="0" smtClean="0"/>
                        <a:t>     </a:t>
                      </a:r>
                      <a:r>
                        <a:rPr lang="en-US" sz="1800" strike="noStrike" spc="-1" dirty="0" err="1" smtClean="0"/>
                        <a:t>中的角色，協</a:t>
                      </a:r>
                      <a:endParaRPr lang="en-US" sz="1800" strike="noStrike" spc="-1" dirty="0" smtClean="0"/>
                    </a:p>
                    <a:p>
                      <a:pPr algn="dist"/>
                      <a:r>
                        <a:rPr lang="en-US" sz="1800" strike="noStrike" spc="-1" dirty="0" smtClean="0"/>
                        <a:t>     </a:t>
                      </a:r>
                      <a:r>
                        <a:rPr lang="en-US" sz="1800" strike="noStrike" spc="-1" dirty="0" err="1" smtClean="0"/>
                        <a:t>同合作達成共</a:t>
                      </a:r>
                      <a:endParaRPr lang="en-US" sz="1800" strike="noStrike" spc="-1" dirty="0" smtClean="0"/>
                    </a:p>
                    <a:p>
                      <a:r>
                        <a:rPr lang="en-US" sz="1800" strike="noStrike" spc="-1" dirty="0" smtClean="0"/>
                        <a:t>     </a:t>
                      </a:r>
                      <a:r>
                        <a:rPr lang="en-US" sz="1800" strike="noStrike" spc="-1" dirty="0" err="1" smtClean="0"/>
                        <a:t>同目標</a:t>
                      </a:r>
                      <a:r>
                        <a:rPr lang="en-US" sz="1800" strike="noStrike" spc="-1" dirty="0" smtClean="0"/>
                        <a:t>。</a:t>
                      </a:r>
                      <a:endParaRPr lang="en-US" sz="1800" b="0" strike="noStrike" spc="-1" dirty="0">
                        <a:solidFill>
                          <a:schemeClr val="tx1"/>
                        </a:solidFill>
                        <a:latin typeface="Arial"/>
                      </a:endParaRPr>
                    </a:p>
                  </a:txBody>
                  <a:tcPr marL="72360" marR="72360"/>
                </a:tc>
                <a:tc>
                  <a:txBody>
                    <a:bodyPr/>
                    <a:lstStyle/>
                    <a:p>
                      <a:pPr algn="dist"/>
                      <a:r>
                        <a:rPr lang="en-US" sz="1800" strike="noStrike" spc="-1" dirty="0"/>
                        <a:t>Bb-III-1</a:t>
                      </a:r>
                      <a:r>
                        <a:rPr lang="en-US" sz="1800" strike="noStrike" spc="-1" dirty="0" smtClean="0"/>
                        <a:t>團體中的</a:t>
                      </a:r>
                    </a:p>
                    <a:p>
                      <a:pPr algn="just"/>
                      <a:r>
                        <a:rPr lang="en-US" sz="1800" strike="noStrike" spc="-1" dirty="0" smtClean="0"/>
                        <a:t>    </a:t>
                      </a:r>
                      <a:r>
                        <a:rPr lang="en-US" sz="1800" strike="noStrike" spc="-1" dirty="0" err="1" smtClean="0"/>
                        <a:t>角色探索</a:t>
                      </a:r>
                      <a:r>
                        <a:rPr lang="en-US" sz="1800" strike="noStrike" spc="-1" dirty="0"/>
                        <a:t>。</a:t>
                      </a:r>
                    </a:p>
                    <a:p>
                      <a:pPr algn="dist"/>
                      <a:r>
                        <a:rPr lang="en-US" sz="1800" strike="noStrike" spc="-1" dirty="0"/>
                        <a:t>Bb-III-2</a:t>
                      </a:r>
                      <a:r>
                        <a:rPr lang="en-US" sz="1800" strike="noStrike" spc="-1" dirty="0" smtClean="0"/>
                        <a:t>團隊運作</a:t>
                      </a:r>
                    </a:p>
                    <a:p>
                      <a:pPr algn="just"/>
                      <a:r>
                        <a:rPr lang="en-US" sz="1800" strike="noStrike" spc="-1" dirty="0" smtClean="0"/>
                        <a:t>    </a:t>
                      </a:r>
                      <a:r>
                        <a:rPr lang="en-US" sz="1800" strike="noStrike" spc="-1" dirty="0" err="1" smtClean="0"/>
                        <a:t>的問題與解決</a:t>
                      </a:r>
                      <a:r>
                        <a:rPr lang="en-US" sz="1800" strike="noStrike" spc="-1" dirty="0"/>
                        <a:t>。</a:t>
                      </a:r>
                    </a:p>
                    <a:p>
                      <a:pPr algn="dist"/>
                      <a:r>
                        <a:rPr lang="en-US" sz="1800" strike="noStrike" spc="-1" dirty="0"/>
                        <a:t>Bb-III-3 </a:t>
                      </a:r>
                      <a:r>
                        <a:rPr lang="en-US" sz="1800" strike="noStrike" spc="-1" dirty="0" err="1" smtClean="0"/>
                        <a:t>團隊合作</a:t>
                      </a:r>
                      <a:endParaRPr lang="en-US" sz="1800" strike="noStrike" spc="-1" dirty="0" smtClean="0"/>
                    </a:p>
                    <a:p>
                      <a:r>
                        <a:rPr lang="en-US" sz="1800" strike="noStrike" spc="-1" dirty="0" smtClean="0"/>
                        <a:t>    </a:t>
                      </a:r>
                      <a:r>
                        <a:rPr lang="en-US" sz="1800" strike="noStrike" spc="-1" dirty="0" err="1" smtClean="0"/>
                        <a:t>的技巧</a:t>
                      </a:r>
                      <a:r>
                        <a:rPr lang="en-US" sz="1800" strike="noStrike" spc="-1" dirty="0"/>
                        <a:t>。</a:t>
                      </a:r>
                      <a:endParaRPr lang="en-US" sz="1800" b="0" strike="noStrike" spc="-1" dirty="0">
                        <a:solidFill>
                          <a:schemeClr val="tx1"/>
                        </a:solidFill>
                        <a:latin typeface="微軟正黑體"/>
                        <a:ea typeface="微軟正黑體"/>
                      </a:endParaRPr>
                    </a:p>
                  </a:txBody>
                  <a:tcPr marL="72360" marR="72360"/>
                </a:tc>
                <a:tc vMerge="1">
                  <a:txBody>
                    <a:bodyPr/>
                    <a:lstStyle/>
                    <a:p>
                      <a:endParaRPr lang="zh-TW" dirty="0"/>
                    </a:p>
                  </a:txBody>
                  <a:tcPr marL="72360" marR="72360">
                    <a:lnL w="12240">
                      <a:solidFill>
                        <a:srgbClr val="4472C4"/>
                      </a:solidFill>
                    </a:lnL>
                    <a:lnR w="12240">
                      <a:solidFill>
                        <a:srgbClr val="4472C4"/>
                      </a:solidFill>
                    </a:lnR>
                    <a:lnT w="12240">
                      <a:solidFill>
                        <a:srgbClr val="4472C4"/>
                      </a:solidFill>
                    </a:lnT>
                    <a:lnB w="12240">
                      <a:solidFill>
                        <a:srgbClr val="4472C4"/>
                      </a:solidFill>
                    </a:lnB>
                    <a:solidFill>
                      <a:srgbClr val="4472C4">
                        <a:alpha val="20000"/>
                      </a:srgbClr>
                    </a:solidFill>
                  </a:tcPr>
                </a:tc>
                <a:tc vMerge="1">
                  <a:txBody>
                    <a:bodyPr/>
                    <a:lstStyle/>
                    <a:p>
                      <a:endParaRPr lang="zh-TW" dirty="0"/>
                    </a:p>
                  </a:txBody>
                  <a:tcPr marL="72360" marR="72360">
                    <a:lnL w="12240">
                      <a:solidFill>
                        <a:srgbClr val="4472C4"/>
                      </a:solidFill>
                    </a:lnL>
                    <a:lnR w="12240">
                      <a:solidFill>
                        <a:srgbClr val="4472C4"/>
                      </a:solidFill>
                    </a:lnR>
                    <a:lnT w="12240">
                      <a:solidFill>
                        <a:srgbClr val="4472C4"/>
                      </a:solidFill>
                    </a:lnT>
                    <a:lnB w="12240">
                      <a:solidFill>
                        <a:srgbClr val="4472C4"/>
                      </a:solidFill>
                    </a:lnB>
                    <a:solidFill>
                      <a:srgbClr val="4472C4">
                        <a:alpha val="20000"/>
                      </a:srgbClr>
                    </a:solidFill>
                  </a:tcPr>
                </a:tc>
                <a:extLst>
                  <a:ext uri="{0D108BD9-81ED-4DB2-BD59-A6C34878D82A}">
                    <a16:rowId xmlns:a16="http://schemas.microsoft.com/office/drawing/2014/main" xmlns="" val="10003"/>
                  </a:ext>
                </a:extLst>
              </a:tr>
            </a:tbl>
          </a:graphicData>
        </a:graphic>
      </p:graphicFrame>
      <p:sp>
        <p:nvSpPr>
          <p:cNvPr id="606" name="CustomShape 3"/>
          <p:cNvSpPr/>
          <p:nvPr/>
        </p:nvSpPr>
        <p:spPr>
          <a:xfrm>
            <a:off x="578710" y="6492960"/>
            <a:ext cx="736164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strike="noStrike" spc="-1" dirty="0" err="1" smtClean="0">
                <a:latin typeface="微軟正黑體"/>
                <a:ea typeface="微軟正黑體"/>
              </a:rPr>
              <a:t>摘自</a:t>
            </a:r>
            <a:r>
              <a:rPr lang="en-US" sz="1400" strike="noStrike" spc="-1" dirty="0" smtClean="0">
                <a:latin typeface="微軟正黑體"/>
                <a:ea typeface="微軟正黑體"/>
              </a:rPr>
              <a:t>&lt;</a:t>
            </a:r>
            <a:r>
              <a:rPr lang="en-US" sz="1400" strike="noStrike" spc="-1" dirty="0" err="1" smtClean="0">
                <a:latin typeface="微軟正黑體"/>
                <a:ea typeface="微軟正黑體"/>
              </a:rPr>
              <a:t>綜合活動課程綱課程手冊</a:t>
            </a:r>
            <a:r>
              <a:rPr lang="en-US" sz="1400" strike="noStrike" spc="-1" dirty="0">
                <a:latin typeface="微軟正黑體"/>
                <a:ea typeface="微軟正黑體"/>
              </a:rPr>
              <a:t>&gt;</a:t>
            </a:r>
            <a:r>
              <a:rPr lang="en-US" sz="1400" strike="noStrike" spc="-1" dirty="0" err="1">
                <a:latin typeface="微軟正黑體"/>
                <a:ea typeface="微軟正黑體"/>
              </a:rPr>
              <a:t>之「參、核心素養與學習重點的呼應說明</a:t>
            </a:r>
            <a:r>
              <a:rPr lang="en-US" sz="1400" b="1" strike="noStrike" spc="-1" dirty="0">
                <a:solidFill>
                  <a:schemeClr val="accent4">
                    <a:lumMod val="75000"/>
                  </a:schemeClr>
                </a:solidFill>
                <a:latin typeface="微軟正黑體"/>
                <a:ea typeface="微軟正黑體"/>
              </a:rPr>
              <a:t>」</a:t>
            </a:r>
            <a:endParaRPr lang="en-US" sz="1400" b="1" strike="noStrike" spc="-1" dirty="0">
              <a:solidFill>
                <a:schemeClr val="accent4">
                  <a:lumMod val="75000"/>
                </a:schemeClr>
              </a:solidFill>
              <a:latin typeface="Arial"/>
            </a:endParaRPr>
          </a:p>
        </p:txBody>
      </p:sp>
      <p:sp>
        <p:nvSpPr>
          <p:cNvPr id="607" name="TextShape 4"/>
          <p:cNvSpPr txBox="1"/>
          <p:nvPr/>
        </p:nvSpPr>
        <p:spPr>
          <a:xfrm>
            <a:off x="7086600" y="6492960"/>
            <a:ext cx="2057040" cy="364680"/>
          </a:xfrm>
          <a:prstGeom prst="rect">
            <a:avLst/>
          </a:prstGeom>
          <a:noFill/>
          <a:ln>
            <a:noFill/>
          </a:ln>
        </p:spPr>
        <p:txBody>
          <a:bodyPr anchor="ctr"/>
          <a:lstStyle/>
          <a:p>
            <a:pPr algn="r">
              <a:lnSpc>
                <a:spcPct val="100000"/>
              </a:lnSpc>
            </a:pPr>
            <a:fld id="{B394756B-810A-4EEA-9997-B8C4B2DB2567}" type="slidenum">
              <a:rPr lang="en-US" sz="1200" spc="-1">
                <a:solidFill>
                  <a:srgbClr val="898989"/>
                </a:solidFill>
                <a:latin typeface="Arial"/>
                <a:ea typeface="新細明體"/>
              </a:rPr>
              <a:t>25</a:t>
            </a:fld>
            <a:endParaRPr lang="en-US" sz="1200" spc="-1" dirty="0">
              <a:solidFill>
                <a:srgbClr val="898989"/>
              </a:solidFill>
              <a:latin typeface="Arial"/>
              <a:ea typeface="新細明體"/>
            </a:endParaRPr>
          </a:p>
        </p:txBody>
      </p:sp>
      <p:pic>
        <p:nvPicPr>
          <p:cNvPr id="2" name="圖片 1"/>
          <p:cNvPicPr>
            <a:picLocks noChangeAspect="1"/>
          </p:cNvPicPr>
          <p:nvPr/>
        </p:nvPicPr>
        <p:blipFill>
          <a:blip r:embed="rId2"/>
          <a:stretch>
            <a:fillRect/>
          </a:stretch>
        </p:blipFill>
        <p:spPr>
          <a:xfrm>
            <a:off x="8263038" y="-94553"/>
            <a:ext cx="981541" cy="97544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TextShape 1"/>
          <p:cNvSpPr txBox="1"/>
          <p:nvPr/>
        </p:nvSpPr>
        <p:spPr>
          <a:xfrm>
            <a:off x="605880" y="145375"/>
            <a:ext cx="7886520" cy="1146408"/>
          </a:xfrm>
          <a:prstGeom prst="rect">
            <a:avLst/>
          </a:prstGeom>
          <a:noFill/>
          <a:ln>
            <a:noFill/>
          </a:ln>
        </p:spPr>
        <p:txBody>
          <a:bodyPr lIns="0" tIns="0" rIns="0" bIns="0" anchor="ctr"/>
          <a:lstStyle/>
          <a:p>
            <a:pPr algn="ctr"/>
            <a:r>
              <a:rPr lang="zh-TW" sz="3600" b="1" strike="noStrike" spc="398" dirty="0">
                <a:solidFill>
                  <a:srgbClr val="C00000"/>
                </a:solidFill>
                <a:latin typeface="微軟正黑體" panose="020B0604030504040204" pitchFamily="34" charset="-120"/>
                <a:ea typeface="微軟正黑體" panose="020B0604030504040204" pitchFamily="34" charset="-120"/>
              </a:rPr>
              <a:t>領綱核心素養與學習重點 </a:t>
            </a:r>
            <a:r>
              <a:rPr sz="3600" dirty="0">
                <a:latin typeface="微軟正黑體" panose="020B0604030504040204" pitchFamily="34" charset="-120"/>
                <a:ea typeface="微軟正黑體" panose="020B0604030504040204" pitchFamily="34" charset="-120"/>
              </a:rPr>
              <a:t/>
            </a:r>
            <a:br>
              <a:rPr sz="3600" dirty="0">
                <a:latin typeface="微軟正黑體" panose="020B0604030504040204" pitchFamily="34" charset="-120"/>
                <a:ea typeface="微軟正黑體" panose="020B0604030504040204" pitchFamily="34" charset="-120"/>
              </a:rPr>
            </a:br>
            <a:r>
              <a:rPr lang="zh-TW" sz="3600" b="1" strike="noStrike" spc="398" dirty="0">
                <a:solidFill>
                  <a:srgbClr val="C00000"/>
                </a:solidFill>
                <a:latin typeface="微軟正黑體" panose="020B0604030504040204" pitchFamily="34" charset="-120"/>
                <a:ea typeface="微軟正黑體" panose="020B0604030504040204" pitchFamily="34" charset="-120"/>
              </a:rPr>
              <a:t>雙向細目表舉</a:t>
            </a:r>
            <a:r>
              <a:rPr lang="zh-TW" sz="3600" b="1" strike="noStrike" spc="398" dirty="0" smtClean="0">
                <a:solidFill>
                  <a:srgbClr val="C00000"/>
                </a:solidFill>
                <a:latin typeface="微軟正黑體" panose="020B0604030504040204" pitchFamily="34" charset="-120"/>
                <a:ea typeface="微軟正黑體" panose="020B0604030504040204" pitchFamily="34" charset="-120"/>
              </a:rPr>
              <a:t>隅</a:t>
            </a:r>
            <a:r>
              <a:rPr lang="en-US" altLang="zh-TW" sz="3600" b="1" strike="noStrike" spc="398" dirty="0" smtClean="0">
                <a:solidFill>
                  <a:srgbClr val="C00000"/>
                </a:solidFill>
                <a:latin typeface="微軟正黑體" panose="020B0604030504040204" pitchFamily="34" charset="-120"/>
                <a:ea typeface="微軟正黑體" panose="020B0604030504040204" pitchFamily="34" charset="-120"/>
              </a:rPr>
              <a:t>-</a:t>
            </a:r>
            <a:r>
              <a:rPr lang="zh-TW" altLang="en-US" sz="3600" b="1" strike="noStrike" spc="398" dirty="0" smtClean="0">
                <a:solidFill>
                  <a:srgbClr val="C00000"/>
                </a:solidFill>
                <a:latin typeface="微軟正黑體" panose="020B0604030504040204" pitchFamily="34" charset="-120"/>
                <a:ea typeface="微軟正黑體" panose="020B0604030504040204" pitchFamily="34" charset="-120"/>
              </a:rPr>
              <a:t>國小階段</a:t>
            </a:r>
            <a:endParaRPr lang="zh-TW" sz="3600" b="0" strike="noStrike" spc="-1" dirty="0">
              <a:solidFill>
                <a:srgbClr val="000000"/>
              </a:solidFill>
              <a:latin typeface="微軟正黑體" panose="020B0604030504040204" pitchFamily="34" charset="-120"/>
              <a:ea typeface="微軟正黑體" panose="020B0604030504040204" pitchFamily="34" charset="-120"/>
            </a:endParaRPr>
          </a:p>
        </p:txBody>
      </p:sp>
      <p:graphicFrame>
        <p:nvGraphicFramePr>
          <p:cNvPr id="609" name="Table 2"/>
          <p:cNvGraphicFramePr/>
          <p:nvPr>
            <p:extLst>
              <p:ext uri="{D42A27DB-BD31-4B8C-83A1-F6EECF244321}">
                <p14:modId xmlns:p14="http://schemas.microsoft.com/office/powerpoint/2010/main" val="397398448"/>
              </p:ext>
            </p:extLst>
          </p:nvPr>
        </p:nvGraphicFramePr>
        <p:xfrm>
          <a:off x="121920" y="1722175"/>
          <a:ext cx="8854439" cy="4242761"/>
        </p:xfrm>
        <a:graphic>
          <a:graphicData uri="http://schemas.openxmlformats.org/drawingml/2006/table">
            <a:tbl>
              <a:tblPr/>
              <a:tblGrid>
                <a:gridCol w="1874519">
                  <a:extLst>
                    <a:ext uri="{9D8B030D-6E8A-4147-A177-3AD203B41FA5}">
                      <a16:colId xmlns:a16="http://schemas.microsoft.com/office/drawing/2014/main" xmlns="" val="20000"/>
                    </a:ext>
                  </a:extLst>
                </a:gridCol>
                <a:gridCol w="6979920">
                  <a:extLst>
                    <a:ext uri="{9D8B030D-6E8A-4147-A177-3AD203B41FA5}">
                      <a16:colId xmlns:a16="http://schemas.microsoft.com/office/drawing/2014/main" xmlns="" val="20001"/>
                    </a:ext>
                  </a:extLst>
                </a:gridCol>
              </a:tblGrid>
              <a:tr h="966161">
                <a:tc gridSpan="2">
                  <a:txBody>
                    <a:bodyPr/>
                    <a:lstStyle/>
                    <a:p>
                      <a:pPr algn="ctr"/>
                      <a:r>
                        <a:rPr lang="en-US" sz="1800" b="0" strike="noStrike" spc="-1" dirty="0" err="1">
                          <a:latin typeface="微軟正黑體"/>
                        </a:rPr>
                        <a:t>領域核心素養</a:t>
                      </a:r>
                      <a:r>
                        <a:rPr lang="en-US" sz="1800" b="0" strike="noStrike" spc="-1" dirty="0" smtClean="0">
                          <a:latin typeface="微軟正黑體"/>
                        </a:rPr>
                        <a:t>：</a:t>
                      </a:r>
                      <a:endParaRPr lang="en-US" sz="1800" b="0" strike="noStrike" spc="-1" dirty="0">
                        <a:latin typeface="微軟正黑體"/>
                        <a:ea typeface="微軟正黑體"/>
                      </a:endParaRPr>
                    </a:p>
                    <a:p>
                      <a:pPr algn="dist"/>
                      <a:r>
                        <a:rPr lang="zh-TW" sz="1800" b="0" strike="noStrike" spc="-1" dirty="0" smtClean="0">
                          <a:latin typeface="微軟正黑體"/>
                        </a:rPr>
                        <a:t>綜</a:t>
                      </a:r>
                      <a:r>
                        <a:rPr lang="zh-TW" sz="1800" b="0" strike="noStrike" spc="-1" dirty="0">
                          <a:latin typeface="微軟正黑體"/>
                        </a:rPr>
                        <a:t>-E-B3覺察生活美感的多樣性，培養生活環境中的美感體驗，增進</a:t>
                      </a:r>
                      <a:r>
                        <a:rPr lang="zh-TW" sz="1800" b="0" strike="noStrike" spc="-1" dirty="0" smtClean="0">
                          <a:latin typeface="微軟正黑體"/>
                        </a:rPr>
                        <a:t>生活的豐</a:t>
                      </a:r>
                      <a:endParaRPr lang="en-US" altLang="zh-TW" sz="1800" b="0" strike="noStrike" spc="-1" dirty="0" smtClean="0">
                        <a:latin typeface="微軟正黑體"/>
                      </a:endParaRPr>
                    </a:p>
                    <a:p>
                      <a:r>
                        <a:rPr lang="en-US" altLang="zh-TW" sz="1800" b="0" strike="noStrike" spc="-1" dirty="0" smtClean="0">
                          <a:latin typeface="微軟正黑體"/>
                        </a:rPr>
                        <a:t>              </a:t>
                      </a:r>
                      <a:r>
                        <a:rPr lang="zh-TW" sz="1800" b="0" strike="noStrike" spc="-1" dirty="0" smtClean="0">
                          <a:latin typeface="微軟正黑體"/>
                        </a:rPr>
                        <a:t>富</a:t>
                      </a:r>
                      <a:r>
                        <a:rPr lang="zh-TW" sz="1800" b="0" strike="noStrike" spc="-1" dirty="0">
                          <a:latin typeface="微軟正黑體"/>
                        </a:rPr>
                        <a:t>性與創意表現</a:t>
                      </a:r>
                      <a:r>
                        <a:rPr lang="zh-TW" sz="1800" b="0" strike="noStrike" spc="-1" dirty="0" smtClean="0">
                          <a:latin typeface="微軟正黑體"/>
                        </a:rPr>
                        <a:t>。</a:t>
                      </a:r>
                      <a:endParaRPr lang="zh-TW" sz="1800" b="0" strike="noStrike" spc="-1" dirty="0">
                        <a:latin typeface="微軟正黑體"/>
                        <a:ea typeface="微軟正黑體"/>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chemeClr val="accent2">
                        <a:lumMod val="60000"/>
                        <a:lumOff val="40000"/>
                      </a:schemeClr>
                    </a:solidFill>
                  </a:tcPr>
                </a:tc>
                <a:tc hMerge="1">
                  <a:txBody>
                    <a:bodyPr/>
                    <a:lstStyle/>
                    <a:p>
                      <a:endParaRPr lang="zh-TW"/>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xmlns="" val="10000"/>
                  </a:ext>
                </a:extLst>
              </a:tr>
              <a:tr h="652992">
                <a:tc>
                  <a:txBody>
                    <a:bodyPr/>
                    <a:lstStyle/>
                    <a:p>
                      <a:pPr algn="r">
                        <a:lnSpc>
                          <a:spcPct val="100000"/>
                        </a:lnSpc>
                        <a:spcAft>
                          <a:spcPts val="600"/>
                        </a:spcAft>
                      </a:pPr>
                      <a:r>
                        <a:rPr lang="en-US" sz="1800" b="0" strike="noStrike" spc="-1" dirty="0">
                          <a:latin typeface="微軟正黑體"/>
                          <a:ea typeface="微軟正黑體"/>
                        </a:rPr>
                        <a:t>  </a:t>
                      </a:r>
                      <a:r>
                        <a:rPr lang="en-US" sz="1800" b="0" strike="noStrike" spc="-1" dirty="0" smtClean="0">
                          <a:latin typeface="微軟正黑體"/>
                          <a:ea typeface="微軟正黑體"/>
                        </a:rPr>
                        <a:t>    </a:t>
                      </a:r>
                      <a:r>
                        <a:rPr lang="en-US" sz="1800" b="0" strike="noStrike" spc="-1" dirty="0" err="1" smtClean="0">
                          <a:latin typeface="微軟正黑體"/>
                          <a:ea typeface="微軟正黑體"/>
                        </a:rPr>
                        <a:t>學習表現</a:t>
                      </a:r>
                      <a:endParaRPr lang="en-US" sz="1800" b="0" strike="noStrike" spc="-1" dirty="0">
                        <a:latin typeface="微軟正黑體"/>
                        <a:ea typeface="微軟正黑體"/>
                      </a:endParaRPr>
                    </a:p>
                    <a:p>
                      <a:pPr>
                        <a:lnSpc>
                          <a:spcPct val="100000"/>
                        </a:lnSpc>
                        <a:spcAft>
                          <a:spcPts val="600"/>
                        </a:spcAft>
                      </a:pPr>
                      <a:r>
                        <a:rPr lang="en-US" sz="1800" b="0" strike="noStrike" spc="-1" dirty="0" err="1" smtClean="0">
                          <a:latin typeface="微軟正黑體"/>
                          <a:ea typeface="微軟正黑體"/>
                        </a:rPr>
                        <a:t>學習內容</a:t>
                      </a:r>
                      <a:endParaRPr lang="en-US" sz="1800" b="0" strike="noStrike" spc="-1" dirty="0">
                        <a:latin typeface="微軟正黑體"/>
                        <a:ea typeface="微軟正黑體"/>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chemeClr val="accent2">
                        <a:lumMod val="20000"/>
                        <a:lumOff val="80000"/>
                      </a:schemeClr>
                    </a:solidFill>
                  </a:tcPr>
                </a:tc>
                <a:tc>
                  <a:txBody>
                    <a:bodyPr/>
                    <a:lstStyle/>
                    <a:p>
                      <a:pPr algn="ctr"/>
                      <a:r>
                        <a:rPr lang="en-US" sz="1800" b="0" strike="noStrike" spc="-1" dirty="0">
                          <a:latin typeface="微軟正黑體"/>
                        </a:rPr>
                        <a:t>2d-III-1運用美感與創意，解決生活問題，</a:t>
                      </a:r>
                      <a:r>
                        <a:rPr lang="en-US" sz="1800" b="0" strike="noStrike" spc="-1" dirty="0" smtClean="0">
                          <a:latin typeface="微軟正黑體"/>
                        </a:rPr>
                        <a:t>豐富生活內涵。</a:t>
                      </a:r>
                      <a:endParaRPr lang="en-US" sz="1800" b="0" strike="noStrike" spc="-1" dirty="0">
                        <a:latin typeface="微軟正黑體"/>
                        <a:ea typeface="微軟正黑體"/>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chemeClr val="accent2">
                        <a:lumMod val="20000"/>
                        <a:lumOff val="80000"/>
                      </a:schemeClr>
                    </a:solidFill>
                  </a:tcPr>
                </a:tc>
                <a:extLst>
                  <a:ext uri="{0D108BD9-81ED-4DB2-BD59-A6C34878D82A}">
                    <a16:rowId xmlns:a16="http://schemas.microsoft.com/office/drawing/2014/main" xmlns="" val="10001"/>
                  </a:ext>
                </a:extLst>
              </a:tr>
              <a:tr h="2334103">
                <a:tc>
                  <a:txBody>
                    <a:bodyPr/>
                    <a:lstStyle/>
                    <a:p>
                      <a:pPr>
                        <a:lnSpc>
                          <a:spcPct val="150000"/>
                        </a:lnSpc>
                      </a:pPr>
                      <a:r>
                        <a:rPr lang="en-US" sz="1800" b="0" strike="noStrike" spc="-1" dirty="0" smtClean="0">
                          <a:latin typeface="微軟正黑體"/>
                          <a:ea typeface="微軟正黑體"/>
                        </a:rPr>
                        <a:t>Bd-III-1生活美</a:t>
                      </a:r>
                    </a:p>
                    <a:p>
                      <a:pPr>
                        <a:lnSpc>
                          <a:spcPct val="150000"/>
                        </a:lnSpc>
                      </a:pPr>
                      <a:r>
                        <a:rPr lang="en-US" sz="1800" b="0" strike="noStrike" spc="-1" dirty="0" smtClean="0">
                          <a:latin typeface="微軟正黑體"/>
                          <a:ea typeface="微軟正黑體"/>
                        </a:rPr>
                        <a:t>      </a:t>
                      </a:r>
                      <a:r>
                        <a:rPr lang="en-US" sz="1800" b="0" strike="noStrike" spc="-1" dirty="0" err="1" smtClean="0">
                          <a:latin typeface="微軟正黑體"/>
                          <a:ea typeface="微軟正黑體"/>
                        </a:rPr>
                        <a:t>感的運用與</a:t>
                      </a:r>
                      <a:endParaRPr lang="en-US" sz="1800" b="0" strike="noStrike" spc="-1" dirty="0" smtClean="0">
                        <a:latin typeface="微軟正黑體"/>
                        <a:ea typeface="微軟正黑體"/>
                      </a:endParaRPr>
                    </a:p>
                    <a:p>
                      <a:pPr>
                        <a:lnSpc>
                          <a:spcPct val="150000"/>
                        </a:lnSpc>
                      </a:pPr>
                      <a:r>
                        <a:rPr lang="en-US" sz="1800" b="0" strike="noStrike" spc="-1" dirty="0" smtClean="0">
                          <a:latin typeface="微軟正黑體"/>
                          <a:ea typeface="微軟正黑體"/>
                        </a:rPr>
                        <a:t>      </a:t>
                      </a:r>
                      <a:r>
                        <a:rPr lang="en-US" sz="1800" b="0" strike="noStrike" spc="-1" dirty="0" err="1" smtClean="0">
                          <a:latin typeface="微軟正黑體"/>
                          <a:ea typeface="微軟正黑體"/>
                        </a:rPr>
                        <a:t>創意實踐</a:t>
                      </a:r>
                      <a:r>
                        <a:rPr lang="en-US" sz="1800" b="0" strike="noStrike" spc="-1" dirty="0">
                          <a:latin typeface="微軟正黑體"/>
                          <a:ea typeface="微軟正黑體"/>
                        </a:rPr>
                        <a:t>。</a:t>
                      </a: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chemeClr val="accent2">
                        <a:lumMod val="20000"/>
                        <a:lumOff val="80000"/>
                      </a:schemeClr>
                    </a:solidFill>
                  </a:tcPr>
                </a:tc>
                <a:tc>
                  <a:txBody>
                    <a:bodyPr/>
                    <a:lstStyle/>
                    <a:p>
                      <a:r>
                        <a:rPr lang="en-US" altLang="zh-TW" sz="1800" b="0" strike="noStrike" spc="-1" dirty="0" err="1" smtClean="0">
                          <a:latin typeface="微軟正黑體"/>
                        </a:rPr>
                        <a:t>六年級上學期</a:t>
                      </a:r>
                      <a:endParaRPr lang="en-US" altLang="zh-TW" sz="1800" b="0" strike="noStrike" spc="-1" dirty="0" smtClean="0">
                        <a:latin typeface="微軟正黑體"/>
                        <a:ea typeface="微軟正黑體"/>
                      </a:endParaRPr>
                    </a:p>
                    <a:p>
                      <a:r>
                        <a:rPr lang="en-US" altLang="zh-TW" sz="1800" b="0" strike="noStrike" spc="-1" dirty="0" err="1" smtClean="0">
                          <a:latin typeface="微軟正黑體"/>
                        </a:rPr>
                        <a:t>單元名稱：</a:t>
                      </a:r>
                      <a:r>
                        <a:rPr lang="en-US" altLang="zh-TW" sz="1800" b="0" strike="noStrike" spc="-1" dirty="0" err="1" smtClean="0">
                          <a:solidFill>
                            <a:schemeClr val="tx1"/>
                          </a:solidFill>
                          <a:latin typeface="微軟正黑體"/>
                        </a:rPr>
                        <a:t>生活美感實踐家</a:t>
                      </a:r>
                      <a:endParaRPr lang="en-US" altLang="zh-TW" sz="1800" b="0" strike="noStrike" spc="-1" dirty="0" smtClean="0">
                        <a:solidFill>
                          <a:schemeClr val="tx1"/>
                        </a:solidFill>
                        <a:latin typeface="微軟正黑體"/>
                        <a:ea typeface="微軟正黑體"/>
                      </a:endParaRPr>
                    </a:p>
                    <a:p>
                      <a:r>
                        <a:rPr lang="en-US" altLang="zh-TW" sz="1800" b="0" strike="noStrike" spc="-1" dirty="0" err="1" smtClean="0">
                          <a:latin typeface="微軟正黑體"/>
                        </a:rPr>
                        <a:t>學習目標</a:t>
                      </a:r>
                      <a:r>
                        <a:rPr lang="en-US" altLang="zh-TW" sz="1800" b="0" strike="noStrike" spc="-1" dirty="0" smtClean="0">
                          <a:latin typeface="微軟正黑體"/>
                        </a:rPr>
                        <a:t>：</a:t>
                      </a:r>
                      <a:endParaRPr lang="en-US" altLang="zh-TW" sz="1800" b="0" strike="noStrike" spc="-1" dirty="0" smtClean="0">
                        <a:latin typeface="微軟正黑體"/>
                        <a:ea typeface="微軟正黑體"/>
                      </a:endParaRPr>
                    </a:p>
                    <a:p>
                      <a:pPr marL="155520" indent="-155520" algn="dist"/>
                      <a:r>
                        <a:rPr lang="en-US" altLang="zh-TW" sz="1800" b="0" strike="noStrike" spc="-1" dirty="0" smtClean="0">
                          <a:latin typeface="微軟正黑體"/>
                        </a:rPr>
                        <a:t>1.（綜-E-B3）分享生活中對美的事物的想法與感受，覺察與生活問</a:t>
                      </a:r>
                    </a:p>
                    <a:p>
                      <a:pPr marL="155520" indent="-155520" algn="just"/>
                      <a:r>
                        <a:rPr lang="en-US" altLang="zh-TW" sz="1800" b="0" strike="noStrike" spc="-1" dirty="0" smtClean="0">
                          <a:latin typeface="微軟正黑體"/>
                        </a:rPr>
                        <a:t>    </a:t>
                      </a:r>
                      <a:r>
                        <a:rPr lang="en-US" altLang="zh-TW" sz="1800" b="0" strike="noStrike" spc="-1" dirty="0" err="1" smtClean="0">
                          <a:latin typeface="微軟正黑體"/>
                        </a:rPr>
                        <a:t>題的關聯性</a:t>
                      </a:r>
                      <a:r>
                        <a:rPr lang="en-US" altLang="zh-TW" sz="1800" b="0" strike="noStrike" spc="-1" dirty="0" smtClean="0">
                          <a:latin typeface="微軟正黑體"/>
                        </a:rPr>
                        <a:t>。（2d-III-1、Bd-III-1）</a:t>
                      </a:r>
                      <a:endParaRPr lang="en-US" altLang="zh-TW" sz="1800" b="0" strike="noStrike" spc="-1" dirty="0" smtClean="0">
                        <a:latin typeface="微軟正黑體"/>
                        <a:ea typeface="微軟正黑體"/>
                      </a:endParaRPr>
                    </a:p>
                    <a:p>
                      <a:pPr marL="155520" indent="-155520" algn="dist"/>
                      <a:r>
                        <a:rPr lang="en-US" altLang="zh-TW" sz="1800" b="0" strike="noStrike" spc="-1" dirty="0" smtClean="0">
                          <a:latin typeface="微軟正黑體"/>
                        </a:rPr>
                        <a:t>2.（綜- E-B3）探究生活中的問題，規劃並執行創意的解決策略，以 </a:t>
                      </a:r>
                    </a:p>
                    <a:p>
                      <a:pPr marL="155520" indent="-155520" algn="just"/>
                      <a:r>
                        <a:rPr lang="en-US" altLang="zh-TW" sz="1800" b="0" strike="noStrike" spc="-1" dirty="0" smtClean="0">
                          <a:latin typeface="微軟正黑體"/>
                        </a:rPr>
                        <a:t>    </a:t>
                      </a:r>
                      <a:r>
                        <a:rPr lang="en-US" altLang="zh-TW" sz="1800" b="0" strike="noStrike" spc="-1" dirty="0" err="1" smtClean="0">
                          <a:latin typeface="微軟正黑體"/>
                        </a:rPr>
                        <a:t>展現生活美感</a:t>
                      </a:r>
                      <a:r>
                        <a:rPr lang="en-US" altLang="zh-TW" sz="1800" b="0" strike="noStrike" spc="-1" dirty="0" smtClean="0">
                          <a:latin typeface="微軟正黑體"/>
                        </a:rPr>
                        <a:t>。（2d-III-1、Bd-III-1）</a:t>
                      </a:r>
                      <a:endParaRPr lang="en-US" altLang="zh-TW" sz="1800" b="0" strike="noStrike" spc="-1" dirty="0" smtClean="0">
                        <a:latin typeface="微軟正黑體"/>
                        <a:ea typeface="微軟正黑體"/>
                      </a:endParaRPr>
                    </a:p>
                    <a:p>
                      <a:pPr algn="dist"/>
                      <a:r>
                        <a:rPr lang="en-US" altLang="zh-TW" sz="1800" b="0" strike="noStrike" spc="-1" dirty="0" smtClean="0">
                          <a:latin typeface="微軟正黑體"/>
                        </a:rPr>
                        <a:t>3.（綜- E-B3）實踐生活美感的經驗，分享行動對生活的影響，並能</a:t>
                      </a:r>
                    </a:p>
                    <a:p>
                      <a:r>
                        <a:rPr lang="en-US" altLang="zh-TW" sz="1800" b="0" strike="noStrike" spc="-1" dirty="0" smtClean="0">
                          <a:latin typeface="微軟正黑體"/>
                        </a:rPr>
                        <a:t>    </a:t>
                      </a:r>
                      <a:r>
                        <a:rPr lang="en-US" altLang="zh-TW" sz="1800" b="0" strike="noStrike" spc="-1" dirty="0" err="1" smtClean="0">
                          <a:latin typeface="微軟正黑體"/>
                        </a:rPr>
                        <a:t>持續運用美感以豐富生活</a:t>
                      </a:r>
                      <a:r>
                        <a:rPr lang="en-US" altLang="zh-TW" sz="1800" b="0" strike="noStrike" spc="-1" dirty="0" smtClean="0">
                          <a:latin typeface="微軟正黑體"/>
                        </a:rPr>
                        <a:t>。（2d-III-1、Bd-III-1)</a:t>
                      </a:r>
                      <a:endParaRPr lang="en-US" sz="1800" b="0" strike="noStrike" spc="-1" dirty="0">
                        <a:latin typeface="微軟正黑體"/>
                        <a:ea typeface="微軟正黑體"/>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610" name="TextShape 3"/>
          <p:cNvSpPr txBox="1"/>
          <p:nvPr/>
        </p:nvSpPr>
        <p:spPr>
          <a:xfrm>
            <a:off x="363968" y="6415652"/>
            <a:ext cx="6290737" cy="328320"/>
          </a:xfrm>
          <a:prstGeom prst="rect">
            <a:avLst/>
          </a:prstGeom>
          <a:noFill/>
          <a:ln>
            <a:noFill/>
          </a:ln>
        </p:spPr>
        <p:txBody>
          <a:bodyPr lIns="90000" tIns="45000" rIns="90000" bIns="45000"/>
          <a:lstStyle/>
          <a:p>
            <a:r>
              <a:rPr lang="en-US" sz="1400" strike="noStrike" spc="-1" dirty="0" err="1">
                <a:latin typeface="微軟正黑體"/>
                <a:ea typeface="微軟正黑體"/>
              </a:rPr>
              <a:t>摘自</a:t>
            </a:r>
            <a:r>
              <a:rPr lang="en-US" sz="1400" strike="noStrike" spc="-1" dirty="0">
                <a:latin typeface="微軟正黑體"/>
                <a:ea typeface="微軟正黑體"/>
              </a:rPr>
              <a:t>&lt;</a:t>
            </a:r>
            <a:r>
              <a:rPr lang="en-US" sz="1400" strike="noStrike" spc="-1" dirty="0" err="1">
                <a:latin typeface="微軟正黑體"/>
                <a:ea typeface="微軟正黑體"/>
              </a:rPr>
              <a:t>綜合活動程綱要課程手冊</a:t>
            </a:r>
            <a:r>
              <a:rPr lang="en-US" sz="1400" strike="noStrike" spc="-1" dirty="0">
                <a:latin typeface="微軟正黑體"/>
                <a:ea typeface="微軟正黑體"/>
              </a:rPr>
              <a:t>&gt;</a:t>
            </a:r>
            <a:r>
              <a:rPr lang="en-US" sz="1400" strike="noStrike" spc="-1" dirty="0" err="1">
                <a:latin typeface="微軟正黑體"/>
                <a:ea typeface="微軟正黑體"/>
              </a:rPr>
              <a:t>之「伍、素養導向教材編寫原則</a:t>
            </a:r>
            <a:r>
              <a:rPr lang="en-US" sz="1400" strike="noStrike" spc="-1" dirty="0">
                <a:latin typeface="微軟正黑體"/>
                <a:ea typeface="微軟正黑體"/>
              </a:rPr>
              <a:t>」</a:t>
            </a:r>
            <a:endParaRPr lang="en-US" sz="1400" strike="noStrike" spc="-1" dirty="0">
              <a:latin typeface="Arial"/>
            </a:endParaRPr>
          </a:p>
        </p:txBody>
      </p:sp>
      <p:cxnSp>
        <p:nvCxnSpPr>
          <p:cNvPr id="3" name="直線接點 2"/>
          <p:cNvCxnSpPr/>
          <p:nvPr/>
        </p:nvCxnSpPr>
        <p:spPr>
          <a:xfrm>
            <a:off x="121920" y="2679192"/>
            <a:ext cx="1871472" cy="685800"/>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Shape 2"/>
          <p:cNvSpPr txBox="1"/>
          <p:nvPr/>
        </p:nvSpPr>
        <p:spPr>
          <a:xfrm>
            <a:off x="7086960" y="6493320"/>
            <a:ext cx="2057040" cy="364680"/>
          </a:xfrm>
          <a:prstGeom prst="rect">
            <a:avLst/>
          </a:prstGeom>
          <a:noFill/>
          <a:ln>
            <a:noFill/>
          </a:ln>
        </p:spPr>
        <p:txBody>
          <a:bodyPr anchor="ctr"/>
          <a:lstStyle/>
          <a:p>
            <a:pPr algn="r">
              <a:lnSpc>
                <a:spcPct val="100000"/>
              </a:lnSpc>
            </a:pPr>
            <a:r>
              <a:rPr lang="en-US" sz="1200" spc="-1" dirty="0">
                <a:solidFill>
                  <a:srgbClr val="898989"/>
                </a:solidFill>
                <a:latin typeface="Arial"/>
                <a:ea typeface="新細明體"/>
              </a:rPr>
              <a:t>26</a:t>
            </a:r>
          </a:p>
        </p:txBody>
      </p:sp>
      <p:pic>
        <p:nvPicPr>
          <p:cNvPr id="2" name="圖片 1"/>
          <p:cNvPicPr>
            <a:picLocks noChangeAspect="1"/>
          </p:cNvPicPr>
          <p:nvPr/>
        </p:nvPicPr>
        <p:blipFill>
          <a:blip r:embed="rId2"/>
          <a:stretch>
            <a:fillRect/>
          </a:stretch>
        </p:blipFill>
        <p:spPr>
          <a:xfrm>
            <a:off x="121921" y="-39969"/>
            <a:ext cx="981541" cy="97544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TextShape 1"/>
          <p:cNvSpPr txBox="1"/>
          <p:nvPr/>
        </p:nvSpPr>
        <p:spPr>
          <a:xfrm>
            <a:off x="0" y="281245"/>
            <a:ext cx="9158040" cy="769680"/>
          </a:xfrm>
          <a:prstGeom prst="rect">
            <a:avLst/>
          </a:prstGeom>
          <a:noFill/>
          <a:ln>
            <a:noFill/>
          </a:ln>
        </p:spPr>
        <p:txBody>
          <a:bodyPr anchor="ctr"/>
          <a:lstStyle/>
          <a:p>
            <a:pPr algn="ctr">
              <a:lnSpc>
                <a:spcPct val="90000"/>
              </a:lnSpc>
            </a:pPr>
            <a:r>
              <a:rPr lang="zh-TW" sz="3200" b="1" strike="noStrike" spc="398" dirty="0">
                <a:solidFill>
                  <a:srgbClr val="C00000"/>
                </a:solidFill>
                <a:latin typeface="微軟正黑體"/>
                <a:ea typeface="微軟正黑體"/>
              </a:rPr>
              <a:t>領綱核心素養與學習重點</a:t>
            </a:r>
            <a:r>
              <a:rPr dirty="0"/>
              <a:t/>
            </a:r>
            <a:br>
              <a:rPr dirty="0"/>
            </a:br>
            <a:r>
              <a:rPr lang="zh-TW" sz="3200" b="1" strike="noStrike" spc="398" dirty="0">
                <a:solidFill>
                  <a:srgbClr val="C00000"/>
                </a:solidFill>
                <a:latin typeface="微軟正黑體"/>
                <a:ea typeface="微軟正黑體"/>
              </a:rPr>
              <a:t>雙向細目表舉</a:t>
            </a:r>
            <a:r>
              <a:rPr lang="zh-TW" sz="3200" b="1" strike="noStrike" spc="398" dirty="0" smtClean="0">
                <a:solidFill>
                  <a:srgbClr val="C00000"/>
                </a:solidFill>
                <a:latin typeface="微軟正黑體"/>
                <a:ea typeface="微軟正黑體"/>
              </a:rPr>
              <a:t>隅</a:t>
            </a:r>
            <a:r>
              <a:rPr lang="en-US" altLang="zh-TW" sz="3200" b="1" strike="noStrike" spc="398" dirty="0" smtClean="0">
                <a:solidFill>
                  <a:srgbClr val="C00000"/>
                </a:solidFill>
                <a:latin typeface="微軟正黑體"/>
                <a:ea typeface="微軟正黑體"/>
              </a:rPr>
              <a:t>-</a:t>
            </a:r>
            <a:r>
              <a:rPr lang="zh-TW" altLang="en-US" sz="3200" b="1" strike="noStrike" spc="398" dirty="0" smtClean="0">
                <a:solidFill>
                  <a:srgbClr val="C00000"/>
                </a:solidFill>
                <a:latin typeface="微軟正黑體"/>
                <a:ea typeface="微軟正黑體"/>
              </a:rPr>
              <a:t>國中階段</a:t>
            </a:r>
            <a:endParaRPr lang="zh-TW" sz="3200" b="0" strike="noStrike" spc="-1" dirty="0">
              <a:solidFill>
                <a:srgbClr val="000000"/>
              </a:solidFill>
              <a:latin typeface="Calibri"/>
            </a:endParaRPr>
          </a:p>
        </p:txBody>
      </p:sp>
      <p:graphicFrame>
        <p:nvGraphicFramePr>
          <p:cNvPr id="612" name="Table 2"/>
          <p:cNvGraphicFramePr/>
          <p:nvPr>
            <p:extLst>
              <p:ext uri="{D42A27DB-BD31-4B8C-83A1-F6EECF244321}">
                <p14:modId xmlns:p14="http://schemas.microsoft.com/office/powerpoint/2010/main" val="904636183"/>
              </p:ext>
            </p:extLst>
          </p:nvPr>
        </p:nvGraphicFramePr>
        <p:xfrm>
          <a:off x="136560" y="1048871"/>
          <a:ext cx="8884920" cy="5251117"/>
        </p:xfrm>
        <a:graphic>
          <a:graphicData uri="http://schemas.openxmlformats.org/drawingml/2006/table">
            <a:tbl>
              <a:tblPr/>
              <a:tblGrid>
                <a:gridCol w="2378040">
                  <a:extLst>
                    <a:ext uri="{9D8B030D-6E8A-4147-A177-3AD203B41FA5}">
                      <a16:colId xmlns:a16="http://schemas.microsoft.com/office/drawing/2014/main" xmlns="" val="20000"/>
                    </a:ext>
                  </a:extLst>
                </a:gridCol>
                <a:gridCol w="6506880">
                  <a:extLst>
                    <a:ext uri="{9D8B030D-6E8A-4147-A177-3AD203B41FA5}">
                      <a16:colId xmlns:a16="http://schemas.microsoft.com/office/drawing/2014/main" xmlns="" val="20001"/>
                    </a:ext>
                  </a:extLst>
                </a:gridCol>
              </a:tblGrid>
              <a:tr h="1102658">
                <a:tc gridSpan="2">
                  <a:txBody>
                    <a:bodyPr/>
                    <a:lstStyle/>
                    <a:p>
                      <a:pPr marL="901700" indent="-901700" algn="ctr">
                        <a:lnSpc>
                          <a:spcPct val="150000"/>
                        </a:lnSpc>
                        <a:tabLst/>
                      </a:pPr>
                      <a:r>
                        <a:rPr lang="en-US" sz="2000" b="0" strike="noStrike" spc="-1" dirty="0" err="1">
                          <a:solidFill>
                            <a:schemeClr val="tx1"/>
                          </a:solidFill>
                          <a:latin typeface="微軟正黑體"/>
                          <a:ea typeface="微軟正黑體"/>
                        </a:rPr>
                        <a:t>領域核心素養</a:t>
                      </a:r>
                      <a:r>
                        <a:rPr lang="en-US" sz="2000" b="0" strike="noStrike" spc="-1" dirty="0">
                          <a:solidFill>
                            <a:schemeClr val="tx1"/>
                          </a:solidFill>
                          <a:latin typeface="微軟正黑體"/>
                          <a:ea typeface="微軟正黑體"/>
                        </a:rPr>
                        <a:t>：</a:t>
                      </a:r>
                      <a:endParaRPr lang="en-US" sz="2000" b="0" strike="noStrike" spc="-1" dirty="0">
                        <a:solidFill>
                          <a:schemeClr val="tx1"/>
                        </a:solidFill>
                        <a:latin typeface="Arial"/>
                      </a:endParaRPr>
                    </a:p>
                    <a:p>
                      <a:pPr marL="901700" indent="-901700">
                        <a:lnSpc>
                          <a:spcPct val="100000"/>
                        </a:lnSpc>
                        <a:tabLst/>
                      </a:pPr>
                      <a:r>
                        <a:rPr lang="zh-TW" sz="2000" b="0" strike="noStrike" spc="-1" dirty="0">
                          <a:solidFill>
                            <a:schemeClr val="tx1"/>
                          </a:solidFill>
                          <a:latin typeface="微軟正黑體"/>
                          <a:ea typeface="微軟正黑體"/>
                        </a:rPr>
                        <a:t>綜-J-B3運用創新的能力豐富生活，於個人及家庭生活環境中展現美感，提升生活品質。</a:t>
                      </a:r>
                      <a:endParaRPr lang="en-US" sz="2000" b="0" strike="noStrike" spc="-1" dirty="0">
                        <a:solidFill>
                          <a:schemeClr val="tx1"/>
                        </a:solidFill>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chemeClr val="accent1">
                        <a:lumMod val="60000"/>
                        <a:lumOff val="40000"/>
                      </a:schemeClr>
                    </a:solidFill>
                  </a:tcPr>
                </a:tc>
                <a:tc hMerge="1">
                  <a:txBody>
                    <a:bodyPr/>
                    <a:lstStyle/>
                    <a:p>
                      <a:endParaRPr lang="zh-TW"/>
                    </a:p>
                  </a:txBody>
                  <a:tcPr>
                    <a:solidFill>
                      <a:srgbClr val="729FCF"/>
                    </a:solidFill>
                  </a:tcPr>
                </a:tc>
                <a:extLst>
                  <a:ext uri="{0D108BD9-81ED-4DB2-BD59-A6C34878D82A}">
                    <a16:rowId xmlns:a16="http://schemas.microsoft.com/office/drawing/2014/main" xmlns="" val="10000"/>
                  </a:ext>
                </a:extLst>
              </a:tr>
              <a:tr h="791583">
                <a:tc>
                  <a:txBody>
                    <a:bodyPr/>
                    <a:lstStyle/>
                    <a:p>
                      <a:pPr marL="304920" indent="231840">
                        <a:lnSpc>
                          <a:spcPct val="100000"/>
                        </a:lnSpc>
                      </a:pPr>
                      <a:r>
                        <a:rPr lang="en-US" sz="1400" b="0" strike="noStrike" spc="-1" dirty="0">
                          <a:solidFill>
                            <a:schemeClr val="tx1"/>
                          </a:solidFill>
                          <a:latin typeface="微軟正黑體"/>
                          <a:ea typeface="微軟正黑體"/>
                        </a:rPr>
                        <a:t>　　</a:t>
                      </a:r>
                      <a:r>
                        <a:rPr lang="en-US" sz="1400" b="0" strike="noStrike" spc="-1" dirty="0" smtClean="0">
                          <a:solidFill>
                            <a:schemeClr val="tx1"/>
                          </a:solidFill>
                          <a:latin typeface="微軟正黑體"/>
                          <a:ea typeface="微軟正黑體"/>
                        </a:rPr>
                        <a:t>   </a:t>
                      </a:r>
                      <a:r>
                        <a:rPr lang="en-US" sz="1800" b="0" strike="noStrike" spc="-1" dirty="0" err="1" smtClean="0">
                          <a:solidFill>
                            <a:schemeClr val="tx1"/>
                          </a:solidFill>
                          <a:latin typeface="微軟正黑體"/>
                          <a:ea typeface="微軟正黑體"/>
                        </a:rPr>
                        <a:t>學習表現</a:t>
                      </a:r>
                      <a:endParaRPr lang="en-US" sz="1800" b="0" strike="noStrike" spc="-1" dirty="0">
                        <a:solidFill>
                          <a:schemeClr val="tx1"/>
                        </a:solidFill>
                        <a:latin typeface="Arial"/>
                      </a:endParaRPr>
                    </a:p>
                    <a:p>
                      <a:pPr marL="304920" indent="231840">
                        <a:lnSpc>
                          <a:spcPct val="100000"/>
                        </a:lnSpc>
                      </a:pPr>
                      <a:r>
                        <a:rPr lang="en-US" sz="1800" b="0" strike="noStrike" spc="-1" dirty="0">
                          <a:solidFill>
                            <a:schemeClr val="tx1"/>
                          </a:solidFill>
                          <a:latin typeface="微軟正黑體"/>
                          <a:ea typeface="微軟正黑體"/>
                        </a:rPr>
                        <a:t> </a:t>
                      </a:r>
                      <a:endParaRPr lang="en-US" sz="1800" b="0" strike="noStrike" spc="-1" dirty="0">
                        <a:solidFill>
                          <a:schemeClr val="tx1"/>
                        </a:solidFill>
                        <a:latin typeface="Arial"/>
                        <a:ea typeface="+mn-ea"/>
                      </a:endParaRPr>
                    </a:p>
                    <a:p>
                      <a:pPr marL="0" indent="0">
                        <a:lnSpc>
                          <a:spcPct val="100000"/>
                        </a:lnSpc>
                      </a:pPr>
                      <a:r>
                        <a:rPr lang="en-US" sz="1800" b="0" strike="noStrike" spc="-1" dirty="0" err="1" smtClean="0">
                          <a:solidFill>
                            <a:schemeClr val="tx1"/>
                          </a:solidFill>
                          <a:latin typeface="微軟正黑體"/>
                          <a:ea typeface="微軟正黑體"/>
                        </a:rPr>
                        <a:t>學習內容</a:t>
                      </a:r>
                      <a:endParaRPr lang="en-US" sz="1800" b="0" strike="noStrike" spc="-1" dirty="0">
                        <a:solidFill>
                          <a:schemeClr val="tx1"/>
                        </a:solidFill>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r>
                        <a:rPr lang="en-US" sz="1800" b="0" strike="noStrike" spc="-1" dirty="0" smtClean="0">
                          <a:solidFill>
                            <a:schemeClr val="tx1"/>
                          </a:solidFill>
                          <a:latin typeface="微軟正黑體"/>
                          <a:ea typeface="微軟正黑體"/>
                        </a:rPr>
                        <a:t>2d-IV-1運用創新能力</a:t>
                      </a:r>
                      <a:r>
                        <a:rPr lang="en-US" sz="1800" b="0" strike="noStrike" spc="-1" dirty="0">
                          <a:solidFill>
                            <a:schemeClr val="tx1"/>
                          </a:solidFill>
                          <a:latin typeface="微軟正黑體"/>
                          <a:ea typeface="微軟正黑體"/>
                        </a:rPr>
                        <a:t>，規劃合宜的活動，</a:t>
                      </a:r>
                      <a:r>
                        <a:rPr lang="en-US" sz="1800" b="0" strike="noStrike" spc="-1" dirty="0" smtClean="0">
                          <a:solidFill>
                            <a:schemeClr val="tx1"/>
                          </a:solidFill>
                          <a:latin typeface="微軟正黑體"/>
                          <a:ea typeface="微軟正黑體"/>
                        </a:rPr>
                        <a:t>豐富個人及家庭生 </a:t>
                      </a:r>
                    </a:p>
                    <a:p>
                      <a:r>
                        <a:rPr lang="en-US" sz="1800" b="0" strike="noStrike" spc="-1" dirty="0" smtClean="0">
                          <a:solidFill>
                            <a:schemeClr val="tx1"/>
                          </a:solidFill>
                          <a:latin typeface="微軟正黑體"/>
                          <a:ea typeface="微軟正黑體"/>
                        </a:rPr>
                        <a:t>               活</a:t>
                      </a:r>
                      <a:r>
                        <a:rPr lang="en-US" sz="1800" b="0" strike="noStrike" spc="-1" dirty="0">
                          <a:solidFill>
                            <a:schemeClr val="tx1"/>
                          </a:solidFill>
                          <a:latin typeface="微軟正黑體"/>
                          <a:ea typeface="微軟正黑體"/>
                        </a:rPr>
                        <a:t>。</a:t>
                      </a:r>
                    </a:p>
                  </a:txBody>
                  <a:tcPr marL="62640" marR="6264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xmlns="" val="10001"/>
                  </a:ext>
                </a:extLst>
              </a:tr>
              <a:tr h="3178477">
                <a:tc>
                  <a:txBody>
                    <a:bodyPr/>
                    <a:lstStyle/>
                    <a:p>
                      <a:pPr marL="268288" indent="-268288" algn="just"/>
                      <a:r>
                        <a:rPr lang="en-US" sz="1800" b="0" strike="noStrike" spc="-1" dirty="0">
                          <a:solidFill>
                            <a:schemeClr val="tx1"/>
                          </a:solidFill>
                          <a:latin typeface="微軟正黑體"/>
                          <a:ea typeface="微軟正黑體"/>
                        </a:rPr>
                        <a:t>家Cc-IV-2</a:t>
                      </a:r>
                      <a:r>
                        <a:rPr lang="en-US" sz="1800" b="0" strike="noStrike" spc="-1" dirty="0" smtClean="0">
                          <a:solidFill>
                            <a:schemeClr val="tx1"/>
                          </a:solidFill>
                          <a:latin typeface="微軟正黑體"/>
                          <a:ea typeface="微軟正黑體"/>
                        </a:rPr>
                        <a:t>生活用品的創意設計與製作，以及個人興趣與能力的覺察</a:t>
                      </a:r>
                      <a:r>
                        <a:rPr lang="en-US" sz="1800" b="0" strike="noStrike" spc="-1" dirty="0">
                          <a:solidFill>
                            <a:schemeClr val="tx1"/>
                          </a:solidFill>
                          <a:latin typeface="微軟正黑體"/>
                          <a:ea typeface="微軟正黑體"/>
                        </a:rPr>
                        <a:t>。</a:t>
                      </a:r>
                    </a:p>
                    <a:p>
                      <a:pPr marL="268288" indent="-268288" algn="just"/>
                      <a:r>
                        <a:rPr lang="en-US" sz="1800" b="0" strike="noStrike" spc="-1" dirty="0">
                          <a:solidFill>
                            <a:schemeClr val="tx1"/>
                          </a:solidFill>
                          <a:latin typeface="微軟正黑體"/>
                          <a:ea typeface="微軟正黑體"/>
                        </a:rPr>
                        <a:t>童Ca-IV-3</a:t>
                      </a:r>
                      <a:r>
                        <a:rPr lang="en-US" sz="1800" b="0" strike="noStrike" spc="-1" dirty="0" smtClean="0">
                          <a:solidFill>
                            <a:schemeClr val="tx1"/>
                          </a:solidFill>
                          <a:latin typeface="微軟正黑體"/>
                          <a:ea typeface="微軟正黑體"/>
                        </a:rPr>
                        <a:t>各種童軍 </a:t>
                      </a:r>
                    </a:p>
                    <a:p>
                      <a:pPr marL="268288" indent="-268288" algn="just"/>
                      <a:r>
                        <a:rPr lang="en-US" sz="1800" b="0" strike="noStrike" spc="-1" dirty="0" smtClean="0">
                          <a:solidFill>
                            <a:schemeClr val="tx1"/>
                          </a:solidFill>
                          <a:latin typeface="微軟正黑體"/>
                          <a:ea typeface="微軟正黑體"/>
                        </a:rPr>
                        <a:t>    </a:t>
                      </a:r>
                      <a:r>
                        <a:rPr lang="en-US" sz="1800" b="0" strike="noStrike" spc="-1" dirty="0" err="1" smtClean="0">
                          <a:solidFill>
                            <a:schemeClr val="tx1"/>
                          </a:solidFill>
                          <a:latin typeface="微軟正黑體"/>
                          <a:ea typeface="微軟正黑體"/>
                        </a:rPr>
                        <a:t>旅行的規劃</a:t>
                      </a:r>
                      <a:r>
                        <a:rPr lang="en-US" sz="1800" b="0" strike="noStrike" spc="-1" dirty="0" err="1">
                          <a:solidFill>
                            <a:schemeClr val="tx1"/>
                          </a:solidFill>
                          <a:latin typeface="微軟正黑體"/>
                          <a:ea typeface="微軟正黑體"/>
                        </a:rPr>
                        <a:t>、</a:t>
                      </a:r>
                      <a:r>
                        <a:rPr lang="en-US" sz="1800" b="0" strike="noStrike" spc="-1" dirty="0" err="1" smtClean="0">
                          <a:solidFill>
                            <a:schemeClr val="tx1"/>
                          </a:solidFill>
                          <a:latin typeface="微軟正黑體"/>
                          <a:ea typeface="微軟正黑體"/>
                        </a:rPr>
                        <a:t>執行</a:t>
                      </a:r>
                      <a:endParaRPr lang="en-US" sz="1800" b="0" strike="noStrike" spc="-1" dirty="0" smtClean="0">
                        <a:solidFill>
                          <a:schemeClr val="tx1"/>
                        </a:solidFill>
                        <a:latin typeface="微軟正黑體"/>
                        <a:ea typeface="微軟正黑體"/>
                      </a:endParaRPr>
                    </a:p>
                    <a:p>
                      <a:pPr marL="268288" indent="-268288" algn="just"/>
                      <a:r>
                        <a:rPr lang="en-US" sz="1800" b="0" strike="noStrike" spc="-1" dirty="0" smtClean="0">
                          <a:solidFill>
                            <a:schemeClr val="tx1"/>
                          </a:solidFill>
                          <a:latin typeface="微軟正黑體"/>
                          <a:ea typeface="微軟正黑體"/>
                        </a:rPr>
                        <a:t>    </a:t>
                      </a:r>
                      <a:r>
                        <a:rPr lang="en-US" sz="1800" b="0" strike="noStrike" spc="-1" dirty="0" err="1" smtClean="0">
                          <a:solidFill>
                            <a:schemeClr val="tx1"/>
                          </a:solidFill>
                          <a:latin typeface="微軟正黑體"/>
                          <a:ea typeface="微軟正黑體"/>
                        </a:rPr>
                        <a:t>並體驗其樂趣</a:t>
                      </a:r>
                      <a:r>
                        <a:rPr lang="en-US" sz="1800" b="0" strike="noStrike" spc="-1" dirty="0">
                          <a:solidFill>
                            <a:schemeClr val="tx1"/>
                          </a:solidFill>
                          <a:latin typeface="微軟正黑體"/>
                          <a:ea typeface="微軟正黑體"/>
                        </a:rPr>
                        <a:t>。</a:t>
                      </a:r>
                    </a:p>
                    <a:p>
                      <a:pPr marL="268288" indent="-268288" algn="just"/>
                      <a:r>
                        <a:rPr lang="en-US" sz="1800" b="0" strike="noStrike" spc="-1" dirty="0">
                          <a:solidFill>
                            <a:schemeClr val="tx1"/>
                          </a:solidFill>
                          <a:latin typeface="微軟正黑體"/>
                          <a:ea typeface="微軟正黑體"/>
                        </a:rPr>
                        <a:t>輔</a:t>
                      </a:r>
                      <a:r>
                        <a:rPr lang="en-US" sz="1800" b="0" strike="noStrike" spc="-1" dirty="0" smtClean="0">
                          <a:solidFill>
                            <a:schemeClr val="tx1"/>
                          </a:solidFill>
                          <a:latin typeface="微軟正黑體"/>
                          <a:ea typeface="微軟正黑體"/>
                        </a:rPr>
                        <a:t>Bc-IV-1主動探究問題</a:t>
                      </a:r>
                      <a:r>
                        <a:rPr lang="en-US" sz="1800" b="0" strike="noStrike" spc="-1" dirty="0">
                          <a:solidFill>
                            <a:schemeClr val="tx1"/>
                          </a:solidFill>
                          <a:latin typeface="微軟正黑體"/>
                          <a:ea typeface="微軟正黑體"/>
                        </a:rPr>
                        <a:t>、</a:t>
                      </a:r>
                      <a:r>
                        <a:rPr lang="en-US" sz="1800" b="0" strike="noStrike" spc="-1" dirty="0" smtClean="0">
                          <a:solidFill>
                            <a:schemeClr val="tx1"/>
                          </a:solidFill>
                          <a:latin typeface="微軟正黑體"/>
                          <a:ea typeface="微軟正黑體"/>
                        </a:rPr>
                        <a:t>高層次思考的培養與創新能力的運用</a:t>
                      </a:r>
                      <a:r>
                        <a:rPr lang="en-US" sz="1800" b="0" strike="noStrike" spc="-1" dirty="0">
                          <a:solidFill>
                            <a:schemeClr val="tx1"/>
                          </a:solidFill>
                          <a:latin typeface="微軟正黑體"/>
                          <a:ea typeface="微軟正黑體"/>
                        </a:rPr>
                        <a:t>。</a:t>
                      </a:r>
                    </a:p>
                  </a:txBody>
                  <a:tcPr marL="62640" marR="6264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r>
                        <a:rPr lang="en-US" sz="1800" b="0" strike="noStrike" spc="-1" dirty="0" err="1">
                          <a:solidFill>
                            <a:schemeClr val="tx1"/>
                          </a:solidFill>
                          <a:latin typeface="微軟正黑體"/>
                          <a:ea typeface="微軟正黑體"/>
                        </a:rPr>
                        <a:t>八年級上學期</a:t>
                      </a:r>
                      <a:endParaRPr lang="en-US" sz="1800" b="0" strike="noStrike" spc="-1" dirty="0">
                        <a:solidFill>
                          <a:schemeClr val="tx1"/>
                        </a:solidFill>
                        <a:latin typeface="微軟正黑體"/>
                        <a:ea typeface="微軟正黑體"/>
                      </a:endParaRPr>
                    </a:p>
                    <a:p>
                      <a:r>
                        <a:rPr lang="en-US" sz="1800" b="0" strike="noStrike" spc="-1" dirty="0" err="1">
                          <a:solidFill>
                            <a:schemeClr val="tx1"/>
                          </a:solidFill>
                          <a:latin typeface="微軟正黑體"/>
                          <a:ea typeface="微軟正黑體"/>
                        </a:rPr>
                        <a:t>單元名稱：</a:t>
                      </a:r>
                      <a:r>
                        <a:rPr sz="1800" b="0" strike="noStrike" spc="-1" dirty="0" err="1">
                          <a:solidFill>
                            <a:schemeClr val="tx1"/>
                          </a:solidFill>
                          <a:latin typeface="微軟正黑體"/>
                          <a:ea typeface="微軟正黑體"/>
                        </a:rPr>
                        <a:t>旅行．收納．心創意</a:t>
                      </a:r>
                      <a:endParaRPr lang="en-US" sz="1800" b="0" strike="noStrike" spc="-1" dirty="0">
                        <a:solidFill>
                          <a:schemeClr val="tx1"/>
                        </a:solidFill>
                        <a:latin typeface="微軟正黑體"/>
                        <a:ea typeface="微軟正黑體"/>
                      </a:endParaRPr>
                    </a:p>
                    <a:p>
                      <a:r>
                        <a:rPr lang="en-US" sz="1800" b="0" strike="noStrike" spc="-1" dirty="0" err="1">
                          <a:solidFill>
                            <a:schemeClr val="tx1"/>
                          </a:solidFill>
                          <a:latin typeface="微軟正黑體"/>
                          <a:ea typeface="微軟正黑體"/>
                        </a:rPr>
                        <a:t>學習目標</a:t>
                      </a:r>
                      <a:r>
                        <a:rPr lang="en-US" sz="1800" b="0" strike="noStrike" spc="-1" dirty="0">
                          <a:solidFill>
                            <a:schemeClr val="tx1"/>
                          </a:solidFill>
                          <a:latin typeface="微軟正黑體"/>
                          <a:ea typeface="微軟正黑體"/>
                        </a:rPr>
                        <a:t>：</a:t>
                      </a:r>
                    </a:p>
                    <a:p>
                      <a:pPr marL="144720" indent="-164520" algn="dist"/>
                      <a:r>
                        <a:rPr lang="en-US" sz="1800" b="0" strike="noStrike" spc="-1" dirty="0">
                          <a:solidFill>
                            <a:schemeClr val="tx1"/>
                          </a:solidFill>
                          <a:latin typeface="微軟正黑體"/>
                          <a:ea typeface="微軟正黑體"/>
                        </a:rPr>
                        <a:t>1.（</a:t>
                      </a:r>
                      <a:r>
                        <a:rPr lang="zh-TW" sz="1800" b="0" strike="noStrike" spc="-1" dirty="0">
                          <a:solidFill>
                            <a:schemeClr val="tx1"/>
                          </a:solidFill>
                          <a:latin typeface="微軟正黑體"/>
                          <a:ea typeface="微軟正黑體"/>
                        </a:rPr>
                        <a:t>綜-J-B3</a:t>
                      </a:r>
                      <a:r>
                        <a:rPr lang="en-US" sz="1800" b="0" strike="noStrike" spc="-1" dirty="0">
                          <a:solidFill>
                            <a:schemeClr val="tx1"/>
                          </a:solidFill>
                          <a:latin typeface="微軟正黑體"/>
                          <a:ea typeface="微軟正黑體"/>
                        </a:rPr>
                        <a:t>）</a:t>
                      </a:r>
                      <a:r>
                        <a:rPr lang="en-US" sz="1800" b="0" strike="noStrike" spc="-1" dirty="0" err="1">
                          <a:solidFill>
                            <a:schemeClr val="tx1"/>
                          </a:solidFill>
                          <a:latin typeface="微軟正黑體"/>
                          <a:ea typeface="微軟正黑體"/>
                        </a:rPr>
                        <a:t>主動探究參與隔宿露營活動，</a:t>
                      </a:r>
                      <a:r>
                        <a:rPr lang="en-US" sz="1800" b="0" strike="noStrike" spc="-1" dirty="0" err="1" smtClean="0">
                          <a:solidFill>
                            <a:schemeClr val="tx1"/>
                          </a:solidFill>
                          <a:latin typeface="微軟正黑體"/>
                          <a:ea typeface="微軟正黑體"/>
                        </a:rPr>
                        <a:t>個人的需求或產生</a:t>
                      </a:r>
                      <a:endParaRPr lang="en-US" sz="1800" b="0" strike="noStrike" spc="-1" dirty="0" smtClean="0">
                        <a:solidFill>
                          <a:schemeClr val="tx1"/>
                        </a:solidFill>
                        <a:latin typeface="微軟正黑體"/>
                        <a:ea typeface="微軟正黑體"/>
                      </a:endParaRPr>
                    </a:p>
                    <a:p>
                      <a:pPr marL="144720" indent="-164520" algn="just"/>
                      <a:r>
                        <a:rPr lang="en-US" sz="1800" b="0" strike="noStrike" spc="-1" dirty="0" smtClean="0">
                          <a:solidFill>
                            <a:schemeClr val="tx1"/>
                          </a:solidFill>
                          <a:latin typeface="微軟正黑體"/>
                          <a:ea typeface="微軟正黑體"/>
                        </a:rPr>
                        <a:t>    </a:t>
                      </a:r>
                      <a:r>
                        <a:rPr lang="en-US" sz="1800" b="0" strike="noStrike" spc="-1" dirty="0" err="1" smtClean="0">
                          <a:solidFill>
                            <a:schemeClr val="tx1"/>
                          </a:solidFill>
                          <a:latin typeface="微軟正黑體"/>
                          <a:ea typeface="微軟正黑體"/>
                        </a:rPr>
                        <a:t>的問題</a:t>
                      </a:r>
                      <a:r>
                        <a:rPr lang="en-US" sz="1800" b="0" strike="noStrike" spc="-1" dirty="0">
                          <a:solidFill>
                            <a:schemeClr val="tx1"/>
                          </a:solidFill>
                          <a:latin typeface="微軟正黑體"/>
                          <a:ea typeface="微軟正黑體"/>
                        </a:rPr>
                        <a:t>。（2d-IV-1、輔Bc-IV-1）</a:t>
                      </a:r>
                    </a:p>
                    <a:p>
                      <a:pPr marL="144720" indent="-164520" algn="dist"/>
                      <a:r>
                        <a:rPr lang="en-US" sz="1800" b="0" strike="noStrike" spc="-1" dirty="0">
                          <a:solidFill>
                            <a:schemeClr val="tx1"/>
                          </a:solidFill>
                          <a:latin typeface="微軟正黑體"/>
                          <a:ea typeface="微軟正黑體"/>
                        </a:rPr>
                        <a:t>2.（</a:t>
                      </a:r>
                      <a:r>
                        <a:rPr lang="zh-TW" sz="1800" b="0" strike="noStrike" spc="-1" dirty="0">
                          <a:solidFill>
                            <a:schemeClr val="tx1"/>
                          </a:solidFill>
                          <a:latin typeface="微軟正黑體"/>
                          <a:ea typeface="微軟正黑體"/>
                        </a:rPr>
                        <a:t>綜-J-B3</a:t>
                      </a:r>
                      <a:r>
                        <a:rPr lang="en-US" sz="1800" b="0" strike="noStrike" spc="-1" dirty="0">
                          <a:solidFill>
                            <a:schemeClr val="tx1"/>
                          </a:solidFill>
                          <a:latin typeface="微軟正黑體"/>
                          <a:ea typeface="微軟正黑體"/>
                        </a:rPr>
                        <a:t>）</a:t>
                      </a:r>
                      <a:r>
                        <a:rPr lang="en-US" sz="1800" b="0" strike="noStrike" spc="-1" dirty="0" err="1">
                          <a:solidFill>
                            <a:schemeClr val="tx1"/>
                          </a:solidFill>
                          <a:latin typeface="微軟正黑體"/>
                          <a:ea typeface="微軟正黑體"/>
                        </a:rPr>
                        <a:t>運用創造思考的能力，分析並運用手縫技巧，</a:t>
                      </a:r>
                      <a:r>
                        <a:rPr lang="en-US" sz="1800" b="0" strike="noStrike" spc="-1" dirty="0" err="1" smtClean="0">
                          <a:solidFill>
                            <a:schemeClr val="tx1"/>
                          </a:solidFill>
                          <a:latin typeface="微軟正黑體"/>
                          <a:ea typeface="微軟正黑體"/>
                        </a:rPr>
                        <a:t>設</a:t>
                      </a:r>
                      <a:endParaRPr lang="en-US" sz="1800" b="0" strike="noStrike" spc="-1" dirty="0" smtClean="0">
                        <a:solidFill>
                          <a:schemeClr val="tx1"/>
                        </a:solidFill>
                        <a:latin typeface="微軟正黑體"/>
                        <a:ea typeface="微軟正黑體"/>
                      </a:endParaRPr>
                    </a:p>
                    <a:p>
                      <a:pPr marL="144720" indent="-164520" algn="just"/>
                      <a:r>
                        <a:rPr lang="en-US" sz="1800" b="0" strike="noStrike" spc="-1" dirty="0" smtClean="0">
                          <a:solidFill>
                            <a:schemeClr val="tx1"/>
                          </a:solidFill>
                          <a:latin typeface="微軟正黑體"/>
                          <a:ea typeface="微軟正黑體"/>
                        </a:rPr>
                        <a:t>    </a:t>
                      </a:r>
                      <a:r>
                        <a:rPr lang="en-US" sz="1800" b="0" strike="noStrike" spc="-1" dirty="0" err="1" smtClean="0">
                          <a:solidFill>
                            <a:schemeClr val="tx1"/>
                          </a:solidFill>
                          <a:latin typeface="微軟正黑體"/>
                          <a:ea typeface="微軟正黑體"/>
                        </a:rPr>
                        <a:t>計並製作具創意與美感的隔宿露營實用收納包</a:t>
                      </a:r>
                      <a:r>
                        <a:rPr lang="en-US" sz="1800" b="0" strike="noStrike" spc="-1" dirty="0">
                          <a:solidFill>
                            <a:schemeClr val="tx1"/>
                          </a:solidFill>
                          <a:latin typeface="微軟正黑體"/>
                          <a:ea typeface="微軟正黑體"/>
                        </a:rPr>
                        <a:t>。（2d-IV-1</a:t>
                      </a:r>
                      <a:r>
                        <a:rPr lang="en-US" sz="1800" b="0" strike="noStrike" spc="-1" dirty="0" smtClean="0">
                          <a:solidFill>
                            <a:schemeClr val="tx1"/>
                          </a:solidFill>
                          <a:latin typeface="微軟正黑體"/>
                          <a:ea typeface="微軟正黑體"/>
                        </a:rPr>
                        <a:t>、 </a:t>
                      </a:r>
                    </a:p>
                    <a:p>
                      <a:pPr marL="144720" indent="-164520" algn="just"/>
                      <a:r>
                        <a:rPr lang="en-US" sz="1800" b="0" strike="noStrike" spc="-1" dirty="0" smtClean="0">
                          <a:solidFill>
                            <a:schemeClr val="tx1"/>
                          </a:solidFill>
                          <a:latin typeface="微軟正黑體"/>
                          <a:ea typeface="微軟正黑體"/>
                        </a:rPr>
                        <a:t>    Cc-IV-2</a:t>
                      </a:r>
                      <a:r>
                        <a:rPr lang="en-US" sz="1800" b="0" strike="noStrike" spc="-1" dirty="0">
                          <a:solidFill>
                            <a:schemeClr val="tx1"/>
                          </a:solidFill>
                          <a:latin typeface="微軟正黑體"/>
                          <a:ea typeface="微軟正黑體"/>
                        </a:rPr>
                        <a:t>）</a:t>
                      </a:r>
                    </a:p>
                    <a:p>
                      <a:pPr algn="dist"/>
                      <a:r>
                        <a:rPr lang="en-US" sz="1800" b="0" strike="noStrike" spc="-1" dirty="0">
                          <a:solidFill>
                            <a:schemeClr val="tx1"/>
                          </a:solidFill>
                          <a:latin typeface="微軟正黑體"/>
                          <a:ea typeface="微軟正黑體"/>
                        </a:rPr>
                        <a:t>3.（</a:t>
                      </a:r>
                      <a:r>
                        <a:rPr lang="zh-TW" sz="1800" b="0" strike="noStrike" spc="-1" dirty="0">
                          <a:solidFill>
                            <a:schemeClr val="tx1"/>
                          </a:solidFill>
                          <a:latin typeface="微軟正黑體"/>
                          <a:ea typeface="微軟正黑體"/>
                        </a:rPr>
                        <a:t>綜-J-B3</a:t>
                      </a:r>
                      <a:r>
                        <a:rPr lang="en-US" sz="1800" b="0" strike="noStrike" spc="-1" dirty="0">
                          <a:solidFill>
                            <a:schemeClr val="tx1"/>
                          </a:solidFill>
                          <a:latin typeface="微軟正黑體"/>
                          <a:ea typeface="微軟正黑體"/>
                        </a:rPr>
                        <a:t>）</a:t>
                      </a:r>
                      <a:r>
                        <a:rPr lang="en-US" sz="1800" b="0" strike="noStrike" spc="-1" dirty="0" err="1" smtClean="0">
                          <a:solidFill>
                            <a:schemeClr val="tx1"/>
                          </a:solidFill>
                          <a:latin typeface="微軟正黑體"/>
                          <a:ea typeface="微軟正黑體"/>
                        </a:rPr>
                        <a:t>體會自己動手製作隔宿露營實用收納包創作的樂</a:t>
                      </a:r>
                      <a:endParaRPr lang="en-US" sz="1800" b="0" strike="noStrike" spc="-1" dirty="0" smtClean="0">
                        <a:solidFill>
                          <a:schemeClr val="tx1"/>
                        </a:solidFill>
                        <a:latin typeface="微軟正黑體"/>
                        <a:ea typeface="微軟正黑體"/>
                      </a:endParaRPr>
                    </a:p>
                    <a:p>
                      <a:pPr algn="dist"/>
                      <a:r>
                        <a:rPr lang="en-US" sz="1800" b="0" strike="noStrike" spc="-1" dirty="0" smtClean="0">
                          <a:solidFill>
                            <a:schemeClr val="tx1"/>
                          </a:solidFill>
                          <a:latin typeface="微軟正黑體"/>
                          <a:ea typeface="微軟正黑體"/>
                        </a:rPr>
                        <a:t>    </a:t>
                      </a:r>
                      <a:r>
                        <a:rPr lang="en-US" sz="1800" b="0" strike="noStrike" spc="-1" dirty="0" err="1" smtClean="0">
                          <a:solidFill>
                            <a:schemeClr val="tx1"/>
                          </a:solidFill>
                          <a:latin typeface="微軟正黑體"/>
                          <a:ea typeface="微軟正黑體"/>
                        </a:rPr>
                        <a:t>趣</a:t>
                      </a:r>
                      <a:r>
                        <a:rPr lang="en-US" sz="1800" b="0" strike="noStrike" spc="-1" dirty="0" err="1">
                          <a:solidFill>
                            <a:schemeClr val="tx1"/>
                          </a:solidFill>
                          <a:latin typeface="微軟正黑體"/>
                          <a:ea typeface="微軟正黑體"/>
                        </a:rPr>
                        <a:t>，並覺察個人的興趣與能力</a:t>
                      </a:r>
                      <a:r>
                        <a:rPr lang="en-US" sz="1800" b="0" strike="noStrike" spc="-1" dirty="0">
                          <a:solidFill>
                            <a:schemeClr val="tx1"/>
                          </a:solidFill>
                          <a:latin typeface="微軟正黑體"/>
                          <a:ea typeface="微軟正黑體"/>
                        </a:rPr>
                        <a:t>。（2d-IV-1、家Cc-IV-2、</a:t>
                      </a:r>
                      <a:r>
                        <a:rPr lang="en-US" sz="1800" b="0" strike="noStrike" spc="-1" dirty="0" smtClean="0">
                          <a:solidFill>
                            <a:schemeClr val="tx1"/>
                          </a:solidFill>
                          <a:latin typeface="微軟正黑體"/>
                          <a:ea typeface="微軟正黑體"/>
                        </a:rPr>
                        <a:t>童</a:t>
                      </a:r>
                    </a:p>
                    <a:p>
                      <a:r>
                        <a:rPr lang="en-US" sz="1800" b="0" strike="noStrike" spc="-1" dirty="0" smtClean="0">
                          <a:solidFill>
                            <a:schemeClr val="tx1"/>
                          </a:solidFill>
                          <a:latin typeface="微軟正黑體"/>
                          <a:ea typeface="微軟正黑體"/>
                        </a:rPr>
                        <a:t>    Ca-IV-3）</a:t>
                      </a:r>
                      <a:endParaRPr lang="en-US" sz="1400" b="0" strike="noStrike" spc="-1" dirty="0">
                        <a:solidFill>
                          <a:schemeClr val="tx1"/>
                        </a:solidFill>
                        <a:latin typeface="Arial"/>
                      </a:endParaRPr>
                    </a:p>
                  </a:txBody>
                  <a:tcPr marL="62640" marR="62640">
                    <a:lnL w="12240">
                      <a:solidFill>
                        <a:srgbClr val="FFFFFF"/>
                      </a:solidFill>
                    </a:lnL>
                    <a:lnR w="12240">
                      <a:solidFill>
                        <a:srgbClr val="FFFFFF"/>
                      </a:solidFill>
                    </a:lnR>
                    <a:lnT w="12240">
                      <a:solidFill>
                        <a:srgbClr val="FFFFFF"/>
                      </a:solidFill>
                    </a:lnT>
                    <a:lnB w="12240">
                      <a:solidFill>
                        <a:srgbClr val="FFFFFF"/>
                      </a:solidFill>
                    </a:lnB>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613" name="CustomShape 3"/>
          <p:cNvSpPr/>
          <p:nvPr/>
        </p:nvSpPr>
        <p:spPr>
          <a:xfrm>
            <a:off x="265041" y="6546749"/>
            <a:ext cx="560592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400" strike="noStrike" spc="-1" dirty="0" err="1">
                <a:latin typeface="微軟正黑體"/>
                <a:ea typeface="微軟正黑體"/>
              </a:rPr>
              <a:t>摘自</a:t>
            </a:r>
            <a:r>
              <a:rPr lang="en-US" sz="1400" strike="noStrike" spc="-1" dirty="0">
                <a:latin typeface="微軟正黑體"/>
                <a:ea typeface="微軟正黑體"/>
              </a:rPr>
              <a:t>&lt;</a:t>
            </a:r>
            <a:r>
              <a:rPr lang="en-US" sz="1400" strike="noStrike" spc="-1" dirty="0" err="1">
                <a:latin typeface="微軟正黑體"/>
                <a:ea typeface="微軟正黑體"/>
              </a:rPr>
              <a:t>綜合活動程綱要課程手冊</a:t>
            </a:r>
            <a:r>
              <a:rPr lang="en-US" sz="1400" strike="noStrike" spc="-1" dirty="0">
                <a:latin typeface="微軟正黑體"/>
                <a:ea typeface="微軟正黑體"/>
              </a:rPr>
              <a:t>&gt;</a:t>
            </a:r>
            <a:r>
              <a:rPr lang="en-US" sz="1400" strike="noStrike" spc="-1" dirty="0" err="1">
                <a:latin typeface="微軟正黑體"/>
                <a:ea typeface="微軟正黑體"/>
              </a:rPr>
              <a:t>之「伍、素養導向教材編寫原則</a:t>
            </a:r>
            <a:r>
              <a:rPr lang="en-US" sz="1400" strike="noStrike" spc="-1" dirty="0">
                <a:latin typeface="微軟正黑體"/>
                <a:ea typeface="微軟正黑體"/>
              </a:rPr>
              <a:t>」</a:t>
            </a:r>
            <a:endParaRPr lang="en-US" sz="1400" strike="noStrike" spc="-1" dirty="0">
              <a:latin typeface="Arial"/>
            </a:endParaRPr>
          </a:p>
        </p:txBody>
      </p:sp>
      <p:sp>
        <p:nvSpPr>
          <p:cNvPr id="614" name="TextShape 4"/>
          <p:cNvSpPr txBox="1"/>
          <p:nvPr/>
        </p:nvSpPr>
        <p:spPr>
          <a:xfrm>
            <a:off x="7086600" y="6492960"/>
            <a:ext cx="2057040" cy="364680"/>
          </a:xfrm>
          <a:prstGeom prst="rect">
            <a:avLst/>
          </a:prstGeom>
          <a:noFill/>
          <a:ln>
            <a:noFill/>
          </a:ln>
        </p:spPr>
        <p:txBody>
          <a:bodyPr anchor="ctr"/>
          <a:lstStyle/>
          <a:p>
            <a:pPr algn="r">
              <a:lnSpc>
                <a:spcPct val="100000"/>
              </a:lnSpc>
            </a:pPr>
            <a:fld id="{E64D3650-06BF-492A-A4FA-AE8DD696E22D}" type="slidenum">
              <a:rPr lang="en-US" sz="1200" spc="-1">
                <a:solidFill>
                  <a:srgbClr val="898989"/>
                </a:solidFill>
                <a:latin typeface="Arial"/>
                <a:ea typeface="新細明體"/>
              </a:rPr>
              <a:t>27</a:t>
            </a:fld>
            <a:endParaRPr lang="en-US" sz="1200" spc="-1" dirty="0">
              <a:solidFill>
                <a:srgbClr val="898989"/>
              </a:solidFill>
              <a:latin typeface="Arial"/>
              <a:ea typeface="新細明體"/>
            </a:endParaRPr>
          </a:p>
        </p:txBody>
      </p:sp>
      <p:cxnSp>
        <p:nvCxnSpPr>
          <p:cNvPr id="3" name="直線接點 2"/>
          <p:cNvCxnSpPr/>
          <p:nvPr/>
        </p:nvCxnSpPr>
        <p:spPr>
          <a:xfrm>
            <a:off x="163455" y="2225000"/>
            <a:ext cx="2283910" cy="88127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2"/>
          <a:stretch>
            <a:fillRect/>
          </a:stretch>
        </p:blipFill>
        <p:spPr>
          <a:xfrm>
            <a:off x="8039939" y="-35915"/>
            <a:ext cx="981541" cy="97544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TextShape 1"/>
          <p:cNvSpPr txBox="1"/>
          <p:nvPr/>
        </p:nvSpPr>
        <p:spPr>
          <a:xfrm>
            <a:off x="696240" y="24120"/>
            <a:ext cx="7886520" cy="1325160"/>
          </a:xfrm>
          <a:prstGeom prst="rect">
            <a:avLst/>
          </a:prstGeom>
          <a:noFill/>
          <a:ln>
            <a:noFill/>
          </a:ln>
        </p:spPr>
        <p:txBody>
          <a:bodyPr lIns="0" tIns="0" rIns="0" bIns="0" anchor="ctr"/>
          <a:lstStyle/>
          <a:p>
            <a:pPr algn="ctr"/>
            <a:r>
              <a:rPr lang="zh-TW" sz="3200" b="1" strike="noStrike" spc="398" dirty="0">
                <a:solidFill>
                  <a:srgbClr val="C00000"/>
                </a:solidFill>
                <a:latin typeface="微軟正黑體"/>
                <a:ea typeface="微軟正黑體"/>
              </a:rPr>
              <a:t>領綱核心素養與學習重點 </a:t>
            </a:r>
            <a:r>
              <a:rPr dirty="0"/>
              <a:t/>
            </a:r>
            <a:br>
              <a:rPr dirty="0"/>
            </a:br>
            <a:r>
              <a:rPr lang="zh-TW" sz="3200" b="1" strike="noStrike" spc="398" dirty="0">
                <a:solidFill>
                  <a:srgbClr val="C00000"/>
                </a:solidFill>
                <a:latin typeface="微軟正黑體"/>
                <a:ea typeface="微軟正黑體"/>
              </a:rPr>
              <a:t>雙向細目表舉</a:t>
            </a:r>
            <a:r>
              <a:rPr lang="zh-TW" sz="3200" b="1" strike="noStrike" spc="398" dirty="0" smtClean="0">
                <a:solidFill>
                  <a:srgbClr val="C00000"/>
                </a:solidFill>
                <a:latin typeface="微軟正黑體"/>
                <a:ea typeface="微軟正黑體"/>
              </a:rPr>
              <a:t>隅</a:t>
            </a:r>
            <a:r>
              <a:rPr lang="en-US" altLang="zh-TW" sz="3200" b="1" strike="noStrike" spc="398" dirty="0" smtClean="0">
                <a:solidFill>
                  <a:srgbClr val="C00000"/>
                </a:solidFill>
                <a:latin typeface="微軟正黑體"/>
                <a:ea typeface="微軟正黑體"/>
              </a:rPr>
              <a:t>-</a:t>
            </a:r>
            <a:r>
              <a:rPr lang="zh-TW" altLang="en-US" sz="3200" b="1" strike="noStrike" spc="398" dirty="0" smtClean="0">
                <a:solidFill>
                  <a:srgbClr val="C00000"/>
                </a:solidFill>
                <a:latin typeface="微軟正黑體"/>
                <a:ea typeface="微軟正黑體"/>
              </a:rPr>
              <a:t>高中階段</a:t>
            </a:r>
            <a:endParaRPr lang="zh-TW" sz="3200" b="0" strike="noStrike" spc="-1" dirty="0">
              <a:solidFill>
                <a:srgbClr val="000000"/>
              </a:solidFill>
              <a:latin typeface="Calibri"/>
            </a:endParaRPr>
          </a:p>
        </p:txBody>
      </p:sp>
      <p:graphicFrame>
        <p:nvGraphicFramePr>
          <p:cNvPr id="616" name="Table 2"/>
          <p:cNvGraphicFramePr/>
          <p:nvPr>
            <p:extLst>
              <p:ext uri="{D42A27DB-BD31-4B8C-83A1-F6EECF244321}">
                <p14:modId xmlns:p14="http://schemas.microsoft.com/office/powerpoint/2010/main" val="603101722"/>
              </p:ext>
            </p:extLst>
          </p:nvPr>
        </p:nvGraphicFramePr>
        <p:xfrm>
          <a:off x="99191" y="1349280"/>
          <a:ext cx="8875920" cy="5004083"/>
        </p:xfrm>
        <a:graphic>
          <a:graphicData uri="http://schemas.openxmlformats.org/drawingml/2006/table">
            <a:tbl>
              <a:tblPr>
                <a:tableStyleId>{69C7853C-536D-4A76-A0AE-DD22124D55A5}</a:tableStyleId>
              </a:tblPr>
              <a:tblGrid>
                <a:gridCol w="1705099">
                  <a:extLst>
                    <a:ext uri="{9D8B030D-6E8A-4147-A177-3AD203B41FA5}">
                      <a16:colId xmlns:a16="http://schemas.microsoft.com/office/drawing/2014/main" xmlns="" val="20000"/>
                    </a:ext>
                  </a:extLst>
                </a:gridCol>
                <a:gridCol w="7170821">
                  <a:extLst>
                    <a:ext uri="{9D8B030D-6E8A-4147-A177-3AD203B41FA5}">
                      <a16:colId xmlns:a16="http://schemas.microsoft.com/office/drawing/2014/main" xmlns="" val="20001"/>
                    </a:ext>
                  </a:extLst>
                </a:gridCol>
              </a:tblGrid>
              <a:tr h="894979">
                <a:tc gridSpan="2">
                  <a:txBody>
                    <a:bodyPr/>
                    <a:lstStyle/>
                    <a:p>
                      <a:pPr algn="ctr"/>
                      <a:r>
                        <a:rPr lang="en-US" sz="1800" strike="noStrike" spc="-1" dirty="0" err="1">
                          <a:latin typeface="微軟正黑體" panose="020B0604030504040204" pitchFamily="34" charset="-120"/>
                          <a:ea typeface="微軟正黑體" panose="020B0604030504040204" pitchFamily="34" charset="-120"/>
                        </a:rPr>
                        <a:t>領域核心素養</a:t>
                      </a:r>
                      <a:r>
                        <a:rPr lang="en-US" sz="1800" strike="noStrike" spc="-1" dirty="0">
                          <a:latin typeface="微軟正黑體" panose="020B0604030504040204" pitchFamily="34" charset="-120"/>
                          <a:ea typeface="微軟正黑體" panose="020B0604030504040204" pitchFamily="34" charset="-120"/>
                        </a:rPr>
                        <a:t>：</a:t>
                      </a:r>
                    </a:p>
                    <a:p>
                      <a:pPr marL="1076325" indent="-1076325"/>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綜S-U-B3透過生活美學的省思，豐富生活美感的體驗，欣賞與分享美善的人事物，創新經營家庭生活，開創美好人生。</a:t>
                      </a:r>
                      <a:endParaRPr lang="zh-TW" sz="1800" b="0" strike="noStrike" spc="-1" dirty="0">
                        <a:latin typeface="微軟正黑體" panose="020B0604030504040204" pitchFamily="34" charset="-120"/>
                        <a:ea typeface="微軟正黑體" panose="020B0604030504040204" pitchFamily="34" charset="-120"/>
                      </a:endParaRPr>
                    </a:p>
                  </a:txBody>
                  <a:tcPr marL="90000" marR="90000">
                    <a:solidFill>
                      <a:schemeClr val="accent6">
                        <a:lumMod val="40000"/>
                        <a:lumOff val="60000"/>
                      </a:schemeClr>
                    </a:solidFill>
                  </a:tcPr>
                </a:tc>
                <a:tc hMerge="1">
                  <a:txBody>
                    <a:bodyPr/>
                    <a:lstStyle/>
                    <a:p>
                      <a:endParaRPr lang="zh-TW"/>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xmlns="" val="10000"/>
                  </a:ext>
                </a:extLst>
              </a:tr>
              <a:tr h="894979">
                <a:tc>
                  <a:txBody>
                    <a:bodyPr/>
                    <a:lstStyle/>
                    <a:p>
                      <a:r>
                        <a:rPr lang="en-US" sz="1800" strike="noStrike" spc="-1" dirty="0">
                          <a:latin typeface="微軟正黑體" panose="020B0604030504040204" pitchFamily="34" charset="-120"/>
                          <a:ea typeface="微軟正黑體" panose="020B0604030504040204" pitchFamily="34" charset="-120"/>
                        </a:rPr>
                        <a:t>         </a:t>
                      </a:r>
                      <a:r>
                        <a:rPr lang="en-US" sz="1800" strike="noStrike" spc="-1" dirty="0" err="1" smtClean="0">
                          <a:latin typeface="微軟正黑體" panose="020B0604030504040204" pitchFamily="34" charset="-120"/>
                          <a:ea typeface="微軟正黑體" panose="020B0604030504040204" pitchFamily="34" charset="-120"/>
                        </a:rPr>
                        <a:t>學習表現</a:t>
                      </a:r>
                      <a:endParaRPr lang="en-US" sz="1800" strike="noStrike" spc="-1" dirty="0">
                        <a:latin typeface="微軟正黑體" panose="020B0604030504040204" pitchFamily="34" charset="-120"/>
                        <a:ea typeface="微軟正黑體" panose="020B0604030504040204" pitchFamily="34" charset="-120"/>
                      </a:endParaRPr>
                    </a:p>
                    <a:p>
                      <a:endParaRPr lang="en-US" sz="1800" strike="noStrike" spc="-1" dirty="0" smtClean="0">
                        <a:latin typeface="微軟正黑體" panose="020B0604030504040204" pitchFamily="34" charset="-120"/>
                        <a:ea typeface="微軟正黑體" panose="020B0604030504040204" pitchFamily="34" charset="-120"/>
                      </a:endParaRPr>
                    </a:p>
                    <a:p>
                      <a:r>
                        <a:rPr lang="en-US" sz="1800" strike="noStrike" spc="-1" dirty="0" err="1" smtClean="0">
                          <a:latin typeface="微軟正黑體" panose="020B0604030504040204" pitchFamily="34" charset="-120"/>
                          <a:ea typeface="微軟正黑體" panose="020B0604030504040204" pitchFamily="34" charset="-120"/>
                        </a:rPr>
                        <a:t>學習內容</a:t>
                      </a:r>
                      <a:endParaRPr lang="en-US" sz="1800" b="0" strike="noStrike" spc="-1" dirty="0">
                        <a:latin typeface="微軟正黑體" panose="020B0604030504040204" pitchFamily="34" charset="-120"/>
                        <a:ea typeface="微軟正黑體" panose="020B0604030504040204" pitchFamily="34" charset="-120"/>
                      </a:endParaRPr>
                    </a:p>
                  </a:txBody>
                  <a:tcPr marL="90000" marR="90000">
                    <a:solidFill>
                      <a:schemeClr val="accent6">
                        <a:lumMod val="20000"/>
                        <a:lumOff val="80000"/>
                      </a:schemeClr>
                    </a:solidFill>
                  </a:tcPr>
                </a:tc>
                <a:tc>
                  <a:txBody>
                    <a:bodyPr/>
                    <a:lstStyle/>
                    <a:p>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1b-V-2</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運用飲食美學，設計與製作健康、安全、多樣的餐點。 </a:t>
                      </a:r>
                    </a:p>
                    <a:p>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4c-V-1</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反思青年的家庭責任，規劃家庭共學活動，落實愛家行動。</a:t>
                      </a:r>
                      <a:endParaRPr lang="en-US" sz="1800" b="0" strike="noStrike" spc="-1" dirty="0">
                        <a:latin typeface="微軟正黑體" panose="020B0604030504040204" pitchFamily="34" charset="-120"/>
                        <a:ea typeface="微軟正黑體" panose="020B0604030504040204" pitchFamily="34" charset="-120"/>
                      </a:endParaRPr>
                    </a:p>
                  </a:txBody>
                  <a:tcPr marL="90000" marR="90000" anchor="ctr">
                    <a:solidFill>
                      <a:schemeClr val="accent6">
                        <a:lumMod val="20000"/>
                        <a:lumOff val="80000"/>
                      </a:schemeClr>
                    </a:solidFill>
                  </a:tcPr>
                </a:tc>
                <a:extLst>
                  <a:ext uri="{0D108BD9-81ED-4DB2-BD59-A6C34878D82A}">
                    <a16:rowId xmlns:a16="http://schemas.microsoft.com/office/drawing/2014/main" xmlns="" val="10001"/>
                  </a:ext>
                </a:extLst>
              </a:tr>
              <a:tr h="3175283">
                <a:tc>
                  <a:txBody>
                    <a:bodyPr/>
                    <a:lstStyle/>
                    <a:p>
                      <a:pPr marL="174625" indent="-174625">
                        <a:lnSpc>
                          <a:spcPct val="150000"/>
                        </a:lnSpc>
                      </a:pP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Ab-V-2</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飲食美學與應用。 </a:t>
                      </a:r>
                    </a:p>
                    <a:p>
                      <a:pPr marL="174625" indent="-174625">
                        <a:lnSpc>
                          <a:spcPct val="150000"/>
                        </a:lnSpc>
                      </a:pP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Dc-V-1</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青年的家庭責任與文化反哺。</a:t>
                      </a:r>
                      <a:endParaRPr lang="en-US" sz="1800" b="0" strike="noStrike" spc="-1" dirty="0">
                        <a:latin typeface="微軟正黑體" panose="020B0604030504040204" pitchFamily="34" charset="-120"/>
                        <a:ea typeface="微軟正黑體" panose="020B0604030504040204" pitchFamily="34" charset="-120"/>
                      </a:endParaRPr>
                    </a:p>
                  </a:txBody>
                  <a:tcPr marL="90000" marR="90000" anchor="ctr">
                    <a:solidFill>
                      <a:schemeClr val="accent6">
                        <a:lumMod val="20000"/>
                        <a:lumOff val="80000"/>
                      </a:schemeClr>
                    </a:solidFill>
                  </a:tcPr>
                </a:tc>
                <a:tc>
                  <a:txBody>
                    <a:bodyPr/>
                    <a:lstStyle/>
                    <a:p>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第十、十一或十二年級皆可</a:t>
                      </a:r>
                    </a:p>
                    <a:p>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單元名稱：愛家傳美味</a:t>
                      </a:r>
                    </a:p>
                    <a:p>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學習目標：</a:t>
                      </a:r>
                    </a:p>
                    <a:p>
                      <a:pPr marL="268288" indent="-268288"/>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1.</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（綜</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S-U-B3</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）找尋個人的家庭食物記憶，反思青少年家庭責任。</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4c-V-1</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Dc-V-1</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t>
                      </a:r>
                    </a:p>
                    <a:p>
                      <a:pPr marL="268288" indent="-268288"/>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2.</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（綜</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S-U-B3</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）透過傳承家庭飲食文化，實踐文化反哺。</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4c-V-1</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Dc-V-1</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t>
                      </a:r>
                    </a:p>
                    <a:p>
                      <a:pPr marL="268288" indent="-268288"/>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3.</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（綜</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S-U-B3</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）透過分享自家傳家菜與聆聽他人的傳家菜，探索食物與生命記憶交織的生活美感。</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1b-V-2</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Ab-V-2</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t>
                      </a:r>
                    </a:p>
                    <a:p>
                      <a:pPr marL="268288" indent="-268288"/>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4.</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（綜</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S-U-B3</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）結合飲食美學及友善環境概念，設計、製作、共食味覺記憶饗宴。</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1b-V-2</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、家</a:t>
                      </a:r>
                      <a:r>
                        <a:rPr lang="en-US"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Ab-V-2</a:t>
                      </a:r>
                      <a:r>
                        <a:rPr lang="zh-TW" altLang="zh-TW" sz="1800"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en-US" sz="1800" b="0" strike="noStrike" spc="-1" dirty="0">
                        <a:latin typeface="微軟正黑體" panose="020B0604030504040204" pitchFamily="34" charset="-120"/>
                        <a:ea typeface="微軟正黑體" panose="020B0604030504040204" pitchFamily="34" charset="-120"/>
                      </a:endParaRPr>
                    </a:p>
                  </a:txBody>
                  <a:tcPr marL="90000" marR="90000">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2" name="矩形 1"/>
          <p:cNvSpPr/>
          <p:nvPr/>
        </p:nvSpPr>
        <p:spPr>
          <a:xfrm>
            <a:off x="1819175" y="6493320"/>
            <a:ext cx="7037614" cy="307777"/>
          </a:xfrm>
          <a:prstGeom prst="rect">
            <a:avLst/>
          </a:prstGeom>
        </p:spPr>
        <p:txBody>
          <a:bodyPr wrap="square">
            <a:spAutoFit/>
          </a:bodyPr>
          <a:lstStyle/>
          <a:p>
            <a:r>
              <a:rPr lang="en-US" altLang="zh-TW" sz="1400" spc="-1" dirty="0" err="1">
                <a:latin typeface="微軟正黑體"/>
                <a:ea typeface="微軟正黑體"/>
              </a:rPr>
              <a:t>摘自</a:t>
            </a:r>
            <a:r>
              <a:rPr lang="en-US" altLang="zh-TW" sz="1400" spc="-1" dirty="0">
                <a:latin typeface="微軟正黑體"/>
                <a:ea typeface="微軟正黑體"/>
              </a:rPr>
              <a:t>&lt;</a:t>
            </a:r>
            <a:r>
              <a:rPr lang="en-US" altLang="zh-TW" sz="1400" spc="-1" dirty="0" err="1">
                <a:latin typeface="微軟正黑體"/>
                <a:ea typeface="微軟正黑體"/>
              </a:rPr>
              <a:t>綜合活動程綱要課程手冊</a:t>
            </a:r>
            <a:r>
              <a:rPr lang="en-US" altLang="zh-TW" sz="1400" spc="-1" dirty="0">
                <a:latin typeface="微軟正黑體"/>
                <a:ea typeface="微軟正黑體"/>
              </a:rPr>
              <a:t>&gt;</a:t>
            </a:r>
            <a:r>
              <a:rPr lang="en-US" altLang="zh-TW" sz="1400" spc="-1" dirty="0" err="1">
                <a:latin typeface="微軟正黑體"/>
                <a:ea typeface="微軟正黑體"/>
              </a:rPr>
              <a:t>之「伍、素養導向教材編寫原則</a:t>
            </a:r>
            <a:endParaRPr lang="zh-TW" altLang="en-US" sz="1400" dirty="0"/>
          </a:p>
        </p:txBody>
      </p:sp>
      <p:cxnSp>
        <p:nvCxnSpPr>
          <p:cNvPr id="4" name="直線接點 3"/>
          <p:cNvCxnSpPr/>
          <p:nvPr/>
        </p:nvCxnSpPr>
        <p:spPr>
          <a:xfrm>
            <a:off x="99191" y="2286000"/>
            <a:ext cx="1719984" cy="914400"/>
          </a:xfrm>
          <a:prstGeom prst="line">
            <a:avLst/>
          </a:prstGeom>
        </p:spPr>
        <p:style>
          <a:lnRef idx="1">
            <a:schemeClr val="accent6"/>
          </a:lnRef>
          <a:fillRef idx="0">
            <a:schemeClr val="accent6"/>
          </a:fillRef>
          <a:effectRef idx="0">
            <a:schemeClr val="accent6"/>
          </a:effectRef>
          <a:fontRef idx="minor">
            <a:schemeClr val="tx1"/>
          </a:fontRef>
        </p:style>
      </p:cxnSp>
      <p:sp>
        <p:nvSpPr>
          <p:cNvPr id="8" name="TextShape 2"/>
          <p:cNvSpPr txBox="1"/>
          <p:nvPr/>
        </p:nvSpPr>
        <p:spPr>
          <a:xfrm>
            <a:off x="7086960" y="6493320"/>
            <a:ext cx="2057040" cy="364680"/>
          </a:xfrm>
          <a:prstGeom prst="rect">
            <a:avLst/>
          </a:prstGeom>
          <a:noFill/>
          <a:ln>
            <a:noFill/>
          </a:ln>
        </p:spPr>
        <p:txBody>
          <a:bodyPr anchor="ctr"/>
          <a:lstStyle/>
          <a:p>
            <a:pPr algn="r">
              <a:lnSpc>
                <a:spcPct val="100000"/>
              </a:lnSpc>
            </a:pPr>
            <a:r>
              <a:rPr lang="en-US" sz="1200" spc="-1" dirty="0">
                <a:solidFill>
                  <a:srgbClr val="898989"/>
                </a:solidFill>
                <a:latin typeface="Arial"/>
                <a:ea typeface="新細明體"/>
              </a:rPr>
              <a:t>28</a:t>
            </a:r>
          </a:p>
        </p:txBody>
      </p:sp>
      <p:pic>
        <p:nvPicPr>
          <p:cNvPr id="3" name="圖片 2"/>
          <p:cNvPicPr>
            <a:picLocks noChangeAspect="1"/>
          </p:cNvPicPr>
          <p:nvPr/>
        </p:nvPicPr>
        <p:blipFill>
          <a:blip r:embed="rId3"/>
          <a:stretch>
            <a:fillRect/>
          </a:stretch>
        </p:blipFill>
        <p:spPr>
          <a:xfrm>
            <a:off x="195943" y="0"/>
            <a:ext cx="981541" cy="97544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TextShape 1"/>
          <p:cNvSpPr txBox="1"/>
          <p:nvPr/>
        </p:nvSpPr>
        <p:spPr>
          <a:xfrm>
            <a:off x="587520" y="85680"/>
            <a:ext cx="8229240" cy="904920"/>
          </a:xfrm>
          <a:prstGeom prst="rect">
            <a:avLst/>
          </a:prstGeom>
          <a:noFill/>
          <a:ln>
            <a:noFill/>
          </a:ln>
        </p:spPr>
        <p:txBody>
          <a:bodyPr anchor="ctr">
            <a:normAutofit/>
          </a:bodyPr>
          <a:lstStyle/>
          <a:p>
            <a:pPr algn="ctr">
              <a:lnSpc>
                <a:spcPct val="90000"/>
              </a:lnSpc>
            </a:pPr>
            <a:r>
              <a:rPr lang="zh-TW" sz="3600" b="1" strike="noStrike" spc="398" dirty="0">
                <a:solidFill>
                  <a:srgbClr val="C00000"/>
                </a:solidFill>
                <a:latin typeface="微軟正黑體"/>
                <a:ea typeface="微軟正黑體"/>
              </a:rPr>
              <a:t>素養</a:t>
            </a:r>
            <a:r>
              <a:rPr lang="zh-TW" sz="3600" b="1" strike="noStrike" spc="398" dirty="0" smtClean="0">
                <a:solidFill>
                  <a:srgbClr val="C00000"/>
                </a:solidFill>
                <a:latin typeface="微軟正黑體"/>
                <a:ea typeface="微軟正黑體"/>
              </a:rPr>
              <a:t>導向</a:t>
            </a:r>
            <a:r>
              <a:rPr lang="zh-TW" altLang="en-US" sz="3600" b="1" spc="398" dirty="0" smtClean="0">
                <a:solidFill>
                  <a:srgbClr val="C00000"/>
                </a:solidFill>
                <a:latin typeface="微軟正黑體"/>
                <a:ea typeface="微軟正黑體"/>
              </a:rPr>
              <a:t>教材編寫</a:t>
            </a:r>
            <a:r>
              <a:rPr lang="zh-TW" altLang="en-US" sz="3600" b="1" spc="398" dirty="0">
                <a:solidFill>
                  <a:srgbClr val="C00000"/>
                </a:solidFill>
                <a:latin typeface="微軟正黑體"/>
                <a:ea typeface="微軟正黑體"/>
              </a:rPr>
              <a:t>原則</a:t>
            </a:r>
            <a:endParaRPr lang="zh-TW" sz="3600" b="0" strike="noStrike" spc="-1" dirty="0">
              <a:solidFill>
                <a:srgbClr val="C00000"/>
              </a:solidFill>
              <a:latin typeface="Calibri"/>
            </a:endParaRPr>
          </a:p>
        </p:txBody>
      </p:sp>
      <p:sp>
        <p:nvSpPr>
          <p:cNvPr id="618" name="TextShape 2"/>
          <p:cNvSpPr txBox="1"/>
          <p:nvPr/>
        </p:nvSpPr>
        <p:spPr>
          <a:xfrm>
            <a:off x="7086600" y="6492960"/>
            <a:ext cx="2057040" cy="364680"/>
          </a:xfrm>
          <a:prstGeom prst="rect">
            <a:avLst/>
          </a:prstGeom>
          <a:noFill/>
          <a:ln>
            <a:noFill/>
          </a:ln>
        </p:spPr>
        <p:txBody>
          <a:bodyPr anchor="ctr"/>
          <a:lstStyle/>
          <a:p>
            <a:pPr algn="r">
              <a:lnSpc>
                <a:spcPct val="100000"/>
              </a:lnSpc>
            </a:pPr>
            <a:fld id="{949C1FA6-1ECB-4907-8258-47B68128BD35}" type="slidenum">
              <a:rPr lang="en-US" sz="1200" spc="-1">
                <a:solidFill>
                  <a:srgbClr val="898989"/>
                </a:solidFill>
                <a:latin typeface="Arial"/>
                <a:ea typeface="新細明體"/>
              </a:rPr>
              <a:t>29</a:t>
            </a:fld>
            <a:endParaRPr lang="en-US" sz="1200" spc="-1" dirty="0">
              <a:solidFill>
                <a:srgbClr val="898989"/>
              </a:solidFill>
              <a:latin typeface="Arial"/>
              <a:ea typeface="新細明體"/>
            </a:endParaRPr>
          </a:p>
        </p:txBody>
      </p:sp>
      <p:grpSp>
        <p:nvGrpSpPr>
          <p:cNvPr id="625" name="Group 9"/>
          <p:cNvGrpSpPr/>
          <p:nvPr/>
        </p:nvGrpSpPr>
        <p:grpSpPr>
          <a:xfrm>
            <a:off x="0" y="0"/>
            <a:ext cx="36000" cy="36000"/>
            <a:chOff x="0" y="0"/>
            <a:chExt cx="36000" cy="36000"/>
          </a:xfrm>
        </p:grpSpPr>
      </p:grpSp>
      <p:graphicFrame>
        <p:nvGraphicFramePr>
          <p:cNvPr id="3" name="資料庫圖表 2"/>
          <p:cNvGraphicFramePr/>
          <p:nvPr>
            <p:extLst>
              <p:ext uri="{D42A27DB-BD31-4B8C-83A1-F6EECF244321}">
                <p14:modId xmlns:p14="http://schemas.microsoft.com/office/powerpoint/2010/main" val="852409539"/>
              </p:ext>
            </p:extLst>
          </p:nvPr>
        </p:nvGraphicFramePr>
        <p:xfrm>
          <a:off x="381000" y="990600"/>
          <a:ext cx="8435760" cy="5699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字方塊 3"/>
          <p:cNvSpPr txBox="1"/>
          <p:nvPr/>
        </p:nvSpPr>
        <p:spPr>
          <a:xfrm>
            <a:off x="1393680" y="6382912"/>
            <a:ext cx="5510040" cy="584775"/>
          </a:xfrm>
          <a:prstGeom prst="rect">
            <a:avLst/>
          </a:prstGeom>
          <a:noFill/>
        </p:spPr>
        <p:txBody>
          <a:bodyPr wrap="square" rtlCol="0">
            <a:spAutoFit/>
          </a:bodyPr>
          <a:lstStyle/>
          <a:p>
            <a:r>
              <a:rPr lang="en-US" altLang="zh-TW" sz="1400" spc="-1" dirty="0" err="1">
                <a:solidFill>
                  <a:srgbClr val="000000"/>
                </a:solidFill>
                <a:latin typeface="微軟正黑體"/>
                <a:ea typeface="微軟正黑體"/>
              </a:rPr>
              <a:t>摘自</a:t>
            </a:r>
            <a:r>
              <a:rPr lang="en-US" altLang="zh-TW" sz="1400" spc="-1" dirty="0">
                <a:solidFill>
                  <a:srgbClr val="000000"/>
                </a:solidFill>
                <a:latin typeface="微軟正黑體"/>
                <a:ea typeface="微軟正黑體"/>
              </a:rPr>
              <a:t>&lt;</a:t>
            </a:r>
            <a:r>
              <a:rPr lang="en-US" altLang="zh-TW" sz="1400" spc="-1" dirty="0" err="1">
                <a:solidFill>
                  <a:srgbClr val="000000"/>
                </a:solidFill>
                <a:latin typeface="微軟正黑體"/>
                <a:ea typeface="微軟正黑體"/>
              </a:rPr>
              <a:t>綜合活動程綱要課程手冊</a:t>
            </a:r>
            <a:r>
              <a:rPr lang="en-US" altLang="zh-TW" sz="1400" spc="-1" dirty="0">
                <a:solidFill>
                  <a:srgbClr val="000000"/>
                </a:solidFill>
                <a:latin typeface="微軟正黑體"/>
                <a:ea typeface="微軟正黑體"/>
              </a:rPr>
              <a:t>&gt;</a:t>
            </a:r>
            <a:r>
              <a:rPr lang="en-US" altLang="zh-TW" sz="1400" spc="-1" dirty="0" err="1">
                <a:solidFill>
                  <a:srgbClr val="000000"/>
                </a:solidFill>
                <a:latin typeface="微軟正黑體"/>
                <a:ea typeface="微軟正黑體"/>
              </a:rPr>
              <a:t>之「伍、</a:t>
            </a:r>
            <a:r>
              <a:rPr lang="en-US" altLang="zh-TW" sz="1400" spc="-1" dirty="0" err="1" smtClean="0">
                <a:solidFill>
                  <a:srgbClr val="000000"/>
                </a:solidFill>
                <a:latin typeface="微軟正黑體"/>
                <a:ea typeface="微軟正黑體"/>
              </a:rPr>
              <a:t>素養導向教材編寫原則</a:t>
            </a:r>
            <a:r>
              <a:rPr lang="zh-TW" altLang="en-US" sz="1400" spc="-1" dirty="0" smtClean="0">
                <a:solidFill>
                  <a:srgbClr val="000000"/>
                </a:solidFill>
                <a:latin typeface="微軟正黑體"/>
                <a:ea typeface="微軟正黑體"/>
              </a:rPr>
              <a:t>」</a:t>
            </a:r>
            <a:endParaRPr lang="zh-TW" altLang="en-US" sz="1400" dirty="0"/>
          </a:p>
          <a:p>
            <a:endParaRPr lang="zh-TW" altLang="en-US" dirty="0"/>
          </a:p>
        </p:txBody>
      </p:sp>
      <p:pic>
        <p:nvPicPr>
          <p:cNvPr id="2" name="圖片 1"/>
          <p:cNvPicPr>
            <a:picLocks noChangeAspect="1"/>
          </p:cNvPicPr>
          <p:nvPr/>
        </p:nvPicPr>
        <p:blipFill>
          <a:blip r:embed="rId8"/>
          <a:stretch>
            <a:fillRect/>
          </a:stretch>
        </p:blipFill>
        <p:spPr>
          <a:xfrm>
            <a:off x="8041739" y="-81600"/>
            <a:ext cx="981541" cy="97544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TextShape 1"/>
          <p:cNvSpPr txBox="1"/>
          <p:nvPr/>
        </p:nvSpPr>
        <p:spPr>
          <a:xfrm>
            <a:off x="1169820" y="3232080"/>
            <a:ext cx="7886520" cy="1323720"/>
          </a:xfrm>
          <a:prstGeom prst="rect">
            <a:avLst/>
          </a:prstGeom>
          <a:noFill/>
          <a:ln>
            <a:noFill/>
          </a:ln>
        </p:spPr>
        <p:txBody>
          <a:bodyPr anchor="ctr"/>
          <a:lstStyle/>
          <a:p>
            <a:pPr lvl="0" algn="ctr">
              <a:lnSpc>
                <a:spcPct val="150000"/>
              </a:lnSpc>
            </a:pPr>
            <a:r>
              <a:rPr lang="zh-TW" altLang="en-US" sz="3600" b="1" dirty="0">
                <a:solidFill>
                  <a:srgbClr val="002060"/>
                </a:solidFill>
                <a:latin typeface="微軟正黑體" panose="020B0604030504040204" pitchFamily="34" charset="-120"/>
                <a:ea typeface="微軟正黑體" panose="020B0604030504040204" pitchFamily="34" charset="-120"/>
              </a:rPr>
              <a:t>十二年國教課程綱要</a:t>
            </a:r>
            <a:r>
              <a:rPr lang="zh-TW" altLang="en-US" sz="3600" b="1" dirty="0" smtClean="0">
                <a:solidFill>
                  <a:srgbClr val="002060"/>
                </a:solidFill>
                <a:latin typeface="微軟正黑體" panose="020B0604030504040204" pitchFamily="34" charset="-120"/>
                <a:ea typeface="微軟正黑體" panose="020B0604030504040204" pitchFamily="34" charset="-120"/>
              </a:rPr>
              <a:t>總綱</a:t>
            </a:r>
            <a:endParaRPr lang="en-US" altLang="zh-TW" sz="3600" b="1" dirty="0" smtClean="0">
              <a:solidFill>
                <a:srgbClr val="002060"/>
              </a:solidFill>
              <a:latin typeface="微軟正黑體" panose="020B0604030504040204" pitchFamily="34" charset="-120"/>
              <a:ea typeface="微軟正黑體" panose="020B0604030504040204" pitchFamily="34" charset="-120"/>
            </a:endParaRPr>
          </a:p>
          <a:p>
            <a:pPr lvl="0" algn="ctr">
              <a:lnSpc>
                <a:spcPct val="150000"/>
              </a:lnSpc>
            </a:pPr>
            <a:r>
              <a:rPr lang="zh-TW" altLang="en-US" sz="3600" b="1" dirty="0" smtClean="0">
                <a:solidFill>
                  <a:srgbClr val="002060"/>
                </a:solidFill>
                <a:latin typeface="微軟正黑體" panose="020B0604030504040204" pitchFamily="34" charset="-120"/>
                <a:ea typeface="微軟正黑體" panose="020B0604030504040204" pitchFamily="34" charset="-120"/>
              </a:rPr>
              <a:t>重要</a:t>
            </a:r>
            <a:r>
              <a:rPr lang="zh-TW" altLang="en-US" sz="3600" b="1" dirty="0">
                <a:solidFill>
                  <a:srgbClr val="002060"/>
                </a:solidFill>
                <a:latin typeface="微軟正黑體" panose="020B0604030504040204" pitchFamily="34" charset="-120"/>
                <a:ea typeface="微軟正黑體" panose="020B0604030504040204" pitchFamily="34" charset="-120"/>
              </a:rPr>
              <a:t>理念與內涵</a:t>
            </a:r>
          </a:p>
        </p:txBody>
      </p:sp>
      <p:sp>
        <p:nvSpPr>
          <p:cNvPr id="265" name="TextShape 2"/>
          <p:cNvSpPr txBox="1"/>
          <p:nvPr/>
        </p:nvSpPr>
        <p:spPr>
          <a:xfrm>
            <a:off x="7086600" y="6492960"/>
            <a:ext cx="2057040" cy="364680"/>
          </a:xfrm>
          <a:prstGeom prst="rect">
            <a:avLst/>
          </a:prstGeom>
          <a:noFill/>
          <a:ln>
            <a:noFill/>
          </a:ln>
        </p:spPr>
        <p:txBody>
          <a:bodyPr anchor="ctr"/>
          <a:lstStyle/>
          <a:p>
            <a:pPr algn="r">
              <a:lnSpc>
                <a:spcPct val="100000"/>
              </a:lnSpc>
            </a:pPr>
            <a:fld id="{CA1C8C32-9A04-433B-AB90-802FF4FACAD2}" type="slidenum">
              <a:rPr lang="en-US" sz="1200" spc="-1">
                <a:solidFill>
                  <a:srgbClr val="898989"/>
                </a:solidFill>
                <a:latin typeface="Arial"/>
                <a:ea typeface="新細明體"/>
              </a:rPr>
              <a:t>3</a:t>
            </a:fld>
            <a:endParaRPr lang="en-US" sz="1200" spc="-1" dirty="0">
              <a:solidFill>
                <a:srgbClr val="898989"/>
              </a:solidFill>
              <a:latin typeface="Arial"/>
              <a:ea typeface="新細明體"/>
            </a:endParaRPr>
          </a:p>
        </p:txBody>
      </p:sp>
      <p:pic>
        <p:nvPicPr>
          <p:cNvPr id="267" name="圖片 3"/>
          <p:cNvPicPr/>
          <p:nvPr/>
        </p:nvPicPr>
        <p:blipFill>
          <a:blip r:embed="rId4"/>
          <a:stretch/>
        </p:blipFill>
        <p:spPr>
          <a:xfrm>
            <a:off x="7708560" y="34146"/>
            <a:ext cx="1347780" cy="2285640"/>
          </a:xfrm>
          <a:prstGeom prst="rect">
            <a:avLst/>
          </a:prstGeom>
          <a:ln>
            <a:noFill/>
          </a:ln>
        </p:spPr>
      </p:pic>
      <p:pic>
        <p:nvPicPr>
          <p:cNvPr id="269" name="圖片 3"/>
          <p:cNvPicPr/>
          <p:nvPr/>
        </p:nvPicPr>
        <p:blipFill>
          <a:blip r:embed="rId5"/>
          <a:stretch/>
        </p:blipFill>
        <p:spPr>
          <a:xfrm>
            <a:off x="7568640" y="6425280"/>
            <a:ext cx="1212840" cy="239760"/>
          </a:xfrm>
          <a:prstGeom prst="rect">
            <a:avLst/>
          </a:prstGeom>
          <a:ln>
            <a:noFill/>
          </a:ln>
        </p:spPr>
      </p:pic>
      <p:pic>
        <p:nvPicPr>
          <p:cNvPr id="9" name="图片 21"/>
          <p:cNvPicPr>
            <a:picLocks noChangeAspect="1"/>
          </p:cNvPicPr>
          <p:nvPr/>
        </p:nvPicPr>
        <p:blipFill rotWithShape="1">
          <a:blip r:embed="rId6"/>
          <a:srcRect l="26941" t="53761"/>
          <a:stretch/>
        </p:blipFill>
        <p:spPr>
          <a:xfrm rot="5400000" flipH="1" flipV="1">
            <a:off x="27612" y="4919292"/>
            <a:ext cx="1910736" cy="1965960"/>
          </a:xfrm>
          <a:prstGeom prst="rect">
            <a:avLst/>
          </a:prstGeom>
        </p:spPr>
      </p:pic>
      <p:sp>
        <p:nvSpPr>
          <p:cNvPr id="23" name="MH_Entry_1"/>
          <p:cNvSpPr/>
          <p:nvPr>
            <p:custDataLst>
              <p:tags r:id="rId1"/>
            </p:custDataLst>
          </p:nvPr>
        </p:nvSpPr>
        <p:spPr>
          <a:xfrm>
            <a:off x="1472077" y="2387021"/>
            <a:ext cx="1511445" cy="564101"/>
          </a:xfrm>
          <a:prstGeom prst="rect">
            <a:avLst/>
          </a:prstGeom>
          <a:solidFill>
            <a:srgbClr val="7DC8EB">
              <a:lumMod val="20000"/>
              <a:lumOff val="80000"/>
            </a:srgbClr>
          </a:solidFill>
          <a:ln w="3175" cap="flat" cmpd="sng" algn="ctr">
            <a:noFill/>
            <a:prstDash val="solid"/>
            <a:miter lim="800000"/>
          </a:ln>
          <a:effectLst/>
        </p:spPr>
        <p:txBody>
          <a:bodyPr wrap="square" lIns="180000" tIns="0" rIns="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24" name="MH_Others_1"/>
          <p:cNvSpPr/>
          <p:nvPr>
            <p:custDataLst>
              <p:tags r:id="rId2"/>
            </p:custDataLst>
          </p:nvPr>
        </p:nvSpPr>
        <p:spPr>
          <a:xfrm>
            <a:off x="1362565" y="2387021"/>
            <a:ext cx="80143" cy="564101"/>
          </a:xfrm>
          <a:prstGeom prst="rect">
            <a:avLst/>
          </a:prstGeom>
          <a:solidFill>
            <a:srgbClr val="7DC8EB"/>
          </a:solidFill>
          <a:ln w="3175"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606A74">
                  <a:lumMod val="75000"/>
                </a:srgbClr>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1362565" y="2407461"/>
            <a:ext cx="1770600" cy="523220"/>
          </a:xfrm>
          <a:prstGeom prst="rect">
            <a:avLst/>
          </a:prstGeom>
        </p:spPr>
        <p:txBody>
          <a:bodyPr wrap="square">
            <a:spAutoFit/>
          </a:bodyPr>
          <a:lstStyle/>
          <a:p>
            <a:pPr lvl="0" algn="ctr">
              <a:defRPr/>
            </a:pPr>
            <a:r>
              <a:rPr lang="zh-TW" altLang="en-US" sz="2800" b="1" dirty="0" smtClean="0">
                <a:solidFill>
                  <a:srgbClr val="002060"/>
                </a:solidFill>
                <a:latin typeface="微軟正黑體" panose="020B0604030504040204" pitchFamily="34" charset="-120"/>
                <a:ea typeface="微軟正黑體" panose="020B0604030504040204" pitchFamily="34" charset="-120"/>
              </a:rPr>
              <a:t>第一部分</a:t>
            </a:r>
            <a:endParaRPr lang="zh-CN" altLang="en-US" sz="2800" b="1" dirty="0">
              <a:solidFill>
                <a:srgbClr val="00206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stretch>
            <a:fillRect/>
          </a:stretch>
        </p:blipFill>
        <p:spPr>
          <a:xfrm>
            <a:off x="288707" y="692799"/>
            <a:ext cx="2335621" cy="2329008"/>
          </a:xfrm>
          <a:prstGeom prst="rect">
            <a:avLst/>
          </a:prstGeom>
        </p:spPr>
      </p:pic>
      <p:cxnSp>
        <p:nvCxnSpPr>
          <p:cNvPr id="7" name="直接连接符 6"/>
          <p:cNvCxnSpPr/>
          <p:nvPr>
            <p:custDataLst>
              <p:tags r:id="rId3"/>
            </p:custDataLst>
          </p:nvPr>
        </p:nvCxnSpPr>
        <p:spPr>
          <a:xfrm>
            <a:off x="1257300" y="857250"/>
            <a:ext cx="0" cy="51435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4"/>
            </p:custDataLst>
          </p:nvPr>
        </p:nvCxnSpPr>
        <p:spPr>
          <a:xfrm>
            <a:off x="0" y="3743325"/>
            <a:ext cx="9144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29"/>
          <p:cNvSpPr txBox="1"/>
          <p:nvPr/>
        </p:nvSpPr>
        <p:spPr>
          <a:xfrm>
            <a:off x="2340428" y="3262313"/>
            <a:ext cx="5529943" cy="590931"/>
          </a:xfrm>
          <a:prstGeom prst="rect">
            <a:avLst/>
          </a:prstGeom>
          <a:noFill/>
        </p:spPr>
        <p:txBody>
          <a:bodyPr wrap="square" rtlCol="0">
            <a:spAutoFit/>
            <a:scene3d>
              <a:camera prst="orthographicFront"/>
              <a:lightRig rig="threePt" dir="t"/>
            </a:scene3d>
            <a:sp3d extrusionH="12700"/>
          </a:bodyPr>
          <a:lstStyle/>
          <a:p>
            <a:pPr algn="ctr">
              <a:lnSpc>
                <a:spcPct val="90000"/>
              </a:lnSpc>
            </a:pPr>
            <a:r>
              <a:rPr lang="zh-TW" altLang="en-US" sz="3600" b="1" spc="-1" dirty="0">
                <a:solidFill>
                  <a:srgbClr val="C00000"/>
                </a:solidFill>
                <a:latin typeface="微軟正黑體"/>
                <a:ea typeface="微軟正黑體"/>
                <a:cs typeface="DejaVu Sans"/>
              </a:rPr>
              <a:t>二、連貫統整的課綱</a:t>
            </a:r>
          </a:p>
        </p:txBody>
      </p:sp>
      <p:pic>
        <p:nvPicPr>
          <p:cNvPr id="6" name="圖片 3"/>
          <p:cNvPicPr/>
          <p:nvPr/>
        </p:nvPicPr>
        <p:blipFill>
          <a:blip r:embed="rId8"/>
          <a:stretch/>
        </p:blipFill>
        <p:spPr>
          <a:xfrm>
            <a:off x="7568640" y="6425280"/>
            <a:ext cx="1212840" cy="239760"/>
          </a:xfrm>
          <a:prstGeom prst="rect">
            <a:avLst/>
          </a:prstGeom>
          <a:ln>
            <a:noFill/>
          </a:ln>
        </p:spPr>
      </p:pic>
      <p:sp>
        <p:nvSpPr>
          <p:cNvPr id="9" name="TextShape 2"/>
          <p:cNvSpPr txBox="1"/>
          <p:nvPr/>
        </p:nvSpPr>
        <p:spPr>
          <a:xfrm>
            <a:off x="7086600" y="6492960"/>
            <a:ext cx="2057040" cy="364680"/>
          </a:xfrm>
          <a:prstGeom prst="rect">
            <a:avLst/>
          </a:prstGeom>
          <a:noFill/>
          <a:ln>
            <a:noFill/>
          </a:ln>
        </p:spPr>
        <p:txBody>
          <a:bodyPr anchor="ctr"/>
          <a:lstStyle/>
          <a:p>
            <a:pPr algn="r"/>
            <a:r>
              <a:rPr lang="en-US" sz="1200" spc="-1" dirty="0">
                <a:solidFill>
                  <a:srgbClr val="898989"/>
                </a:solidFill>
                <a:latin typeface="Arial"/>
                <a:ea typeface="新細明體"/>
              </a:rPr>
              <a:t>30</a:t>
            </a:r>
          </a:p>
        </p:txBody>
      </p:sp>
    </p:spTree>
    <p:custDataLst>
      <p:tags r:id="rId2"/>
    </p:custDataLst>
    <p:extLst>
      <p:ext uri="{BB962C8B-B14F-4D97-AF65-F5344CB8AC3E}">
        <p14:creationId xmlns:p14="http://schemas.microsoft.com/office/powerpoint/2010/main" val="612094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98664"/>
            <a:ext cx="8229240" cy="739822"/>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綜合活動領域新舊課綱分析說明</a:t>
            </a:r>
            <a:endParaRPr lang="zh-TW" altLang="en-US" sz="3600" dirty="0">
              <a:solidFill>
                <a:srgbClr val="C00000"/>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1360249763"/>
              </p:ext>
            </p:extLst>
          </p:nvPr>
        </p:nvGraphicFramePr>
        <p:xfrm>
          <a:off x="457200" y="1570647"/>
          <a:ext cx="8229240" cy="4615315"/>
        </p:xfrm>
        <a:graphic>
          <a:graphicData uri="http://schemas.openxmlformats.org/drawingml/2006/table">
            <a:tbl>
              <a:tblPr firstRow="1" bandRow="1">
                <a:tableStyleId>{BDBED569-4797-4DF1-A0F4-6AAB3CD982D8}</a:tableStyleId>
              </a:tblPr>
              <a:tblGrid>
                <a:gridCol w="2001187">
                  <a:extLst>
                    <a:ext uri="{9D8B030D-6E8A-4147-A177-3AD203B41FA5}">
                      <a16:colId xmlns:a16="http://schemas.microsoft.com/office/drawing/2014/main" xmlns="" val="20000"/>
                    </a:ext>
                  </a:extLst>
                </a:gridCol>
                <a:gridCol w="3132944">
                  <a:extLst>
                    <a:ext uri="{9D8B030D-6E8A-4147-A177-3AD203B41FA5}">
                      <a16:colId xmlns:a16="http://schemas.microsoft.com/office/drawing/2014/main" xmlns="" val="20001"/>
                    </a:ext>
                  </a:extLst>
                </a:gridCol>
                <a:gridCol w="3095109">
                  <a:extLst>
                    <a:ext uri="{9D8B030D-6E8A-4147-A177-3AD203B41FA5}">
                      <a16:colId xmlns:a16="http://schemas.microsoft.com/office/drawing/2014/main" xmlns="" val="20002"/>
                    </a:ext>
                  </a:extLst>
                </a:gridCol>
              </a:tblGrid>
              <a:tr h="439947">
                <a:tc>
                  <a:txBody>
                    <a:bodyPr/>
                    <a:lstStyle/>
                    <a:p>
                      <a:endParaRPr lang="zh-TW" altLang="en-US" dirty="0"/>
                    </a:p>
                  </a:txBody>
                  <a:tcPr>
                    <a:solidFill>
                      <a:schemeClr val="accent5">
                        <a:lumMod val="60000"/>
                        <a:lumOff val="40000"/>
                      </a:schemeClr>
                    </a:solidFill>
                  </a:tcPr>
                </a:tc>
                <a:tc>
                  <a:txBody>
                    <a:bodyPr/>
                    <a:lstStyle/>
                    <a:p>
                      <a:pPr algn="ctr"/>
                      <a:r>
                        <a:rPr lang="zh-TW" altLang="en-US" sz="2400" dirty="0" smtClean="0"/>
                        <a:t>現行課程綱要</a:t>
                      </a:r>
                      <a:endParaRPr lang="zh-TW" altLang="en-US" sz="2400" dirty="0">
                        <a:solidFill>
                          <a:schemeClr val="tx1"/>
                        </a:solidFill>
                      </a:endParaRPr>
                    </a:p>
                  </a:txBody>
                  <a:tcPr anchor="ctr">
                    <a:solidFill>
                      <a:schemeClr val="accent5">
                        <a:lumMod val="60000"/>
                        <a:lumOff val="40000"/>
                      </a:schemeClr>
                    </a:solidFill>
                  </a:tcPr>
                </a:tc>
                <a:tc>
                  <a:txBody>
                    <a:bodyPr/>
                    <a:lstStyle/>
                    <a:p>
                      <a:pPr algn="ctr"/>
                      <a:r>
                        <a:rPr lang="zh-TW" altLang="en-US" sz="2400" dirty="0" smtClean="0"/>
                        <a:t>新課程綱要</a:t>
                      </a:r>
                      <a:endParaRPr lang="zh-TW" altLang="en-US" sz="2400" dirty="0">
                        <a:solidFill>
                          <a:schemeClr val="tx1"/>
                        </a:solidFill>
                      </a:endParaRPr>
                    </a:p>
                  </a:txBody>
                  <a:tcPr anchor="ctr">
                    <a:solidFill>
                      <a:schemeClr val="accent5">
                        <a:lumMod val="60000"/>
                        <a:lumOff val="40000"/>
                      </a:schemeClr>
                    </a:solidFill>
                  </a:tcPr>
                </a:tc>
                <a:extLst>
                  <a:ext uri="{0D108BD9-81ED-4DB2-BD59-A6C34878D82A}">
                    <a16:rowId xmlns:a16="http://schemas.microsoft.com/office/drawing/2014/main" xmlns="" val="10000"/>
                  </a:ext>
                </a:extLst>
              </a:tr>
              <a:tr h="1503560">
                <a:tc>
                  <a:txBody>
                    <a:bodyPr/>
                    <a:lstStyle/>
                    <a:p>
                      <a:pPr algn="ctr"/>
                      <a:r>
                        <a:rPr lang="zh-TW" altLang="en-US" sz="2000" b="1" dirty="0" smtClean="0">
                          <a:solidFill>
                            <a:sysClr val="windowText" lastClr="000000"/>
                          </a:solidFill>
                        </a:rPr>
                        <a:t>領域名稱連貫</a:t>
                      </a:r>
                      <a:endParaRPr lang="zh-TW" altLang="en-US" sz="2000" b="1" dirty="0">
                        <a:solidFill>
                          <a:sysClr val="windowText" lastClr="000000"/>
                        </a:solidFill>
                        <a:latin typeface="微軟正黑體" panose="020B0604030504040204" pitchFamily="34" charset="-120"/>
                        <a:ea typeface="微軟正黑體" panose="020B0604030504040204" pitchFamily="34" charset="-120"/>
                      </a:endParaRPr>
                    </a:p>
                  </a:txBody>
                  <a:tcPr anchor="ctr">
                    <a:noFill/>
                  </a:tcPr>
                </a:tc>
                <a:tc>
                  <a:txBody>
                    <a:bodyPr/>
                    <a:lstStyle/>
                    <a:p>
                      <a:pPr marL="1076325" indent="-1076325" algn="just"/>
                      <a:r>
                        <a:rPr lang="zh-TW" altLang="en-US" sz="2000" dirty="0" smtClean="0"/>
                        <a:t>國中小：綜合活動學習領域。</a:t>
                      </a:r>
                      <a:r>
                        <a:rPr lang="en-US" altLang="zh-TW" sz="2000" dirty="0" smtClean="0"/>
                        <a:t>       </a:t>
                      </a:r>
                    </a:p>
                    <a:p>
                      <a:pPr marL="1076325" indent="-1076325" algn="just" defTabSz="985838"/>
                      <a:r>
                        <a:rPr lang="zh-TW" altLang="en-US" sz="2000" dirty="0" smtClean="0"/>
                        <a:t>高   中：生活領域和綜合活動科。</a:t>
                      </a:r>
                      <a:endParaRPr lang="zh-TW" altLang="en-US" sz="2000" dirty="0">
                        <a:latin typeface="微軟正黑體" panose="020B0604030504040204" pitchFamily="34" charset="-120"/>
                        <a:ea typeface="微軟正黑體" panose="020B0604030504040204" pitchFamily="34" charset="-120"/>
                      </a:endParaRPr>
                    </a:p>
                  </a:txBody>
                  <a:tcPr>
                    <a:noFill/>
                  </a:tcPr>
                </a:tc>
                <a:tc>
                  <a:txBody>
                    <a:bodyPr/>
                    <a:lstStyle/>
                    <a:p>
                      <a:pPr marL="1077913" indent="-1077913" algn="just"/>
                      <a:r>
                        <a:rPr lang="zh-TW" altLang="en-US" sz="2000" dirty="0" smtClean="0"/>
                        <a:t>國中小：綜合活動領域。</a:t>
                      </a:r>
                      <a:endParaRPr lang="en-US" altLang="zh-TW" sz="2000" dirty="0" smtClean="0"/>
                    </a:p>
                    <a:p>
                      <a:pPr marL="1077913" indent="-1077913" algn="just"/>
                      <a:endParaRPr lang="en-US" altLang="zh-TW" sz="2000" dirty="0" smtClean="0"/>
                    </a:p>
                    <a:p>
                      <a:pPr marL="1077913" indent="-1077913" algn="just"/>
                      <a:r>
                        <a:rPr lang="zh-TW" altLang="en-US" sz="2000" dirty="0" smtClean="0"/>
                        <a:t>高 </a:t>
                      </a:r>
                      <a:r>
                        <a:rPr lang="zh-TW" altLang="en-US" sz="2000" baseline="0" dirty="0" smtClean="0"/>
                        <a:t>   </a:t>
                      </a:r>
                      <a:r>
                        <a:rPr lang="zh-TW" altLang="en-US" sz="2000" dirty="0" smtClean="0"/>
                        <a:t>中：綜合活動領域。</a:t>
                      </a:r>
                      <a:endParaRPr lang="zh-TW" altLang="en-US" sz="2000" dirty="0" smtClean="0">
                        <a:latin typeface="微軟正黑體" panose="020B0604030504040204" pitchFamily="34" charset="-120"/>
                        <a:ea typeface="微軟正黑體" panose="020B0604030504040204" pitchFamily="34" charset="-120"/>
                      </a:endParaRPr>
                    </a:p>
                  </a:txBody>
                  <a:tcPr>
                    <a:noFill/>
                  </a:tcPr>
                </a:tc>
                <a:extLst>
                  <a:ext uri="{0D108BD9-81ED-4DB2-BD59-A6C34878D82A}">
                    <a16:rowId xmlns:a16="http://schemas.microsoft.com/office/drawing/2014/main" xmlns="" val="10001"/>
                  </a:ext>
                </a:extLst>
              </a:tr>
              <a:tr h="936179">
                <a:tc>
                  <a:txBody>
                    <a:bodyPr/>
                    <a:lstStyle/>
                    <a:p>
                      <a:pPr algn="ctr"/>
                      <a:r>
                        <a:rPr lang="zh-TW" altLang="en-US" sz="2000" b="1" dirty="0" smtClean="0">
                          <a:solidFill>
                            <a:sysClr val="windowText" lastClr="000000"/>
                          </a:solidFill>
                        </a:rPr>
                        <a:t>素養學習</a:t>
                      </a:r>
                      <a:endParaRPr lang="zh-TW" altLang="en-US" sz="2000" b="1" dirty="0">
                        <a:solidFill>
                          <a:sysClr val="windowText" lastClr="000000"/>
                        </a:solidFill>
                        <a:latin typeface="微軟正黑體" panose="020B0604030504040204" pitchFamily="34" charset="-120"/>
                        <a:ea typeface="微軟正黑體" panose="020B0604030504040204" pitchFamily="34" charset="-120"/>
                      </a:endParaRPr>
                    </a:p>
                  </a:txBody>
                  <a:tcPr anchor="ctr"/>
                </a:tc>
                <a:tc>
                  <a:txBody>
                    <a:bodyPr/>
                    <a:lstStyle/>
                    <a:p>
                      <a:pPr marL="1079500" lvl="1" indent="-1079500" algn="just">
                        <a:spcBef>
                          <a:spcPts val="0"/>
                        </a:spcBef>
                        <a:defRPr/>
                      </a:pPr>
                      <a:r>
                        <a:rPr lang="zh-TW" altLang="en-US" sz="2000" dirty="0" smtClean="0"/>
                        <a:t>國中小：帶著走的基本能     力。</a:t>
                      </a:r>
                      <a:endParaRPr lang="en-US" altLang="zh-TW" sz="2000" dirty="0" smtClean="0"/>
                    </a:p>
                    <a:p>
                      <a:pPr marL="900113" lvl="1" indent="-900113">
                        <a:spcBef>
                          <a:spcPts val="0"/>
                        </a:spcBef>
                        <a:defRPr/>
                      </a:pPr>
                      <a:r>
                        <a:rPr kumimoji="0" lang="zh-TW" altLang="en-US" sz="2000" u="none" strike="noStrike" kern="1200" cap="none" spc="0" normalizeH="0" baseline="0" noProof="0" dirty="0" smtClean="0">
                          <a:ln>
                            <a:noFill/>
                          </a:ln>
                          <a:effectLst/>
                          <a:uLnTx/>
                          <a:uFillTx/>
                        </a:rPr>
                        <a:t>高    中：核心能力。</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pPr algn="just"/>
                      <a:r>
                        <a:rPr lang="zh-TW" altLang="en-US" sz="2000" dirty="0" smtClean="0"/>
                        <a:t>價值探索、經驗統整與實踐創新。</a:t>
                      </a:r>
                      <a:endParaRPr lang="zh-TW" altLang="en-US" sz="20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2"/>
                  </a:ext>
                </a:extLst>
              </a:tr>
              <a:tr h="16487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ysClr val="windowText" lastClr="000000"/>
                          </a:solidFill>
                        </a:rPr>
                        <a:t>領域</a:t>
                      </a:r>
                      <a:r>
                        <a:rPr lang="en-US" altLang="zh-TW" sz="2000" b="1" dirty="0" smtClean="0">
                          <a:solidFill>
                            <a:sysClr val="windowText" lastClr="000000"/>
                          </a:solidFill>
                        </a:rPr>
                        <a:t>/</a:t>
                      </a:r>
                      <a:r>
                        <a:rPr lang="zh-TW" altLang="en-US" sz="2000" b="1" dirty="0" smtClean="0">
                          <a:solidFill>
                            <a:sysClr val="windowText" lastClr="000000"/>
                          </a:solidFill>
                        </a:rPr>
                        <a:t>科目教學</a:t>
                      </a:r>
                      <a:endParaRPr lang="zh-TW" altLang="en-US" sz="2000" b="1" dirty="0">
                        <a:solidFill>
                          <a:sysClr val="windowText" lastClr="000000"/>
                        </a:solidFill>
                        <a:latin typeface="微軟正黑體" panose="020B0604030504040204" pitchFamily="34" charset="-120"/>
                        <a:ea typeface="微軟正黑體" panose="020B0604030504040204" pitchFamily="34" charset="-120"/>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u="none" strike="noStrike" kern="1200" cap="none" spc="0" normalizeH="0" baseline="0" noProof="0" dirty="0" smtClean="0">
                          <a:ln>
                            <a:noFill/>
                          </a:ln>
                          <a:effectLst/>
                          <a:uLnTx/>
                          <a:uFillTx/>
                        </a:rPr>
                        <a:t>課綱未有明確規範。</a:t>
                      </a:r>
                      <a:endParaRPr lang="zh-TW" altLang="en-US" sz="2000" b="0" dirty="0">
                        <a:latin typeface="微軟正黑體" panose="020B0604030504040204" pitchFamily="34" charset="-120"/>
                        <a:ea typeface="微軟正黑體" panose="020B0604030504040204" pitchFamily="34" charset="-120"/>
                      </a:endParaRPr>
                    </a:p>
                  </a:txBody>
                  <a:tcPr anchor="ctr">
                    <a:noFill/>
                  </a:tcPr>
                </a:tc>
                <a:tc>
                  <a:txBody>
                    <a:bodyPr/>
                    <a:lstStyle/>
                    <a:p>
                      <a:pPr marL="0" lvl="1" indent="36513">
                        <a:spcBef>
                          <a:spcPct val="20000"/>
                        </a:spcBef>
                        <a:defRPr/>
                      </a:pPr>
                      <a:r>
                        <a:rPr lang="zh-TW" altLang="en-US" sz="2000" dirty="0" smtClean="0"/>
                        <a:t>國小：實施領域教學。</a:t>
                      </a:r>
                      <a:endParaRPr lang="en-US" altLang="zh-TW" sz="2000" dirty="0" smtClean="0"/>
                    </a:p>
                    <a:p>
                      <a:pPr marL="809625" lvl="1" indent="-773113" algn="just">
                        <a:spcBef>
                          <a:spcPct val="20000"/>
                        </a:spcBef>
                        <a:defRPr/>
                      </a:pPr>
                      <a:r>
                        <a:rPr lang="zh-TW" altLang="en-US" sz="2000" dirty="0" smtClean="0"/>
                        <a:t>國中：領域教學為原則。</a:t>
                      </a:r>
                      <a:endParaRPr lang="en-US" altLang="zh-TW" sz="2000" dirty="0" smtClean="0"/>
                    </a:p>
                    <a:p>
                      <a:pPr marL="809625" lvl="1" indent="-773113" algn="just">
                        <a:spcBef>
                          <a:spcPct val="20000"/>
                        </a:spcBef>
                        <a:defRPr/>
                      </a:pPr>
                      <a:r>
                        <a:rPr lang="zh-TW" altLang="en-US" sz="2000" dirty="0" smtClean="0"/>
                        <a:t>高中：分科教學。</a:t>
                      </a:r>
                      <a:endParaRPr lang="zh-TW" altLang="en-US" sz="2000" b="0" dirty="0">
                        <a:latin typeface="微軟正黑體" panose="020B0604030504040204" pitchFamily="34" charset="-120"/>
                        <a:ea typeface="微軟正黑體" panose="020B0604030504040204" pitchFamily="34" charset="-120"/>
                      </a:endParaRPr>
                    </a:p>
                  </a:txBody>
                  <a:tcPr anchor="ctr">
                    <a:noFill/>
                  </a:tcPr>
                </a:tc>
                <a:extLst>
                  <a:ext uri="{0D108BD9-81ED-4DB2-BD59-A6C34878D82A}">
                    <a16:rowId xmlns:a16="http://schemas.microsoft.com/office/drawing/2014/main" xmlns="" val="10003"/>
                  </a:ext>
                </a:extLst>
              </a:tr>
            </a:tbl>
          </a:graphicData>
        </a:graphic>
      </p:graphicFrame>
      <p:sp>
        <p:nvSpPr>
          <p:cNvPr id="4" name="TextShape 2"/>
          <p:cNvSpPr txBox="1"/>
          <p:nvPr/>
        </p:nvSpPr>
        <p:spPr>
          <a:xfrm>
            <a:off x="7086600" y="6492960"/>
            <a:ext cx="2057040" cy="364680"/>
          </a:xfrm>
          <a:prstGeom prst="rect">
            <a:avLst/>
          </a:prstGeom>
          <a:noFill/>
          <a:ln>
            <a:noFill/>
          </a:ln>
        </p:spPr>
        <p:txBody>
          <a:bodyPr anchor="ctr"/>
          <a:lstStyle/>
          <a:p>
            <a:pPr algn="r">
              <a:lnSpc>
                <a:spcPct val="100000"/>
              </a:lnSpc>
            </a:pPr>
            <a:r>
              <a:rPr lang="en-US" sz="1200" spc="-1" dirty="0">
                <a:solidFill>
                  <a:srgbClr val="898989"/>
                </a:solidFill>
                <a:latin typeface="Arial"/>
                <a:ea typeface="新細明體"/>
              </a:rPr>
              <a:t>31</a:t>
            </a:r>
          </a:p>
        </p:txBody>
      </p:sp>
      <p:pic>
        <p:nvPicPr>
          <p:cNvPr id="3" name="圖片 2"/>
          <p:cNvPicPr>
            <a:picLocks noChangeAspect="1"/>
          </p:cNvPicPr>
          <p:nvPr/>
        </p:nvPicPr>
        <p:blipFill>
          <a:blip r:embed="rId2"/>
          <a:stretch>
            <a:fillRect/>
          </a:stretch>
        </p:blipFill>
        <p:spPr>
          <a:xfrm>
            <a:off x="168135" y="-6870"/>
            <a:ext cx="981541" cy="975445"/>
          </a:xfrm>
          <a:prstGeom prst="rect">
            <a:avLst/>
          </a:prstGeom>
        </p:spPr>
      </p:pic>
    </p:spTree>
    <p:extLst>
      <p:ext uri="{BB962C8B-B14F-4D97-AF65-F5344CB8AC3E}">
        <p14:creationId xmlns:p14="http://schemas.microsoft.com/office/powerpoint/2010/main" val="1830505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56065"/>
            <a:ext cx="8229240" cy="1144800"/>
          </a:xfrm>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綜合活動領域新舊課綱分析說明</a:t>
            </a:r>
            <a:endParaRPr lang="zh-TW"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4170557838"/>
              </p:ext>
            </p:extLst>
          </p:nvPr>
        </p:nvGraphicFramePr>
        <p:xfrm>
          <a:off x="558608" y="1985911"/>
          <a:ext cx="8026424" cy="3648746"/>
        </p:xfrm>
        <a:graphic>
          <a:graphicData uri="http://schemas.openxmlformats.org/drawingml/2006/table">
            <a:tbl>
              <a:tblPr firstRow="1" bandRow="1">
                <a:tableStyleId>{BDBED569-4797-4DF1-A0F4-6AAB3CD982D8}</a:tableStyleId>
              </a:tblPr>
              <a:tblGrid>
                <a:gridCol w="2105921">
                  <a:extLst>
                    <a:ext uri="{9D8B030D-6E8A-4147-A177-3AD203B41FA5}">
                      <a16:colId xmlns:a16="http://schemas.microsoft.com/office/drawing/2014/main" xmlns="" val="20000"/>
                    </a:ext>
                  </a:extLst>
                </a:gridCol>
                <a:gridCol w="2983729">
                  <a:extLst>
                    <a:ext uri="{9D8B030D-6E8A-4147-A177-3AD203B41FA5}">
                      <a16:colId xmlns:a16="http://schemas.microsoft.com/office/drawing/2014/main" xmlns="" val="20001"/>
                    </a:ext>
                  </a:extLst>
                </a:gridCol>
                <a:gridCol w="2936774">
                  <a:extLst>
                    <a:ext uri="{9D8B030D-6E8A-4147-A177-3AD203B41FA5}">
                      <a16:colId xmlns:a16="http://schemas.microsoft.com/office/drawing/2014/main" xmlns="" val="20002"/>
                    </a:ext>
                  </a:extLst>
                </a:gridCol>
              </a:tblGrid>
              <a:tr h="731885">
                <a:tc>
                  <a:txBody>
                    <a:bodyPr/>
                    <a:lstStyle/>
                    <a:p>
                      <a:endParaRPr lang="zh-TW" altLang="en-US" dirty="0"/>
                    </a:p>
                  </a:txBody>
                  <a:tcPr>
                    <a:solidFill>
                      <a:schemeClr val="accent5">
                        <a:lumMod val="60000"/>
                        <a:lumOff val="40000"/>
                      </a:schemeClr>
                    </a:solidFill>
                  </a:tcPr>
                </a:tc>
                <a:tc>
                  <a:txBody>
                    <a:bodyPr/>
                    <a:lstStyle/>
                    <a:p>
                      <a:pPr algn="ctr"/>
                      <a:r>
                        <a:rPr lang="zh-TW" altLang="en-US" sz="2400" dirty="0" smtClean="0"/>
                        <a:t>現行課程綱要</a:t>
                      </a:r>
                      <a:endParaRPr lang="zh-TW" altLang="en-US" sz="2400" dirty="0">
                        <a:solidFill>
                          <a:schemeClr val="tx1"/>
                        </a:solidFill>
                      </a:endParaRPr>
                    </a:p>
                  </a:txBody>
                  <a:tcPr anchor="ctr">
                    <a:solidFill>
                      <a:schemeClr val="accent5">
                        <a:lumMod val="60000"/>
                        <a:lumOff val="40000"/>
                      </a:schemeClr>
                    </a:solidFill>
                  </a:tcPr>
                </a:tc>
                <a:tc>
                  <a:txBody>
                    <a:bodyPr/>
                    <a:lstStyle/>
                    <a:p>
                      <a:pPr algn="ctr"/>
                      <a:r>
                        <a:rPr lang="zh-TW" altLang="en-US" sz="2400" dirty="0" smtClean="0"/>
                        <a:t>新課程綱要</a:t>
                      </a:r>
                      <a:endParaRPr lang="zh-TW" altLang="en-US" sz="2400" dirty="0">
                        <a:solidFill>
                          <a:schemeClr val="tx1"/>
                        </a:solidFill>
                      </a:endParaRPr>
                    </a:p>
                  </a:txBody>
                  <a:tcPr anchor="ctr">
                    <a:solidFill>
                      <a:schemeClr val="accent5">
                        <a:lumMod val="60000"/>
                        <a:lumOff val="40000"/>
                      </a:schemeClr>
                    </a:solidFill>
                  </a:tcPr>
                </a:tc>
                <a:extLst>
                  <a:ext uri="{0D108BD9-81ED-4DB2-BD59-A6C34878D82A}">
                    <a16:rowId xmlns:a16="http://schemas.microsoft.com/office/drawing/2014/main" xmlns="" val="10000"/>
                  </a:ext>
                </a:extLst>
              </a:tr>
              <a:tr h="1174421">
                <a:tc>
                  <a:txBody>
                    <a:bodyPr/>
                    <a:lstStyle/>
                    <a:p>
                      <a:pPr algn="ctr"/>
                      <a:r>
                        <a:rPr lang="zh-TW" altLang="en-US" sz="2000" b="1" dirty="0" smtClean="0"/>
                        <a:t>學習階段</a:t>
                      </a:r>
                      <a:endParaRPr lang="zh-TW" altLang="en-US" sz="2000" b="1" dirty="0">
                        <a:latin typeface="微軟正黑體" panose="020B0604030504040204" pitchFamily="34" charset="-120"/>
                        <a:ea typeface="微軟正黑體" panose="020B0604030504040204" pitchFamily="34" charset="-120"/>
                      </a:endParaRPr>
                    </a:p>
                  </a:txBody>
                  <a:tcPr anchor="ctr">
                    <a:noFill/>
                  </a:tcPr>
                </a:tc>
                <a:tc>
                  <a:txBody>
                    <a:bodyPr/>
                    <a:lstStyle/>
                    <a:p>
                      <a:pPr marL="719138" indent="-719138"/>
                      <a:r>
                        <a:rPr lang="zh-TW" altLang="en-US" sz="2000" dirty="0" smtClean="0"/>
                        <a:t>國小：分三個學習階段實施。</a:t>
                      </a:r>
                      <a:endParaRPr lang="zh-TW" altLang="en-US" sz="2000" dirty="0">
                        <a:latin typeface="微軟正黑體" panose="020B0604030504040204" pitchFamily="34" charset="-120"/>
                        <a:ea typeface="微軟正黑體" panose="020B0604030504040204" pitchFamily="34" charset="-120"/>
                      </a:endParaRPr>
                    </a:p>
                  </a:txBody>
                  <a:tcPr anchor="ctr">
                    <a:noFill/>
                  </a:tcPr>
                </a:tc>
                <a:tc>
                  <a:txBody>
                    <a:bodyPr/>
                    <a:lstStyle/>
                    <a:p>
                      <a:pPr marL="812800" indent="-812800" algn="just"/>
                      <a:r>
                        <a:rPr lang="zh-TW" altLang="en-US" sz="2000" dirty="0" smtClean="0"/>
                        <a:t>國小：第二及第三學習階段實施。</a:t>
                      </a:r>
                      <a:endParaRPr lang="zh-TW" altLang="en-US" sz="2000" dirty="0" smtClean="0">
                        <a:latin typeface="微軟正黑體" panose="020B0604030504040204" pitchFamily="34" charset="-120"/>
                        <a:ea typeface="微軟正黑體" panose="020B0604030504040204" pitchFamily="34" charset="-120"/>
                      </a:endParaRPr>
                    </a:p>
                  </a:txBody>
                  <a:tcPr anchor="ctr">
                    <a:noFill/>
                  </a:tcPr>
                </a:tc>
                <a:extLst>
                  <a:ext uri="{0D108BD9-81ED-4DB2-BD59-A6C34878D82A}">
                    <a16:rowId xmlns:a16="http://schemas.microsoft.com/office/drawing/2014/main" xmlns="" val="10001"/>
                  </a:ext>
                </a:extLst>
              </a:tr>
              <a:tr h="1661209">
                <a:tc>
                  <a:txBody>
                    <a:bodyPr/>
                    <a:lstStyle/>
                    <a:p>
                      <a:pPr algn="ctr"/>
                      <a:r>
                        <a:rPr lang="zh-TW" altLang="en-US" sz="2000" b="1" dirty="0" smtClean="0"/>
                        <a:t>學習節數</a:t>
                      </a:r>
                      <a:r>
                        <a:rPr lang="en-US" altLang="zh-TW" sz="2000" b="1" dirty="0" smtClean="0"/>
                        <a:t>/</a:t>
                      </a:r>
                      <a:r>
                        <a:rPr lang="zh-TW" altLang="en-US" sz="2000" b="1" dirty="0" smtClean="0"/>
                        <a:t>學分數</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marL="989013" lvl="1" indent="-989013" algn="just">
                        <a:lnSpc>
                          <a:spcPts val="2600"/>
                        </a:lnSpc>
                        <a:spcBef>
                          <a:spcPts val="0"/>
                        </a:spcBef>
                        <a:defRPr/>
                      </a:pPr>
                      <a:r>
                        <a:rPr lang="en-US" altLang="zh-TW" sz="2000" dirty="0" smtClean="0"/>
                        <a:t>1.</a:t>
                      </a:r>
                      <a:r>
                        <a:rPr lang="zh-TW" altLang="en-US" sz="2000" dirty="0" smtClean="0"/>
                        <a:t>國小每週三節課。</a:t>
                      </a:r>
                      <a:endParaRPr lang="en-US" altLang="zh-TW" sz="2000" dirty="0" smtClean="0"/>
                    </a:p>
                    <a:p>
                      <a:pPr marL="174625" lvl="1" indent="-174625" algn="just">
                        <a:lnSpc>
                          <a:spcPts val="2600"/>
                        </a:lnSpc>
                        <a:spcBef>
                          <a:spcPts val="0"/>
                        </a:spcBef>
                        <a:defRPr/>
                      </a:pPr>
                      <a:r>
                        <a:rPr lang="en-US" altLang="zh-TW" sz="2000" dirty="0" smtClean="0"/>
                        <a:t>2.</a:t>
                      </a:r>
                      <a:r>
                        <a:rPr lang="zh-TW" altLang="en-US" sz="2000" dirty="0" smtClean="0"/>
                        <a:t>國中每週三節課。</a:t>
                      </a:r>
                    </a:p>
                    <a:p>
                      <a:pPr marL="174625" lvl="1" indent="-174625" algn="just">
                        <a:lnSpc>
                          <a:spcPts val="2600"/>
                        </a:lnSpc>
                        <a:spcBef>
                          <a:spcPts val="0"/>
                        </a:spcBef>
                        <a:defRPr/>
                      </a:pPr>
                      <a:r>
                        <a:rPr lang="en-US" altLang="zh-TW" sz="2000" dirty="0" smtClean="0"/>
                        <a:t>3.</a:t>
                      </a:r>
                      <a:r>
                        <a:rPr lang="zh-TW" altLang="en-US" sz="2000" dirty="0" smtClean="0"/>
                        <a:t>高中生命教育及生涯規劃科皆為必選</a:t>
                      </a:r>
                      <a:r>
                        <a:rPr lang="en-US" altLang="zh-TW" sz="2000" dirty="0" smtClean="0"/>
                        <a:t>1</a:t>
                      </a:r>
                      <a:r>
                        <a:rPr lang="zh-TW" altLang="en-US" sz="2000" dirty="0" smtClean="0"/>
                        <a:t>學分，家政必修</a:t>
                      </a:r>
                      <a:r>
                        <a:rPr lang="en-US" altLang="zh-TW" sz="2000" dirty="0" smtClean="0"/>
                        <a:t>2</a:t>
                      </a:r>
                      <a:r>
                        <a:rPr lang="zh-TW" altLang="en-US" sz="2000" dirty="0" smtClean="0"/>
                        <a:t>學分。</a:t>
                      </a:r>
                      <a:endParaRPr lang="zh-TW" altLang="en-US" sz="2000" b="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nSpc>
                          <a:spcPts val="2600"/>
                        </a:lnSpc>
                      </a:pPr>
                      <a:r>
                        <a:rPr lang="en-US" altLang="zh-TW" sz="2000" dirty="0" smtClean="0"/>
                        <a:t>1.</a:t>
                      </a:r>
                      <a:r>
                        <a:rPr lang="zh-TW" altLang="en-US" sz="2000" dirty="0" smtClean="0"/>
                        <a:t>國小每週兩節課。</a:t>
                      </a:r>
                      <a:endParaRPr lang="en-US" altLang="zh-TW" sz="2000" dirty="0" smtClean="0"/>
                    </a:p>
                    <a:p>
                      <a:pPr>
                        <a:lnSpc>
                          <a:spcPts val="2600"/>
                        </a:lnSpc>
                      </a:pPr>
                      <a:r>
                        <a:rPr lang="en-US" altLang="zh-TW" sz="2000" dirty="0" smtClean="0"/>
                        <a:t>2.</a:t>
                      </a:r>
                      <a:r>
                        <a:rPr lang="zh-TW" altLang="en-US" sz="2000" dirty="0" smtClean="0"/>
                        <a:t>國中每週三節課。</a:t>
                      </a:r>
                      <a:endParaRPr lang="en-US" altLang="zh-TW" sz="2000" dirty="0" smtClean="0"/>
                    </a:p>
                    <a:p>
                      <a:pPr marL="174625" indent="-174625" algn="just">
                        <a:lnSpc>
                          <a:spcPts val="2600"/>
                        </a:lnSpc>
                      </a:pPr>
                      <a:r>
                        <a:rPr lang="en-US" altLang="zh-TW" sz="2000" dirty="0" smtClean="0"/>
                        <a:t>3.</a:t>
                      </a:r>
                      <a:r>
                        <a:rPr lang="zh-TW" altLang="en-US" sz="2000" dirty="0" smtClean="0"/>
                        <a:t>高中生命教育及生涯規劃科皆為</a:t>
                      </a:r>
                      <a:r>
                        <a:rPr lang="zh-TW" altLang="en-US" sz="2000" u="none" dirty="0" smtClean="0"/>
                        <a:t>必修</a:t>
                      </a:r>
                      <a:r>
                        <a:rPr lang="en-US" altLang="zh-TW" sz="2000" u="none" dirty="0" smtClean="0"/>
                        <a:t>1</a:t>
                      </a:r>
                      <a:r>
                        <a:rPr lang="zh-TW" altLang="en-US" sz="2000" u="none" dirty="0" smtClean="0"/>
                        <a:t>學分，家政維持必修</a:t>
                      </a:r>
                      <a:r>
                        <a:rPr lang="en-US" altLang="zh-TW" sz="2000" u="none" dirty="0" smtClean="0"/>
                        <a:t>2</a:t>
                      </a:r>
                      <a:r>
                        <a:rPr lang="zh-TW" altLang="en-US" sz="2000" u="none" dirty="0" smtClean="0"/>
                        <a:t>學分。</a:t>
                      </a:r>
                      <a:endParaRPr lang="zh-TW" altLang="en-US" sz="2000" b="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2"/>
                  </a:ext>
                </a:extLst>
              </a:tr>
            </a:tbl>
          </a:graphicData>
        </a:graphic>
      </p:graphicFrame>
      <p:sp>
        <p:nvSpPr>
          <p:cNvPr id="5" name="TextShape 2"/>
          <p:cNvSpPr txBox="1"/>
          <p:nvPr/>
        </p:nvSpPr>
        <p:spPr>
          <a:xfrm>
            <a:off x="7086600" y="6492960"/>
            <a:ext cx="2057040" cy="364680"/>
          </a:xfrm>
          <a:prstGeom prst="rect">
            <a:avLst/>
          </a:prstGeom>
          <a:noFill/>
          <a:ln>
            <a:noFill/>
          </a:ln>
        </p:spPr>
        <p:txBody>
          <a:bodyPr anchor="ctr"/>
          <a:lstStyle/>
          <a:p>
            <a:pPr algn="r">
              <a:lnSpc>
                <a:spcPct val="100000"/>
              </a:lnSpc>
            </a:pPr>
            <a:r>
              <a:rPr lang="en-US" sz="1200" spc="-1" dirty="0">
                <a:solidFill>
                  <a:srgbClr val="898989"/>
                </a:solidFill>
                <a:latin typeface="Arial"/>
                <a:ea typeface="新細明體"/>
              </a:rPr>
              <a:t>32</a:t>
            </a:r>
          </a:p>
        </p:txBody>
      </p:sp>
      <p:pic>
        <p:nvPicPr>
          <p:cNvPr id="7" name="圖片 6"/>
          <p:cNvPicPr>
            <a:picLocks noChangeAspect="1"/>
          </p:cNvPicPr>
          <p:nvPr/>
        </p:nvPicPr>
        <p:blipFill>
          <a:blip r:embed="rId2"/>
          <a:stretch>
            <a:fillRect/>
          </a:stretch>
        </p:blipFill>
        <p:spPr>
          <a:xfrm>
            <a:off x="8082305" y="77987"/>
            <a:ext cx="981541" cy="975445"/>
          </a:xfrm>
          <a:prstGeom prst="rect">
            <a:avLst/>
          </a:prstGeom>
        </p:spPr>
      </p:pic>
    </p:spTree>
    <p:extLst>
      <p:ext uri="{BB962C8B-B14F-4D97-AF65-F5344CB8AC3E}">
        <p14:creationId xmlns:p14="http://schemas.microsoft.com/office/powerpoint/2010/main" val="13239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TextShape 1"/>
          <p:cNvSpPr txBox="1"/>
          <p:nvPr/>
        </p:nvSpPr>
        <p:spPr>
          <a:xfrm>
            <a:off x="628560" y="227880"/>
            <a:ext cx="7886520" cy="1325160"/>
          </a:xfrm>
          <a:prstGeom prst="rect">
            <a:avLst/>
          </a:prstGeom>
          <a:noFill/>
          <a:ln>
            <a:noFill/>
          </a:ln>
        </p:spPr>
        <p:txBody>
          <a:bodyPr anchor="ctr"/>
          <a:lstStyle/>
          <a:p>
            <a:pPr algn="ctr">
              <a:lnSpc>
                <a:spcPct val="90000"/>
              </a:lnSpc>
            </a:pPr>
            <a:r>
              <a:rPr lang="zh-TW" sz="3600" b="1" strike="noStrike" spc="-1" dirty="0">
                <a:solidFill>
                  <a:srgbClr val="C00000"/>
                </a:solidFill>
                <a:latin typeface="微軟正黑體"/>
                <a:ea typeface="微軟正黑體"/>
              </a:rPr>
              <a:t>時間分配與科目組合</a:t>
            </a:r>
            <a:endParaRPr lang="zh-TW" sz="3600" b="1" strike="noStrike" spc="-1" dirty="0">
              <a:solidFill>
                <a:srgbClr val="000000"/>
              </a:solidFill>
              <a:latin typeface="Calibri"/>
            </a:endParaRPr>
          </a:p>
        </p:txBody>
      </p:sp>
      <p:graphicFrame>
        <p:nvGraphicFramePr>
          <p:cNvPr id="586" name="Table 2"/>
          <p:cNvGraphicFramePr/>
          <p:nvPr>
            <p:extLst>
              <p:ext uri="{D42A27DB-BD31-4B8C-83A1-F6EECF244321}">
                <p14:modId xmlns:p14="http://schemas.microsoft.com/office/powerpoint/2010/main" val="2132496700"/>
              </p:ext>
            </p:extLst>
          </p:nvPr>
        </p:nvGraphicFramePr>
        <p:xfrm>
          <a:off x="271698" y="1213565"/>
          <a:ext cx="8600244" cy="4753944"/>
        </p:xfrm>
        <a:graphic>
          <a:graphicData uri="http://schemas.openxmlformats.org/drawingml/2006/table">
            <a:tbl>
              <a:tblPr>
                <a:tableStyleId>{5DA37D80-6434-44D0-A028-1B22A696006F}</a:tableStyleId>
              </a:tblPr>
              <a:tblGrid>
                <a:gridCol w="2617806">
                  <a:extLst>
                    <a:ext uri="{9D8B030D-6E8A-4147-A177-3AD203B41FA5}">
                      <a16:colId xmlns:a16="http://schemas.microsoft.com/office/drawing/2014/main" xmlns="" val="20000"/>
                    </a:ext>
                  </a:extLst>
                </a:gridCol>
                <a:gridCol w="916662">
                  <a:extLst>
                    <a:ext uri="{9D8B030D-6E8A-4147-A177-3AD203B41FA5}">
                      <a16:colId xmlns:a16="http://schemas.microsoft.com/office/drawing/2014/main" xmlns="" val="20001"/>
                    </a:ext>
                  </a:extLst>
                </a:gridCol>
                <a:gridCol w="932688">
                  <a:extLst>
                    <a:ext uri="{9D8B030D-6E8A-4147-A177-3AD203B41FA5}">
                      <a16:colId xmlns:a16="http://schemas.microsoft.com/office/drawing/2014/main" xmlns="" val="20002"/>
                    </a:ext>
                  </a:extLst>
                </a:gridCol>
                <a:gridCol w="994434">
                  <a:extLst>
                    <a:ext uri="{9D8B030D-6E8A-4147-A177-3AD203B41FA5}">
                      <a16:colId xmlns:a16="http://schemas.microsoft.com/office/drawing/2014/main" xmlns="" val="20003"/>
                    </a:ext>
                  </a:extLst>
                </a:gridCol>
                <a:gridCol w="1090398">
                  <a:extLst>
                    <a:ext uri="{9D8B030D-6E8A-4147-A177-3AD203B41FA5}">
                      <a16:colId xmlns:a16="http://schemas.microsoft.com/office/drawing/2014/main" xmlns="" val="20004"/>
                    </a:ext>
                  </a:extLst>
                </a:gridCol>
                <a:gridCol w="1051560">
                  <a:extLst>
                    <a:ext uri="{9D8B030D-6E8A-4147-A177-3AD203B41FA5}">
                      <a16:colId xmlns:a16="http://schemas.microsoft.com/office/drawing/2014/main" xmlns="" val="20005"/>
                    </a:ext>
                  </a:extLst>
                </a:gridCol>
                <a:gridCol w="996696">
                  <a:extLst>
                    <a:ext uri="{9D8B030D-6E8A-4147-A177-3AD203B41FA5}">
                      <a16:colId xmlns:a16="http://schemas.microsoft.com/office/drawing/2014/main" xmlns="" val="20006"/>
                    </a:ext>
                  </a:extLst>
                </a:gridCol>
              </a:tblGrid>
              <a:tr h="467784">
                <a:tc gridSpan="7">
                  <a:txBody>
                    <a:bodyPr/>
                    <a:lstStyle/>
                    <a:p>
                      <a:pPr algn="ctr">
                        <a:lnSpc>
                          <a:spcPct val="100000"/>
                        </a:lnSpc>
                      </a:pPr>
                      <a:r>
                        <a:rPr lang="en-US" sz="2800" b="1" strike="noStrike" spc="-1" dirty="0" smtClean="0">
                          <a:latin typeface="微軟正黑體" panose="020B0604030504040204" pitchFamily="34" charset="-120"/>
                          <a:ea typeface="微軟正黑體" panose="020B0604030504040204" pitchFamily="34" charset="-120"/>
                        </a:rPr>
                        <a:t>必               修</a:t>
                      </a:r>
                      <a:endParaRPr lang="en-US" sz="2800" b="1" strike="noStrike" spc="-1" dirty="0">
                        <a:solidFill>
                          <a:schemeClr val="tx1"/>
                        </a:solidFill>
                        <a:latin typeface="微軟正黑體" panose="020B0604030504040204" pitchFamily="34" charset="-120"/>
                        <a:ea typeface="微軟正黑體" panose="020B0604030504040204" pitchFamily="34" charset="-120"/>
                      </a:endParaRPr>
                    </a:p>
                  </a:txBody>
                  <a:tcPr>
                    <a:solidFill>
                      <a:schemeClr val="accent2">
                        <a:lumMod val="60000"/>
                        <a:lumOff val="40000"/>
                      </a:schemeClr>
                    </a:solidFill>
                  </a:tcPr>
                </a:tc>
                <a:tc hMerge="1">
                  <a:txBody>
                    <a:bodyPr/>
                    <a:lstStyle/>
                    <a:p>
                      <a:endParaRPr lang="zh-TW"/>
                    </a:p>
                  </a:txBody>
                  <a:tcPr>
                    <a:solidFill>
                      <a:srgbClr val="729FCF"/>
                    </a:solidFill>
                  </a:tcPr>
                </a:tc>
                <a:tc hMerge="1">
                  <a:txBody>
                    <a:bodyPr/>
                    <a:lstStyle/>
                    <a:p>
                      <a:endParaRPr lang="zh-TW"/>
                    </a:p>
                  </a:txBody>
                  <a:tcPr>
                    <a:solidFill>
                      <a:srgbClr val="729FCF"/>
                    </a:solidFill>
                  </a:tcPr>
                </a:tc>
                <a:tc hMerge="1">
                  <a:txBody>
                    <a:bodyPr/>
                    <a:lstStyle/>
                    <a:p>
                      <a:endParaRPr lang="zh-TW"/>
                    </a:p>
                  </a:txBody>
                  <a:tcPr>
                    <a:solidFill>
                      <a:srgbClr val="729FCF"/>
                    </a:solidFill>
                  </a:tcPr>
                </a:tc>
                <a:tc hMerge="1">
                  <a:txBody>
                    <a:bodyPr/>
                    <a:lstStyle/>
                    <a:p>
                      <a:endParaRPr lang="zh-TW"/>
                    </a:p>
                  </a:txBody>
                  <a:tcPr>
                    <a:solidFill>
                      <a:srgbClr val="729FCF"/>
                    </a:solidFill>
                  </a:tcPr>
                </a:tc>
                <a:tc hMerge="1">
                  <a:txBody>
                    <a:bodyPr/>
                    <a:lstStyle/>
                    <a:p>
                      <a:endParaRPr lang="zh-TW"/>
                    </a:p>
                  </a:txBody>
                  <a:tcPr>
                    <a:solidFill>
                      <a:srgbClr val="729FCF"/>
                    </a:solidFill>
                  </a:tcPr>
                </a:tc>
                <a:tc hMerge="1">
                  <a:txBody>
                    <a:bodyPr/>
                    <a:lstStyle/>
                    <a:p>
                      <a:endParaRPr lang="zh-TW"/>
                    </a:p>
                  </a:txBody>
                  <a:tcPr>
                    <a:solidFill>
                      <a:srgbClr val="729FCF"/>
                    </a:solidFill>
                  </a:tcPr>
                </a:tc>
                <a:extLst>
                  <a:ext uri="{0D108BD9-81ED-4DB2-BD59-A6C34878D82A}">
                    <a16:rowId xmlns:a16="http://schemas.microsoft.com/office/drawing/2014/main" xmlns="" val="10000"/>
                  </a:ext>
                </a:extLst>
              </a:tr>
              <a:tr h="1090775">
                <a:tc>
                  <a:txBody>
                    <a:bodyPr/>
                    <a:lstStyle/>
                    <a:p>
                      <a:pPr algn="ctr">
                        <a:lnSpc>
                          <a:spcPct val="100000"/>
                        </a:lnSpc>
                      </a:pPr>
                      <a:r>
                        <a:rPr lang="en-US" sz="2000" strike="noStrike" spc="-1" dirty="0" err="1" smtClean="0">
                          <a:latin typeface="微軟正黑體" panose="020B0604030504040204" pitchFamily="34" charset="-120"/>
                          <a:ea typeface="微軟正黑體" panose="020B0604030504040204" pitchFamily="34" charset="-120"/>
                        </a:rPr>
                        <a:t>國民小學教育階段</a:t>
                      </a:r>
                      <a:endParaRPr lang="en-US" sz="20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2000" strike="noStrike" spc="-1" dirty="0" smtClean="0">
                          <a:latin typeface="微軟正黑體" panose="020B0604030504040204" pitchFamily="34" charset="-120"/>
                          <a:ea typeface="微軟正黑體" panose="020B0604030504040204" pitchFamily="34" charset="-120"/>
                        </a:rPr>
                        <a:t>(</a:t>
                      </a:r>
                      <a:r>
                        <a:rPr lang="en-US" sz="2000" strike="noStrike" spc="-1" dirty="0" err="1">
                          <a:latin typeface="微軟正黑體" panose="020B0604030504040204" pitchFamily="34" charset="-120"/>
                          <a:ea typeface="微軟正黑體" panose="020B0604030504040204" pitchFamily="34" charset="-120"/>
                        </a:rPr>
                        <a:t>第二~三學習階段</a:t>
                      </a:r>
                      <a:r>
                        <a:rPr lang="en-US" sz="2000" strike="noStrike" spc="-1" dirty="0">
                          <a:latin typeface="微軟正黑體" panose="020B0604030504040204" pitchFamily="34" charset="-120"/>
                          <a:ea typeface="微軟正黑體" panose="020B0604030504040204" pitchFamily="34" charset="-120"/>
                        </a:rPr>
                        <a:t>)</a:t>
                      </a:r>
                      <a:endParaRPr lang="en-US" sz="2000" b="1" strike="noStrike" spc="-1" dirty="0">
                        <a:latin typeface="微軟正黑體" panose="020B0604030504040204" pitchFamily="34" charset="-120"/>
                        <a:ea typeface="微軟正黑體" panose="020B0604030504040204" pitchFamily="34" charset="-120"/>
                      </a:endParaRPr>
                    </a:p>
                  </a:txBody>
                  <a:tcPr anchor="ctr"/>
                </a:tc>
                <a:tc gridSpan="3">
                  <a:txBody>
                    <a:bodyPr/>
                    <a:lstStyle/>
                    <a:p>
                      <a:pPr algn="ctr">
                        <a:lnSpc>
                          <a:spcPct val="100000"/>
                        </a:lnSpc>
                      </a:pPr>
                      <a:r>
                        <a:rPr lang="en-US" sz="2000" strike="noStrike" spc="-1" dirty="0" err="1" smtClean="0">
                          <a:latin typeface="微軟正黑體" panose="020B0604030504040204" pitchFamily="34" charset="-120"/>
                          <a:ea typeface="微軟正黑體" panose="020B0604030504040204" pitchFamily="34" charset="-120"/>
                        </a:rPr>
                        <a:t>國民中學教育階段</a:t>
                      </a:r>
                      <a:endParaRPr lang="en-US" sz="2000" strike="noStrike" spc="-1" dirty="0" smtClean="0">
                        <a:latin typeface="微軟正黑體" panose="020B0604030504040204" pitchFamily="34" charset="-120"/>
                        <a:ea typeface="微軟正黑體" panose="020B0604030504040204" pitchFamily="34" charset="-120"/>
                      </a:endParaRPr>
                    </a:p>
                    <a:p>
                      <a:pPr algn="ctr">
                        <a:lnSpc>
                          <a:spcPct val="100000"/>
                        </a:lnSpc>
                      </a:pPr>
                      <a:r>
                        <a:rPr lang="en-US" sz="2000" strike="noStrike" spc="-1" dirty="0" smtClean="0">
                          <a:latin typeface="微軟正黑體" panose="020B0604030504040204" pitchFamily="34" charset="-120"/>
                          <a:ea typeface="微軟正黑體" panose="020B0604030504040204" pitchFamily="34" charset="-120"/>
                        </a:rPr>
                        <a:t>(</a:t>
                      </a:r>
                      <a:r>
                        <a:rPr lang="zh-TW" altLang="en-US" sz="2000" strike="noStrike" spc="-1" dirty="0" smtClean="0">
                          <a:latin typeface="微軟正黑體" panose="020B0604030504040204" pitchFamily="34" charset="-120"/>
                          <a:ea typeface="微軟正黑體" panose="020B0604030504040204" pitchFamily="34" charset="-120"/>
                        </a:rPr>
                        <a:t>第</a:t>
                      </a:r>
                      <a:r>
                        <a:rPr lang="en-US" sz="2000" strike="noStrike" spc="-1" dirty="0" err="1" smtClean="0">
                          <a:latin typeface="微軟正黑體" panose="020B0604030504040204" pitchFamily="34" charset="-120"/>
                          <a:ea typeface="微軟正黑體" panose="020B0604030504040204" pitchFamily="34" charset="-120"/>
                        </a:rPr>
                        <a:t>四學習階段</a:t>
                      </a:r>
                      <a:r>
                        <a:rPr lang="en-US" sz="2000" strike="noStrike" spc="-1" dirty="0" smtClean="0">
                          <a:latin typeface="微軟正黑體" panose="020B0604030504040204" pitchFamily="34" charset="-120"/>
                          <a:ea typeface="微軟正黑體" panose="020B0604030504040204" pitchFamily="34" charset="-120"/>
                        </a:rPr>
                        <a:t>)</a:t>
                      </a:r>
                      <a:endParaRPr lang="en-US" sz="2000" b="1" strike="noStrike" spc="-1" dirty="0">
                        <a:latin typeface="微軟正黑體" panose="020B0604030504040204" pitchFamily="34" charset="-120"/>
                        <a:ea typeface="微軟正黑體" panose="020B0604030504040204" pitchFamily="34" charset="-120"/>
                      </a:endParaRPr>
                    </a:p>
                  </a:txBody>
                  <a:tcPr anchor="ctr"/>
                </a:tc>
                <a:tc hMerge="1">
                  <a:txBody>
                    <a:bodyPr/>
                    <a:lstStyle/>
                    <a:p>
                      <a:endParaRPr lang="zh-TW"/>
                    </a:p>
                  </a:txBody>
                  <a:tcPr>
                    <a:solidFill>
                      <a:srgbClr val="729FCF"/>
                    </a:solidFill>
                  </a:tcPr>
                </a:tc>
                <a:tc hMerge="1">
                  <a:txBody>
                    <a:bodyPr/>
                    <a:lstStyle/>
                    <a:p>
                      <a:endParaRPr lang="zh-TW"/>
                    </a:p>
                  </a:txBody>
                  <a:tcPr>
                    <a:solidFill>
                      <a:srgbClr val="729FCF"/>
                    </a:solidFill>
                  </a:tcPr>
                </a:tc>
                <a:tc gridSpan="3">
                  <a:txBody>
                    <a:bodyPr/>
                    <a:lstStyle/>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普通型高級中等學校</a:t>
                      </a:r>
                      <a:endParaRPr lang="en-US" sz="2000" strike="noStrike" spc="-1" dirty="0">
                        <a:latin typeface="微軟正黑體" panose="020B0604030504040204" pitchFamily="34" charset="-120"/>
                        <a:ea typeface="微軟正黑體" panose="020B0604030504040204" pitchFamily="34" charset="-120"/>
                      </a:endParaRPr>
                    </a:p>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教育階段</a:t>
                      </a:r>
                      <a:endParaRPr lang="en-US" sz="2000" strike="noStrike" spc="-1" dirty="0">
                        <a:latin typeface="微軟正黑體" panose="020B0604030504040204" pitchFamily="34" charset="-120"/>
                        <a:ea typeface="微軟正黑體" panose="020B0604030504040204" pitchFamily="34" charset="-120"/>
                      </a:endParaRPr>
                    </a:p>
                    <a:p>
                      <a:pPr algn="ctr">
                        <a:lnSpc>
                          <a:spcPct val="100000"/>
                        </a:lnSpc>
                      </a:pPr>
                      <a:r>
                        <a:rPr lang="en-US" sz="2000" strike="noStrike" spc="-1" dirty="0">
                          <a:latin typeface="微軟正黑體" panose="020B0604030504040204" pitchFamily="34" charset="-120"/>
                          <a:ea typeface="微軟正黑體" panose="020B0604030504040204" pitchFamily="34" charset="-120"/>
                        </a:rPr>
                        <a:t>(</a:t>
                      </a:r>
                      <a:r>
                        <a:rPr lang="en-US" sz="2000" strike="noStrike" spc="-1" dirty="0" err="1">
                          <a:latin typeface="微軟正黑體" panose="020B0604030504040204" pitchFamily="34" charset="-120"/>
                          <a:ea typeface="微軟正黑體" panose="020B0604030504040204" pitchFamily="34" charset="-120"/>
                        </a:rPr>
                        <a:t>第五學習階段</a:t>
                      </a:r>
                      <a:r>
                        <a:rPr lang="en-US" sz="2000" strike="noStrike" spc="-1" dirty="0">
                          <a:latin typeface="微軟正黑體" panose="020B0604030504040204" pitchFamily="34" charset="-120"/>
                          <a:ea typeface="微軟正黑體" panose="020B0604030504040204" pitchFamily="34" charset="-120"/>
                        </a:rPr>
                        <a:t>)</a:t>
                      </a:r>
                      <a:endParaRPr lang="en-US" sz="2000" b="1" strike="noStrike" spc="-1" dirty="0">
                        <a:latin typeface="微軟正黑體" panose="020B0604030504040204" pitchFamily="34" charset="-120"/>
                        <a:ea typeface="微軟正黑體" panose="020B0604030504040204" pitchFamily="34" charset="-120"/>
                      </a:endParaRPr>
                    </a:p>
                  </a:txBody>
                  <a:tcPr/>
                </a:tc>
                <a:tc hMerge="1">
                  <a:txBody>
                    <a:bodyPr/>
                    <a:lstStyle/>
                    <a:p>
                      <a:endParaRPr lang="zh-TW"/>
                    </a:p>
                  </a:txBody>
                  <a:tcPr>
                    <a:solidFill>
                      <a:srgbClr val="729FCF"/>
                    </a:solidFill>
                  </a:tcPr>
                </a:tc>
                <a:tc hMerge="1">
                  <a:txBody>
                    <a:bodyPr/>
                    <a:lstStyle/>
                    <a:p>
                      <a:endParaRPr lang="zh-TW"/>
                    </a:p>
                  </a:txBody>
                  <a:tcPr>
                    <a:solidFill>
                      <a:srgbClr val="729FCF"/>
                    </a:solidFill>
                  </a:tcPr>
                </a:tc>
                <a:extLst>
                  <a:ext uri="{0D108BD9-81ED-4DB2-BD59-A6C34878D82A}">
                    <a16:rowId xmlns:a16="http://schemas.microsoft.com/office/drawing/2014/main" xmlns="" val="10001"/>
                  </a:ext>
                </a:extLst>
              </a:tr>
              <a:tr h="757483">
                <a:tc>
                  <a:txBody>
                    <a:bodyPr/>
                    <a:lstStyle/>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領域教學</a:t>
                      </a:r>
                      <a:endParaRPr lang="en-US" sz="2000" b="1" strike="noStrike" spc="-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家政</a:t>
                      </a:r>
                      <a:endParaRPr lang="en-US" sz="2000" b="1" strike="noStrike" spc="-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童軍</a:t>
                      </a:r>
                      <a:endParaRPr lang="en-US" sz="2000" b="1" strike="noStrike" spc="-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輔導</a:t>
                      </a:r>
                      <a:endParaRPr lang="en-US" sz="2000" b="1" strike="noStrike" spc="-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生命</a:t>
                      </a:r>
                      <a:endParaRPr lang="en-US" sz="2000" strike="noStrike" spc="-1" dirty="0">
                        <a:latin typeface="微軟正黑體" panose="020B0604030504040204" pitchFamily="34" charset="-120"/>
                        <a:ea typeface="微軟正黑體" panose="020B0604030504040204" pitchFamily="34" charset="-120"/>
                      </a:endParaRPr>
                    </a:p>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教育</a:t>
                      </a:r>
                      <a:endParaRPr lang="en-US" sz="2000" b="1" strike="noStrike" spc="-1" dirty="0">
                        <a:latin typeface="微軟正黑體" panose="020B0604030504040204" pitchFamily="34" charset="-120"/>
                        <a:ea typeface="微軟正黑體" panose="020B0604030504040204" pitchFamily="34" charset="-120"/>
                      </a:endParaRPr>
                    </a:p>
                  </a:txBody>
                  <a:tcPr>
                    <a:solidFill>
                      <a:schemeClr val="accent2">
                        <a:lumMod val="20000"/>
                        <a:lumOff val="80000"/>
                      </a:schemeClr>
                    </a:solidFill>
                  </a:tcPr>
                </a:tc>
                <a:tc>
                  <a:txBody>
                    <a:bodyPr/>
                    <a:lstStyle/>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生涯</a:t>
                      </a:r>
                      <a:endParaRPr lang="en-US" sz="2000" strike="noStrike" spc="-1" dirty="0">
                        <a:latin typeface="微軟正黑體" panose="020B0604030504040204" pitchFamily="34" charset="-120"/>
                        <a:ea typeface="微軟正黑體" panose="020B0604030504040204" pitchFamily="34" charset="-120"/>
                      </a:endParaRPr>
                    </a:p>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規劃</a:t>
                      </a:r>
                      <a:endParaRPr lang="en-US" sz="2000" b="1" strike="noStrike" spc="-1" dirty="0">
                        <a:latin typeface="微軟正黑體" panose="020B0604030504040204" pitchFamily="34" charset="-120"/>
                        <a:ea typeface="微軟正黑體" panose="020B0604030504040204" pitchFamily="34" charset="-120"/>
                      </a:endParaRPr>
                    </a:p>
                  </a:txBody>
                  <a:tcPr>
                    <a:solidFill>
                      <a:schemeClr val="accent2">
                        <a:lumMod val="20000"/>
                        <a:lumOff val="80000"/>
                      </a:schemeClr>
                    </a:solidFill>
                  </a:tcPr>
                </a:tc>
                <a:tc>
                  <a:txBody>
                    <a:bodyPr/>
                    <a:lstStyle/>
                    <a:p>
                      <a:pPr algn="ctr">
                        <a:lnSpc>
                          <a:spcPct val="100000"/>
                        </a:lnSpc>
                      </a:pPr>
                      <a:r>
                        <a:rPr lang="en-US" sz="2000" strike="noStrike" spc="-1" dirty="0" err="1">
                          <a:latin typeface="微軟正黑體" panose="020B0604030504040204" pitchFamily="34" charset="-120"/>
                          <a:ea typeface="微軟正黑體" panose="020B0604030504040204" pitchFamily="34" charset="-120"/>
                        </a:rPr>
                        <a:t>家政</a:t>
                      </a:r>
                      <a:endParaRPr lang="en-US" sz="2000" b="1" strike="noStrike" spc="-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extLst>
                  <a:ext uri="{0D108BD9-81ED-4DB2-BD59-A6C34878D82A}">
                    <a16:rowId xmlns:a16="http://schemas.microsoft.com/office/drawing/2014/main" xmlns="" val="10002"/>
                  </a:ext>
                </a:extLst>
              </a:tr>
              <a:tr h="2387526">
                <a:tc>
                  <a:txBody>
                    <a:bodyPr/>
                    <a:lstStyle/>
                    <a:p>
                      <a:pPr algn="ctr">
                        <a:lnSpc>
                          <a:spcPct val="150000"/>
                        </a:lnSpc>
                      </a:pPr>
                      <a:r>
                        <a:rPr lang="en-US" sz="2000" strike="noStrike" spc="-1" dirty="0">
                          <a:latin typeface="微軟正黑體" panose="020B0604030504040204" pitchFamily="34" charset="-120"/>
                          <a:ea typeface="微軟正黑體" panose="020B0604030504040204" pitchFamily="34" charset="-120"/>
                        </a:rPr>
                        <a:t>國小每週2節</a:t>
                      </a:r>
                    </a:p>
                    <a:p>
                      <a:pPr algn="ctr">
                        <a:lnSpc>
                          <a:spcPct val="150000"/>
                        </a:lnSpc>
                      </a:pPr>
                      <a:r>
                        <a:rPr lang="en-US" sz="2000" strike="noStrike" spc="-1" dirty="0" err="1">
                          <a:latin typeface="微軟正黑體" panose="020B0604030504040204" pitchFamily="34" charset="-120"/>
                          <a:ea typeface="微軟正黑體" panose="020B0604030504040204" pitchFamily="34" charset="-120"/>
                        </a:rPr>
                        <a:t>實施領域教學</a:t>
                      </a:r>
                      <a:endParaRPr lang="en-US" sz="2000" b="1" strike="noStrike" spc="-1" dirty="0">
                        <a:solidFill>
                          <a:schemeClr val="tx1"/>
                        </a:solidFill>
                        <a:latin typeface="微軟正黑體" panose="020B0604030504040204" pitchFamily="34" charset="-120"/>
                        <a:ea typeface="微軟正黑體" panose="020B0604030504040204" pitchFamily="34" charset="-120"/>
                      </a:endParaRPr>
                    </a:p>
                  </a:txBody>
                  <a:tcPr anchor="ctr"/>
                </a:tc>
                <a:tc gridSpan="3">
                  <a:txBody>
                    <a:bodyPr/>
                    <a:lstStyle/>
                    <a:p>
                      <a:pPr algn="ctr">
                        <a:lnSpc>
                          <a:spcPct val="150000"/>
                        </a:lnSpc>
                      </a:pPr>
                      <a:r>
                        <a:rPr lang="en-US" sz="2000" strike="noStrike" spc="-1" dirty="0">
                          <a:latin typeface="微軟正黑體" panose="020B0604030504040204" pitchFamily="34" charset="-120"/>
                          <a:ea typeface="微軟正黑體" panose="020B0604030504040204" pitchFamily="34" charset="-120"/>
                        </a:rPr>
                        <a:t>國中每週3節</a:t>
                      </a:r>
                    </a:p>
                    <a:p>
                      <a:pPr algn="ctr">
                        <a:lnSpc>
                          <a:spcPct val="150000"/>
                        </a:lnSpc>
                      </a:pPr>
                      <a:r>
                        <a:rPr lang="en-US" sz="2000" strike="noStrike" spc="-1" dirty="0" err="1" smtClean="0">
                          <a:latin typeface="微軟正黑體" panose="020B0604030504040204" pitchFamily="34" charset="-120"/>
                          <a:ea typeface="微軟正黑體" panose="020B0604030504040204" pitchFamily="34" charset="-120"/>
                        </a:rPr>
                        <a:t>實施領域教學</a:t>
                      </a:r>
                      <a:endParaRPr lang="en-US" sz="2000" strike="noStrike" spc="-1" dirty="0">
                        <a:latin typeface="微軟正黑體" panose="020B0604030504040204" pitchFamily="34" charset="-120"/>
                        <a:ea typeface="微軟正黑體" panose="020B0604030504040204" pitchFamily="34" charset="-120"/>
                      </a:endParaRPr>
                    </a:p>
                    <a:p>
                      <a:pPr algn="ctr">
                        <a:lnSpc>
                          <a:spcPct val="150000"/>
                        </a:lnSpc>
                      </a:pPr>
                      <a:r>
                        <a:rPr lang="en-US" sz="2000" strike="noStrike" spc="-1" dirty="0" err="1">
                          <a:latin typeface="微軟正黑體" panose="020B0604030504040204" pitchFamily="34" charset="-120"/>
                          <a:ea typeface="微軟正黑體" panose="020B0604030504040204" pitchFamily="34" charset="-120"/>
                        </a:rPr>
                        <a:t>為原則</a:t>
                      </a:r>
                      <a:endParaRPr lang="en-US" sz="2000" strike="noStrike" spc="-1" dirty="0">
                        <a:latin typeface="微軟正黑體" panose="020B0604030504040204" pitchFamily="34" charset="-120"/>
                        <a:ea typeface="微軟正黑體" panose="020B0604030504040204" pitchFamily="34" charset="-120"/>
                      </a:endParaRPr>
                    </a:p>
                    <a:p>
                      <a:pPr algn="just">
                        <a:lnSpc>
                          <a:spcPct val="150000"/>
                        </a:lnSpc>
                      </a:pPr>
                      <a:endParaRPr lang="en-US" sz="2000" b="1" strike="noStrike" spc="-1" dirty="0">
                        <a:solidFill>
                          <a:schemeClr val="tx1"/>
                        </a:solidFill>
                        <a:latin typeface="微軟正黑體" panose="020B0604030504040204" pitchFamily="34" charset="-120"/>
                        <a:ea typeface="微軟正黑體" panose="020B0604030504040204" pitchFamily="34" charset="-120"/>
                      </a:endParaRPr>
                    </a:p>
                  </a:txBody>
                  <a:tcPr anchor="ctr"/>
                </a:tc>
                <a:tc hMerge="1">
                  <a:txBody>
                    <a:bodyPr/>
                    <a:lstStyle/>
                    <a:p>
                      <a:endParaRPr lang="zh-TW"/>
                    </a:p>
                  </a:txBody>
                  <a:tcPr>
                    <a:solidFill>
                      <a:srgbClr val="729FCF"/>
                    </a:solidFill>
                  </a:tcPr>
                </a:tc>
                <a:tc hMerge="1">
                  <a:txBody>
                    <a:bodyPr/>
                    <a:lstStyle/>
                    <a:p>
                      <a:endParaRPr lang="zh-TW"/>
                    </a:p>
                  </a:txBody>
                  <a:tcPr>
                    <a:solidFill>
                      <a:srgbClr val="729FCF"/>
                    </a:solidFill>
                  </a:tcPr>
                </a:tc>
                <a:tc gridSpan="3">
                  <a:txBody>
                    <a:bodyPr/>
                    <a:lstStyle/>
                    <a:p>
                      <a:pPr algn="just">
                        <a:lnSpc>
                          <a:spcPts val="3000"/>
                        </a:lnSpc>
                      </a:pPr>
                      <a:r>
                        <a:rPr lang="en-US" sz="2000" strike="noStrike" spc="-1" dirty="0" err="1">
                          <a:latin typeface="微軟正黑體" panose="020B0604030504040204" pitchFamily="34" charset="-120"/>
                          <a:ea typeface="微軟正黑體" panose="020B0604030504040204" pitchFamily="34" charset="-120"/>
                        </a:rPr>
                        <a:t>部定必修科目與學分</a:t>
                      </a:r>
                      <a:r>
                        <a:rPr lang="en-US" sz="2000" strike="noStrike" spc="-1" dirty="0" smtClean="0">
                          <a:latin typeface="微軟正黑體" panose="020B0604030504040204" pitchFamily="34" charset="-120"/>
                          <a:ea typeface="微軟正黑體" panose="020B0604030504040204" pitchFamily="34" charset="-120"/>
                        </a:rPr>
                        <a:t>：</a:t>
                      </a:r>
                    </a:p>
                    <a:p>
                      <a:pPr algn="l">
                        <a:lnSpc>
                          <a:spcPts val="3000"/>
                        </a:lnSpc>
                      </a:pPr>
                      <a:r>
                        <a:rPr lang="zh-TW" altLang="en-US" sz="2000" strike="noStrike" spc="-1" dirty="0" smtClean="0">
                          <a:latin typeface="微軟正黑體" panose="020B0604030504040204" pitchFamily="34" charset="-120"/>
                          <a:ea typeface="微軟正黑體" panose="020B0604030504040204" pitchFamily="34" charset="-120"/>
                        </a:rPr>
                        <a:t>生命教育</a:t>
                      </a:r>
                      <a:r>
                        <a:rPr lang="en-US" sz="2000" strike="noStrike" spc="-1" dirty="0" smtClean="0">
                          <a:latin typeface="微軟正黑體" panose="020B0604030504040204" pitchFamily="34" charset="-120"/>
                          <a:ea typeface="微軟正黑體" panose="020B0604030504040204" pitchFamily="34" charset="-120"/>
                        </a:rPr>
                        <a:t>(1</a:t>
                      </a:r>
                      <a:r>
                        <a:rPr lang="en-US" sz="2000" strike="noStrike" spc="-1" dirty="0">
                          <a:latin typeface="微軟正黑體" panose="020B0604030504040204" pitchFamily="34" charset="-120"/>
                          <a:ea typeface="微軟正黑體" panose="020B0604030504040204" pitchFamily="34" charset="-120"/>
                        </a:rPr>
                        <a:t>學分)、</a:t>
                      </a:r>
                      <a:r>
                        <a:rPr lang="en-US" sz="2000" strike="noStrike" spc="-1" dirty="0" err="1" smtClean="0">
                          <a:latin typeface="微軟正黑體" panose="020B0604030504040204" pitchFamily="34" charset="-120"/>
                          <a:ea typeface="微軟正黑體" panose="020B0604030504040204" pitchFamily="34" charset="-120"/>
                        </a:rPr>
                        <a:t>生涯規劃</a:t>
                      </a:r>
                      <a:r>
                        <a:rPr lang="en-US" sz="2000" strike="noStrike" spc="-1" dirty="0">
                          <a:latin typeface="微軟正黑體" panose="020B0604030504040204" pitchFamily="34" charset="-120"/>
                          <a:ea typeface="微軟正黑體" panose="020B0604030504040204" pitchFamily="34" charset="-120"/>
                        </a:rPr>
                        <a:t>(1學分)、</a:t>
                      </a:r>
                      <a:r>
                        <a:rPr lang="en-US" sz="2000" strike="noStrike" spc="-1" dirty="0" err="1" smtClean="0">
                          <a:latin typeface="微軟正黑體" panose="020B0604030504040204" pitchFamily="34" charset="-120"/>
                          <a:ea typeface="微軟正黑體" panose="020B0604030504040204" pitchFamily="34" charset="-120"/>
                        </a:rPr>
                        <a:t>家政</a:t>
                      </a:r>
                      <a:r>
                        <a:rPr lang="en-US" sz="2000" strike="noStrike" spc="-1" dirty="0" smtClean="0">
                          <a:latin typeface="微軟正黑體" panose="020B0604030504040204" pitchFamily="34" charset="-120"/>
                          <a:ea typeface="微軟正黑體" panose="020B0604030504040204" pitchFamily="34" charset="-120"/>
                        </a:rPr>
                        <a:t>(</a:t>
                      </a:r>
                      <a:r>
                        <a:rPr lang="en-US" sz="2000" strike="noStrike" spc="-1" dirty="0">
                          <a:latin typeface="微軟正黑體" panose="020B0604030504040204" pitchFamily="34" charset="-120"/>
                          <a:ea typeface="微軟正黑體" panose="020B0604030504040204" pitchFamily="34" charset="-120"/>
                        </a:rPr>
                        <a:t>2學分)三科，共4</a:t>
                      </a:r>
                      <a:r>
                        <a:rPr lang="en-US" sz="2000" strike="noStrike" spc="-1" dirty="0" smtClean="0">
                          <a:latin typeface="微軟正黑體" panose="020B0604030504040204" pitchFamily="34" charset="-120"/>
                          <a:ea typeface="微軟正黑體" panose="020B0604030504040204" pitchFamily="34" charset="-120"/>
                        </a:rPr>
                        <a:t>學分，可在不同年級規劃</a:t>
                      </a:r>
                      <a:r>
                        <a:rPr lang="zh-TW" altLang="en-US" sz="2000" strike="noStrike" spc="-1" dirty="0" smtClean="0">
                          <a:latin typeface="微軟正黑體" panose="020B0604030504040204" pitchFamily="34" charset="-120"/>
                          <a:ea typeface="微軟正黑體" panose="020B0604030504040204" pitchFamily="34" charset="-120"/>
                        </a:rPr>
                        <a:t>修習</a:t>
                      </a:r>
                      <a:r>
                        <a:rPr lang="en-US" sz="2000" strike="noStrike" spc="-1" dirty="0" err="1" smtClean="0">
                          <a:latin typeface="微軟正黑體" panose="020B0604030504040204" pitchFamily="34" charset="-120"/>
                          <a:ea typeface="微軟正黑體" panose="020B0604030504040204" pitchFamily="34" charset="-120"/>
                        </a:rPr>
                        <a:t>不同科目</a:t>
                      </a:r>
                      <a:r>
                        <a:rPr lang="en-US" sz="2000" strike="noStrike" spc="-1" dirty="0">
                          <a:latin typeface="微軟正黑體" panose="020B0604030504040204" pitchFamily="34" charset="-120"/>
                          <a:ea typeface="微軟正黑體" panose="020B0604030504040204" pitchFamily="34" charset="-120"/>
                        </a:rPr>
                        <a:t>。</a:t>
                      </a:r>
                      <a:endParaRPr lang="en-US" sz="2000" b="1" strike="noStrike" spc="-1" dirty="0">
                        <a:solidFill>
                          <a:schemeClr val="tx1"/>
                        </a:solidFill>
                        <a:latin typeface="微軟正黑體" panose="020B0604030504040204" pitchFamily="34" charset="-120"/>
                        <a:ea typeface="微軟正黑體" panose="020B0604030504040204" pitchFamily="34" charset="-120"/>
                      </a:endParaRPr>
                    </a:p>
                  </a:txBody>
                  <a:tcPr anchor="ctr"/>
                </a:tc>
                <a:tc hMerge="1">
                  <a:txBody>
                    <a:bodyPr/>
                    <a:lstStyle/>
                    <a:p>
                      <a:endParaRPr lang="zh-TW"/>
                    </a:p>
                  </a:txBody>
                  <a:tcPr>
                    <a:solidFill>
                      <a:srgbClr val="729FCF"/>
                    </a:solidFill>
                  </a:tcPr>
                </a:tc>
                <a:tc hMerge="1">
                  <a:txBody>
                    <a:bodyPr/>
                    <a:lstStyle/>
                    <a:p>
                      <a:endParaRPr lang="zh-TW"/>
                    </a:p>
                  </a:txBody>
                  <a:tcPr>
                    <a:solidFill>
                      <a:srgbClr val="729FCF"/>
                    </a:solidFill>
                  </a:tcPr>
                </a:tc>
                <a:extLst>
                  <a:ext uri="{0D108BD9-81ED-4DB2-BD59-A6C34878D82A}">
                    <a16:rowId xmlns:a16="http://schemas.microsoft.com/office/drawing/2014/main" xmlns="" val="10003"/>
                  </a:ext>
                </a:extLst>
              </a:tr>
            </a:tbl>
          </a:graphicData>
        </a:graphic>
      </p:graphicFrame>
      <p:sp>
        <p:nvSpPr>
          <p:cNvPr id="587" name="TextShape 3"/>
          <p:cNvSpPr txBox="1"/>
          <p:nvPr/>
        </p:nvSpPr>
        <p:spPr>
          <a:xfrm>
            <a:off x="7086960" y="6493320"/>
            <a:ext cx="2057040" cy="364680"/>
          </a:xfrm>
          <a:prstGeom prst="rect">
            <a:avLst/>
          </a:prstGeom>
          <a:noFill/>
          <a:ln>
            <a:noFill/>
          </a:ln>
        </p:spPr>
        <p:txBody>
          <a:bodyPr anchor="ctr"/>
          <a:lstStyle/>
          <a:p>
            <a:pPr algn="r">
              <a:lnSpc>
                <a:spcPct val="100000"/>
              </a:lnSpc>
            </a:pPr>
            <a:fld id="{B62CFA3F-EEC0-44F1-B263-2089A33A2502}" type="slidenum">
              <a:rPr lang="en-US" sz="1200" spc="-1">
                <a:solidFill>
                  <a:srgbClr val="898989"/>
                </a:solidFill>
                <a:latin typeface="Arial"/>
                <a:ea typeface="新細明體"/>
              </a:rPr>
              <a:t>33</a:t>
            </a:fld>
            <a:endParaRPr lang="en-US" sz="1200" spc="-1" dirty="0">
              <a:solidFill>
                <a:srgbClr val="898989"/>
              </a:solidFill>
              <a:latin typeface="Arial"/>
              <a:ea typeface="新細明體"/>
            </a:endParaRPr>
          </a:p>
        </p:txBody>
      </p:sp>
      <p:pic>
        <p:nvPicPr>
          <p:cNvPr id="2" name="圖片 1"/>
          <p:cNvPicPr>
            <a:picLocks noChangeAspect="1"/>
          </p:cNvPicPr>
          <p:nvPr/>
        </p:nvPicPr>
        <p:blipFill>
          <a:blip r:embed="rId2"/>
          <a:stretch>
            <a:fillRect/>
          </a:stretch>
        </p:blipFill>
        <p:spPr>
          <a:xfrm>
            <a:off x="137789" y="0"/>
            <a:ext cx="981541" cy="975445"/>
          </a:xfrm>
          <a:prstGeom prst="rect">
            <a:avLst/>
          </a:prstGeom>
        </p:spPr>
      </p:pic>
    </p:spTree>
    <p:extLst>
      <p:ext uri="{BB962C8B-B14F-4D97-AF65-F5344CB8AC3E}">
        <p14:creationId xmlns:p14="http://schemas.microsoft.com/office/powerpoint/2010/main" val="7628473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8" name="Table 1"/>
          <p:cNvGraphicFramePr/>
          <p:nvPr>
            <p:extLst>
              <p:ext uri="{D42A27DB-BD31-4B8C-83A1-F6EECF244321}">
                <p14:modId xmlns:p14="http://schemas.microsoft.com/office/powerpoint/2010/main" val="346846001"/>
              </p:ext>
            </p:extLst>
          </p:nvPr>
        </p:nvGraphicFramePr>
        <p:xfrm>
          <a:off x="560631" y="1304629"/>
          <a:ext cx="8148960" cy="4688597"/>
        </p:xfrm>
        <a:graphic>
          <a:graphicData uri="http://schemas.openxmlformats.org/drawingml/2006/table">
            <a:tbl>
              <a:tblPr/>
              <a:tblGrid>
                <a:gridCol w="2716200">
                  <a:extLst>
                    <a:ext uri="{9D8B030D-6E8A-4147-A177-3AD203B41FA5}">
                      <a16:colId xmlns:a16="http://schemas.microsoft.com/office/drawing/2014/main" xmlns="" val="20000"/>
                    </a:ext>
                  </a:extLst>
                </a:gridCol>
                <a:gridCol w="2716200">
                  <a:extLst>
                    <a:ext uri="{9D8B030D-6E8A-4147-A177-3AD203B41FA5}">
                      <a16:colId xmlns:a16="http://schemas.microsoft.com/office/drawing/2014/main" xmlns="" val="20001"/>
                    </a:ext>
                  </a:extLst>
                </a:gridCol>
                <a:gridCol w="2716560">
                  <a:extLst>
                    <a:ext uri="{9D8B030D-6E8A-4147-A177-3AD203B41FA5}">
                      <a16:colId xmlns:a16="http://schemas.microsoft.com/office/drawing/2014/main" xmlns="" val="20002"/>
                    </a:ext>
                  </a:extLst>
                </a:gridCol>
              </a:tblGrid>
              <a:tr h="1063667">
                <a:tc gridSpan="3">
                  <a:txBody>
                    <a:bodyPr/>
                    <a:lstStyle/>
                    <a:p>
                      <a:pPr algn="ctr">
                        <a:lnSpc>
                          <a:spcPct val="100000"/>
                        </a:lnSpc>
                      </a:pPr>
                      <a:r>
                        <a:rPr lang="en-US" sz="2800" b="1" strike="noStrike" spc="-1" dirty="0" err="1">
                          <a:solidFill>
                            <a:schemeClr val="tx1"/>
                          </a:solidFill>
                          <a:latin typeface="微軟正黑體"/>
                          <a:ea typeface="微軟正黑體"/>
                        </a:rPr>
                        <a:t>普通型高級中等學校教育階段</a:t>
                      </a:r>
                      <a:endParaRPr lang="en-US" sz="2800" b="0" strike="noStrike" spc="-1" dirty="0">
                        <a:solidFill>
                          <a:schemeClr val="tx1"/>
                        </a:solidFill>
                        <a:latin typeface="Arial"/>
                      </a:endParaRPr>
                    </a:p>
                    <a:p>
                      <a:pPr algn="ctr">
                        <a:lnSpc>
                          <a:spcPct val="100000"/>
                        </a:lnSpc>
                      </a:pPr>
                      <a:r>
                        <a:rPr lang="en-US" sz="2800" b="1" strike="noStrike" spc="-1" dirty="0" err="1" smtClean="0">
                          <a:solidFill>
                            <a:schemeClr val="tx1"/>
                          </a:solidFill>
                          <a:latin typeface="微軟正黑體"/>
                          <a:ea typeface="微軟正黑體"/>
                        </a:rPr>
                        <a:t>加深加廣選修</a:t>
                      </a:r>
                      <a:endParaRPr lang="en-US" sz="2800" b="0" strike="noStrike" spc="-1" dirty="0">
                        <a:solidFill>
                          <a:schemeClr val="tx1"/>
                        </a:solidFill>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accent2">
                        <a:lumMod val="60000"/>
                        <a:lumOff val="40000"/>
                      </a:schemeClr>
                    </a:solidFill>
                  </a:tcPr>
                </a:tc>
                <a:tc hMerge="1">
                  <a:txBody>
                    <a:bodyPr/>
                    <a:lstStyle/>
                    <a:p>
                      <a:endParaRPr lang="zh-TW"/>
                    </a:p>
                  </a:txBody>
                  <a:tcPr>
                    <a:solidFill>
                      <a:srgbClr val="729FCF"/>
                    </a:solidFill>
                  </a:tcPr>
                </a:tc>
                <a:tc hMerge="1">
                  <a:txBody>
                    <a:bodyPr/>
                    <a:lstStyle/>
                    <a:p>
                      <a:endParaRPr lang="zh-TW"/>
                    </a:p>
                  </a:txBody>
                  <a:tcPr>
                    <a:solidFill>
                      <a:srgbClr val="729FCF"/>
                    </a:solidFill>
                  </a:tcPr>
                </a:tc>
                <a:extLst>
                  <a:ext uri="{0D108BD9-81ED-4DB2-BD59-A6C34878D82A}">
                    <a16:rowId xmlns:a16="http://schemas.microsoft.com/office/drawing/2014/main" xmlns="" val="10000"/>
                  </a:ext>
                </a:extLst>
              </a:tr>
              <a:tr h="821308">
                <a:tc>
                  <a:txBody>
                    <a:bodyPr/>
                    <a:lstStyle/>
                    <a:p>
                      <a:pPr algn="ctr">
                        <a:lnSpc>
                          <a:spcPct val="100000"/>
                        </a:lnSpc>
                      </a:pPr>
                      <a:r>
                        <a:rPr lang="en-US" sz="2400" b="0" strike="noStrike" spc="-1" dirty="0" err="1">
                          <a:solidFill>
                            <a:srgbClr val="000000"/>
                          </a:solidFill>
                          <a:latin typeface="微軟正黑體"/>
                          <a:ea typeface="微軟正黑體"/>
                        </a:rPr>
                        <a:t>生命教育</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bg1"/>
                    </a:solidFill>
                  </a:tcPr>
                </a:tc>
                <a:tc>
                  <a:txBody>
                    <a:bodyPr/>
                    <a:lstStyle/>
                    <a:p>
                      <a:pPr algn="ctr">
                        <a:lnSpc>
                          <a:spcPct val="100000"/>
                        </a:lnSpc>
                      </a:pPr>
                      <a:r>
                        <a:rPr lang="en-US" sz="2400" b="0" strike="noStrike" spc="-1" dirty="0" err="1">
                          <a:solidFill>
                            <a:srgbClr val="000000"/>
                          </a:solidFill>
                          <a:latin typeface="微軟正黑體"/>
                          <a:ea typeface="微軟正黑體"/>
                        </a:rPr>
                        <a:t>生涯規劃</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bg1"/>
                    </a:solidFill>
                  </a:tcPr>
                </a:tc>
                <a:tc>
                  <a:txBody>
                    <a:bodyPr/>
                    <a:lstStyle/>
                    <a:p>
                      <a:pPr algn="ctr">
                        <a:lnSpc>
                          <a:spcPct val="100000"/>
                        </a:lnSpc>
                      </a:pPr>
                      <a:r>
                        <a:rPr lang="en-US" sz="2400" b="0" strike="noStrike" spc="-1" dirty="0" err="1">
                          <a:solidFill>
                            <a:srgbClr val="000000"/>
                          </a:solidFill>
                          <a:latin typeface="微軟正黑體"/>
                          <a:ea typeface="微軟正黑體"/>
                        </a:rPr>
                        <a:t>家政</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bg1"/>
                    </a:solidFill>
                  </a:tcPr>
                </a:tc>
                <a:extLst>
                  <a:ext uri="{0D108BD9-81ED-4DB2-BD59-A6C34878D82A}">
                    <a16:rowId xmlns:a16="http://schemas.microsoft.com/office/drawing/2014/main" xmlns="" val="10001"/>
                  </a:ext>
                </a:extLst>
              </a:tr>
              <a:tr h="1108748">
                <a:tc>
                  <a:txBody>
                    <a:bodyPr/>
                    <a:lstStyle/>
                    <a:p>
                      <a:pPr algn="ctr">
                        <a:lnSpc>
                          <a:spcPct val="100000"/>
                        </a:lnSpc>
                      </a:pPr>
                      <a:r>
                        <a:rPr lang="en-US" sz="2400" b="0" strike="noStrike" spc="-1" dirty="0" err="1">
                          <a:solidFill>
                            <a:srgbClr val="000000"/>
                          </a:solidFill>
                          <a:latin typeface="微軟正黑體"/>
                          <a:ea typeface="微軟正黑體"/>
                        </a:rPr>
                        <a:t>思考</a:t>
                      </a:r>
                      <a:r>
                        <a:rPr lang="en-US" sz="2400" b="0" strike="noStrike" spc="-1" dirty="0">
                          <a:solidFill>
                            <a:srgbClr val="000000"/>
                          </a:solidFill>
                          <a:latin typeface="微軟正黑體"/>
                          <a:ea typeface="微軟正黑體"/>
                        </a:rPr>
                        <a:t>：</a:t>
                      </a:r>
                      <a:endParaRPr lang="en-US" sz="2400" b="0" strike="noStrike" spc="-1" dirty="0">
                        <a:latin typeface="Arial"/>
                      </a:endParaRPr>
                    </a:p>
                    <a:p>
                      <a:pPr algn="ctr">
                        <a:lnSpc>
                          <a:spcPct val="100000"/>
                        </a:lnSpc>
                      </a:pPr>
                      <a:r>
                        <a:rPr lang="en-US" sz="2400" b="0" strike="noStrike" spc="-1" dirty="0" err="1">
                          <a:solidFill>
                            <a:srgbClr val="000000"/>
                          </a:solidFill>
                          <a:latin typeface="微軟正黑體"/>
                          <a:ea typeface="微軟正黑體"/>
                        </a:rPr>
                        <a:t>智慧的啟航</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accent2">
                        <a:lumMod val="20000"/>
                        <a:lumOff val="80000"/>
                      </a:schemeClr>
                    </a:solidFill>
                  </a:tcPr>
                </a:tc>
                <a:tc>
                  <a:txBody>
                    <a:bodyPr/>
                    <a:lstStyle/>
                    <a:p>
                      <a:pPr algn="ctr">
                        <a:lnSpc>
                          <a:spcPct val="100000"/>
                        </a:lnSpc>
                      </a:pPr>
                      <a:r>
                        <a:rPr lang="en-US" sz="2400" b="0" strike="noStrike" spc="-1" dirty="0" err="1">
                          <a:solidFill>
                            <a:srgbClr val="000000"/>
                          </a:solidFill>
                          <a:latin typeface="微軟正黑體"/>
                          <a:ea typeface="微軟正黑體"/>
                        </a:rPr>
                        <a:t>未來想像</a:t>
                      </a:r>
                      <a:endParaRPr lang="en-US" sz="2400" b="0" strike="noStrike" spc="-1" dirty="0">
                        <a:latin typeface="Arial"/>
                      </a:endParaRPr>
                    </a:p>
                    <a:p>
                      <a:pPr algn="ctr">
                        <a:lnSpc>
                          <a:spcPct val="100000"/>
                        </a:lnSpc>
                      </a:pPr>
                      <a:r>
                        <a:rPr lang="en-US" sz="2400" b="0" strike="noStrike" spc="-1" dirty="0" err="1">
                          <a:solidFill>
                            <a:srgbClr val="000000"/>
                          </a:solidFill>
                          <a:latin typeface="微軟正黑體"/>
                          <a:ea typeface="微軟正黑體"/>
                        </a:rPr>
                        <a:t>與生涯進路</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accent2">
                        <a:lumMod val="20000"/>
                        <a:lumOff val="80000"/>
                      </a:schemeClr>
                    </a:solidFill>
                  </a:tcPr>
                </a:tc>
                <a:tc>
                  <a:txBody>
                    <a:bodyPr/>
                    <a:lstStyle/>
                    <a:p>
                      <a:pPr algn="ctr">
                        <a:lnSpc>
                          <a:spcPct val="100000"/>
                        </a:lnSpc>
                      </a:pPr>
                      <a:r>
                        <a:rPr lang="en-US" sz="2400" b="0" strike="noStrike" spc="-1" dirty="0" err="1">
                          <a:solidFill>
                            <a:srgbClr val="000000"/>
                          </a:solidFill>
                          <a:latin typeface="微軟正黑體"/>
                          <a:ea typeface="微軟正黑體"/>
                        </a:rPr>
                        <a:t>創新生活</a:t>
                      </a:r>
                      <a:endParaRPr lang="en-US" sz="2400" b="0" strike="noStrike" spc="-1" dirty="0">
                        <a:latin typeface="Arial"/>
                      </a:endParaRPr>
                    </a:p>
                    <a:p>
                      <a:pPr algn="ctr">
                        <a:lnSpc>
                          <a:spcPct val="100000"/>
                        </a:lnSpc>
                      </a:pPr>
                      <a:r>
                        <a:rPr lang="en-US" sz="2400" b="0" strike="noStrike" spc="-1" dirty="0" err="1">
                          <a:solidFill>
                            <a:srgbClr val="000000"/>
                          </a:solidFill>
                          <a:latin typeface="微軟正黑體"/>
                          <a:ea typeface="微軟正黑體"/>
                        </a:rPr>
                        <a:t>與家庭</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accent2">
                        <a:lumMod val="20000"/>
                        <a:lumOff val="80000"/>
                      </a:schemeClr>
                    </a:solidFill>
                  </a:tcPr>
                </a:tc>
                <a:extLst>
                  <a:ext uri="{0D108BD9-81ED-4DB2-BD59-A6C34878D82A}">
                    <a16:rowId xmlns:a16="http://schemas.microsoft.com/office/drawing/2014/main" xmlns="" val="10002"/>
                  </a:ext>
                </a:extLst>
              </a:tr>
              <a:tr h="749136">
                <a:tc>
                  <a:txBody>
                    <a:bodyPr/>
                    <a:lstStyle/>
                    <a:p>
                      <a:pPr algn="ctr">
                        <a:lnSpc>
                          <a:spcPct val="100000"/>
                        </a:lnSpc>
                      </a:pPr>
                      <a:r>
                        <a:rPr lang="en-US" sz="2400" b="0" strike="noStrike" spc="-1" dirty="0">
                          <a:solidFill>
                            <a:srgbClr val="000000"/>
                          </a:solidFill>
                          <a:latin typeface="微軟正黑體"/>
                          <a:ea typeface="微軟正黑體"/>
                        </a:rPr>
                        <a:t>2學分</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bg1"/>
                    </a:solidFill>
                  </a:tcPr>
                </a:tc>
                <a:tc>
                  <a:txBody>
                    <a:bodyPr/>
                    <a:lstStyle/>
                    <a:p>
                      <a:pPr algn="ctr">
                        <a:lnSpc>
                          <a:spcPct val="100000"/>
                        </a:lnSpc>
                        <a:spcBef>
                          <a:spcPts val="601"/>
                        </a:spcBef>
                      </a:pPr>
                      <a:r>
                        <a:rPr lang="en-US" sz="2400" b="0" strike="noStrike" spc="-1" dirty="0">
                          <a:solidFill>
                            <a:srgbClr val="000000"/>
                          </a:solidFill>
                          <a:latin typeface="微軟正黑體"/>
                          <a:ea typeface="微軟正黑體"/>
                        </a:rPr>
                        <a:t>2學分   </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bg1"/>
                    </a:solidFill>
                  </a:tcPr>
                </a:tc>
                <a:tc>
                  <a:txBody>
                    <a:bodyPr/>
                    <a:lstStyle/>
                    <a:p>
                      <a:pPr algn="ctr">
                        <a:lnSpc>
                          <a:spcPct val="100000"/>
                        </a:lnSpc>
                      </a:pPr>
                      <a:r>
                        <a:rPr lang="en-US" sz="2400" b="0" strike="noStrike" spc="-1" dirty="0">
                          <a:solidFill>
                            <a:srgbClr val="000000"/>
                          </a:solidFill>
                          <a:latin typeface="微軟正黑體"/>
                          <a:ea typeface="微軟正黑體"/>
                        </a:rPr>
                        <a:t>2學分</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bg1"/>
                    </a:solidFill>
                  </a:tcPr>
                </a:tc>
                <a:extLst>
                  <a:ext uri="{0D108BD9-81ED-4DB2-BD59-A6C34878D82A}">
                    <a16:rowId xmlns:a16="http://schemas.microsoft.com/office/drawing/2014/main" xmlns="" val="10003"/>
                  </a:ext>
                </a:extLst>
              </a:tr>
              <a:tr h="945738">
                <a:tc gridSpan="3">
                  <a:txBody>
                    <a:bodyPr/>
                    <a:lstStyle/>
                    <a:p>
                      <a:pPr algn="ctr">
                        <a:lnSpc>
                          <a:spcPct val="100000"/>
                        </a:lnSpc>
                      </a:pPr>
                      <a:r>
                        <a:rPr lang="en-US" sz="2400" b="0" strike="noStrike" spc="-1" dirty="0">
                          <a:solidFill>
                            <a:srgbClr val="000000"/>
                          </a:solidFill>
                          <a:latin typeface="微軟正黑體"/>
                          <a:ea typeface="微軟正黑體"/>
                        </a:rPr>
                        <a:t>加深加廣選修課程可達6學分。</a:t>
                      </a:r>
                      <a:endParaRPr lang="en-US" sz="2400" b="0" strike="noStrike" spc="-1" dirty="0">
                        <a:latin typeface="Arial"/>
                      </a:endParaRPr>
                    </a:p>
                  </a:txBody>
                  <a:tcPr anchor="ctr">
                    <a:lnL w="6480">
                      <a:solidFill>
                        <a:srgbClr val="ED7D31"/>
                      </a:solidFill>
                    </a:lnL>
                    <a:lnR w="6480">
                      <a:solidFill>
                        <a:srgbClr val="ED7D31"/>
                      </a:solidFill>
                    </a:lnR>
                    <a:lnT w="6480">
                      <a:solidFill>
                        <a:srgbClr val="ED7D31"/>
                      </a:solidFill>
                    </a:lnT>
                    <a:lnB w="6480">
                      <a:solidFill>
                        <a:srgbClr val="ED7D31"/>
                      </a:solidFill>
                    </a:lnB>
                    <a:solidFill>
                      <a:schemeClr val="accent2">
                        <a:lumMod val="20000"/>
                        <a:lumOff val="80000"/>
                      </a:schemeClr>
                    </a:solidFill>
                  </a:tcPr>
                </a:tc>
                <a:tc hMerge="1">
                  <a:txBody>
                    <a:bodyPr/>
                    <a:lstStyle/>
                    <a:p>
                      <a:endParaRPr lang="zh-TW"/>
                    </a:p>
                  </a:txBody>
                  <a:tcPr>
                    <a:solidFill>
                      <a:srgbClr val="729FCF"/>
                    </a:solidFill>
                  </a:tcPr>
                </a:tc>
                <a:tc hMerge="1">
                  <a:txBody>
                    <a:bodyPr/>
                    <a:lstStyle/>
                    <a:p>
                      <a:endParaRPr lang="zh-TW"/>
                    </a:p>
                  </a:txBody>
                  <a:tcPr>
                    <a:solidFill>
                      <a:srgbClr val="729FCF"/>
                    </a:solidFill>
                  </a:tcPr>
                </a:tc>
                <a:extLst>
                  <a:ext uri="{0D108BD9-81ED-4DB2-BD59-A6C34878D82A}">
                    <a16:rowId xmlns:a16="http://schemas.microsoft.com/office/drawing/2014/main" xmlns="" val="10004"/>
                  </a:ext>
                </a:extLst>
              </a:tr>
            </a:tbl>
          </a:graphicData>
        </a:graphic>
      </p:graphicFrame>
      <p:sp>
        <p:nvSpPr>
          <p:cNvPr id="589" name="TextShape 2"/>
          <p:cNvSpPr txBox="1"/>
          <p:nvPr/>
        </p:nvSpPr>
        <p:spPr>
          <a:xfrm>
            <a:off x="7086960" y="6493320"/>
            <a:ext cx="2057040" cy="364680"/>
          </a:xfrm>
          <a:prstGeom prst="rect">
            <a:avLst/>
          </a:prstGeom>
          <a:noFill/>
          <a:ln>
            <a:noFill/>
          </a:ln>
        </p:spPr>
        <p:txBody>
          <a:bodyPr anchor="ctr"/>
          <a:lstStyle/>
          <a:p>
            <a:pPr algn="r">
              <a:lnSpc>
                <a:spcPct val="100000"/>
              </a:lnSpc>
            </a:pPr>
            <a:fld id="{441CC227-2C45-4E8F-9DC6-8BD23B57CBB4}" type="slidenum">
              <a:rPr lang="en-US" sz="1200" spc="-1">
                <a:solidFill>
                  <a:srgbClr val="898989"/>
                </a:solidFill>
                <a:latin typeface="Arial"/>
                <a:ea typeface="新細明體"/>
              </a:rPr>
              <a:t>34</a:t>
            </a:fld>
            <a:endParaRPr lang="en-US" sz="1200" spc="-1" dirty="0">
              <a:solidFill>
                <a:srgbClr val="898989"/>
              </a:solidFill>
              <a:latin typeface="Arial"/>
              <a:ea typeface="新細明體"/>
            </a:endParaRPr>
          </a:p>
        </p:txBody>
      </p:sp>
      <p:pic>
        <p:nvPicPr>
          <p:cNvPr id="2" name="圖片 1"/>
          <p:cNvPicPr>
            <a:picLocks noChangeAspect="1"/>
          </p:cNvPicPr>
          <p:nvPr/>
        </p:nvPicPr>
        <p:blipFill>
          <a:blip r:embed="rId2"/>
          <a:stretch>
            <a:fillRect/>
          </a:stretch>
        </p:blipFill>
        <p:spPr>
          <a:xfrm>
            <a:off x="7934618" y="79137"/>
            <a:ext cx="981541" cy="975445"/>
          </a:xfrm>
          <a:prstGeom prst="rect">
            <a:avLst/>
          </a:prstGeom>
        </p:spPr>
      </p:pic>
    </p:spTree>
    <p:extLst>
      <p:ext uri="{BB962C8B-B14F-4D97-AF65-F5344CB8AC3E}">
        <p14:creationId xmlns:p14="http://schemas.microsoft.com/office/powerpoint/2010/main" val="352316949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xtShape 1"/>
          <p:cNvSpPr txBox="1"/>
          <p:nvPr/>
        </p:nvSpPr>
        <p:spPr>
          <a:xfrm>
            <a:off x="628560" y="274904"/>
            <a:ext cx="7886520" cy="1295179"/>
          </a:xfrm>
          <a:prstGeom prst="rect">
            <a:avLst/>
          </a:prstGeom>
          <a:noFill/>
          <a:ln>
            <a:noFill/>
          </a:ln>
        </p:spPr>
        <p:txBody>
          <a:bodyPr anchor="ctr"/>
          <a:lstStyle/>
          <a:p>
            <a:pPr algn="ctr">
              <a:lnSpc>
                <a:spcPct val="90000"/>
              </a:lnSpc>
            </a:pPr>
            <a:r>
              <a:rPr lang="zh-TW" sz="3600" b="1" strike="noStrike" spc="-1" dirty="0">
                <a:solidFill>
                  <a:srgbClr val="C00000"/>
                </a:solidFill>
                <a:latin typeface="微軟正黑體"/>
                <a:ea typeface="微軟正黑體"/>
              </a:rPr>
              <a:t>綜合活動領域的內涵架構</a:t>
            </a:r>
            <a:endParaRPr lang="zh-TW" sz="3600" b="0" strike="noStrike" spc="-1" dirty="0">
              <a:solidFill>
                <a:srgbClr val="000000"/>
              </a:solidFill>
              <a:latin typeface="Calibri"/>
            </a:endParaRPr>
          </a:p>
        </p:txBody>
      </p:sp>
      <p:sp>
        <p:nvSpPr>
          <p:cNvPr id="602" name="TextShape 2"/>
          <p:cNvSpPr txBox="1"/>
          <p:nvPr/>
        </p:nvSpPr>
        <p:spPr>
          <a:xfrm>
            <a:off x="7086960" y="6493320"/>
            <a:ext cx="2057040" cy="364680"/>
          </a:xfrm>
          <a:prstGeom prst="rect">
            <a:avLst/>
          </a:prstGeom>
          <a:noFill/>
          <a:ln>
            <a:noFill/>
          </a:ln>
        </p:spPr>
        <p:txBody>
          <a:bodyPr anchor="ctr"/>
          <a:lstStyle/>
          <a:p>
            <a:pPr algn="r">
              <a:lnSpc>
                <a:spcPct val="100000"/>
              </a:lnSpc>
            </a:pPr>
            <a:fld id="{AE27A495-3F26-407C-B265-92BBF06B9D26}" type="slidenum">
              <a:rPr lang="en-US" sz="1200" spc="-1">
                <a:solidFill>
                  <a:srgbClr val="898989"/>
                </a:solidFill>
                <a:latin typeface="Arial"/>
                <a:ea typeface="新細明體"/>
              </a:rPr>
              <a:t>35</a:t>
            </a:fld>
            <a:endParaRPr lang="en-US" sz="1200" spc="-1" dirty="0">
              <a:solidFill>
                <a:srgbClr val="898989"/>
              </a:solidFill>
              <a:latin typeface="Arial"/>
              <a:ea typeface="新細明體"/>
            </a:endParaRPr>
          </a:p>
        </p:txBody>
      </p:sp>
      <p:graphicFrame>
        <p:nvGraphicFramePr>
          <p:cNvPr id="603" name="Table 3"/>
          <p:cNvGraphicFramePr/>
          <p:nvPr>
            <p:extLst>
              <p:ext uri="{D42A27DB-BD31-4B8C-83A1-F6EECF244321}">
                <p14:modId xmlns:p14="http://schemas.microsoft.com/office/powerpoint/2010/main" val="692730947"/>
              </p:ext>
            </p:extLst>
          </p:nvPr>
        </p:nvGraphicFramePr>
        <p:xfrm>
          <a:off x="361800" y="1570083"/>
          <a:ext cx="8420040" cy="4479663"/>
        </p:xfrm>
        <a:graphic>
          <a:graphicData uri="http://schemas.openxmlformats.org/drawingml/2006/table">
            <a:tbl>
              <a:tblPr>
                <a:tableStyleId>{0505E3EF-67EA-436B-97B2-0124C06EBD24}</a:tableStyleId>
              </a:tblPr>
              <a:tblGrid>
                <a:gridCol w="1571040">
                  <a:extLst>
                    <a:ext uri="{9D8B030D-6E8A-4147-A177-3AD203B41FA5}">
                      <a16:colId xmlns:a16="http://schemas.microsoft.com/office/drawing/2014/main" xmlns="" val="20000"/>
                    </a:ext>
                  </a:extLst>
                </a:gridCol>
                <a:gridCol w="2313000">
                  <a:extLst>
                    <a:ext uri="{9D8B030D-6E8A-4147-A177-3AD203B41FA5}">
                      <a16:colId xmlns:a16="http://schemas.microsoft.com/office/drawing/2014/main" xmlns="" val="20001"/>
                    </a:ext>
                  </a:extLst>
                </a:gridCol>
                <a:gridCol w="2322360">
                  <a:extLst>
                    <a:ext uri="{9D8B030D-6E8A-4147-A177-3AD203B41FA5}">
                      <a16:colId xmlns:a16="http://schemas.microsoft.com/office/drawing/2014/main" xmlns="" val="20002"/>
                    </a:ext>
                  </a:extLst>
                </a:gridCol>
                <a:gridCol w="2213640">
                  <a:extLst>
                    <a:ext uri="{9D8B030D-6E8A-4147-A177-3AD203B41FA5}">
                      <a16:colId xmlns:a16="http://schemas.microsoft.com/office/drawing/2014/main" xmlns="" val="20003"/>
                    </a:ext>
                  </a:extLst>
                </a:gridCol>
              </a:tblGrid>
              <a:tr h="895703">
                <a:tc>
                  <a:txBody>
                    <a:bodyPr/>
                    <a:lstStyle/>
                    <a:p>
                      <a:pPr algn="ctr">
                        <a:lnSpc>
                          <a:spcPct val="150000"/>
                        </a:lnSpc>
                        <a:spcBef>
                          <a:spcPts val="601"/>
                        </a:spcBef>
                      </a:pPr>
                      <a:r>
                        <a:rPr lang="en-US" sz="2400" b="1" strike="noStrike" spc="-1" dirty="0" err="1">
                          <a:latin typeface="微軟正黑體" panose="020B0604030504040204" pitchFamily="34" charset="-120"/>
                          <a:ea typeface="微軟正黑體" panose="020B0604030504040204" pitchFamily="34" charset="-120"/>
                        </a:rPr>
                        <a:t>主題軸</a:t>
                      </a:r>
                      <a:endParaRPr lang="en-US" sz="24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40000"/>
                        <a:lumOff val="60000"/>
                      </a:schemeClr>
                    </a:solidFill>
                  </a:tcPr>
                </a:tc>
                <a:tc>
                  <a:txBody>
                    <a:bodyPr/>
                    <a:lstStyle/>
                    <a:p>
                      <a:pPr algn="ctr">
                        <a:lnSpc>
                          <a:spcPct val="150000"/>
                        </a:lnSpc>
                        <a:spcBef>
                          <a:spcPts val="601"/>
                        </a:spcBef>
                      </a:pPr>
                      <a:r>
                        <a:rPr lang="en-US" sz="2000" b="1" strike="noStrike" spc="-1" dirty="0">
                          <a:latin typeface="微軟正黑體" panose="020B0604030504040204" pitchFamily="34" charset="-120"/>
                          <a:ea typeface="微軟正黑體" panose="020B0604030504040204" pitchFamily="34" charset="-120"/>
                        </a:rPr>
                        <a:t>1.自我與生涯發展</a:t>
                      </a:r>
                    </a:p>
                  </a:txBody>
                  <a:tcPr marL="51120" marR="51120" anchor="ctr">
                    <a:solidFill>
                      <a:schemeClr val="accent4">
                        <a:lumMod val="40000"/>
                        <a:lumOff val="60000"/>
                      </a:schemeClr>
                    </a:solidFill>
                  </a:tcPr>
                </a:tc>
                <a:tc>
                  <a:txBody>
                    <a:bodyPr/>
                    <a:lstStyle/>
                    <a:p>
                      <a:pPr algn="ctr">
                        <a:lnSpc>
                          <a:spcPct val="150000"/>
                        </a:lnSpc>
                        <a:spcBef>
                          <a:spcPts val="601"/>
                        </a:spcBef>
                      </a:pPr>
                      <a:r>
                        <a:rPr lang="en-US" sz="2000" b="1" strike="noStrike" spc="-1" dirty="0">
                          <a:latin typeface="微軟正黑體" panose="020B0604030504040204" pitchFamily="34" charset="-120"/>
                          <a:ea typeface="微軟正黑體" panose="020B0604030504040204" pitchFamily="34" charset="-120"/>
                        </a:rPr>
                        <a:t>2.生活經營與創新</a:t>
                      </a:r>
                    </a:p>
                  </a:txBody>
                  <a:tcPr marL="51120" marR="51120" anchor="ctr">
                    <a:solidFill>
                      <a:schemeClr val="accent4">
                        <a:lumMod val="40000"/>
                        <a:lumOff val="60000"/>
                      </a:schemeClr>
                    </a:solidFill>
                  </a:tcPr>
                </a:tc>
                <a:tc>
                  <a:txBody>
                    <a:bodyPr/>
                    <a:lstStyle/>
                    <a:p>
                      <a:pPr algn="ctr">
                        <a:lnSpc>
                          <a:spcPct val="150000"/>
                        </a:lnSpc>
                        <a:spcBef>
                          <a:spcPts val="601"/>
                        </a:spcBef>
                      </a:pPr>
                      <a:r>
                        <a:rPr lang="en-US" sz="2000" b="1" strike="noStrike" spc="-1" dirty="0">
                          <a:latin typeface="微軟正黑體" panose="020B0604030504040204" pitchFamily="34" charset="-120"/>
                          <a:ea typeface="微軟正黑體" panose="020B0604030504040204" pitchFamily="34" charset="-120"/>
                        </a:rPr>
                        <a:t>3.社會與環境關懷</a:t>
                      </a:r>
                    </a:p>
                  </a:txBody>
                  <a:tcPr marL="51120" marR="51120" anchor="ctr">
                    <a:solidFill>
                      <a:schemeClr val="accent4">
                        <a:lumMod val="40000"/>
                        <a:lumOff val="60000"/>
                      </a:schemeClr>
                    </a:solidFill>
                  </a:tcPr>
                </a:tc>
                <a:extLst>
                  <a:ext uri="{0D108BD9-81ED-4DB2-BD59-A6C34878D82A}">
                    <a16:rowId xmlns:a16="http://schemas.microsoft.com/office/drawing/2014/main" xmlns="" val="10000"/>
                  </a:ext>
                </a:extLst>
              </a:tr>
              <a:tr h="895703">
                <a:tc rowSpan="4">
                  <a:txBody>
                    <a:bodyPr/>
                    <a:lstStyle/>
                    <a:p>
                      <a:pPr algn="ctr">
                        <a:lnSpc>
                          <a:spcPct val="150000"/>
                        </a:lnSpc>
                        <a:spcBef>
                          <a:spcPts val="601"/>
                        </a:spcBef>
                      </a:pPr>
                      <a:r>
                        <a:rPr lang="en-US" sz="2400" b="1" strike="noStrike" spc="-1" dirty="0" err="1">
                          <a:latin typeface="微軟正黑體" panose="020B0604030504040204" pitchFamily="34" charset="-120"/>
                          <a:ea typeface="微軟正黑體" panose="020B0604030504040204" pitchFamily="34" charset="-120"/>
                        </a:rPr>
                        <a:t>主題項目</a:t>
                      </a:r>
                      <a:endParaRPr lang="en-US" sz="2400" b="1" strike="noStrike" spc="-1"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a.自我探索與成長</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a.人際互動與經營</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a.危機辨識與處理</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extLst>
                  <a:ext uri="{0D108BD9-81ED-4DB2-BD59-A6C34878D82A}">
                    <a16:rowId xmlns:a16="http://schemas.microsoft.com/office/drawing/2014/main" xmlns="" val="10001"/>
                  </a:ext>
                </a:extLst>
              </a:tr>
              <a:tr h="895703">
                <a:tc vMerge="1">
                  <a:txBody>
                    <a:bodyPr/>
                    <a:lstStyle/>
                    <a:p>
                      <a:endParaRPr lang="zh-TW"/>
                    </a:p>
                  </a:txBody>
                  <a:tcPr>
                    <a:solidFill>
                      <a:srgbClr val="729FCF"/>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b.自主學習與管理</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b.團體合作與領導</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b.社會關懷與服務</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extLst>
                  <a:ext uri="{0D108BD9-81ED-4DB2-BD59-A6C34878D82A}">
                    <a16:rowId xmlns:a16="http://schemas.microsoft.com/office/drawing/2014/main" xmlns="" val="10002"/>
                  </a:ext>
                </a:extLst>
              </a:tr>
              <a:tr h="895703">
                <a:tc vMerge="1">
                  <a:txBody>
                    <a:bodyPr/>
                    <a:lstStyle/>
                    <a:p>
                      <a:endParaRPr lang="zh-TW"/>
                    </a:p>
                  </a:txBody>
                  <a:tcPr>
                    <a:solidFill>
                      <a:srgbClr val="729FCF"/>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c.生涯規劃與發展</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c.資源運用與開發</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c.文化理解與尊重</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extLst>
                  <a:ext uri="{0D108BD9-81ED-4DB2-BD59-A6C34878D82A}">
                    <a16:rowId xmlns:a16="http://schemas.microsoft.com/office/drawing/2014/main" xmlns="" val="10003"/>
                  </a:ext>
                </a:extLst>
              </a:tr>
              <a:tr h="896851">
                <a:tc vMerge="1">
                  <a:txBody>
                    <a:bodyPr/>
                    <a:lstStyle/>
                    <a:p>
                      <a:endParaRPr lang="zh-TW"/>
                    </a:p>
                  </a:txBody>
                  <a:tcPr>
                    <a:solidFill>
                      <a:srgbClr val="729FCF"/>
                    </a:solidFill>
                  </a:tcPr>
                </a:tc>
                <a:tc>
                  <a:txBody>
                    <a:bodyPr/>
                    <a:lstStyle/>
                    <a:p>
                      <a:pPr algn="ctr">
                        <a:lnSpc>
                          <a:spcPct val="150000"/>
                        </a:lnSpc>
                        <a:spcBef>
                          <a:spcPts val="601"/>
                        </a:spcBef>
                      </a:pPr>
                      <a:r>
                        <a:rPr lang="en-US" sz="2000" strike="noStrike" spc="-1">
                          <a:latin typeface="微軟正黑體" panose="020B0604030504040204" pitchFamily="34" charset="-120"/>
                          <a:ea typeface="微軟正黑體" panose="020B0604030504040204" pitchFamily="34" charset="-120"/>
                        </a:rPr>
                        <a:t> d.尊重與珍惜生命</a:t>
                      </a:r>
                      <a:endParaRPr lang="en-US" sz="2000" b="1" strike="noStrike" spc="-1">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d.生活美感與創新</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tc>
                  <a:txBody>
                    <a:bodyPr/>
                    <a:lstStyle/>
                    <a:p>
                      <a:pPr algn="ctr">
                        <a:lnSpc>
                          <a:spcPct val="150000"/>
                        </a:lnSpc>
                        <a:spcBef>
                          <a:spcPts val="601"/>
                        </a:spcBef>
                      </a:pPr>
                      <a:r>
                        <a:rPr lang="en-US" sz="2000" strike="noStrike" spc="-1" dirty="0" err="1">
                          <a:latin typeface="微軟正黑體" panose="020B0604030504040204" pitchFamily="34" charset="-120"/>
                          <a:ea typeface="微軟正黑體" panose="020B0604030504040204" pitchFamily="34" charset="-120"/>
                        </a:rPr>
                        <a:t>d.環境保育與永續</a:t>
                      </a:r>
                      <a:endParaRPr lang="en-US" sz="2000" b="1" strike="noStrike" spc="-1" dirty="0">
                        <a:latin typeface="微軟正黑體" panose="020B0604030504040204" pitchFamily="34" charset="-120"/>
                        <a:ea typeface="微軟正黑體" panose="020B0604030504040204" pitchFamily="34" charset="-120"/>
                      </a:endParaRPr>
                    </a:p>
                  </a:txBody>
                  <a:tcPr marL="51120" marR="51120" anchor="ctr">
                    <a:solidFill>
                      <a:schemeClr val="accent4">
                        <a:lumMod val="20000"/>
                        <a:lumOff val="80000"/>
                      </a:schemeClr>
                    </a:solidFill>
                  </a:tcPr>
                </a:tc>
                <a:extLst>
                  <a:ext uri="{0D108BD9-81ED-4DB2-BD59-A6C34878D82A}">
                    <a16:rowId xmlns:a16="http://schemas.microsoft.com/office/drawing/2014/main" xmlns="" val="10004"/>
                  </a:ext>
                </a:extLst>
              </a:tr>
            </a:tbl>
          </a:graphicData>
        </a:graphic>
      </p:graphicFrame>
      <p:pic>
        <p:nvPicPr>
          <p:cNvPr id="2" name="圖片 1"/>
          <p:cNvPicPr>
            <a:picLocks noChangeAspect="1"/>
          </p:cNvPicPr>
          <p:nvPr/>
        </p:nvPicPr>
        <p:blipFill>
          <a:blip r:embed="rId2"/>
          <a:stretch>
            <a:fillRect/>
          </a:stretch>
        </p:blipFill>
        <p:spPr>
          <a:xfrm>
            <a:off x="235483" y="64008"/>
            <a:ext cx="981541" cy="975445"/>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3600" b="1" dirty="0">
                <a:solidFill>
                  <a:srgbClr val="C00000"/>
                </a:solidFill>
                <a:latin typeface="微軟正黑體" panose="020B0604030504040204" pitchFamily="34" charset="-120"/>
                <a:ea typeface="微軟正黑體" panose="020B0604030504040204" pitchFamily="34" charset="-120"/>
              </a:rPr>
              <a:t>學習重點說明</a:t>
            </a:r>
            <a:endParaRPr lang="zh-TW" altLang="en-US" sz="3600" b="1" dirty="0"/>
          </a:p>
        </p:txBody>
      </p:sp>
      <p:sp>
        <p:nvSpPr>
          <p:cNvPr id="4" name="圓角矩形 3"/>
          <p:cNvSpPr/>
          <p:nvPr/>
        </p:nvSpPr>
        <p:spPr>
          <a:xfrm>
            <a:off x="1465549" y="1418400"/>
            <a:ext cx="6212541" cy="914400"/>
          </a:xfrm>
          <a:prstGeom prst="roundRect">
            <a:avLst/>
          </a:prstGeom>
          <a:solidFill>
            <a:schemeClr val="bg1">
              <a:lumMod val="75000"/>
            </a:schemeClr>
          </a:solidFill>
          <a:ln w="12700" cap="flat" cmpd="sng" algn="ctr">
            <a:noFill/>
            <a:prstDash val="solid"/>
            <a:miter lim="800000"/>
          </a:ln>
          <a:effectLst/>
        </p:spPr>
        <p:txBody>
          <a:bodyPr rtlCol="0" anchor="ctr"/>
          <a:lstStyle/>
          <a:p>
            <a:pPr algn="ctr"/>
            <a:r>
              <a:rPr lang="zh-TW" altLang="en-US" sz="2800" b="1" kern="0" dirty="0" smtClean="0">
                <a:solidFill>
                  <a:srgbClr val="002060"/>
                </a:solidFill>
                <a:latin typeface="微軟正黑體" panose="020B0604030504040204" pitchFamily="34" charset="-120"/>
                <a:ea typeface="微軟正黑體" panose="020B0604030504040204" pitchFamily="34" charset="-120"/>
              </a:rPr>
              <a:t>一</a:t>
            </a:r>
            <a:r>
              <a:rPr lang="zh-TW" altLang="en-US" sz="2800" b="1" kern="0" dirty="0">
                <a:solidFill>
                  <a:srgbClr val="002060"/>
                </a:solidFill>
                <a:latin typeface="微軟正黑體" panose="020B0604030504040204" pitchFamily="34" charset="-120"/>
                <a:ea typeface="微軟正黑體" panose="020B0604030504040204" pitchFamily="34" charset="-120"/>
              </a:rPr>
              <a:t>、</a:t>
            </a:r>
            <a:r>
              <a:rPr lang="zh-TW" altLang="en-US" sz="2800" b="1" kern="0" dirty="0" smtClean="0">
                <a:solidFill>
                  <a:srgbClr val="002060"/>
                </a:solidFill>
                <a:latin typeface="微軟正黑體" panose="020B0604030504040204" pitchFamily="34" charset="-120"/>
                <a:ea typeface="微軟正黑體" panose="020B0604030504040204" pitchFamily="34" charset="-120"/>
              </a:rPr>
              <a:t>國民</a:t>
            </a:r>
            <a:r>
              <a:rPr lang="zh-TW" altLang="en-US" sz="2800" b="1" kern="0" dirty="0">
                <a:solidFill>
                  <a:srgbClr val="002060"/>
                </a:solidFill>
                <a:latin typeface="微軟正黑體" panose="020B0604030504040204" pitchFamily="34" charset="-120"/>
                <a:ea typeface="微軟正黑體" panose="020B0604030504040204" pitchFamily="34" charset="-120"/>
              </a:rPr>
              <a:t>小學教育階段的學習重點</a:t>
            </a:r>
          </a:p>
        </p:txBody>
      </p:sp>
      <p:sp>
        <p:nvSpPr>
          <p:cNvPr id="5" name="書卷 (水平) 4"/>
          <p:cNvSpPr/>
          <p:nvPr/>
        </p:nvSpPr>
        <p:spPr>
          <a:xfrm>
            <a:off x="1196788" y="2518920"/>
            <a:ext cx="6716853" cy="3478468"/>
          </a:xfrm>
          <a:prstGeom prst="horizontalScroll">
            <a:avLst/>
          </a:prstGeom>
          <a:solidFill>
            <a:schemeClr val="bg1">
              <a:lumMod val="85000"/>
            </a:schemeClr>
          </a:solidFill>
          <a:ln w="12700" cap="flat" cmpd="sng" algn="ctr">
            <a:noFill/>
            <a:prstDash val="solid"/>
            <a:miter lim="800000"/>
          </a:ln>
          <a:effectLst/>
        </p:spPr>
        <p:txBody>
          <a:bodyPr rtlCol="0" anchor="ctr"/>
          <a:lstStyle/>
          <a:p>
            <a:pPr marL="265113" indent="-265113" algn="just"/>
            <a:r>
              <a:rPr lang="en-US" altLang="zh-TW" sz="2400" kern="0" dirty="0" smtClean="0">
                <a:solidFill>
                  <a:srgbClr val="002060"/>
                </a:solidFill>
                <a:latin typeface="微軟正黑體" panose="020B0604030504040204" pitchFamily="34" charset="-120"/>
                <a:ea typeface="微軟正黑體" panose="020B0604030504040204" pitchFamily="34" charset="-120"/>
              </a:rPr>
              <a:t>1.</a:t>
            </a:r>
            <a:r>
              <a:rPr lang="zh-TW" altLang="en-US" sz="2400" kern="0" dirty="0" smtClean="0">
                <a:solidFill>
                  <a:srgbClr val="002060"/>
                </a:solidFill>
                <a:latin typeface="微軟正黑體" panose="020B0604030504040204" pitchFamily="34" charset="-120"/>
                <a:ea typeface="微軟正黑體" panose="020B0604030504040204" pitchFamily="34" charset="-120"/>
              </a:rPr>
              <a:t>依據</a:t>
            </a:r>
            <a:r>
              <a:rPr lang="zh-TW" altLang="en-US" sz="2400" kern="0" dirty="0">
                <a:solidFill>
                  <a:srgbClr val="002060"/>
                </a:solidFill>
                <a:latin typeface="微軟正黑體" panose="020B0604030504040204" pitchFamily="34" charset="-120"/>
                <a:ea typeface="微軟正黑體" panose="020B0604030504040204" pitchFamily="34" charset="-120"/>
              </a:rPr>
              <a:t>本領域的內涵架構，</a:t>
            </a:r>
            <a:r>
              <a:rPr lang="zh-TW" altLang="en-US" sz="2400" kern="0" dirty="0" smtClean="0">
                <a:solidFill>
                  <a:srgbClr val="002060"/>
                </a:solidFill>
                <a:latin typeface="微軟正黑體" panose="020B0604030504040204" pitchFamily="34" charset="-120"/>
                <a:ea typeface="微軟正黑體" panose="020B0604030504040204" pitchFamily="34" charset="-120"/>
              </a:rPr>
              <a:t>在國小階段</a:t>
            </a:r>
            <a:r>
              <a:rPr lang="zh-TW" altLang="en-US" sz="2400" kern="0" dirty="0">
                <a:solidFill>
                  <a:srgbClr val="002060"/>
                </a:solidFill>
                <a:latin typeface="微軟正黑體" panose="020B0604030504040204" pitchFamily="34" charset="-120"/>
                <a:ea typeface="微軟正黑體" panose="020B0604030504040204" pitchFamily="34" charset="-120"/>
              </a:rPr>
              <a:t>之學習重點中，學習表現與學習內容可以有不同的對應組合</a:t>
            </a:r>
            <a:r>
              <a:rPr lang="zh-TW" altLang="en-US" sz="2400" kern="0" dirty="0" smtClean="0">
                <a:solidFill>
                  <a:srgbClr val="002060"/>
                </a:solidFill>
                <a:latin typeface="微軟正黑體" panose="020B0604030504040204" pitchFamily="34" charset="-120"/>
                <a:ea typeface="微軟正黑體" panose="020B0604030504040204" pitchFamily="34" charset="-120"/>
              </a:rPr>
              <a:t>方式。</a:t>
            </a:r>
            <a:endParaRPr lang="en-US" altLang="zh-TW" sz="2400" kern="0" dirty="0" smtClean="0">
              <a:solidFill>
                <a:srgbClr val="002060"/>
              </a:solidFill>
              <a:latin typeface="微軟正黑體" panose="020B0604030504040204" pitchFamily="34" charset="-120"/>
              <a:ea typeface="微軟正黑體" panose="020B0604030504040204" pitchFamily="34" charset="-120"/>
            </a:endParaRPr>
          </a:p>
          <a:p>
            <a:pPr marL="265113" indent="-265113" algn="just">
              <a:spcBef>
                <a:spcPts val="600"/>
              </a:spcBef>
            </a:pPr>
            <a:r>
              <a:rPr lang="en-US" altLang="zh-TW" sz="2400" kern="0" dirty="0" smtClean="0">
                <a:solidFill>
                  <a:srgbClr val="002060"/>
                </a:solidFill>
                <a:latin typeface="微軟正黑體" panose="020B0604030504040204" pitchFamily="34" charset="-120"/>
                <a:ea typeface="微軟正黑體" panose="020B0604030504040204" pitchFamily="34" charset="-120"/>
              </a:rPr>
              <a:t>2.</a:t>
            </a:r>
            <a:r>
              <a:rPr lang="zh-TW" altLang="en-US" sz="2400" kern="0" dirty="0" smtClean="0">
                <a:solidFill>
                  <a:srgbClr val="002060"/>
                </a:solidFill>
                <a:latin typeface="微軟正黑體" panose="020B0604030504040204" pitchFamily="34" charset="-120"/>
                <a:ea typeface="微軟正黑體" panose="020B0604030504040204" pitchFamily="34" charset="-120"/>
              </a:rPr>
              <a:t>視</a:t>
            </a:r>
            <a:r>
              <a:rPr lang="zh-TW" altLang="en-US" sz="2400" kern="0" dirty="0">
                <a:solidFill>
                  <a:srgbClr val="002060"/>
                </a:solidFill>
                <a:latin typeface="微軟正黑體" panose="020B0604030504040204" pitchFamily="34" charset="-120"/>
                <a:ea typeface="微軟正黑體" panose="020B0604030504040204" pitchFamily="34" charset="-120"/>
              </a:rPr>
              <a:t>教學需求，教師可彈性對應，進行教學設計。</a:t>
            </a:r>
          </a:p>
        </p:txBody>
      </p:sp>
      <p:pic>
        <p:nvPicPr>
          <p:cNvPr id="6" name="圖片 5"/>
          <p:cNvPicPr>
            <a:picLocks noChangeAspect="1"/>
          </p:cNvPicPr>
          <p:nvPr/>
        </p:nvPicPr>
        <p:blipFill>
          <a:blip r:embed="rId2"/>
          <a:stretch>
            <a:fillRect/>
          </a:stretch>
        </p:blipFill>
        <p:spPr>
          <a:xfrm>
            <a:off x="7913641" y="87480"/>
            <a:ext cx="981541" cy="975445"/>
          </a:xfrm>
          <a:prstGeom prst="rect">
            <a:avLst/>
          </a:prstGeom>
        </p:spPr>
      </p:pic>
      <p:sp>
        <p:nvSpPr>
          <p:cNvPr id="7" name="TextShape 2"/>
          <p:cNvSpPr txBox="1"/>
          <p:nvPr/>
        </p:nvSpPr>
        <p:spPr>
          <a:xfrm>
            <a:off x="7086960" y="6493320"/>
            <a:ext cx="2057040" cy="364680"/>
          </a:xfrm>
          <a:prstGeom prst="rect">
            <a:avLst/>
          </a:prstGeom>
          <a:noFill/>
          <a:ln>
            <a:noFill/>
          </a:ln>
        </p:spPr>
        <p:txBody>
          <a:bodyPr anchor="ctr"/>
          <a:lstStyle/>
          <a:p>
            <a:pPr algn="r">
              <a:lnSpc>
                <a:spcPct val="100000"/>
              </a:lnSpc>
            </a:pPr>
            <a:r>
              <a:rPr lang="en-US" sz="1200" spc="-1" dirty="0" smtClean="0">
                <a:solidFill>
                  <a:srgbClr val="898989"/>
                </a:solidFill>
                <a:latin typeface="Arial"/>
                <a:ea typeface="新細明體"/>
              </a:rPr>
              <a:t>36</a:t>
            </a:r>
            <a:endParaRPr lang="en-US" sz="1200" spc="-1" dirty="0">
              <a:solidFill>
                <a:srgbClr val="898989"/>
              </a:solidFill>
              <a:latin typeface="Arial"/>
              <a:ea typeface="新細明體"/>
            </a:endParaRPr>
          </a:p>
        </p:txBody>
      </p:sp>
    </p:spTree>
    <p:extLst>
      <p:ext uri="{BB962C8B-B14F-4D97-AF65-F5344CB8AC3E}">
        <p14:creationId xmlns:p14="http://schemas.microsoft.com/office/powerpoint/2010/main" val="1269699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化同側角落矩形 3"/>
          <p:cNvSpPr/>
          <p:nvPr/>
        </p:nvSpPr>
        <p:spPr>
          <a:xfrm>
            <a:off x="1028653" y="685801"/>
            <a:ext cx="6999241" cy="914400"/>
          </a:xfrm>
          <a:prstGeom prst="round2SameRect">
            <a:avLst/>
          </a:prstGeom>
          <a:solidFill>
            <a:schemeClr val="accent4">
              <a:lumMod val="60000"/>
              <a:lumOff val="40000"/>
            </a:schemeClr>
          </a:solidFill>
          <a:ln w="12700" cap="flat" cmpd="sng" algn="ctr">
            <a:noFill/>
            <a:prstDash val="solid"/>
            <a:miter lim="800000"/>
          </a:ln>
          <a:effectLst/>
        </p:spPr>
        <p:txBody>
          <a:bodyPr rtlCol="0" anchor="ctr"/>
          <a:lstStyle/>
          <a:p>
            <a:pPr algn="ctr"/>
            <a:r>
              <a:rPr lang="zh-TW" altLang="en-US" sz="2800" b="1" kern="0" dirty="0">
                <a:solidFill>
                  <a:srgbClr val="002060"/>
                </a:solidFill>
                <a:latin typeface="微軟正黑體" panose="020B0604030504040204" pitchFamily="34" charset="-120"/>
                <a:ea typeface="微軟正黑體" panose="020B0604030504040204" pitchFamily="34" charset="-120"/>
              </a:rPr>
              <a:t>二、國民中學教育階段的學習重點</a:t>
            </a:r>
          </a:p>
        </p:txBody>
      </p:sp>
      <p:sp>
        <p:nvSpPr>
          <p:cNvPr id="5" name="雙波浪線 4"/>
          <p:cNvSpPr/>
          <p:nvPr/>
        </p:nvSpPr>
        <p:spPr>
          <a:xfrm>
            <a:off x="537883" y="1707776"/>
            <a:ext cx="8081682" cy="4961966"/>
          </a:xfrm>
          <a:prstGeom prst="doubleWave">
            <a:avLst/>
          </a:prstGeom>
          <a:solidFill>
            <a:srgbClr val="FFFF99"/>
          </a:solidFill>
          <a:ln w="12700" cap="flat" cmpd="sng" algn="ctr">
            <a:noFill/>
            <a:prstDash val="solid"/>
            <a:miter lim="800000"/>
          </a:ln>
          <a:effectLst/>
        </p:spPr>
        <p:txBody>
          <a:bodyPr rtlCol="0" anchor="ctr"/>
          <a:lstStyle/>
          <a:p>
            <a:pPr algn="just">
              <a:lnSpc>
                <a:spcPct val="150000"/>
              </a:lnSpc>
            </a:pPr>
            <a:r>
              <a:rPr lang="en-US" altLang="zh-TW" sz="2400" kern="0" dirty="0" smtClean="0">
                <a:solidFill>
                  <a:srgbClr val="002060"/>
                </a:solidFill>
                <a:latin typeface="微軟正黑體" panose="020B0604030504040204" pitchFamily="34" charset="-120"/>
                <a:ea typeface="微軟正黑體" panose="020B0604030504040204" pitchFamily="34" charset="-120"/>
              </a:rPr>
              <a:t>1.</a:t>
            </a:r>
            <a:r>
              <a:rPr lang="zh-TW" altLang="en-US" sz="2400" kern="0" dirty="0" smtClean="0">
                <a:solidFill>
                  <a:srgbClr val="002060"/>
                </a:solidFill>
                <a:latin typeface="微軟正黑體" panose="020B0604030504040204" pitchFamily="34" charset="-120"/>
                <a:ea typeface="微軟正黑體" panose="020B0604030504040204" pitchFamily="34" charset="-120"/>
              </a:rPr>
              <a:t>國中階段</a:t>
            </a:r>
            <a:r>
              <a:rPr lang="zh-TW" altLang="en-US" sz="2400" kern="0" dirty="0">
                <a:solidFill>
                  <a:srgbClr val="002060"/>
                </a:solidFill>
                <a:latin typeface="微軟正黑體" panose="020B0604030504040204" pitchFamily="34" charset="-120"/>
                <a:ea typeface="微軟正黑體" panose="020B0604030504040204" pitchFamily="34" charset="-120"/>
              </a:rPr>
              <a:t>從本領域內涵架構發展「學習表現」</a:t>
            </a:r>
            <a:r>
              <a:rPr lang="zh-TW" altLang="en-US" sz="2400" kern="0" dirty="0" smtClean="0">
                <a:solidFill>
                  <a:srgbClr val="002060"/>
                </a:solidFill>
                <a:latin typeface="微軟正黑體" panose="020B0604030504040204" pitchFamily="34" charset="-120"/>
                <a:ea typeface="微軟正黑體" panose="020B0604030504040204" pitchFamily="34" charset="-120"/>
              </a:rPr>
              <a:t>。</a:t>
            </a:r>
            <a:endParaRPr lang="en-US" altLang="zh-TW" sz="2400" kern="0" dirty="0" smtClean="0">
              <a:solidFill>
                <a:srgbClr val="002060"/>
              </a:solidFill>
              <a:latin typeface="微軟正黑體" panose="020B0604030504040204" pitchFamily="34" charset="-120"/>
              <a:ea typeface="微軟正黑體" panose="020B0604030504040204" pitchFamily="34" charset="-120"/>
            </a:endParaRPr>
          </a:p>
          <a:p>
            <a:pPr marL="265113" indent="-265113" algn="just">
              <a:lnSpc>
                <a:spcPct val="150000"/>
              </a:lnSpc>
            </a:pPr>
            <a:r>
              <a:rPr lang="en-US" altLang="zh-TW" sz="2400" kern="0" dirty="0" smtClean="0">
                <a:solidFill>
                  <a:srgbClr val="002060"/>
                </a:solidFill>
                <a:latin typeface="微軟正黑體" panose="020B0604030504040204" pitchFamily="34" charset="-120"/>
                <a:ea typeface="微軟正黑體" panose="020B0604030504040204" pitchFamily="34" charset="-120"/>
              </a:rPr>
              <a:t>2.</a:t>
            </a:r>
            <a:r>
              <a:rPr lang="zh-TW" altLang="en-US" sz="2400" kern="0" dirty="0" smtClean="0">
                <a:solidFill>
                  <a:srgbClr val="002060"/>
                </a:solidFill>
                <a:latin typeface="微軟正黑體" panose="020B0604030504040204" pitchFamily="34" charset="-120"/>
                <a:ea typeface="微軟正黑體" panose="020B0604030504040204" pitchFamily="34" charset="-120"/>
              </a:rPr>
              <a:t>本</a:t>
            </a:r>
            <a:r>
              <a:rPr lang="zh-TW" altLang="en-US" sz="2400" kern="0" dirty="0">
                <a:solidFill>
                  <a:srgbClr val="002060"/>
                </a:solidFill>
                <a:latin typeface="微軟正黑體" panose="020B0604030504040204" pitchFamily="34" charset="-120"/>
                <a:ea typeface="微軟正黑體" panose="020B0604030504040204" pitchFamily="34" charset="-120"/>
              </a:rPr>
              <a:t>階段學習</a:t>
            </a:r>
            <a:r>
              <a:rPr lang="zh-TW" altLang="en-US" sz="2400" kern="0" dirty="0" smtClean="0">
                <a:solidFill>
                  <a:srgbClr val="002060"/>
                </a:solidFill>
                <a:latin typeface="微軟正黑體" panose="020B0604030504040204" pitchFamily="34" charset="-120"/>
                <a:ea typeface="微軟正黑體" panose="020B0604030504040204" pitchFamily="34" charset="-120"/>
              </a:rPr>
              <a:t>重點是</a:t>
            </a:r>
            <a:r>
              <a:rPr lang="zh-TW" altLang="en-US" sz="2400" kern="0" dirty="0">
                <a:solidFill>
                  <a:srgbClr val="002060"/>
                </a:solidFill>
                <a:latin typeface="微軟正黑體" panose="020B0604030504040204" pitchFamily="34" charset="-120"/>
                <a:ea typeface="微軟正黑體" panose="020B0604030504040204" pitchFamily="34" charset="-120"/>
              </a:rPr>
              <a:t>以學習表現中的概念，依序條列其所對應的「學習內容</a:t>
            </a:r>
            <a:r>
              <a:rPr lang="zh-TW" altLang="en-US" sz="2400" kern="0" dirty="0" smtClean="0">
                <a:solidFill>
                  <a:srgbClr val="002060"/>
                </a:solidFill>
                <a:latin typeface="微軟正黑體" panose="020B0604030504040204" pitchFamily="34" charset="-120"/>
                <a:ea typeface="微軟正黑體" panose="020B0604030504040204" pitchFamily="34" charset="-120"/>
              </a:rPr>
              <a:t>」，以彰顯國中階段</a:t>
            </a:r>
            <a:r>
              <a:rPr lang="zh-TW" altLang="en-US" sz="2400" kern="0" dirty="0">
                <a:solidFill>
                  <a:srgbClr val="002060"/>
                </a:solidFill>
                <a:latin typeface="微軟正黑體" panose="020B0604030504040204" pitchFamily="34" charset="-120"/>
                <a:ea typeface="微軟正黑體" panose="020B0604030504040204" pitchFamily="34" charset="-120"/>
              </a:rPr>
              <a:t>以「學習表現」統整領域的學習內涵，並由家政、童軍與</a:t>
            </a:r>
            <a:r>
              <a:rPr lang="zh-TW" altLang="en-US" sz="2400" kern="0" dirty="0" smtClean="0">
                <a:solidFill>
                  <a:srgbClr val="002060"/>
                </a:solidFill>
                <a:latin typeface="微軟正黑體" panose="020B0604030504040204" pitchFamily="34" charset="-120"/>
                <a:ea typeface="微軟正黑體" panose="020B0604030504040204" pitchFamily="34" charset="-120"/>
              </a:rPr>
              <a:t>輔導三科發展「</a:t>
            </a:r>
            <a:r>
              <a:rPr lang="zh-TW" altLang="en-US" sz="2400" kern="0" dirty="0">
                <a:solidFill>
                  <a:srgbClr val="002060"/>
                </a:solidFill>
                <a:latin typeface="微軟正黑體" panose="020B0604030504040204" pitchFamily="34" charset="-120"/>
                <a:ea typeface="微軟正黑體" panose="020B0604030504040204" pitchFamily="34" charset="-120"/>
              </a:rPr>
              <a:t>學習內容</a:t>
            </a:r>
            <a:r>
              <a:rPr lang="zh-TW" altLang="en-US" sz="2400" kern="0" dirty="0" smtClean="0">
                <a:solidFill>
                  <a:srgbClr val="002060"/>
                </a:solidFill>
                <a:latin typeface="微軟正黑體" panose="020B0604030504040204" pitchFamily="34" charset="-120"/>
                <a:ea typeface="微軟正黑體" panose="020B0604030504040204" pitchFamily="34" charset="-120"/>
              </a:rPr>
              <a:t>」。</a:t>
            </a:r>
            <a:endParaRPr lang="en-US" altLang="zh-TW" sz="2400" kern="0" dirty="0" smtClean="0">
              <a:solidFill>
                <a:srgbClr val="002060"/>
              </a:solidFill>
              <a:latin typeface="微軟正黑體" panose="020B0604030504040204" pitchFamily="34" charset="-120"/>
              <a:ea typeface="微軟正黑體" panose="020B0604030504040204" pitchFamily="34" charset="-120"/>
            </a:endParaRPr>
          </a:p>
          <a:p>
            <a:pPr marL="265113" indent="-265113" algn="just">
              <a:lnSpc>
                <a:spcPct val="150000"/>
              </a:lnSpc>
            </a:pPr>
            <a:r>
              <a:rPr lang="en-US" altLang="zh-TW" sz="2400" kern="0" dirty="0" smtClean="0">
                <a:solidFill>
                  <a:srgbClr val="002060"/>
                </a:solidFill>
                <a:latin typeface="微軟正黑體" panose="020B0604030504040204" pitchFamily="34" charset="-120"/>
                <a:ea typeface="微軟正黑體" panose="020B0604030504040204" pitchFamily="34" charset="-120"/>
              </a:rPr>
              <a:t>3.</a:t>
            </a:r>
            <a:r>
              <a:rPr lang="zh-TW" altLang="en-US" sz="2400" kern="0" dirty="0" smtClean="0">
                <a:solidFill>
                  <a:srgbClr val="002060"/>
                </a:solidFill>
                <a:latin typeface="微軟正黑體" panose="020B0604030504040204" pitchFamily="34" charset="-120"/>
                <a:ea typeface="微軟正黑體" panose="020B0604030504040204" pitchFamily="34" charset="-120"/>
              </a:rPr>
              <a:t>視</a:t>
            </a:r>
            <a:r>
              <a:rPr lang="zh-TW" altLang="en-US" sz="2400" kern="0" dirty="0">
                <a:solidFill>
                  <a:srgbClr val="002060"/>
                </a:solidFill>
                <a:latin typeface="微軟正黑體" panose="020B0604030504040204" pitchFamily="34" charset="-120"/>
                <a:ea typeface="微軟正黑體" panose="020B0604030504040204" pitchFamily="34" charset="-120"/>
              </a:rPr>
              <a:t>教學需求，教師可彈性運用學習表現與學習內容的對應組合，進行教學設計。</a:t>
            </a:r>
          </a:p>
        </p:txBody>
      </p:sp>
      <p:pic>
        <p:nvPicPr>
          <p:cNvPr id="6" name="圖片 5"/>
          <p:cNvPicPr>
            <a:picLocks noChangeAspect="1"/>
          </p:cNvPicPr>
          <p:nvPr/>
        </p:nvPicPr>
        <p:blipFill>
          <a:blip r:embed="rId2"/>
          <a:stretch>
            <a:fillRect/>
          </a:stretch>
        </p:blipFill>
        <p:spPr>
          <a:xfrm>
            <a:off x="47112" y="0"/>
            <a:ext cx="981541" cy="975445"/>
          </a:xfrm>
          <a:prstGeom prst="rect">
            <a:avLst/>
          </a:prstGeom>
        </p:spPr>
      </p:pic>
      <p:sp>
        <p:nvSpPr>
          <p:cNvPr id="7" name="TextShape 2"/>
          <p:cNvSpPr txBox="1"/>
          <p:nvPr/>
        </p:nvSpPr>
        <p:spPr>
          <a:xfrm>
            <a:off x="7086960" y="6493320"/>
            <a:ext cx="2057040" cy="364680"/>
          </a:xfrm>
          <a:prstGeom prst="rect">
            <a:avLst/>
          </a:prstGeom>
          <a:noFill/>
          <a:ln>
            <a:noFill/>
          </a:ln>
        </p:spPr>
        <p:txBody>
          <a:bodyPr anchor="ctr"/>
          <a:lstStyle/>
          <a:p>
            <a:pPr algn="r">
              <a:lnSpc>
                <a:spcPct val="100000"/>
              </a:lnSpc>
            </a:pPr>
            <a:r>
              <a:rPr lang="en-US" sz="1200" spc="-1" dirty="0" smtClean="0">
                <a:solidFill>
                  <a:srgbClr val="898989"/>
                </a:solidFill>
                <a:latin typeface="Arial"/>
                <a:ea typeface="新細明體"/>
              </a:rPr>
              <a:t>37</a:t>
            </a:r>
            <a:endParaRPr lang="en-US" sz="1200" spc="-1" dirty="0">
              <a:solidFill>
                <a:srgbClr val="898989"/>
              </a:solidFill>
              <a:latin typeface="Arial"/>
              <a:ea typeface="新細明體"/>
            </a:endParaRPr>
          </a:p>
        </p:txBody>
      </p:sp>
    </p:spTree>
    <p:extLst>
      <p:ext uri="{BB962C8B-B14F-4D97-AF65-F5344CB8AC3E}">
        <p14:creationId xmlns:p14="http://schemas.microsoft.com/office/powerpoint/2010/main" val="1190629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3408664531"/>
              </p:ext>
            </p:extLst>
          </p:nvPr>
        </p:nvGraphicFramePr>
        <p:xfrm>
          <a:off x="865094" y="603622"/>
          <a:ext cx="7351059" cy="5783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圖片 1"/>
          <p:cNvPicPr>
            <a:picLocks noChangeAspect="1"/>
          </p:cNvPicPr>
          <p:nvPr/>
        </p:nvPicPr>
        <p:blipFill>
          <a:blip r:embed="rId7"/>
          <a:stretch>
            <a:fillRect/>
          </a:stretch>
        </p:blipFill>
        <p:spPr>
          <a:xfrm>
            <a:off x="8162459" y="0"/>
            <a:ext cx="981541" cy="975445"/>
          </a:xfrm>
          <a:prstGeom prst="rect">
            <a:avLst/>
          </a:prstGeom>
        </p:spPr>
      </p:pic>
      <p:sp>
        <p:nvSpPr>
          <p:cNvPr id="5" name="TextShape 2"/>
          <p:cNvSpPr txBox="1"/>
          <p:nvPr/>
        </p:nvSpPr>
        <p:spPr>
          <a:xfrm>
            <a:off x="7086960" y="6493320"/>
            <a:ext cx="2057040" cy="364680"/>
          </a:xfrm>
          <a:prstGeom prst="rect">
            <a:avLst/>
          </a:prstGeom>
          <a:noFill/>
          <a:ln>
            <a:noFill/>
          </a:ln>
        </p:spPr>
        <p:txBody>
          <a:bodyPr anchor="ctr"/>
          <a:lstStyle/>
          <a:p>
            <a:pPr algn="r">
              <a:lnSpc>
                <a:spcPct val="100000"/>
              </a:lnSpc>
            </a:pPr>
            <a:r>
              <a:rPr lang="en-US" sz="1200" spc="-1" dirty="0" smtClean="0">
                <a:solidFill>
                  <a:srgbClr val="898989"/>
                </a:solidFill>
                <a:latin typeface="Arial"/>
                <a:ea typeface="新細明體"/>
              </a:rPr>
              <a:t>38</a:t>
            </a:r>
            <a:endParaRPr lang="en-US" sz="1200" spc="-1" dirty="0">
              <a:solidFill>
                <a:srgbClr val="898989"/>
              </a:solidFill>
              <a:latin typeface="Arial"/>
              <a:ea typeface="新細明體"/>
            </a:endParaRPr>
          </a:p>
        </p:txBody>
      </p:sp>
    </p:spTree>
    <p:extLst>
      <p:ext uri="{BB962C8B-B14F-4D97-AF65-F5344CB8AC3E}">
        <p14:creationId xmlns:p14="http://schemas.microsoft.com/office/powerpoint/2010/main" val="3573623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7664" y="547334"/>
            <a:ext cx="8229240" cy="1144800"/>
          </a:xfrm>
        </p:spPr>
        <p:txBody>
          <a:bodyPr/>
          <a:lstStyle/>
          <a:p>
            <a:pPr algn="ctr"/>
            <a:r>
              <a:rPr lang="zh-TW" altLang="en-US" sz="3600" b="1" dirty="0" smtClean="0">
                <a:solidFill>
                  <a:srgbClr val="C00000"/>
                </a:solidFill>
                <a:latin typeface="微軟正黑體" panose="020B0604030504040204" pitchFamily="34" charset="-120"/>
                <a:ea typeface="微軟正黑體" panose="020B0604030504040204" pitchFamily="34" charset="-120"/>
              </a:rPr>
              <a:t>各教育階段學習內容的補充說明</a:t>
            </a:r>
            <a:endParaRPr lang="zh-TW" altLang="en-US" sz="3600" b="1" dirty="0">
              <a:solidFill>
                <a:srgbClr val="C00000"/>
              </a:solidFill>
              <a:latin typeface="微軟正黑體" panose="020B0604030504040204" pitchFamily="34" charset="-120"/>
              <a:ea typeface="微軟正黑體" panose="020B0604030504040204" pitchFamily="34" charset="-120"/>
            </a:endParaRPr>
          </a:p>
        </p:txBody>
      </p:sp>
      <p:sp>
        <p:nvSpPr>
          <p:cNvPr id="5" name="波浪 4"/>
          <p:cNvSpPr/>
          <p:nvPr/>
        </p:nvSpPr>
        <p:spPr>
          <a:xfrm>
            <a:off x="705743" y="1692134"/>
            <a:ext cx="7853082" cy="4740353"/>
          </a:xfrm>
          <a:prstGeom prst="wave">
            <a:avLst>
              <a:gd name="adj1" fmla="val 12500"/>
              <a:gd name="adj2" fmla="val 856"/>
            </a:avLst>
          </a:prstGeom>
          <a:solidFill>
            <a:schemeClr val="bg2">
              <a:lumMod val="90000"/>
            </a:schemeClr>
          </a:solidFill>
          <a:ln w="12700" cap="flat" cmpd="sng" algn="ctr">
            <a:noFill/>
            <a:prstDash val="solid"/>
            <a:miter lim="800000"/>
          </a:ln>
          <a:effectLst/>
        </p:spPr>
        <p:txBody>
          <a:bodyPr rtlCol="0" anchor="ctr"/>
          <a:lstStyle/>
          <a:p>
            <a:pPr algn="just">
              <a:lnSpc>
                <a:spcPct val="200000"/>
              </a:lnSpc>
            </a:pPr>
            <a:r>
              <a:rPr lang="zh-TW" altLang="zh-TW" sz="2000" dirty="0">
                <a:latin typeface="微軟正黑體" panose="020B0604030504040204" pitchFamily="34" charset="-120"/>
                <a:ea typeface="微軟正黑體" panose="020B0604030504040204" pitchFamily="34" charset="-120"/>
              </a:rPr>
              <a:t>各教育階段學習內容的補充說明，可提供教師及教科用書編輯團隊做為課程設計、教材選編、教學及評量活動規劃的參考。另，國民小學教育階段的「學習表現細項」係對學習表現進一步的分析與詮釋，以利聚焦解讀學習表現。</a:t>
            </a:r>
          </a:p>
        </p:txBody>
      </p:sp>
      <p:pic>
        <p:nvPicPr>
          <p:cNvPr id="6" name="圖片 5"/>
          <p:cNvPicPr>
            <a:picLocks noChangeAspect="1"/>
          </p:cNvPicPr>
          <p:nvPr/>
        </p:nvPicPr>
        <p:blipFill>
          <a:blip r:embed="rId2"/>
          <a:stretch>
            <a:fillRect/>
          </a:stretch>
        </p:blipFill>
        <p:spPr>
          <a:xfrm>
            <a:off x="26894" y="144289"/>
            <a:ext cx="981541" cy="975445"/>
          </a:xfrm>
          <a:prstGeom prst="rect">
            <a:avLst/>
          </a:prstGeom>
        </p:spPr>
      </p:pic>
      <p:sp>
        <p:nvSpPr>
          <p:cNvPr id="7" name="TextShape 2"/>
          <p:cNvSpPr txBox="1"/>
          <p:nvPr/>
        </p:nvSpPr>
        <p:spPr>
          <a:xfrm>
            <a:off x="7086960" y="6493320"/>
            <a:ext cx="2057040" cy="364680"/>
          </a:xfrm>
          <a:prstGeom prst="rect">
            <a:avLst/>
          </a:prstGeom>
          <a:noFill/>
          <a:ln>
            <a:noFill/>
          </a:ln>
        </p:spPr>
        <p:txBody>
          <a:bodyPr anchor="ctr"/>
          <a:lstStyle/>
          <a:p>
            <a:pPr algn="r">
              <a:lnSpc>
                <a:spcPct val="100000"/>
              </a:lnSpc>
            </a:pPr>
            <a:r>
              <a:rPr lang="en-US" sz="1200" spc="-1" dirty="0" smtClean="0">
                <a:solidFill>
                  <a:srgbClr val="898989"/>
                </a:solidFill>
                <a:latin typeface="Arial"/>
                <a:ea typeface="新細明體"/>
              </a:rPr>
              <a:t>39</a:t>
            </a:r>
            <a:endParaRPr lang="en-US" sz="1200" spc="-1" dirty="0">
              <a:solidFill>
                <a:srgbClr val="898989"/>
              </a:solidFill>
              <a:latin typeface="Arial"/>
              <a:ea typeface="新細明體"/>
            </a:endParaRPr>
          </a:p>
        </p:txBody>
      </p:sp>
    </p:spTree>
    <p:extLst>
      <p:ext uri="{BB962C8B-B14F-4D97-AF65-F5344CB8AC3E}">
        <p14:creationId xmlns:p14="http://schemas.microsoft.com/office/powerpoint/2010/main" val="2457598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 name="TextShape 2"/>
          <p:cNvSpPr txBox="1"/>
          <p:nvPr/>
        </p:nvSpPr>
        <p:spPr>
          <a:xfrm>
            <a:off x="7086600" y="6492960"/>
            <a:ext cx="2057040" cy="364680"/>
          </a:xfrm>
          <a:prstGeom prst="rect">
            <a:avLst/>
          </a:prstGeom>
          <a:noFill/>
          <a:ln>
            <a:noFill/>
          </a:ln>
        </p:spPr>
        <p:txBody>
          <a:bodyPr anchor="ctr"/>
          <a:lstStyle/>
          <a:p>
            <a:pPr algn="r">
              <a:lnSpc>
                <a:spcPct val="100000"/>
              </a:lnSpc>
            </a:pPr>
            <a:fld id="{D61C93E7-3609-4BE4-A861-A119A9CA0E24}" type="slidenum">
              <a:rPr lang="en-US" sz="1200" spc="-1">
                <a:solidFill>
                  <a:srgbClr val="898989"/>
                </a:solidFill>
                <a:latin typeface="Arial"/>
                <a:ea typeface="新細明體"/>
              </a:rPr>
              <a:t>4</a:t>
            </a:fld>
            <a:endParaRPr lang="en-US" sz="1200" spc="-1" dirty="0">
              <a:solidFill>
                <a:srgbClr val="898989"/>
              </a:solidFill>
              <a:latin typeface="Arial"/>
              <a:ea typeface="新細明體"/>
            </a:endParaRPr>
          </a:p>
        </p:txBody>
      </p:sp>
      <p:pic>
        <p:nvPicPr>
          <p:cNvPr id="272" name="圖片 2"/>
          <p:cNvPicPr/>
          <p:nvPr/>
        </p:nvPicPr>
        <p:blipFill>
          <a:blip r:embed="rId3"/>
          <a:stretch/>
        </p:blipFill>
        <p:spPr>
          <a:xfrm>
            <a:off x="7679160" y="6485760"/>
            <a:ext cx="1220040" cy="233640"/>
          </a:xfrm>
          <a:prstGeom prst="rect">
            <a:avLst/>
          </a:prstGeom>
          <a:ln>
            <a:noFill/>
          </a:ln>
        </p:spPr>
      </p:pic>
      <p:sp>
        <p:nvSpPr>
          <p:cNvPr id="5" name="MH_Others_1"/>
          <p:cNvSpPr/>
          <p:nvPr>
            <p:custDataLst>
              <p:tags r:id="rId1"/>
            </p:custDataLst>
          </p:nvPr>
        </p:nvSpPr>
        <p:spPr>
          <a:xfrm>
            <a:off x="2088365" y="1887878"/>
            <a:ext cx="45719" cy="584775"/>
          </a:xfrm>
          <a:prstGeom prst="rect">
            <a:avLst/>
          </a:prstGeom>
          <a:solidFill>
            <a:srgbClr val="7DC8EB"/>
          </a:solidFill>
          <a:ln w="3175"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606A74">
                  <a:lumMod val="75000"/>
                </a:srgbClr>
              </a:solidFill>
              <a:effectLst/>
              <a:uLnTx/>
              <a:uFillTx/>
              <a:latin typeface="等线" panose="020F0502020204030204"/>
              <a:ea typeface="等线" panose="02010600030101010101" pitchFamily="2" charset="-122"/>
              <a:cs typeface="+mn-cs"/>
            </a:endParaRPr>
          </a:p>
        </p:txBody>
      </p:sp>
      <p:sp>
        <p:nvSpPr>
          <p:cNvPr id="2" name="矩形 1"/>
          <p:cNvSpPr/>
          <p:nvPr/>
        </p:nvSpPr>
        <p:spPr>
          <a:xfrm>
            <a:off x="1697252" y="2575687"/>
            <a:ext cx="6417867" cy="1754326"/>
          </a:xfrm>
          <a:prstGeom prst="rect">
            <a:avLst/>
          </a:prstGeom>
        </p:spPr>
        <p:txBody>
          <a:bodyPr wrap="square">
            <a:spAutoFit/>
          </a:bodyPr>
          <a:lstStyle/>
          <a:p>
            <a:pPr algn="ctr">
              <a:lnSpc>
                <a:spcPct val="150000"/>
              </a:lnSpc>
            </a:pPr>
            <a:r>
              <a:rPr lang="zh-TW" altLang="en-US" sz="3600" b="1" spc="-1" dirty="0">
                <a:solidFill>
                  <a:srgbClr val="0070C0"/>
                </a:solidFill>
                <a:latin typeface="微軟正黑體"/>
                <a:ea typeface="微軟正黑體"/>
              </a:rPr>
              <a:t>十二年國民</a:t>
            </a:r>
            <a:r>
              <a:rPr lang="zh-TW" altLang="en-US" sz="3600" b="1" spc="-1" dirty="0" smtClean="0">
                <a:solidFill>
                  <a:srgbClr val="0070C0"/>
                </a:solidFill>
                <a:latin typeface="微軟正黑體"/>
                <a:ea typeface="微軟正黑體"/>
              </a:rPr>
              <a:t>基本教育</a:t>
            </a:r>
            <a:endParaRPr lang="en-US" altLang="zh-TW" sz="3600" b="1" spc="-1" dirty="0" smtClean="0">
              <a:solidFill>
                <a:srgbClr val="0070C0"/>
              </a:solidFill>
              <a:latin typeface="微軟正黑體"/>
              <a:ea typeface="微軟正黑體"/>
            </a:endParaRPr>
          </a:p>
          <a:p>
            <a:pPr algn="ctr">
              <a:lnSpc>
                <a:spcPct val="150000"/>
              </a:lnSpc>
            </a:pPr>
            <a:r>
              <a:rPr lang="zh-TW" altLang="en-US" sz="3600" b="1" spc="-1" dirty="0" smtClean="0">
                <a:solidFill>
                  <a:srgbClr val="0070C0"/>
                </a:solidFill>
                <a:latin typeface="微軟正黑體"/>
                <a:ea typeface="微軟正黑體"/>
              </a:rPr>
              <a:t>課程</a:t>
            </a:r>
            <a:r>
              <a:rPr lang="zh-TW" altLang="en-US" sz="3600" b="1" spc="-1" dirty="0">
                <a:solidFill>
                  <a:srgbClr val="0070C0"/>
                </a:solidFill>
                <a:latin typeface="微軟正黑體"/>
                <a:ea typeface="微軟正黑體"/>
              </a:rPr>
              <a:t>綱要理念與特色</a:t>
            </a:r>
            <a:endParaRPr lang="zh-TW" altLang="en-US" sz="3600" dirty="0">
              <a:solidFill>
                <a:srgbClr val="0070C0"/>
              </a:solidFill>
            </a:endParaRPr>
          </a:p>
        </p:txBody>
      </p:sp>
      <p:sp>
        <p:nvSpPr>
          <p:cNvPr id="10" name="矩形 9"/>
          <p:cNvSpPr/>
          <p:nvPr/>
        </p:nvSpPr>
        <p:spPr>
          <a:xfrm>
            <a:off x="2094012" y="1887878"/>
            <a:ext cx="1005403" cy="584775"/>
          </a:xfrm>
          <a:prstGeom prst="rect">
            <a:avLst/>
          </a:prstGeom>
        </p:spPr>
        <p:txBody>
          <a:bodyPr wrap="none">
            <a:spAutoFit/>
          </a:bodyPr>
          <a:lstStyle/>
          <a:p>
            <a:pPr lvl="0" algn="ctr">
              <a:defRPr/>
            </a:pPr>
            <a:r>
              <a:rPr lang="zh-TW" altLang="en-US" sz="3200" b="1" kern="0" dirty="0" smtClean="0">
                <a:solidFill>
                  <a:srgbClr val="0070C0"/>
                </a:solidFill>
                <a:ea typeface="等线" panose="02010600030101010101" pitchFamily="2" charset="-122"/>
                <a:cs typeface="Times New Roman" panose="02020603050405020304" pitchFamily="18" charset="0"/>
              </a:rPr>
              <a:t>一、</a:t>
            </a:r>
            <a:endParaRPr lang="zh-CN" altLang="en-US" sz="3200" b="1" kern="0" dirty="0">
              <a:solidFill>
                <a:srgbClr val="0070C0"/>
              </a:solidFill>
              <a:ea typeface="等线" panose="02010600030101010101" pitchFamily="2" charset="-122"/>
              <a:cs typeface="Times New Roman" panose="02020603050405020304" pitchFamily="18" charset="0"/>
            </a:endParaRPr>
          </a:p>
        </p:txBody>
      </p:sp>
      <p:pic>
        <p:nvPicPr>
          <p:cNvPr id="11" name="图片 21"/>
          <p:cNvPicPr>
            <a:picLocks noChangeAspect="1"/>
          </p:cNvPicPr>
          <p:nvPr/>
        </p:nvPicPr>
        <p:blipFill rotWithShape="1">
          <a:blip r:embed="rId4"/>
          <a:srcRect l="26941" t="53761"/>
          <a:stretch/>
        </p:blipFill>
        <p:spPr>
          <a:xfrm rot="16200000" flipH="1" flipV="1">
            <a:off x="6949259" y="138890"/>
            <a:ext cx="2331720" cy="205394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7"/>
          <a:stretch>
            <a:fillRect/>
          </a:stretch>
        </p:blipFill>
        <p:spPr>
          <a:xfrm>
            <a:off x="415647" y="830485"/>
            <a:ext cx="2180814" cy="2174640"/>
          </a:xfrm>
          <a:prstGeom prst="rect">
            <a:avLst/>
          </a:prstGeom>
        </p:spPr>
      </p:pic>
      <p:cxnSp>
        <p:nvCxnSpPr>
          <p:cNvPr id="7" name="直接连接符 6"/>
          <p:cNvCxnSpPr/>
          <p:nvPr>
            <p:custDataLst>
              <p:tags r:id="rId3"/>
            </p:custDataLst>
          </p:nvPr>
        </p:nvCxnSpPr>
        <p:spPr>
          <a:xfrm>
            <a:off x="1257300" y="857250"/>
            <a:ext cx="0" cy="514350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custDataLst>
              <p:tags r:id="rId4"/>
            </p:custDataLst>
          </p:nvPr>
        </p:nvCxnSpPr>
        <p:spPr>
          <a:xfrm>
            <a:off x="0" y="3743325"/>
            <a:ext cx="9144000"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29"/>
          <p:cNvSpPr txBox="1"/>
          <p:nvPr/>
        </p:nvSpPr>
        <p:spPr>
          <a:xfrm>
            <a:off x="2340428" y="3262313"/>
            <a:ext cx="5529943" cy="590931"/>
          </a:xfrm>
          <a:prstGeom prst="rect">
            <a:avLst/>
          </a:prstGeom>
          <a:noFill/>
        </p:spPr>
        <p:txBody>
          <a:bodyPr wrap="square" rtlCol="0">
            <a:spAutoFit/>
            <a:scene3d>
              <a:camera prst="orthographicFront"/>
              <a:lightRig rig="threePt" dir="t"/>
            </a:scene3d>
            <a:sp3d extrusionH="12700"/>
          </a:bodyPr>
          <a:lstStyle/>
          <a:p>
            <a:pPr algn="ctr">
              <a:lnSpc>
                <a:spcPct val="90000"/>
              </a:lnSpc>
            </a:pPr>
            <a:r>
              <a:rPr lang="zh-TW" altLang="en-US" sz="3600" b="1" spc="-1" dirty="0">
                <a:solidFill>
                  <a:srgbClr val="C00000"/>
                </a:solidFill>
                <a:latin typeface="微軟正黑體"/>
                <a:ea typeface="微軟正黑體"/>
                <a:cs typeface="DejaVu Sans"/>
              </a:rPr>
              <a:t>三、多元適性的課綱</a:t>
            </a:r>
          </a:p>
        </p:txBody>
      </p:sp>
      <p:pic>
        <p:nvPicPr>
          <p:cNvPr id="6" name="圖片 3"/>
          <p:cNvPicPr/>
          <p:nvPr/>
        </p:nvPicPr>
        <p:blipFill>
          <a:blip r:embed="rId8"/>
          <a:stretch/>
        </p:blipFill>
        <p:spPr>
          <a:xfrm>
            <a:off x="7568640" y="6425280"/>
            <a:ext cx="1212840" cy="239760"/>
          </a:xfrm>
          <a:prstGeom prst="rect">
            <a:avLst/>
          </a:prstGeom>
          <a:ln>
            <a:noFill/>
          </a:ln>
        </p:spPr>
      </p:pic>
      <p:sp>
        <p:nvSpPr>
          <p:cNvPr id="9" name="TextShape 2"/>
          <p:cNvSpPr txBox="1"/>
          <p:nvPr/>
        </p:nvSpPr>
        <p:spPr>
          <a:xfrm>
            <a:off x="7086600" y="6492960"/>
            <a:ext cx="2057040" cy="364680"/>
          </a:xfrm>
          <a:prstGeom prst="rect">
            <a:avLst/>
          </a:prstGeom>
          <a:noFill/>
          <a:ln>
            <a:noFill/>
          </a:ln>
        </p:spPr>
        <p:txBody>
          <a:bodyPr anchor="ctr"/>
          <a:lstStyle/>
          <a:p>
            <a:pPr algn="r"/>
            <a:r>
              <a:rPr lang="en-US" sz="1200" spc="-1" dirty="0" smtClean="0">
                <a:solidFill>
                  <a:srgbClr val="898989"/>
                </a:solidFill>
                <a:latin typeface="Arial"/>
                <a:ea typeface="新細明體"/>
              </a:rPr>
              <a:t>40</a:t>
            </a:r>
            <a:endParaRPr lang="en-US" sz="1200" spc="-1" dirty="0">
              <a:solidFill>
                <a:srgbClr val="898989"/>
              </a:solidFill>
              <a:latin typeface="Arial"/>
              <a:ea typeface="新細明體"/>
            </a:endParaRPr>
          </a:p>
        </p:txBody>
      </p:sp>
    </p:spTree>
    <p:custDataLst>
      <p:tags r:id="rId2"/>
    </p:custDataLst>
    <p:extLst>
      <p:ext uri="{BB962C8B-B14F-4D97-AF65-F5344CB8AC3E}">
        <p14:creationId xmlns:p14="http://schemas.microsoft.com/office/powerpoint/2010/main" val="3031193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5"/>
          <p:cNvSpPr>
            <a:spLocks/>
          </p:cNvSpPr>
          <p:nvPr/>
        </p:nvSpPr>
        <p:spPr bwMode="auto">
          <a:xfrm rot="10800000" flipH="1">
            <a:off x="1951260" y="4430773"/>
            <a:ext cx="5237873" cy="695325"/>
          </a:xfrm>
          <a:custGeom>
            <a:avLst/>
            <a:gdLst>
              <a:gd name="T0" fmla="*/ 4854886 w 5317045"/>
              <a:gd name="T1" fmla="*/ 0 h 926290"/>
              <a:gd name="T2" fmla="*/ 544196 w 5317045"/>
              <a:gd name="T3" fmla="*/ 0 h 926290"/>
              <a:gd name="T4" fmla="*/ 90367 w 5317045"/>
              <a:gd name="T5" fmla="*/ 370128 h 926290"/>
              <a:gd name="T6" fmla="*/ 90032 w 5317045"/>
              <a:gd name="T7" fmla="*/ 373457 h 926290"/>
              <a:gd name="T8" fmla="*/ 0 w 5317045"/>
              <a:gd name="T9" fmla="*/ 463550 h 926290"/>
              <a:gd name="T10" fmla="*/ 90032 w 5317045"/>
              <a:gd name="T11" fmla="*/ 553644 h 926290"/>
              <a:gd name="T12" fmla="*/ 90367 w 5317045"/>
              <a:gd name="T13" fmla="*/ 556972 h 926290"/>
              <a:gd name="T14" fmla="*/ 544196 w 5317045"/>
              <a:gd name="T15" fmla="*/ 927100 h 926290"/>
              <a:gd name="T16" fmla="*/ 4854886 w 5317045"/>
              <a:gd name="T17" fmla="*/ 927100 h 926290"/>
              <a:gd name="T18" fmla="*/ 5318125 w 5317045"/>
              <a:gd name="T19" fmla="*/ 463550 h 926290"/>
              <a:gd name="T20" fmla="*/ 4854886 w 5317045"/>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solidFill>
            <a:srgbClr val="92D050"/>
          </a:solidFill>
          <a:ln>
            <a:noFill/>
          </a:ln>
          <a:extLst/>
        </p:spPr>
        <p:txBody>
          <a:bodyPr anchor="ctr"/>
          <a:lstStyle/>
          <a:p>
            <a:pPr eaLnBrk="0" fontAlgn="base" hangingPunct="0">
              <a:spcBef>
                <a:spcPct val="0"/>
              </a:spcBef>
              <a:spcAft>
                <a:spcPct val="0"/>
              </a:spcAft>
              <a:buFont typeface="Arial" panose="020B0604020202020204" pitchFamily="34" charset="0"/>
              <a:buNone/>
            </a:pPr>
            <a:endParaRPr lang="zh-CN" altLang="en-US" sz="1350">
              <a:solidFill>
                <a:srgbClr val="000000"/>
              </a:solidFill>
            </a:endParaRPr>
          </a:p>
        </p:txBody>
      </p:sp>
      <p:sp>
        <p:nvSpPr>
          <p:cNvPr id="34" name="任意多边形 5"/>
          <p:cNvSpPr>
            <a:spLocks/>
          </p:cNvSpPr>
          <p:nvPr/>
        </p:nvSpPr>
        <p:spPr bwMode="auto">
          <a:xfrm rot="10800000" flipH="1">
            <a:off x="1893984" y="2093666"/>
            <a:ext cx="5237873" cy="695325"/>
          </a:xfrm>
          <a:custGeom>
            <a:avLst/>
            <a:gdLst>
              <a:gd name="T0" fmla="*/ 4854886 w 5317045"/>
              <a:gd name="T1" fmla="*/ 0 h 926290"/>
              <a:gd name="T2" fmla="*/ 544196 w 5317045"/>
              <a:gd name="T3" fmla="*/ 0 h 926290"/>
              <a:gd name="T4" fmla="*/ 90367 w 5317045"/>
              <a:gd name="T5" fmla="*/ 370128 h 926290"/>
              <a:gd name="T6" fmla="*/ 90032 w 5317045"/>
              <a:gd name="T7" fmla="*/ 373457 h 926290"/>
              <a:gd name="T8" fmla="*/ 0 w 5317045"/>
              <a:gd name="T9" fmla="*/ 463550 h 926290"/>
              <a:gd name="T10" fmla="*/ 90032 w 5317045"/>
              <a:gd name="T11" fmla="*/ 553644 h 926290"/>
              <a:gd name="T12" fmla="*/ 90367 w 5317045"/>
              <a:gd name="T13" fmla="*/ 556972 h 926290"/>
              <a:gd name="T14" fmla="*/ 544196 w 5317045"/>
              <a:gd name="T15" fmla="*/ 927100 h 926290"/>
              <a:gd name="T16" fmla="*/ 4854886 w 5317045"/>
              <a:gd name="T17" fmla="*/ 927100 h 926290"/>
              <a:gd name="T18" fmla="*/ 5318125 w 5317045"/>
              <a:gd name="T19" fmla="*/ 463550 h 926290"/>
              <a:gd name="T20" fmla="*/ 4854886 w 5317045"/>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solidFill>
            <a:srgbClr val="FF7C80"/>
          </a:solidFill>
          <a:ln>
            <a:noFill/>
          </a:ln>
          <a:extLst/>
        </p:spPr>
        <p:txBody>
          <a:bodyPr anchor="ctr"/>
          <a:lstStyle/>
          <a:p>
            <a:pPr eaLnBrk="0" fontAlgn="base" hangingPunct="0">
              <a:spcBef>
                <a:spcPct val="0"/>
              </a:spcBef>
              <a:spcAft>
                <a:spcPct val="0"/>
              </a:spcAft>
              <a:buFont typeface="Arial" panose="020B0604020202020204" pitchFamily="34" charset="0"/>
              <a:buNone/>
            </a:pPr>
            <a:endParaRPr lang="zh-CN" altLang="en-US" sz="1350">
              <a:solidFill>
                <a:srgbClr val="000000"/>
              </a:solidFill>
            </a:endParaRPr>
          </a:p>
        </p:txBody>
      </p:sp>
      <p:sp>
        <p:nvSpPr>
          <p:cNvPr id="44036" name="Oval 25"/>
          <p:cNvSpPr>
            <a:spLocks noChangeArrowheads="1"/>
          </p:cNvSpPr>
          <p:nvPr/>
        </p:nvSpPr>
        <p:spPr bwMode="auto">
          <a:xfrm>
            <a:off x="1038350" y="2107764"/>
            <a:ext cx="694135" cy="695325"/>
          </a:xfrm>
          <a:prstGeom prst="ellipse">
            <a:avLst/>
          </a:prstGeom>
          <a:solidFill>
            <a:srgbClr val="FF7C80"/>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AU" altLang="en-US" sz="405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038" name="任意多边形 5"/>
          <p:cNvSpPr>
            <a:spLocks/>
          </p:cNvSpPr>
          <p:nvPr/>
        </p:nvSpPr>
        <p:spPr bwMode="auto">
          <a:xfrm flipH="1">
            <a:off x="2913896" y="3285057"/>
            <a:ext cx="4378683" cy="695325"/>
          </a:xfrm>
          <a:custGeom>
            <a:avLst/>
            <a:gdLst>
              <a:gd name="T0" fmla="*/ 4854886 w 5317045"/>
              <a:gd name="T1" fmla="*/ 0 h 926290"/>
              <a:gd name="T2" fmla="*/ 544196 w 5317045"/>
              <a:gd name="T3" fmla="*/ 0 h 926290"/>
              <a:gd name="T4" fmla="*/ 90367 w 5317045"/>
              <a:gd name="T5" fmla="*/ 370128 h 926290"/>
              <a:gd name="T6" fmla="*/ 90032 w 5317045"/>
              <a:gd name="T7" fmla="*/ 373457 h 926290"/>
              <a:gd name="T8" fmla="*/ 0 w 5317045"/>
              <a:gd name="T9" fmla="*/ 463550 h 926290"/>
              <a:gd name="T10" fmla="*/ 90032 w 5317045"/>
              <a:gd name="T11" fmla="*/ 553644 h 926290"/>
              <a:gd name="T12" fmla="*/ 90367 w 5317045"/>
              <a:gd name="T13" fmla="*/ 556972 h 926290"/>
              <a:gd name="T14" fmla="*/ 544196 w 5317045"/>
              <a:gd name="T15" fmla="*/ 927100 h 926290"/>
              <a:gd name="T16" fmla="*/ 4854886 w 5317045"/>
              <a:gd name="T17" fmla="*/ 927100 h 926290"/>
              <a:gd name="T18" fmla="*/ 5318125 w 5317045"/>
              <a:gd name="T19" fmla="*/ 463550 h 926290"/>
              <a:gd name="T20" fmla="*/ 4854886 w 5317045"/>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solidFill>
            <a:srgbClr val="B49CDC"/>
          </a:solidFill>
          <a:ln>
            <a:noFill/>
          </a:ln>
          <a:extLst/>
        </p:spPr>
        <p:txBody>
          <a:bodyPr anchor="ctr"/>
          <a:lstStyle/>
          <a:p>
            <a:pPr eaLnBrk="0" fontAlgn="base" hangingPunct="0">
              <a:spcBef>
                <a:spcPct val="0"/>
              </a:spcBef>
              <a:spcAft>
                <a:spcPct val="0"/>
              </a:spcAft>
              <a:buFont typeface="Arial" panose="020B0604020202020204" pitchFamily="34" charset="0"/>
              <a:buNone/>
            </a:pPr>
            <a:endParaRPr lang="zh-CN" altLang="en-US" sz="1350">
              <a:solidFill>
                <a:srgbClr val="000000"/>
              </a:solidFill>
            </a:endParaRPr>
          </a:p>
        </p:txBody>
      </p:sp>
      <p:sp>
        <p:nvSpPr>
          <p:cNvPr id="44040" name="Text Placeholder 32"/>
          <p:cNvSpPr txBox="1">
            <a:spLocks noChangeArrowheads="1"/>
          </p:cNvSpPr>
          <p:nvPr/>
        </p:nvSpPr>
        <p:spPr bwMode="auto">
          <a:xfrm>
            <a:off x="2292380" y="2296716"/>
            <a:ext cx="497681"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90000"/>
              </a:lnSpc>
              <a:spcBef>
                <a:spcPts val="563"/>
              </a:spcBef>
              <a:spcAft>
                <a:spcPct val="0"/>
              </a:spcAft>
            </a:pPr>
            <a:r>
              <a:rPr lang="en-US" altLang="zh-CN" sz="2550" b="1"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44042" name="Text Placeholder 32"/>
          <p:cNvSpPr txBox="1">
            <a:spLocks noChangeArrowheads="1"/>
          </p:cNvSpPr>
          <p:nvPr/>
        </p:nvSpPr>
        <p:spPr bwMode="auto">
          <a:xfrm>
            <a:off x="3281646" y="3480104"/>
            <a:ext cx="496490" cy="2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90000"/>
              </a:lnSpc>
              <a:spcBef>
                <a:spcPts val="563"/>
              </a:spcBef>
              <a:spcAft>
                <a:spcPct val="0"/>
              </a:spcAft>
            </a:pPr>
            <a:r>
              <a:rPr lang="en-US" altLang="zh-CN" sz="2550" b="1"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4043" name="Text Placeholder 32"/>
          <p:cNvSpPr txBox="1">
            <a:spLocks noChangeArrowheads="1"/>
          </p:cNvSpPr>
          <p:nvPr/>
        </p:nvSpPr>
        <p:spPr bwMode="auto">
          <a:xfrm>
            <a:off x="2272697" y="4571427"/>
            <a:ext cx="496490"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90000"/>
              </a:lnSpc>
              <a:spcBef>
                <a:spcPts val="563"/>
              </a:spcBef>
              <a:spcAft>
                <a:spcPct val="0"/>
              </a:spcAft>
            </a:pPr>
            <a:r>
              <a:rPr lang="en-US" altLang="zh-CN" sz="255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55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044" name="Oval 27"/>
          <p:cNvSpPr>
            <a:spLocks noChangeArrowheads="1"/>
          </p:cNvSpPr>
          <p:nvPr/>
        </p:nvSpPr>
        <p:spPr bwMode="auto">
          <a:xfrm>
            <a:off x="1126683" y="4441053"/>
            <a:ext cx="694135" cy="695325"/>
          </a:xfrm>
          <a:prstGeom prst="ellipse">
            <a:avLst/>
          </a:prstGeom>
          <a:solidFill>
            <a:srgbClr val="92D050"/>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AU" altLang="en-US" sz="405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045" name="Oval 28"/>
          <p:cNvSpPr>
            <a:spLocks noChangeArrowheads="1"/>
          </p:cNvSpPr>
          <p:nvPr/>
        </p:nvSpPr>
        <p:spPr bwMode="auto">
          <a:xfrm>
            <a:off x="7583610" y="3269455"/>
            <a:ext cx="694134" cy="695325"/>
          </a:xfrm>
          <a:prstGeom prst="ellipse">
            <a:avLst/>
          </a:prstGeom>
          <a:solidFill>
            <a:srgbClr val="B49CDC"/>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AU" altLang="en-US" sz="2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4048" name="组合 1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4037" y="2296716"/>
            <a:ext cx="291703" cy="26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组合 1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6132" y="3070623"/>
            <a:ext cx="292894" cy="28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3" name="TextBox 13"/>
          <p:cNvSpPr txBox="1">
            <a:spLocks noChangeArrowheads="1"/>
          </p:cNvSpPr>
          <p:nvPr/>
        </p:nvSpPr>
        <p:spPr bwMode="auto">
          <a:xfrm>
            <a:off x="2790061" y="2221020"/>
            <a:ext cx="41269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buFont typeface="Arial" panose="020B0604020202020204" pitchFamily="34" charset="0"/>
              <a:buNone/>
            </a:pPr>
            <a:r>
              <a:rPr lang="zh-TW"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彈性實施領域或分科教學</a:t>
            </a:r>
          </a:p>
        </p:txBody>
      </p:sp>
      <p:sp>
        <p:nvSpPr>
          <p:cNvPr id="32" name="TextShape 1"/>
          <p:cNvSpPr txBox="1"/>
          <p:nvPr/>
        </p:nvSpPr>
        <p:spPr>
          <a:xfrm>
            <a:off x="766253" y="719099"/>
            <a:ext cx="7886520" cy="801360"/>
          </a:xfrm>
          <a:prstGeom prst="rect">
            <a:avLst/>
          </a:prstGeom>
          <a:noFill/>
          <a:ln>
            <a:noFill/>
          </a:ln>
        </p:spPr>
        <p:txBody>
          <a:bodyPr anchor="ctr">
            <a:normAutofit/>
          </a:bodyPr>
          <a:lstStyle/>
          <a:p>
            <a:pPr algn="ctr"/>
            <a:r>
              <a:rPr lang="zh-TW" altLang="en-US" sz="3600" b="1" spc="398" dirty="0">
                <a:solidFill>
                  <a:srgbClr val="C00000"/>
                </a:solidFill>
                <a:latin typeface="微軟正黑體"/>
                <a:ea typeface="微軟正黑體"/>
                <a:cs typeface="DejaVu Sans"/>
              </a:rPr>
              <a:t>實施要點（一）課程發展</a:t>
            </a:r>
            <a:endParaRPr lang="zh-TW" altLang="en-US" sz="3600" spc="-1" dirty="0">
              <a:solidFill>
                <a:srgbClr val="000000"/>
              </a:solidFill>
              <a:cs typeface="DejaVu Sans"/>
            </a:endParaRPr>
          </a:p>
        </p:txBody>
      </p:sp>
      <p:pic>
        <p:nvPicPr>
          <p:cNvPr id="33" name="图片 89"/>
          <p:cNvPicPr>
            <a:picLocks noChangeAspect="1"/>
          </p:cNvPicPr>
          <p:nvPr/>
        </p:nvPicPr>
        <p:blipFill>
          <a:blip r:embed="rId4"/>
          <a:stretch>
            <a:fillRect/>
          </a:stretch>
        </p:blipFill>
        <p:spPr>
          <a:xfrm>
            <a:off x="99610" y="133957"/>
            <a:ext cx="978852" cy="976081"/>
          </a:xfrm>
          <a:prstGeom prst="rect">
            <a:avLst/>
          </a:prstGeom>
        </p:spPr>
      </p:pic>
      <p:sp>
        <p:nvSpPr>
          <p:cNvPr id="36" name="TextBox 13"/>
          <p:cNvSpPr txBox="1">
            <a:spLocks noChangeArrowheads="1"/>
          </p:cNvSpPr>
          <p:nvPr/>
        </p:nvSpPr>
        <p:spPr bwMode="auto">
          <a:xfrm>
            <a:off x="3859214" y="3401675"/>
            <a:ext cx="3126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buFont typeface="Arial" panose="020B0604020202020204" pitchFamily="34" charset="0"/>
              <a:buNone/>
            </a:pPr>
            <a:r>
              <a:rPr lang="zh-TW"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重視統整性課程</a:t>
            </a:r>
          </a:p>
        </p:txBody>
      </p:sp>
      <p:pic>
        <p:nvPicPr>
          <p:cNvPr id="37" name="组合 1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4595" y="3401675"/>
            <a:ext cx="390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3"/>
          <p:cNvSpPr txBox="1">
            <a:spLocks noChangeArrowheads="1"/>
          </p:cNvSpPr>
          <p:nvPr/>
        </p:nvSpPr>
        <p:spPr bwMode="auto">
          <a:xfrm>
            <a:off x="2803412" y="4553093"/>
            <a:ext cx="42831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buFont typeface="Arial" panose="020B0604020202020204" pitchFamily="34" charset="0"/>
              <a:buNone/>
            </a:pPr>
            <a:r>
              <a:rPr lang="zh-TW" altLang="en-US" sz="2800" dirty="0">
                <a:solidFill>
                  <a:srgbClr val="FFFFFF"/>
                </a:solidFill>
                <a:latin typeface="Arial" panose="020B0604020202020204" pitchFamily="34" charset="0"/>
                <a:ea typeface="微软雅黑" panose="020B0503020204020204" pitchFamily="34" charset="-122"/>
                <a:sym typeface="Arial" panose="020B0604020202020204" pitchFamily="34" charset="0"/>
              </a:rPr>
              <a:t>解讀與轉化領域學習內涵</a:t>
            </a:r>
          </a:p>
        </p:txBody>
      </p:sp>
      <p:sp>
        <p:nvSpPr>
          <p:cNvPr id="40" name="椭圆 28"/>
          <p:cNvSpPr/>
          <p:nvPr/>
        </p:nvSpPr>
        <p:spPr>
          <a:xfrm>
            <a:off x="1278710" y="4571427"/>
            <a:ext cx="390079" cy="442691"/>
          </a:xfrm>
          <a:custGeom>
            <a:avLst/>
            <a:gdLst>
              <a:gd name="connsiteX0" fmla="*/ 71849 w 332200"/>
              <a:gd name="connsiteY0" fmla="*/ 264788 h 306063"/>
              <a:gd name="connsiteX1" fmla="*/ 71849 w 332200"/>
              <a:gd name="connsiteY1" fmla="*/ 287013 h 306063"/>
              <a:gd name="connsiteX2" fmla="*/ 83160 w 332200"/>
              <a:gd name="connsiteY2" fmla="*/ 280476 h 306063"/>
              <a:gd name="connsiteX3" fmla="*/ 89444 w 332200"/>
              <a:gd name="connsiteY3" fmla="*/ 280476 h 306063"/>
              <a:gd name="connsiteX4" fmla="*/ 102012 w 332200"/>
              <a:gd name="connsiteY4" fmla="*/ 287013 h 306063"/>
              <a:gd name="connsiteX5" fmla="*/ 102012 w 332200"/>
              <a:gd name="connsiteY5" fmla="*/ 264788 h 306063"/>
              <a:gd name="connsiteX6" fmla="*/ 71849 w 332200"/>
              <a:gd name="connsiteY6" fmla="*/ 264788 h 306063"/>
              <a:gd name="connsiteX7" fmla="*/ 2700 w 332200"/>
              <a:gd name="connsiteY7" fmla="*/ 245155 h 306063"/>
              <a:gd name="connsiteX8" fmla="*/ 11745 w 332200"/>
              <a:gd name="connsiteY8" fmla="*/ 246451 h 306063"/>
              <a:gd name="connsiteX9" fmla="*/ 55679 w 332200"/>
              <a:gd name="connsiteY9" fmla="*/ 251635 h 306063"/>
              <a:gd name="connsiteX10" fmla="*/ 165511 w 332200"/>
              <a:gd name="connsiteY10" fmla="*/ 268482 h 306063"/>
              <a:gd name="connsiteX11" fmla="*/ 275344 w 332200"/>
              <a:gd name="connsiteY11" fmla="*/ 251635 h 306063"/>
              <a:gd name="connsiteX12" fmla="*/ 319278 w 332200"/>
              <a:gd name="connsiteY12" fmla="*/ 246451 h 306063"/>
              <a:gd name="connsiteX13" fmla="*/ 328323 w 332200"/>
              <a:gd name="connsiteY13" fmla="*/ 245155 h 306063"/>
              <a:gd name="connsiteX14" fmla="*/ 329615 w 332200"/>
              <a:gd name="connsiteY14" fmla="*/ 255522 h 306063"/>
              <a:gd name="connsiteX15" fmla="*/ 274052 w 332200"/>
              <a:gd name="connsiteY15" fmla="*/ 265890 h 306063"/>
              <a:gd name="connsiteX16" fmla="*/ 169388 w 332200"/>
              <a:gd name="connsiteY16" fmla="*/ 282737 h 306063"/>
              <a:gd name="connsiteX17" fmla="*/ 161635 w 332200"/>
              <a:gd name="connsiteY17" fmla="*/ 282737 h 306063"/>
              <a:gd name="connsiteX18" fmla="*/ 115117 w 332200"/>
              <a:gd name="connsiteY18" fmla="*/ 267186 h 306063"/>
              <a:gd name="connsiteX19" fmla="*/ 115117 w 332200"/>
              <a:gd name="connsiteY19" fmla="*/ 298288 h 306063"/>
              <a:gd name="connsiteX20" fmla="*/ 112533 w 332200"/>
              <a:gd name="connsiteY20" fmla="*/ 304767 h 306063"/>
              <a:gd name="connsiteX21" fmla="*/ 104780 w 332200"/>
              <a:gd name="connsiteY21" fmla="*/ 304767 h 306063"/>
              <a:gd name="connsiteX22" fmla="*/ 86690 w 332200"/>
              <a:gd name="connsiteY22" fmla="*/ 294400 h 306063"/>
              <a:gd name="connsiteX23" fmla="*/ 67308 w 332200"/>
              <a:gd name="connsiteY23" fmla="*/ 304767 h 306063"/>
              <a:gd name="connsiteX24" fmla="*/ 63431 w 332200"/>
              <a:gd name="connsiteY24" fmla="*/ 306063 h 306063"/>
              <a:gd name="connsiteX25" fmla="*/ 60847 w 332200"/>
              <a:gd name="connsiteY25" fmla="*/ 304767 h 306063"/>
              <a:gd name="connsiteX26" fmla="*/ 56971 w 332200"/>
              <a:gd name="connsiteY26" fmla="*/ 298288 h 306063"/>
              <a:gd name="connsiteX27" fmla="*/ 56971 w 332200"/>
              <a:gd name="connsiteY27" fmla="*/ 265890 h 306063"/>
              <a:gd name="connsiteX28" fmla="*/ 1408 w 332200"/>
              <a:gd name="connsiteY28" fmla="*/ 255522 h 306063"/>
              <a:gd name="connsiteX29" fmla="*/ 2700 w 332200"/>
              <a:gd name="connsiteY29" fmla="*/ 245155 h 306063"/>
              <a:gd name="connsiteX30" fmla="*/ 229012 w 332200"/>
              <a:gd name="connsiteY30" fmla="*/ 153663 h 306063"/>
              <a:gd name="connsiteX31" fmla="*/ 262085 w 332200"/>
              <a:gd name="connsiteY31" fmla="*/ 153663 h 306063"/>
              <a:gd name="connsiteX32" fmla="*/ 268699 w 332200"/>
              <a:gd name="connsiteY32" fmla="*/ 161457 h 306063"/>
              <a:gd name="connsiteX33" fmla="*/ 262085 w 332200"/>
              <a:gd name="connsiteY33" fmla="*/ 167951 h 306063"/>
              <a:gd name="connsiteX34" fmla="*/ 229012 w 332200"/>
              <a:gd name="connsiteY34" fmla="*/ 167951 h 306063"/>
              <a:gd name="connsiteX35" fmla="*/ 221074 w 332200"/>
              <a:gd name="connsiteY35" fmla="*/ 161457 h 306063"/>
              <a:gd name="connsiteX36" fmla="*/ 229012 w 332200"/>
              <a:gd name="connsiteY36" fmla="*/ 153663 h 306063"/>
              <a:gd name="connsiteX37" fmla="*/ 70306 w 332200"/>
              <a:gd name="connsiteY37" fmla="*/ 153663 h 306063"/>
              <a:gd name="connsiteX38" fmla="*/ 102277 w 332200"/>
              <a:gd name="connsiteY38" fmla="*/ 153663 h 306063"/>
              <a:gd name="connsiteX39" fmla="*/ 109950 w 332200"/>
              <a:gd name="connsiteY39" fmla="*/ 161457 h 306063"/>
              <a:gd name="connsiteX40" fmla="*/ 102277 w 332200"/>
              <a:gd name="connsiteY40" fmla="*/ 167951 h 306063"/>
              <a:gd name="connsiteX41" fmla="*/ 70306 w 332200"/>
              <a:gd name="connsiteY41" fmla="*/ 167951 h 306063"/>
              <a:gd name="connsiteX42" fmla="*/ 63912 w 332200"/>
              <a:gd name="connsiteY42" fmla="*/ 161457 h 306063"/>
              <a:gd name="connsiteX43" fmla="*/ 70306 w 332200"/>
              <a:gd name="connsiteY43" fmla="*/ 153663 h 306063"/>
              <a:gd name="connsiteX44" fmla="*/ 214670 w 332200"/>
              <a:gd name="connsiteY44" fmla="*/ 125088 h 306063"/>
              <a:gd name="connsiteX45" fmla="*/ 276418 w 332200"/>
              <a:gd name="connsiteY45" fmla="*/ 125088 h 306063"/>
              <a:gd name="connsiteX46" fmla="*/ 282987 w 332200"/>
              <a:gd name="connsiteY46" fmla="*/ 131438 h 306063"/>
              <a:gd name="connsiteX47" fmla="*/ 276418 w 332200"/>
              <a:gd name="connsiteY47" fmla="*/ 137788 h 306063"/>
              <a:gd name="connsiteX48" fmla="*/ 214670 w 332200"/>
              <a:gd name="connsiteY48" fmla="*/ 137788 h 306063"/>
              <a:gd name="connsiteX49" fmla="*/ 206787 w 332200"/>
              <a:gd name="connsiteY49" fmla="*/ 131438 h 306063"/>
              <a:gd name="connsiteX50" fmla="*/ 214670 w 332200"/>
              <a:gd name="connsiteY50" fmla="*/ 125088 h 306063"/>
              <a:gd name="connsiteX51" fmla="*/ 56057 w 332200"/>
              <a:gd name="connsiteY51" fmla="*/ 125088 h 306063"/>
              <a:gd name="connsiteX52" fmla="*/ 116519 w 332200"/>
              <a:gd name="connsiteY52" fmla="*/ 125088 h 306063"/>
              <a:gd name="connsiteX53" fmla="*/ 124238 w 332200"/>
              <a:gd name="connsiteY53" fmla="*/ 131438 h 306063"/>
              <a:gd name="connsiteX54" fmla="*/ 116519 w 332200"/>
              <a:gd name="connsiteY54" fmla="*/ 137788 h 306063"/>
              <a:gd name="connsiteX55" fmla="*/ 56057 w 332200"/>
              <a:gd name="connsiteY55" fmla="*/ 137788 h 306063"/>
              <a:gd name="connsiteX56" fmla="*/ 49625 w 332200"/>
              <a:gd name="connsiteY56" fmla="*/ 131438 h 306063"/>
              <a:gd name="connsiteX57" fmla="*/ 56057 w 332200"/>
              <a:gd name="connsiteY57" fmla="*/ 125088 h 306063"/>
              <a:gd name="connsiteX58" fmla="*/ 214670 w 332200"/>
              <a:gd name="connsiteY58" fmla="*/ 94926 h 306063"/>
              <a:gd name="connsiteX59" fmla="*/ 276418 w 332200"/>
              <a:gd name="connsiteY59" fmla="*/ 94926 h 306063"/>
              <a:gd name="connsiteX60" fmla="*/ 282987 w 332200"/>
              <a:gd name="connsiteY60" fmla="*/ 101420 h 306063"/>
              <a:gd name="connsiteX61" fmla="*/ 276418 w 332200"/>
              <a:gd name="connsiteY61" fmla="*/ 109214 h 306063"/>
              <a:gd name="connsiteX62" fmla="*/ 214670 w 332200"/>
              <a:gd name="connsiteY62" fmla="*/ 109214 h 306063"/>
              <a:gd name="connsiteX63" fmla="*/ 206787 w 332200"/>
              <a:gd name="connsiteY63" fmla="*/ 101420 h 306063"/>
              <a:gd name="connsiteX64" fmla="*/ 214670 w 332200"/>
              <a:gd name="connsiteY64" fmla="*/ 94926 h 306063"/>
              <a:gd name="connsiteX65" fmla="*/ 56056 w 332200"/>
              <a:gd name="connsiteY65" fmla="*/ 94926 h 306063"/>
              <a:gd name="connsiteX66" fmla="*/ 116518 w 332200"/>
              <a:gd name="connsiteY66" fmla="*/ 94926 h 306063"/>
              <a:gd name="connsiteX67" fmla="*/ 124237 w 332200"/>
              <a:gd name="connsiteY67" fmla="*/ 101420 h 306063"/>
              <a:gd name="connsiteX68" fmla="*/ 116518 w 332200"/>
              <a:gd name="connsiteY68" fmla="*/ 109214 h 306063"/>
              <a:gd name="connsiteX69" fmla="*/ 56056 w 332200"/>
              <a:gd name="connsiteY69" fmla="*/ 109214 h 306063"/>
              <a:gd name="connsiteX70" fmla="*/ 49624 w 332200"/>
              <a:gd name="connsiteY70" fmla="*/ 101420 h 306063"/>
              <a:gd name="connsiteX71" fmla="*/ 56056 w 332200"/>
              <a:gd name="connsiteY71" fmla="*/ 94926 h 306063"/>
              <a:gd name="connsiteX72" fmla="*/ 317912 w 332200"/>
              <a:gd name="connsiteY72" fmla="*/ 18726 h 306063"/>
              <a:gd name="connsiteX73" fmla="*/ 214894 w 332200"/>
              <a:gd name="connsiteY73" fmla="*/ 32947 h 306063"/>
              <a:gd name="connsiteX74" fmla="*/ 171862 w 332200"/>
              <a:gd name="connsiteY74" fmla="*/ 36825 h 306063"/>
              <a:gd name="connsiteX75" fmla="*/ 171862 w 332200"/>
              <a:gd name="connsiteY75" fmla="*/ 234626 h 306063"/>
              <a:gd name="connsiteX76" fmla="*/ 276184 w 332200"/>
              <a:gd name="connsiteY76" fmla="*/ 221698 h 306063"/>
              <a:gd name="connsiteX77" fmla="*/ 317912 w 332200"/>
              <a:gd name="connsiteY77" fmla="*/ 217820 h 306063"/>
              <a:gd name="connsiteX78" fmla="*/ 14699 w 332200"/>
              <a:gd name="connsiteY78" fmla="*/ 18726 h 306063"/>
              <a:gd name="connsiteX79" fmla="*/ 14699 w 332200"/>
              <a:gd name="connsiteY79" fmla="*/ 217820 h 306063"/>
              <a:gd name="connsiteX80" fmla="*/ 55974 w 332200"/>
              <a:gd name="connsiteY80" fmla="*/ 221698 h 306063"/>
              <a:gd name="connsiteX81" fmla="*/ 84351 w 332200"/>
              <a:gd name="connsiteY81" fmla="*/ 220405 h 306063"/>
              <a:gd name="connsiteX82" fmla="*/ 159162 w 332200"/>
              <a:gd name="connsiteY82" fmla="*/ 234626 h 306063"/>
              <a:gd name="connsiteX83" fmla="*/ 159162 w 332200"/>
              <a:gd name="connsiteY83" fmla="*/ 36825 h 306063"/>
              <a:gd name="connsiteX84" fmla="*/ 116597 w 332200"/>
              <a:gd name="connsiteY84" fmla="*/ 32947 h 306063"/>
              <a:gd name="connsiteX85" fmla="*/ 14699 w 332200"/>
              <a:gd name="connsiteY85" fmla="*/ 18726 h 306063"/>
              <a:gd name="connsiteX86" fmla="*/ 4300 w 332200"/>
              <a:gd name="connsiteY86" fmla="*/ 972 h 306063"/>
              <a:gd name="connsiteX87" fmla="*/ 10780 w 332200"/>
              <a:gd name="connsiteY87" fmla="*/ 972 h 306063"/>
              <a:gd name="connsiteX88" fmla="*/ 115760 w 332200"/>
              <a:gd name="connsiteY88" fmla="*/ 17819 h 306063"/>
              <a:gd name="connsiteX89" fmla="*/ 166306 w 332200"/>
              <a:gd name="connsiteY89" fmla="*/ 23002 h 306063"/>
              <a:gd name="connsiteX90" fmla="*/ 216852 w 332200"/>
              <a:gd name="connsiteY90" fmla="*/ 17819 h 306063"/>
              <a:gd name="connsiteX91" fmla="*/ 321832 w 332200"/>
              <a:gd name="connsiteY91" fmla="*/ 972 h 306063"/>
              <a:gd name="connsiteX92" fmla="*/ 328312 w 332200"/>
              <a:gd name="connsiteY92" fmla="*/ 972 h 306063"/>
              <a:gd name="connsiteX93" fmla="*/ 332200 w 332200"/>
              <a:gd name="connsiteY93" fmla="*/ 7451 h 306063"/>
              <a:gd name="connsiteX94" fmla="*/ 332200 w 332200"/>
              <a:gd name="connsiteY94" fmla="*/ 219982 h 306063"/>
              <a:gd name="connsiteX95" fmla="*/ 330904 w 332200"/>
              <a:gd name="connsiteY95" fmla="*/ 225166 h 306063"/>
              <a:gd name="connsiteX96" fmla="*/ 275174 w 332200"/>
              <a:gd name="connsiteY96" fmla="*/ 235533 h 306063"/>
              <a:gd name="connsiteX97" fmla="*/ 170194 w 332200"/>
              <a:gd name="connsiteY97" fmla="*/ 252380 h 306063"/>
              <a:gd name="connsiteX98" fmla="*/ 168898 w 332200"/>
              <a:gd name="connsiteY98" fmla="*/ 252380 h 306063"/>
              <a:gd name="connsiteX99" fmla="*/ 166306 w 332200"/>
              <a:gd name="connsiteY99" fmla="*/ 253676 h 306063"/>
              <a:gd name="connsiteX100" fmla="*/ 162418 w 332200"/>
              <a:gd name="connsiteY100" fmla="*/ 252380 h 306063"/>
              <a:gd name="connsiteX101" fmla="*/ 57438 w 332200"/>
              <a:gd name="connsiteY101" fmla="*/ 235533 h 306063"/>
              <a:gd name="connsiteX102" fmla="*/ 1708 w 332200"/>
              <a:gd name="connsiteY102" fmla="*/ 225166 h 306063"/>
              <a:gd name="connsiteX103" fmla="*/ 412 w 332200"/>
              <a:gd name="connsiteY103" fmla="*/ 219982 h 306063"/>
              <a:gd name="connsiteX104" fmla="*/ 412 w 332200"/>
              <a:gd name="connsiteY104" fmla="*/ 7451 h 306063"/>
              <a:gd name="connsiteX105" fmla="*/ 4300 w 332200"/>
              <a:gd name="connsiteY105" fmla="*/ 972 h 30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2200" h="306063">
                <a:moveTo>
                  <a:pt x="71849" y="264788"/>
                </a:moveTo>
                <a:cubicBezTo>
                  <a:pt x="71849" y="287013"/>
                  <a:pt x="71849" y="287013"/>
                  <a:pt x="71849" y="287013"/>
                </a:cubicBezTo>
                <a:cubicBezTo>
                  <a:pt x="83160" y="280476"/>
                  <a:pt x="83160" y="280476"/>
                  <a:pt x="83160" y="280476"/>
                </a:cubicBezTo>
                <a:cubicBezTo>
                  <a:pt x="85674" y="279169"/>
                  <a:pt x="88187" y="279169"/>
                  <a:pt x="89444" y="280476"/>
                </a:cubicBezTo>
                <a:cubicBezTo>
                  <a:pt x="102012" y="287013"/>
                  <a:pt x="102012" y="287013"/>
                  <a:pt x="102012" y="287013"/>
                </a:cubicBezTo>
                <a:lnTo>
                  <a:pt x="102012" y="264788"/>
                </a:lnTo>
                <a:cubicBezTo>
                  <a:pt x="90701" y="264788"/>
                  <a:pt x="80646" y="264788"/>
                  <a:pt x="71849" y="264788"/>
                </a:cubicBezTo>
                <a:close/>
                <a:moveTo>
                  <a:pt x="2700" y="245155"/>
                </a:moveTo>
                <a:cubicBezTo>
                  <a:pt x="5285" y="242563"/>
                  <a:pt x="9161" y="242563"/>
                  <a:pt x="11745" y="246451"/>
                </a:cubicBezTo>
                <a:cubicBezTo>
                  <a:pt x="19498" y="254227"/>
                  <a:pt x="35004" y="252931"/>
                  <a:pt x="55679" y="251635"/>
                </a:cubicBezTo>
                <a:cubicBezTo>
                  <a:pt x="85398" y="249043"/>
                  <a:pt x="124163" y="247747"/>
                  <a:pt x="165511" y="268482"/>
                </a:cubicBezTo>
                <a:cubicBezTo>
                  <a:pt x="206860" y="247747"/>
                  <a:pt x="245625" y="249043"/>
                  <a:pt x="275344" y="251635"/>
                </a:cubicBezTo>
                <a:cubicBezTo>
                  <a:pt x="296019" y="252931"/>
                  <a:pt x="311525" y="254227"/>
                  <a:pt x="319278" y="246451"/>
                </a:cubicBezTo>
                <a:cubicBezTo>
                  <a:pt x="321862" y="242563"/>
                  <a:pt x="325738" y="242563"/>
                  <a:pt x="328323" y="245155"/>
                </a:cubicBezTo>
                <a:cubicBezTo>
                  <a:pt x="330907" y="247747"/>
                  <a:pt x="332199" y="252931"/>
                  <a:pt x="329615" y="255522"/>
                </a:cubicBezTo>
                <a:cubicBezTo>
                  <a:pt x="317985" y="268482"/>
                  <a:pt x="298603" y="267186"/>
                  <a:pt x="274052" y="265890"/>
                </a:cubicBezTo>
                <a:cubicBezTo>
                  <a:pt x="244333" y="263298"/>
                  <a:pt x="208152" y="260706"/>
                  <a:pt x="169388" y="282737"/>
                </a:cubicBezTo>
                <a:cubicBezTo>
                  <a:pt x="166804" y="284033"/>
                  <a:pt x="164219" y="284033"/>
                  <a:pt x="161635" y="282737"/>
                </a:cubicBezTo>
                <a:cubicBezTo>
                  <a:pt x="146129" y="273665"/>
                  <a:pt x="130623" y="268482"/>
                  <a:pt x="115117" y="267186"/>
                </a:cubicBezTo>
                <a:cubicBezTo>
                  <a:pt x="115117" y="298288"/>
                  <a:pt x="115117" y="298288"/>
                  <a:pt x="115117" y="298288"/>
                </a:cubicBezTo>
                <a:cubicBezTo>
                  <a:pt x="115117" y="300880"/>
                  <a:pt x="113825" y="303471"/>
                  <a:pt x="112533" y="304767"/>
                </a:cubicBezTo>
                <a:cubicBezTo>
                  <a:pt x="109949" y="306063"/>
                  <a:pt x="107365" y="306063"/>
                  <a:pt x="104780" y="304767"/>
                </a:cubicBezTo>
                <a:cubicBezTo>
                  <a:pt x="86690" y="294400"/>
                  <a:pt x="86690" y="294400"/>
                  <a:pt x="86690" y="294400"/>
                </a:cubicBezTo>
                <a:cubicBezTo>
                  <a:pt x="67308" y="304767"/>
                  <a:pt x="67308" y="304767"/>
                  <a:pt x="67308" y="304767"/>
                </a:cubicBezTo>
                <a:cubicBezTo>
                  <a:pt x="66016" y="306063"/>
                  <a:pt x="64724" y="306063"/>
                  <a:pt x="63431" y="306063"/>
                </a:cubicBezTo>
                <a:cubicBezTo>
                  <a:pt x="62139" y="306063"/>
                  <a:pt x="60847" y="306063"/>
                  <a:pt x="60847" y="304767"/>
                </a:cubicBezTo>
                <a:cubicBezTo>
                  <a:pt x="58263" y="303471"/>
                  <a:pt x="56971" y="300880"/>
                  <a:pt x="56971" y="298288"/>
                </a:cubicBezTo>
                <a:cubicBezTo>
                  <a:pt x="56971" y="265890"/>
                  <a:pt x="56971" y="265890"/>
                  <a:pt x="56971" y="265890"/>
                </a:cubicBezTo>
                <a:cubicBezTo>
                  <a:pt x="32420" y="267186"/>
                  <a:pt x="13038" y="268482"/>
                  <a:pt x="1408" y="255522"/>
                </a:cubicBezTo>
                <a:cubicBezTo>
                  <a:pt x="-1176" y="252931"/>
                  <a:pt x="116" y="247747"/>
                  <a:pt x="2700" y="245155"/>
                </a:cubicBezTo>
                <a:close/>
                <a:moveTo>
                  <a:pt x="229012" y="153663"/>
                </a:moveTo>
                <a:cubicBezTo>
                  <a:pt x="229012" y="153663"/>
                  <a:pt x="229012" y="153663"/>
                  <a:pt x="262085" y="153663"/>
                </a:cubicBezTo>
                <a:cubicBezTo>
                  <a:pt x="266053" y="153663"/>
                  <a:pt x="268699" y="157560"/>
                  <a:pt x="268699" y="161457"/>
                </a:cubicBezTo>
                <a:cubicBezTo>
                  <a:pt x="268699" y="165353"/>
                  <a:pt x="266053" y="167951"/>
                  <a:pt x="262085" y="167951"/>
                </a:cubicBezTo>
                <a:cubicBezTo>
                  <a:pt x="262085" y="167951"/>
                  <a:pt x="262085" y="167951"/>
                  <a:pt x="229012" y="167951"/>
                </a:cubicBezTo>
                <a:cubicBezTo>
                  <a:pt x="225043" y="167951"/>
                  <a:pt x="221074" y="165353"/>
                  <a:pt x="221074" y="161457"/>
                </a:cubicBezTo>
                <a:cubicBezTo>
                  <a:pt x="221074" y="157560"/>
                  <a:pt x="225043" y="153663"/>
                  <a:pt x="229012" y="153663"/>
                </a:cubicBezTo>
                <a:close/>
                <a:moveTo>
                  <a:pt x="70306" y="153663"/>
                </a:moveTo>
                <a:cubicBezTo>
                  <a:pt x="70306" y="153663"/>
                  <a:pt x="70306" y="153663"/>
                  <a:pt x="102277" y="153663"/>
                </a:cubicBezTo>
                <a:cubicBezTo>
                  <a:pt x="106113" y="153663"/>
                  <a:pt x="109950" y="157560"/>
                  <a:pt x="109950" y="161457"/>
                </a:cubicBezTo>
                <a:cubicBezTo>
                  <a:pt x="109950" y="165353"/>
                  <a:pt x="106113" y="167951"/>
                  <a:pt x="102277" y="167951"/>
                </a:cubicBezTo>
                <a:cubicBezTo>
                  <a:pt x="102277" y="167951"/>
                  <a:pt x="102277" y="167951"/>
                  <a:pt x="70306" y="167951"/>
                </a:cubicBezTo>
                <a:cubicBezTo>
                  <a:pt x="66470" y="167951"/>
                  <a:pt x="63912" y="165353"/>
                  <a:pt x="63912" y="161457"/>
                </a:cubicBezTo>
                <a:cubicBezTo>
                  <a:pt x="63912" y="157560"/>
                  <a:pt x="66470" y="153663"/>
                  <a:pt x="70306" y="153663"/>
                </a:cubicBezTo>
                <a:close/>
                <a:moveTo>
                  <a:pt x="214670" y="125088"/>
                </a:moveTo>
                <a:cubicBezTo>
                  <a:pt x="214670" y="125088"/>
                  <a:pt x="214670" y="125088"/>
                  <a:pt x="276418" y="125088"/>
                </a:cubicBezTo>
                <a:cubicBezTo>
                  <a:pt x="280360" y="125088"/>
                  <a:pt x="282987" y="127628"/>
                  <a:pt x="282987" y="131438"/>
                </a:cubicBezTo>
                <a:cubicBezTo>
                  <a:pt x="282987" y="135248"/>
                  <a:pt x="280360" y="137788"/>
                  <a:pt x="276418" y="137788"/>
                </a:cubicBezTo>
                <a:cubicBezTo>
                  <a:pt x="276418" y="137788"/>
                  <a:pt x="276418" y="137788"/>
                  <a:pt x="214670" y="137788"/>
                </a:cubicBezTo>
                <a:cubicBezTo>
                  <a:pt x="210728" y="137788"/>
                  <a:pt x="206787" y="135248"/>
                  <a:pt x="206787" y="131438"/>
                </a:cubicBezTo>
                <a:cubicBezTo>
                  <a:pt x="206787" y="127628"/>
                  <a:pt x="210728" y="125088"/>
                  <a:pt x="214670" y="125088"/>
                </a:cubicBezTo>
                <a:close/>
                <a:moveTo>
                  <a:pt x="56057" y="125088"/>
                </a:moveTo>
                <a:cubicBezTo>
                  <a:pt x="116519" y="125088"/>
                  <a:pt x="116519" y="125088"/>
                  <a:pt x="116519" y="125088"/>
                </a:cubicBezTo>
                <a:cubicBezTo>
                  <a:pt x="120379" y="125088"/>
                  <a:pt x="124238" y="127628"/>
                  <a:pt x="124238" y="131438"/>
                </a:cubicBezTo>
                <a:cubicBezTo>
                  <a:pt x="124238" y="135248"/>
                  <a:pt x="120379" y="137788"/>
                  <a:pt x="116519" y="137788"/>
                </a:cubicBezTo>
                <a:cubicBezTo>
                  <a:pt x="56057" y="137788"/>
                  <a:pt x="56057" y="137788"/>
                  <a:pt x="56057" y="137788"/>
                </a:cubicBezTo>
                <a:cubicBezTo>
                  <a:pt x="52198" y="137788"/>
                  <a:pt x="49625" y="135248"/>
                  <a:pt x="49625" y="131438"/>
                </a:cubicBezTo>
                <a:cubicBezTo>
                  <a:pt x="49625" y="127628"/>
                  <a:pt x="52198" y="125088"/>
                  <a:pt x="56057" y="125088"/>
                </a:cubicBezTo>
                <a:close/>
                <a:moveTo>
                  <a:pt x="214670" y="94926"/>
                </a:moveTo>
                <a:cubicBezTo>
                  <a:pt x="214670" y="94926"/>
                  <a:pt x="214670" y="94926"/>
                  <a:pt x="276418" y="94926"/>
                </a:cubicBezTo>
                <a:cubicBezTo>
                  <a:pt x="280360" y="94926"/>
                  <a:pt x="282987" y="97524"/>
                  <a:pt x="282987" y="101420"/>
                </a:cubicBezTo>
                <a:cubicBezTo>
                  <a:pt x="282987" y="105317"/>
                  <a:pt x="280360" y="109214"/>
                  <a:pt x="276418" y="109214"/>
                </a:cubicBezTo>
                <a:cubicBezTo>
                  <a:pt x="276418" y="109214"/>
                  <a:pt x="276418" y="109214"/>
                  <a:pt x="214670" y="109214"/>
                </a:cubicBezTo>
                <a:cubicBezTo>
                  <a:pt x="210728" y="109214"/>
                  <a:pt x="206787" y="105317"/>
                  <a:pt x="206787" y="101420"/>
                </a:cubicBezTo>
                <a:cubicBezTo>
                  <a:pt x="206787" y="97524"/>
                  <a:pt x="210728" y="94926"/>
                  <a:pt x="214670" y="94926"/>
                </a:cubicBezTo>
                <a:close/>
                <a:moveTo>
                  <a:pt x="56056" y="94926"/>
                </a:moveTo>
                <a:cubicBezTo>
                  <a:pt x="56056" y="94926"/>
                  <a:pt x="56056" y="94926"/>
                  <a:pt x="116518" y="94926"/>
                </a:cubicBezTo>
                <a:cubicBezTo>
                  <a:pt x="120378" y="94926"/>
                  <a:pt x="124237" y="97524"/>
                  <a:pt x="124237" y="101420"/>
                </a:cubicBezTo>
                <a:cubicBezTo>
                  <a:pt x="124237" y="105317"/>
                  <a:pt x="120378" y="109214"/>
                  <a:pt x="116518" y="109214"/>
                </a:cubicBezTo>
                <a:cubicBezTo>
                  <a:pt x="116518" y="109214"/>
                  <a:pt x="116518" y="109214"/>
                  <a:pt x="56056" y="109214"/>
                </a:cubicBezTo>
                <a:cubicBezTo>
                  <a:pt x="52197" y="109214"/>
                  <a:pt x="49624" y="105317"/>
                  <a:pt x="49624" y="101420"/>
                </a:cubicBezTo>
                <a:cubicBezTo>
                  <a:pt x="49624" y="97524"/>
                  <a:pt x="52197" y="94926"/>
                  <a:pt x="56056" y="94926"/>
                </a:cubicBezTo>
                <a:close/>
                <a:moveTo>
                  <a:pt x="317912" y="18726"/>
                </a:moveTo>
                <a:cubicBezTo>
                  <a:pt x="278792" y="36825"/>
                  <a:pt x="242279" y="34240"/>
                  <a:pt x="214894" y="32947"/>
                </a:cubicBezTo>
                <a:cubicBezTo>
                  <a:pt x="195334" y="31654"/>
                  <a:pt x="180990" y="30361"/>
                  <a:pt x="171862" y="36825"/>
                </a:cubicBezTo>
                <a:cubicBezTo>
                  <a:pt x="171862" y="234626"/>
                  <a:pt x="171862" y="234626"/>
                  <a:pt x="171862" y="234626"/>
                </a:cubicBezTo>
                <a:cubicBezTo>
                  <a:pt x="210982" y="217820"/>
                  <a:pt x="248799" y="220405"/>
                  <a:pt x="276184" y="221698"/>
                </a:cubicBezTo>
                <a:cubicBezTo>
                  <a:pt x="294440" y="222991"/>
                  <a:pt x="310088" y="224284"/>
                  <a:pt x="317912" y="217820"/>
                </a:cubicBezTo>
                <a:close/>
                <a:moveTo>
                  <a:pt x="14699" y="18726"/>
                </a:moveTo>
                <a:cubicBezTo>
                  <a:pt x="14699" y="217820"/>
                  <a:pt x="14699" y="217820"/>
                  <a:pt x="14699" y="217820"/>
                </a:cubicBezTo>
                <a:cubicBezTo>
                  <a:pt x="22438" y="224284"/>
                  <a:pt x="37916" y="222991"/>
                  <a:pt x="55974" y="221698"/>
                </a:cubicBezTo>
                <a:cubicBezTo>
                  <a:pt x="65003" y="220405"/>
                  <a:pt x="74032" y="220405"/>
                  <a:pt x="84351" y="220405"/>
                </a:cubicBezTo>
                <a:cubicBezTo>
                  <a:pt x="106278" y="220405"/>
                  <a:pt x="132075" y="222991"/>
                  <a:pt x="159162" y="234626"/>
                </a:cubicBezTo>
                <a:lnTo>
                  <a:pt x="159162" y="36825"/>
                </a:lnTo>
                <a:cubicBezTo>
                  <a:pt x="150133" y="30361"/>
                  <a:pt x="135945" y="31654"/>
                  <a:pt x="116597" y="32947"/>
                </a:cubicBezTo>
                <a:cubicBezTo>
                  <a:pt x="89510" y="34240"/>
                  <a:pt x="53394" y="36825"/>
                  <a:pt x="14699" y="18726"/>
                </a:cubicBezTo>
                <a:close/>
                <a:moveTo>
                  <a:pt x="4300" y="972"/>
                </a:moveTo>
                <a:cubicBezTo>
                  <a:pt x="5596" y="-324"/>
                  <a:pt x="8188" y="-324"/>
                  <a:pt x="10780" y="972"/>
                </a:cubicBezTo>
                <a:cubicBezTo>
                  <a:pt x="49662" y="21706"/>
                  <a:pt x="87247" y="19115"/>
                  <a:pt x="115760" y="17819"/>
                </a:cubicBezTo>
                <a:cubicBezTo>
                  <a:pt x="137793" y="16523"/>
                  <a:pt x="154641" y="15227"/>
                  <a:pt x="166306" y="23002"/>
                </a:cubicBezTo>
                <a:cubicBezTo>
                  <a:pt x="177970" y="15227"/>
                  <a:pt x="194819" y="16523"/>
                  <a:pt x="216852" y="17819"/>
                </a:cubicBezTo>
                <a:cubicBezTo>
                  <a:pt x="245365" y="19115"/>
                  <a:pt x="282950" y="21706"/>
                  <a:pt x="321832" y="972"/>
                </a:cubicBezTo>
                <a:cubicBezTo>
                  <a:pt x="324424" y="-324"/>
                  <a:pt x="327016" y="-324"/>
                  <a:pt x="328312" y="972"/>
                </a:cubicBezTo>
                <a:cubicBezTo>
                  <a:pt x="330904" y="2268"/>
                  <a:pt x="332200" y="4859"/>
                  <a:pt x="332200" y="7451"/>
                </a:cubicBezTo>
                <a:cubicBezTo>
                  <a:pt x="332200" y="219982"/>
                  <a:pt x="332200" y="219982"/>
                  <a:pt x="332200" y="219982"/>
                </a:cubicBezTo>
                <a:cubicBezTo>
                  <a:pt x="332200" y="222574"/>
                  <a:pt x="330904" y="223870"/>
                  <a:pt x="330904" y="225166"/>
                </a:cubicBezTo>
                <a:cubicBezTo>
                  <a:pt x="319240" y="238125"/>
                  <a:pt x="299799" y="236829"/>
                  <a:pt x="275174" y="235533"/>
                </a:cubicBezTo>
                <a:cubicBezTo>
                  <a:pt x="245365" y="232942"/>
                  <a:pt x="209075" y="231646"/>
                  <a:pt x="170194" y="252380"/>
                </a:cubicBezTo>
                <a:cubicBezTo>
                  <a:pt x="170194" y="252380"/>
                  <a:pt x="168898" y="252380"/>
                  <a:pt x="168898" y="252380"/>
                </a:cubicBezTo>
                <a:cubicBezTo>
                  <a:pt x="168898" y="252380"/>
                  <a:pt x="167602" y="253676"/>
                  <a:pt x="166306" y="253676"/>
                </a:cubicBezTo>
                <a:cubicBezTo>
                  <a:pt x="166306" y="253676"/>
                  <a:pt x="163714" y="252380"/>
                  <a:pt x="162418" y="252380"/>
                </a:cubicBezTo>
                <a:cubicBezTo>
                  <a:pt x="123536" y="231646"/>
                  <a:pt x="87247" y="232942"/>
                  <a:pt x="57438" y="235533"/>
                </a:cubicBezTo>
                <a:cubicBezTo>
                  <a:pt x="32813" y="236829"/>
                  <a:pt x="13372" y="238125"/>
                  <a:pt x="1708" y="225166"/>
                </a:cubicBezTo>
                <a:cubicBezTo>
                  <a:pt x="1708" y="223870"/>
                  <a:pt x="412" y="222574"/>
                  <a:pt x="412" y="219982"/>
                </a:cubicBezTo>
                <a:cubicBezTo>
                  <a:pt x="412" y="7451"/>
                  <a:pt x="412" y="7451"/>
                  <a:pt x="412" y="7451"/>
                </a:cubicBezTo>
                <a:cubicBezTo>
                  <a:pt x="412" y="4859"/>
                  <a:pt x="1708" y="2268"/>
                  <a:pt x="4300" y="972"/>
                </a:cubicBezTo>
                <a:close/>
              </a:path>
            </a:pathLst>
          </a:cu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41" name="圖片 3"/>
          <p:cNvPicPr/>
          <p:nvPr/>
        </p:nvPicPr>
        <p:blipFill>
          <a:blip r:embed="rId5"/>
          <a:stretch/>
        </p:blipFill>
        <p:spPr>
          <a:xfrm>
            <a:off x="7568640" y="6425280"/>
            <a:ext cx="1212840" cy="239760"/>
          </a:xfrm>
          <a:prstGeom prst="rect">
            <a:avLst/>
          </a:prstGeom>
          <a:ln>
            <a:noFill/>
          </a:ln>
        </p:spPr>
      </p:pic>
      <p:sp>
        <p:nvSpPr>
          <p:cNvPr id="27" name="TextShape 2"/>
          <p:cNvSpPr txBox="1"/>
          <p:nvPr/>
        </p:nvSpPr>
        <p:spPr>
          <a:xfrm>
            <a:off x="7086600" y="6492960"/>
            <a:ext cx="2057040" cy="364680"/>
          </a:xfrm>
          <a:prstGeom prst="rect">
            <a:avLst/>
          </a:prstGeom>
          <a:noFill/>
          <a:ln>
            <a:noFill/>
          </a:ln>
        </p:spPr>
        <p:txBody>
          <a:bodyPr anchor="ctr"/>
          <a:lstStyle/>
          <a:p>
            <a:pPr algn="r"/>
            <a:r>
              <a:rPr lang="en-US" sz="1200" spc="-1" dirty="0" smtClean="0">
                <a:solidFill>
                  <a:srgbClr val="898989"/>
                </a:solidFill>
                <a:latin typeface="Arial"/>
                <a:ea typeface="新細明體"/>
              </a:rPr>
              <a:t>41</a:t>
            </a:r>
            <a:endParaRPr lang="en-US" sz="1200" spc="-1" dirty="0">
              <a:solidFill>
                <a:srgbClr val="898989"/>
              </a:solidFill>
              <a:latin typeface="Arial"/>
              <a:ea typeface="新細明體"/>
            </a:endParaRPr>
          </a:p>
        </p:txBody>
      </p:sp>
    </p:spTree>
    <p:extLst>
      <p:ext uri="{BB962C8B-B14F-4D97-AF65-F5344CB8AC3E}">
        <p14:creationId xmlns:p14="http://schemas.microsoft.com/office/powerpoint/2010/main" val="3999177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8996" y="237793"/>
            <a:ext cx="8229240" cy="967380"/>
          </a:xfrm>
        </p:spPr>
        <p:txBody>
          <a:bodyPr/>
          <a:lstStyle/>
          <a:p>
            <a:pPr algn="ctr"/>
            <a:r>
              <a:rPr lang="zh-TW" altLang="zh-TW" sz="3600" b="1" spc="398" dirty="0">
                <a:solidFill>
                  <a:srgbClr val="C00000"/>
                </a:solidFill>
                <a:latin typeface="微軟正黑體"/>
                <a:ea typeface="微軟正黑體"/>
              </a:rPr>
              <a:t>實施要點</a:t>
            </a:r>
            <a:r>
              <a:rPr lang="zh-TW" altLang="zh-TW" sz="3600" b="1" spc="398" dirty="0" smtClean="0">
                <a:solidFill>
                  <a:srgbClr val="C00000"/>
                </a:solidFill>
                <a:latin typeface="微軟正黑體"/>
                <a:ea typeface="微軟正黑體"/>
              </a:rPr>
              <a:t>（二</a:t>
            </a:r>
            <a:r>
              <a:rPr lang="zh-TW" altLang="zh-TW" sz="3600" b="1" spc="398" dirty="0">
                <a:solidFill>
                  <a:srgbClr val="C00000"/>
                </a:solidFill>
                <a:latin typeface="微軟正黑體"/>
                <a:ea typeface="微軟正黑體"/>
              </a:rPr>
              <a:t>）教材編</a:t>
            </a:r>
            <a:r>
              <a:rPr lang="zh-TW" altLang="zh-TW" sz="3600" b="1" spc="398" dirty="0" smtClean="0">
                <a:solidFill>
                  <a:srgbClr val="C00000"/>
                </a:solidFill>
                <a:latin typeface="微軟正黑體"/>
                <a:ea typeface="微軟正黑體"/>
              </a:rPr>
              <a:t>選</a:t>
            </a:r>
            <a:endParaRPr lang="zh-TW" altLang="en-US" sz="3600" dirty="0"/>
          </a:p>
        </p:txBody>
      </p:sp>
      <p:graphicFrame>
        <p:nvGraphicFramePr>
          <p:cNvPr id="4" name="資料庫圖表 3"/>
          <p:cNvGraphicFramePr/>
          <p:nvPr>
            <p:extLst>
              <p:ext uri="{D42A27DB-BD31-4B8C-83A1-F6EECF244321}">
                <p14:modId xmlns:p14="http://schemas.microsoft.com/office/powerpoint/2010/main" val="3754383026"/>
              </p:ext>
            </p:extLst>
          </p:nvPr>
        </p:nvGraphicFramePr>
        <p:xfrm>
          <a:off x="98766" y="1240979"/>
          <a:ext cx="8949700" cy="49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Shape 2"/>
          <p:cNvSpPr txBox="1"/>
          <p:nvPr/>
        </p:nvSpPr>
        <p:spPr>
          <a:xfrm>
            <a:off x="7086600" y="6492960"/>
            <a:ext cx="2057040" cy="364680"/>
          </a:xfrm>
          <a:prstGeom prst="rect">
            <a:avLst/>
          </a:prstGeom>
          <a:noFill/>
          <a:ln>
            <a:noFill/>
          </a:ln>
        </p:spPr>
        <p:txBody>
          <a:bodyPr anchor="ctr"/>
          <a:lstStyle/>
          <a:p>
            <a:pPr algn="r">
              <a:lnSpc>
                <a:spcPct val="100000"/>
              </a:lnSpc>
            </a:pPr>
            <a:r>
              <a:rPr lang="en-US" sz="1200" spc="-1" dirty="0">
                <a:solidFill>
                  <a:srgbClr val="898989"/>
                </a:solidFill>
                <a:latin typeface="Arial"/>
                <a:ea typeface="新細明體"/>
              </a:rPr>
              <a:t>42</a:t>
            </a:r>
          </a:p>
        </p:txBody>
      </p:sp>
      <p:pic>
        <p:nvPicPr>
          <p:cNvPr id="6" name="图片 89"/>
          <p:cNvPicPr>
            <a:picLocks noChangeAspect="1"/>
          </p:cNvPicPr>
          <p:nvPr/>
        </p:nvPicPr>
        <p:blipFill>
          <a:blip r:embed="rId7"/>
          <a:stretch>
            <a:fillRect/>
          </a:stretch>
        </p:blipFill>
        <p:spPr>
          <a:xfrm>
            <a:off x="8060846" y="0"/>
            <a:ext cx="978852" cy="976081"/>
          </a:xfrm>
          <a:prstGeom prst="rect">
            <a:avLst/>
          </a:prstGeom>
        </p:spPr>
      </p:pic>
      <p:sp>
        <p:nvSpPr>
          <p:cNvPr id="7" name="矩形 6"/>
          <p:cNvSpPr/>
          <p:nvPr/>
        </p:nvSpPr>
        <p:spPr>
          <a:xfrm>
            <a:off x="392044" y="1593127"/>
            <a:ext cx="316112" cy="507831"/>
          </a:xfrm>
          <a:prstGeom prst="rect">
            <a:avLst/>
          </a:prstGeom>
        </p:spPr>
        <p:txBody>
          <a:bodyPr wrap="none">
            <a:spAutoFit/>
          </a:bodyPr>
          <a:lstStyle/>
          <a:p>
            <a:pPr>
              <a:defRPr/>
            </a:pPr>
            <a:r>
              <a:rPr lang="en-US" altLang="zh-TW" sz="2700" dirty="0" smtClean="0">
                <a:solidFill>
                  <a:schemeClr val="accent2"/>
                </a:solidFill>
                <a:latin typeface="Impact" panose="020B0806030902050204" pitchFamily="34" charset="0"/>
                <a:ea typeface="微软雅黑"/>
              </a:rPr>
              <a:t>1</a:t>
            </a:r>
            <a:endParaRPr lang="en-US" altLang="zh-TW" sz="2700" dirty="0">
              <a:solidFill>
                <a:schemeClr val="accent2"/>
              </a:solidFill>
              <a:latin typeface="Impact" panose="020B0806030902050204" pitchFamily="34" charset="0"/>
              <a:ea typeface="微软雅黑"/>
            </a:endParaRPr>
          </a:p>
        </p:txBody>
      </p:sp>
      <p:sp>
        <p:nvSpPr>
          <p:cNvPr id="8" name="矩形 7"/>
          <p:cNvSpPr/>
          <p:nvPr/>
        </p:nvSpPr>
        <p:spPr>
          <a:xfrm>
            <a:off x="838512" y="2518413"/>
            <a:ext cx="357790" cy="507831"/>
          </a:xfrm>
          <a:prstGeom prst="rect">
            <a:avLst/>
          </a:prstGeom>
        </p:spPr>
        <p:txBody>
          <a:bodyPr wrap="none">
            <a:spAutoFit/>
          </a:bodyPr>
          <a:lstStyle/>
          <a:p>
            <a:pPr>
              <a:defRPr/>
            </a:pPr>
            <a:r>
              <a:rPr lang="en-US" altLang="zh-TW" sz="2700" dirty="0" smtClean="0">
                <a:solidFill>
                  <a:schemeClr val="bg1">
                    <a:lumMod val="50000"/>
                  </a:schemeClr>
                </a:solidFill>
                <a:latin typeface="Impact" panose="020B0806030902050204" pitchFamily="34" charset="0"/>
                <a:ea typeface="微软雅黑"/>
              </a:rPr>
              <a:t>2</a:t>
            </a:r>
            <a:endParaRPr lang="en-US" altLang="zh-TW" sz="2700" dirty="0">
              <a:solidFill>
                <a:schemeClr val="bg1">
                  <a:lumMod val="50000"/>
                </a:schemeClr>
              </a:solidFill>
              <a:latin typeface="Impact" panose="020B0806030902050204" pitchFamily="34" charset="0"/>
              <a:ea typeface="微软雅黑"/>
            </a:endParaRPr>
          </a:p>
        </p:txBody>
      </p:sp>
      <p:sp>
        <p:nvSpPr>
          <p:cNvPr id="9" name="矩形 8"/>
          <p:cNvSpPr/>
          <p:nvPr/>
        </p:nvSpPr>
        <p:spPr>
          <a:xfrm>
            <a:off x="978900" y="3471440"/>
            <a:ext cx="369012" cy="507831"/>
          </a:xfrm>
          <a:prstGeom prst="rect">
            <a:avLst/>
          </a:prstGeom>
        </p:spPr>
        <p:txBody>
          <a:bodyPr wrap="none">
            <a:spAutoFit/>
          </a:bodyPr>
          <a:lstStyle/>
          <a:p>
            <a:pPr>
              <a:defRPr/>
            </a:pPr>
            <a:r>
              <a:rPr lang="en-US" altLang="zh-TW" sz="2700" dirty="0" smtClean="0">
                <a:solidFill>
                  <a:schemeClr val="accent4">
                    <a:lumMod val="75000"/>
                  </a:schemeClr>
                </a:solidFill>
                <a:latin typeface="Impact" panose="020B0806030902050204" pitchFamily="34" charset="0"/>
                <a:ea typeface="微软雅黑"/>
              </a:rPr>
              <a:t>3</a:t>
            </a:r>
            <a:endParaRPr lang="en-US" altLang="zh-TW" sz="2700" dirty="0">
              <a:solidFill>
                <a:schemeClr val="accent4">
                  <a:lumMod val="75000"/>
                </a:schemeClr>
              </a:solidFill>
              <a:latin typeface="Impact" panose="020B0806030902050204" pitchFamily="34" charset="0"/>
              <a:ea typeface="微软雅黑"/>
            </a:endParaRPr>
          </a:p>
        </p:txBody>
      </p:sp>
      <p:sp>
        <p:nvSpPr>
          <p:cNvPr id="10" name="矩形 9"/>
          <p:cNvSpPr/>
          <p:nvPr/>
        </p:nvSpPr>
        <p:spPr>
          <a:xfrm>
            <a:off x="827627" y="4368984"/>
            <a:ext cx="357790" cy="507831"/>
          </a:xfrm>
          <a:prstGeom prst="rect">
            <a:avLst/>
          </a:prstGeom>
        </p:spPr>
        <p:txBody>
          <a:bodyPr wrap="none">
            <a:spAutoFit/>
          </a:bodyPr>
          <a:lstStyle/>
          <a:p>
            <a:pPr>
              <a:defRPr/>
            </a:pPr>
            <a:r>
              <a:rPr lang="en-US" altLang="zh-TW" sz="2700" dirty="0" smtClean="0">
                <a:solidFill>
                  <a:schemeClr val="accent1">
                    <a:lumMod val="60000"/>
                    <a:lumOff val="40000"/>
                  </a:schemeClr>
                </a:solidFill>
                <a:latin typeface="Impact" panose="020B0806030902050204" pitchFamily="34" charset="0"/>
                <a:ea typeface="微软雅黑"/>
              </a:rPr>
              <a:t>4</a:t>
            </a:r>
            <a:endParaRPr lang="en-US" altLang="zh-TW" sz="2700" dirty="0">
              <a:solidFill>
                <a:schemeClr val="accent1">
                  <a:lumMod val="60000"/>
                  <a:lumOff val="40000"/>
                </a:schemeClr>
              </a:solidFill>
              <a:latin typeface="Impact" panose="020B0806030902050204" pitchFamily="34" charset="0"/>
              <a:ea typeface="微软雅黑"/>
            </a:endParaRPr>
          </a:p>
        </p:txBody>
      </p:sp>
      <p:sp>
        <p:nvSpPr>
          <p:cNvPr id="11" name="矩形 10"/>
          <p:cNvSpPr/>
          <p:nvPr/>
        </p:nvSpPr>
        <p:spPr>
          <a:xfrm>
            <a:off x="381312" y="5316042"/>
            <a:ext cx="370614" cy="507831"/>
          </a:xfrm>
          <a:prstGeom prst="rect">
            <a:avLst/>
          </a:prstGeom>
        </p:spPr>
        <p:txBody>
          <a:bodyPr wrap="none">
            <a:spAutoFit/>
          </a:bodyPr>
          <a:lstStyle/>
          <a:p>
            <a:pPr>
              <a:defRPr/>
            </a:pPr>
            <a:r>
              <a:rPr lang="en-US" altLang="zh-TW" sz="2700" dirty="0" smtClean="0">
                <a:solidFill>
                  <a:schemeClr val="accent6">
                    <a:lumMod val="75000"/>
                  </a:schemeClr>
                </a:solidFill>
                <a:latin typeface="Impact" panose="020B0806030902050204" pitchFamily="34" charset="0"/>
                <a:ea typeface="微软雅黑"/>
              </a:rPr>
              <a:t>5</a:t>
            </a:r>
            <a:endParaRPr lang="en-US" altLang="zh-TW" sz="2700" dirty="0">
              <a:solidFill>
                <a:schemeClr val="accent6">
                  <a:lumMod val="75000"/>
                </a:schemeClr>
              </a:solidFill>
              <a:latin typeface="Impact" panose="020B0806030902050204" pitchFamily="34" charset="0"/>
              <a:ea typeface="微软雅黑"/>
            </a:endParaRPr>
          </a:p>
        </p:txBody>
      </p:sp>
      <p:sp>
        <p:nvSpPr>
          <p:cNvPr id="3" name="文字方塊 2"/>
          <p:cNvSpPr txBox="1"/>
          <p:nvPr/>
        </p:nvSpPr>
        <p:spPr>
          <a:xfrm>
            <a:off x="1362151" y="4443358"/>
            <a:ext cx="7686315" cy="415498"/>
          </a:xfrm>
          <a:prstGeom prst="rect">
            <a:avLst/>
          </a:prstGeom>
          <a:noFill/>
        </p:spPr>
        <p:txBody>
          <a:bodyPr wrap="square" rtlCol="0">
            <a:spAutoFit/>
          </a:bodyPr>
          <a:lstStyle/>
          <a:p>
            <a:pPr lvl="0"/>
            <a:r>
              <a:rPr lang="zh-TW" altLang="en-US" sz="2100" b="1">
                <a:latin typeface="微軟正黑體" panose="020B0604030504040204" pitchFamily="34" charset="-120"/>
                <a:ea typeface="微軟正黑體" panose="020B0604030504040204" pitchFamily="34" charset="-120"/>
              </a:rPr>
              <a:t>適時提問，引導學生在思辨時習得尊重、同理、公平正義等價值</a:t>
            </a:r>
            <a:endParaRPr lang="zh-TW" altLang="en-US" sz="21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2716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4"/>
          <p:cNvGrpSpPr/>
          <p:nvPr/>
        </p:nvGrpSpPr>
        <p:grpSpPr>
          <a:xfrm>
            <a:off x="2960913" y="2406756"/>
            <a:ext cx="3378839" cy="3415784"/>
            <a:chOff x="4019344" y="2107936"/>
            <a:chExt cx="4134694" cy="4150032"/>
          </a:xfrm>
        </p:grpSpPr>
        <p:sp>
          <p:nvSpPr>
            <p:cNvPr id="27" name="任意多边形 40"/>
            <p:cNvSpPr/>
            <p:nvPr/>
          </p:nvSpPr>
          <p:spPr>
            <a:xfrm>
              <a:off x="5191909" y="2107936"/>
              <a:ext cx="1787249" cy="850704"/>
            </a:xfrm>
            <a:custGeom>
              <a:avLst/>
              <a:gdLst>
                <a:gd name="connsiteX0" fmla="*/ 1062087 w 1674829"/>
                <a:gd name="connsiteY0" fmla="*/ 644165 h 644165"/>
                <a:gd name="connsiteX1" fmla="*/ 653592 w 1674829"/>
                <a:gd name="connsiteY1" fmla="*/ 644165 h 644165"/>
                <a:gd name="connsiteX2" fmla="*/ 518474 w 1674829"/>
                <a:gd name="connsiteY2" fmla="*/ 590746 h 644165"/>
                <a:gd name="connsiteX3" fmla="*/ 0 w 1674829"/>
                <a:gd name="connsiteY3" fmla="*/ 78557 h 644165"/>
                <a:gd name="connsiteX4" fmla="*/ 21996 w 1674829"/>
                <a:gd name="connsiteY4" fmla="*/ 0 h 644165"/>
                <a:gd name="connsiteX5" fmla="*/ 1621410 w 1674829"/>
                <a:gd name="connsiteY5" fmla="*/ 0 h 644165"/>
                <a:gd name="connsiteX6" fmla="*/ 1674829 w 1674829"/>
                <a:gd name="connsiteY6" fmla="*/ 59703 h 644165"/>
                <a:gd name="connsiteX7" fmla="*/ 1134359 w 1674829"/>
                <a:gd name="connsiteY7" fmla="*/ 609600 h 644165"/>
                <a:gd name="connsiteX8" fmla="*/ 1062087 w 1674829"/>
                <a:gd name="connsiteY8" fmla="*/ 644165 h 644165"/>
                <a:gd name="connsiteX0" fmla="*/ 1062087 w 1674829"/>
                <a:gd name="connsiteY0" fmla="*/ 644165 h 644165"/>
                <a:gd name="connsiteX1" fmla="*/ 653592 w 1674829"/>
                <a:gd name="connsiteY1" fmla="*/ 644165 h 644165"/>
                <a:gd name="connsiteX2" fmla="*/ 518474 w 1674829"/>
                <a:gd name="connsiteY2" fmla="*/ 590746 h 644165"/>
                <a:gd name="connsiteX3" fmla="*/ 0 w 1674829"/>
                <a:gd name="connsiteY3" fmla="*/ 78557 h 644165"/>
                <a:gd name="connsiteX4" fmla="*/ 21996 w 1674829"/>
                <a:gd name="connsiteY4" fmla="*/ 0 h 644165"/>
                <a:gd name="connsiteX5" fmla="*/ 1621410 w 1674829"/>
                <a:gd name="connsiteY5" fmla="*/ 0 h 644165"/>
                <a:gd name="connsiteX6" fmla="*/ 1674829 w 1674829"/>
                <a:gd name="connsiteY6" fmla="*/ 59703 h 644165"/>
                <a:gd name="connsiteX7" fmla="*/ 1134359 w 1674829"/>
                <a:gd name="connsiteY7" fmla="*/ 609600 h 644165"/>
                <a:gd name="connsiteX8" fmla="*/ 1062087 w 1674829"/>
                <a:gd name="connsiteY8" fmla="*/ 644165 h 644165"/>
                <a:gd name="connsiteX0" fmla="*/ 1071542 w 1684284"/>
                <a:gd name="connsiteY0" fmla="*/ 644165 h 644165"/>
                <a:gd name="connsiteX1" fmla="*/ 663047 w 1684284"/>
                <a:gd name="connsiteY1" fmla="*/ 644165 h 644165"/>
                <a:gd name="connsiteX2" fmla="*/ 527929 w 1684284"/>
                <a:gd name="connsiteY2" fmla="*/ 590746 h 644165"/>
                <a:gd name="connsiteX3" fmla="*/ 9455 w 1684284"/>
                <a:gd name="connsiteY3" fmla="*/ 78557 h 644165"/>
                <a:gd name="connsiteX4" fmla="*/ 31451 w 1684284"/>
                <a:gd name="connsiteY4" fmla="*/ 0 h 644165"/>
                <a:gd name="connsiteX5" fmla="*/ 1630865 w 1684284"/>
                <a:gd name="connsiteY5" fmla="*/ 0 h 644165"/>
                <a:gd name="connsiteX6" fmla="*/ 1684284 w 1684284"/>
                <a:gd name="connsiteY6" fmla="*/ 59703 h 644165"/>
                <a:gd name="connsiteX7" fmla="*/ 1143814 w 1684284"/>
                <a:gd name="connsiteY7" fmla="*/ 609600 h 644165"/>
                <a:gd name="connsiteX8" fmla="*/ 1071542 w 1684284"/>
                <a:gd name="connsiteY8" fmla="*/ 644165 h 644165"/>
                <a:gd name="connsiteX0" fmla="*/ 1071542 w 1684284"/>
                <a:gd name="connsiteY0" fmla="*/ 644165 h 644165"/>
                <a:gd name="connsiteX1" fmla="*/ 663047 w 1684284"/>
                <a:gd name="connsiteY1" fmla="*/ 644165 h 644165"/>
                <a:gd name="connsiteX2" fmla="*/ 527929 w 1684284"/>
                <a:gd name="connsiteY2" fmla="*/ 590746 h 644165"/>
                <a:gd name="connsiteX3" fmla="*/ 9455 w 1684284"/>
                <a:gd name="connsiteY3" fmla="*/ 78557 h 644165"/>
                <a:gd name="connsiteX4" fmla="*/ 31451 w 1684284"/>
                <a:gd name="connsiteY4" fmla="*/ 0 h 644165"/>
                <a:gd name="connsiteX5" fmla="*/ 1630865 w 1684284"/>
                <a:gd name="connsiteY5" fmla="*/ 0 h 644165"/>
                <a:gd name="connsiteX6" fmla="*/ 1684284 w 1684284"/>
                <a:gd name="connsiteY6" fmla="*/ 59703 h 644165"/>
                <a:gd name="connsiteX7" fmla="*/ 1143814 w 1684284"/>
                <a:gd name="connsiteY7" fmla="*/ 609600 h 644165"/>
                <a:gd name="connsiteX8" fmla="*/ 1071542 w 1684284"/>
                <a:gd name="connsiteY8" fmla="*/ 644165 h 644165"/>
                <a:gd name="connsiteX0" fmla="*/ 1071542 w 1690194"/>
                <a:gd name="connsiteY0" fmla="*/ 644165 h 644165"/>
                <a:gd name="connsiteX1" fmla="*/ 663047 w 1690194"/>
                <a:gd name="connsiteY1" fmla="*/ 644165 h 644165"/>
                <a:gd name="connsiteX2" fmla="*/ 527929 w 1690194"/>
                <a:gd name="connsiteY2" fmla="*/ 590746 h 644165"/>
                <a:gd name="connsiteX3" fmla="*/ 9455 w 1690194"/>
                <a:gd name="connsiteY3" fmla="*/ 78557 h 644165"/>
                <a:gd name="connsiteX4" fmla="*/ 31451 w 1690194"/>
                <a:gd name="connsiteY4" fmla="*/ 0 h 644165"/>
                <a:gd name="connsiteX5" fmla="*/ 1630865 w 1690194"/>
                <a:gd name="connsiteY5" fmla="*/ 0 h 644165"/>
                <a:gd name="connsiteX6" fmla="*/ 1684284 w 1690194"/>
                <a:gd name="connsiteY6" fmla="*/ 59703 h 644165"/>
                <a:gd name="connsiteX7" fmla="*/ 1143814 w 1690194"/>
                <a:gd name="connsiteY7" fmla="*/ 609600 h 644165"/>
                <a:gd name="connsiteX8" fmla="*/ 1071542 w 1690194"/>
                <a:gd name="connsiteY8" fmla="*/ 644165 h 644165"/>
                <a:gd name="connsiteX0" fmla="*/ 1071542 w 1690194"/>
                <a:gd name="connsiteY0" fmla="*/ 736338 h 736338"/>
                <a:gd name="connsiteX1" fmla="*/ 663047 w 1690194"/>
                <a:gd name="connsiteY1" fmla="*/ 736338 h 736338"/>
                <a:gd name="connsiteX2" fmla="*/ 527929 w 1690194"/>
                <a:gd name="connsiteY2" fmla="*/ 682919 h 736338"/>
                <a:gd name="connsiteX3" fmla="*/ 9455 w 1690194"/>
                <a:gd name="connsiteY3" fmla="*/ 170730 h 736338"/>
                <a:gd name="connsiteX4" fmla="*/ 31451 w 1690194"/>
                <a:gd name="connsiteY4" fmla="*/ 92173 h 736338"/>
                <a:gd name="connsiteX5" fmla="*/ 1630865 w 1690194"/>
                <a:gd name="connsiteY5" fmla="*/ 92173 h 736338"/>
                <a:gd name="connsiteX6" fmla="*/ 1684284 w 1690194"/>
                <a:gd name="connsiteY6" fmla="*/ 151876 h 736338"/>
                <a:gd name="connsiteX7" fmla="*/ 1143814 w 1690194"/>
                <a:gd name="connsiteY7" fmla="*/ 701773 h 736338"/>
                <a:gd name="connsiteX8" fmla="*/ 1071542 w 1690194"/>
                <a:gd name="connsiteY8" fmla="*/ 736338 h 736338"/>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507"/>
                <a:gd name="connsiteX1" fmla="*/ 663047 w 1690194"/>
                <a:gd name="connsiteY1" fmla="*/ 804455 h 804507"/>
                <a:gd name="connsiteX2" fmla="*/ 527929 w 1690194"/>
                <a:gd name="connsiteY2" fmla="*/ 751036 h 804507"/>
                <a:gd name="connsiteX3" fmla="*/ 9455 w 1690194"/>
                <a:gd name="connsiteY3" fmla="*/ 238847 h 804507"/>
                <a:gd name="connsiteX4" fmla="*/ 31451 w 1690194"/>
                <a:gd name="connsiteY4" fmla="*/ 160290 h 804507"/>
                <a:gd name="connsiteX5" fmla="*/ 1630865 w 1690194"/>
                <a:gd name="connsiteY5" fmla="*/ 160290 h 804507"/>
                <a:gd name="connsiteX6" fmla="*/ 1684284 w 1690194"/>
                <a:gd name="connsiteY6" fmla="*/ 219993 h 804507"/>
                <a:gd name="connsiteX7" fmla="*/ 1143814 w 1690194"/>
                <a:gd name="connsiteY7" fmla="*/ 769890 h 804507"/>
                <a:gd name="connsiteX8" fmla="*/ 1071542 w 1690194"/>
                <a:gd name="connsiteY8" fmla="*/ 804455 h 8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194" h="804507">
                  <a:moveTo>
                    <a:pt x="1071542" y="804455"/>
                  </a:moveTo>
                  <a:lnTo>
                    <a:pt x="663047" y="804455"/>
                  </a:lnTo>
                  <a:cubicBezTo>
                    <a:pt x="608581" y="805503"/>
                    <a:pt x="566684" y="790837"/>
                    <a:pt x="527929" y="751036"/>
                  </a:cubicBezTo>
                  <a:lnTo>
                    <a:pt x="9455" y="238847"/>
                  </a:lnTo>
                  <a:cubicBezTo>
                    <a:pt x="-11493" y="212661"/>
                    <a:pt x="5265" y="167623"/>
                    <a:pt x="31451" y="160290"/>
                  </a:cubicBezTo>
                  <a:cubicBezTo>
                    <a:pt x="526881" y="-47100"/>
                    <a:pt x="1129150" y="-59668"/>
                    <a:pt x="1630865" y="160290"/>
                  </a:cubicBezTo>
                  <a:cubicBezTo>
                    <a:pt x="1670667" y="167622"/>
                    <a:pt x="1704185" y="196950"/>
                    <a:pt x="1684284" y="219993"/>
                  </a:cubicBezTo>
                  <a:lnTo>
                    <a:pt x="1143814" y="769890"/>
                  </a:lnTo>
                  <a:cubicBezTo>
                    <a:pt x="1119723" y="797124"/>
                    <a:pt x="1095633" y="792933"/>
                    <a:pt x="1071542" y="804455"/>
                  </a:cubicBezTo>
                  <a:close/>
                </a:path>
              </a:pathLst>
            </a:cu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5" name="任意多边形 38"/>
            <p:cNvSpPr/>
            <p:nvPr/>
          </p:nvSpPr>
          <p:spPr>
            <a:xfrm rot="5400000">
              <a:off x="6835061" y="3752181"/>
              <a:ext cx="1787249" cy="850704"/>
            </a:xfrm>
            <a:custGeom>
              <a:avLst/>
              <a:gdLst>
                <a:gd name="connsiteX0" fmla="*/ 1062087 w 1674829"/>
                <a:gd name="connsiteY0" fmla="*/ 644165 h 644165"/>
                <a:gd name="connsiteX1" fmla="*/ 653592 w 1674829"/>
                <a:gd name="connsiteY1" fmla="*/ 644165 h 644165"/>
                <a:gd name="connsiteX2" fmla="*/ 518474 w 1674829"/>
                <a:gd name="connsiteY2" fmla="*/ 590746 h 644165"/>
                <a:gd name="connsiteX3" fmla="*/ 0 w 1674829"/>
                <a:gd name="connsiteY3" fmla="*/ 78557 h 644165"/>
                <a:gd name="connsiteX4" fmla="*/ 21996 w 1674829"/>
                <a:gd name="connsiteY4" fmla="*/ 0 h 644165"/>
                <a:gd name="connsiteX5" fmla="*/ 1621410 w 1674829"/>
                <a:gd name="connsiteY5" fmla="*/ 0 h 644165"/>
                <a:gd name="connsiteX6" fmla="*/ 1674829 w 1674829"/>
                <a:gd name="connsiteY6" fmla="*/ 59703 h 644165"/>
                <a:gd name="connsiteX7" fmla="*/ 1134359 w 1674829"/>
                <a:gd name="connsiteY7" fmla="*/ 609600 h 644165"/>
                <a:gd name="connsiteX8" fmla="*/ 1062087 w 1674829"/>
                <a:gd name="connsiteY8" fmla="*/ 644165 h 644165"/>
                <a:gd name="connsiteX0" fmla="*/ 1062087 w 1674829"/>
                <a:gd name="connsiteY0" fmla="*/ 644165 h 644165"/>
                <a:gd name="connsiteX1" fmla="*/ 653592 w 1674829"/>
                <a:gd name="connsiteY1" fmla="*/ 644165 h 644165"/>
                <a:gd name="connsiteX2" fmla="*/ 518474 w 1674829"/>
                <a:gd name="connsiteY2" fmla="*/ 590746 h 644165"/>
                <a:gd name="connsiteX3" fmla="*/ 0 w 1674829"/>
                <a:gd name="connsiteY3" fmla="*/ 78557 h 644165"/>
                <a:gd name="connsiteX4" fmla="*/ 21996 w 1674829"/>
                <a:gd name="connsiteY4" fmla="*/ 0 h 644165"/>
                <a:gd name="connsiteX5" fmla="*/ 1621410 w 1674829"/>
                <a:gd name="connsiteY5" fmla="*/ 0 h 644165"/>
                <a:gd name="connsiteX6" fmla="*/ 1674829 w 1674829"/>
                <a:gd name="connsiteY6" fmla="*/ 59703 h 644165"/>
                <a:gd name="connsiteX7" fmla="*/ 1134359 w 1674829"/>
                <a:gd name="connsiteY7" fmla="*/ 609600 h 644165"/>
                <a:gd name="connsiteX8" fmla="*/ 1062087 w 1674829"/>
                <a:gd name="connsiteY8" fmla="*/ 644165 h 644165"/>
                <a:gd name="connsiteX0" fmla="*/ 1071542 w 1684284"/>
                <a:gd name="connsiteY0" fmla="*/ 644165 h 644165"/>
                <a:gd name="connsiteX1" fmla="*/ 663047 w 1684284"/>
                <a:gd name="connsiteY1" fmla="*/ 644165 h 644165"/>
                <a:gd name="connsiteX2" fmla="*/ 527929 w 1684284"/>
                <a:gd name="connsiteY2" fmla="*/ 590746 h 644165"/>
                <a:gd name="connsiteX3" fmla="*/ 9455 w 1684284"/>
                <a:gd name="connsiteY3" fmla="*/ 78557 h 644165"/>
                <a:gd name="connsiteX4" fmla="*/ 31451 w 1684284"/>
                <a:gd name="connsiteY4" fmla="*/ 0 h 644165"/>
                <a:gd name="connsiteX5" fmla="*/ 1630865 w 1684284"/>
                <a:gd name="connsiteY5" fmla="*/ 0 h 644165"/>
                <a:gd name="connsiteX6" fmla="*/ 1684284 w 1684284"/>
                <a:gd name="connsiteY6" fmla="*/ 59703 h 644165"/>
                <a:gd name="connsiteX7" fmla="*/ 1143814 w 1684284"/>
                <a:gd name="connsiteY7" fmla="*/ 609600 h 644165"/>
                <a:gd name="connsiteX8" fmla="*/ 1071542 w 1684284"/>
                <a:gd name="connsiteY8" fmla="*/ 644165 h 644165"/>
                <a:gd name="connsiteX0" fmla="*/ 1071542 w 1684284"/>
                <a:gd name="connsiteY0" fmla="*/ 644165 h 644165"/>
                <a:gd name="connsiteX1" fmla="*/ 663047 w 1684284"/>
                <a:gd name="connsiteY1" fmla="*/ 644165 h 644165"/>
                <a:gd name="connsiteX2" fmla="*/ 527929 w 1684284"/>
                <a:gd name="connsiteY2" fmla="*/ 590746 h 644165"/>
                <a:gd name="connsiteX3" fmla="*/ 9455 w 1684284"/>
                <a:gd name="connsiteY3" fmla="*/ 78557 h 644165"/>
                <a:gd name="connsiteX4" fmla="*/ 31451 w 1684284"/>
                <a:gd name="connsiteY4" fmla="*/ 0 h 644165"/>
                <a:gd name="connsiteX5" fmla="*/ 1630865 w 1684284"/>
                <a:gd name="connsiteY5" fmla="*/ 0 h 644165"/>
                <a:gd name="connsiteX6" fmla="*/ 1684284 w 1684284"/>
                <a:gd name="connsiteY6" fmla="*/ 59703 h 644165"/>
                <a:gd name="connsiteX7" fmla="*/ 1143814 w 1684284"/>
                <a:gd name="connsiteY7" fmla="*/ 609600 h 644165"/>
                <a:gd name="connsiteX8" fmla="*/ 1071542 w 1684284"/>
                <a:gd name="connsiteY8" fmla="*/ 644165 h 644165"/>
                <a:gd name="connsiteX0" fmla="*/ 1071542 w 1690194"/>
                <a:gd name="connsiteY0" fmla="*/ 644165 h 644165"/>
                <a:gd name="connsiteX1" fmla="*/ 663047 w 1690194"/>
                <a:gd name="connsiteY1" fmla="*/ 644165 h 644165"/>
                <a:gd name="connsiteX2" fmla="*/ 527929 w 1690194"/>
                <a:gd name="connsiteY2" fmla="*/ 590746 h 644165"/>
                <a:gd name="connsiteX3" fmla="*/ 9455 w 1690194"/>
                <a:gd name="connsiteY3" fmla="*/ 78557 h 644165"/>
                <a:gd name="connsiteX4" fmla="*/ 31451 w 1690194"/>
                <a:gd name="connsiteY4" fmla="*/ 0 h 644165"/>
                <a:gd name="connsiteX5" fmla="*/ 1630865 w 1690194"/>
                <a:gd name="connsiteY5" fmla="*/ 0 h 644165"/>
                <a:gd name="connsiteX6" fmla="*/ 1684284 w 1690194"/>
                <a:gd name="connsiteY6" fmla="*/ 59703 h 644165"/>
                <a:gd name="connsiteX7" fmla="*/ 1143814 w 1690194"/>
                <a:gd name="connsiteY7" fmla="*/ 609600 h 644165"/>
                <a:gd name="connsiteX8" fmla="*/ 1071542 w 1690194"/>
                <a:gd name="connsiteY8" fmla="*/ 644165 h 644165"/>
                <a:gd name="connsiteX0" fmla="*/ 1071542 w 1690194"/>
                <a:gd name="connsiteY0" fmla="*/ 736338 h 736338"/>
                <a:gd name="connsiteX1" fmla="*/ 663047 w 1690194"/>
                <a:gd name="connsiteY1" fmla="*/ 736338 h 736338"/>
                <a:gd name="connsiteX2" fmla="*/ 527929 w 1690194"/>
                <a:gd name="connsiteY2" fmla="*/ 682919 h 736338"/>
                <a:gd name="connsiteX3" fmla="*/ 9455 w 1690194"/>
                <a:gd name="connsiteY3" fmla="*/ 170730 h 736338"/>
                <a:gd name="connsiteX4" fmla="*/ 31451 w 1690194"/>
                <a:gd name="connsiteY4" fmla="*/ 92173 h 736338"/>
                <a:gd name="connsiteX5" fmla="*/ 1630865 w 1690194"/>
                <a:gd name="connsiteY5" fmla="*/ 92173 h 736338"/>
                <a:gd name="connsiteX6" fmla="*/ 1684284 w 1690194"/>
                <a:gd name="connsiteY6" fmla="*/ 151876 h 736338"/>
                <a:gd name="connsiteX7" fmla="*/ 1143814 w 1690194"/>
                <a:gd name="connsiteY7" fmla="*/ 701773 h 736338"/>
                <a:gd name="connsiteX8" fmla="*/ 1071542 w 1690194"/>
                <a:gd name="connsiteY8" fmla="*/ 736338 h 736338"/>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507"/>
                <a:gd name="connsiteX1" fmla="*/ 663047 w 1690194"/>
                <a:gd name="connsiteY1" fmla="*/ 804455 h 804507"/>
                <a:gd name="connsiteX2" fmla="*/ 527929 w 1690194"/>
                <a:gd name="connsiteY2" fmla="*/ 751036 h 804507"/>
                <a:gd name="connsiteX3" fmla="*/ 9455 w 1690194"/>
                <a:gd name="connsiteY3" fmla="*/ 238847 h 804507"/>
                <a:gd name="connsiteX4" fmla="*/ 31451 w 1690194"/>
                <a:gd name="connsiteY4" fmla="*/ 160290 h 804507"/>
                <a:gd name="connsiteX5" fmla="*/ 1630865 w 1690194"/>
                <a:gd name="connsiteY5" fmla="*/ 160290 h 804507"/>
                <a:gd name="connsiteX6" fmla="*/ 1684284 w 1690194"/>
                <a:gd name="connsiteY6" fmla="*/ 219993 h 804507"/>
                <a:gd name="connsiteX7" fmla="*/ 1143814 w 1690194"/>
                <a:gd name="connsiteY7" fmla="*/ 769890 h 804507"/>
                <a:gd name="connsiteX8" fmla="*/ 1071542 w 1690194"/>
                <a:gd name="connsiteY8" fmla="*/ 804455 h 8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194" h="804507">
                  <a:moveTo>
                    <a:pt x="1071542" y="804455"/>
                  </a:moveTo>
                  <a:lnTo>
                    <a:pt x="663047" y="804455"/>
                  </a:lnTo>
                  <a:cubicBezTo>
                    <a:pt x="608581" y="805503"/>
                    <a:pt x="566684" y="790837"/>
                    <a:pt x="527929" y="751036"/>
                  </a:cubicBezTo>
                  <a:lnTo>
                    <a:pt x="9455" y="238847"/>
                  </a:lnTo>
                  <a:cubicBezTo>
                    <a:pt x="-11493" y="212661"/>
                    <a:pt x="5265" y="167623"/>
                    <a:pt x="31451" y="160290"/>
                  </a:cubicBezTo>
                  <a:cubicBezTo>
                    <a:pt x="526881" y="-47100"/>
                    <a:pt x="1129150" y="-59668"/>
                    <a:pt x="1630865" y="160290"/>
                  </a:cubicBezTo>
                  <a:cubicBezTo>
                    <a:pt x="1670667" y="167622"/>
                    <a:pt x="1704185" y="196950"/>
                    <a:pt x="1684284" y="219993"/>
                  </a:cubicBezTo>
                  <a:lnTo>
                    <a:pt x="1143814" y="769890"/>
                  </a:lnTo>
                  <a:cubicBezTo>
                    <a:pt x="1119723" y="797124"/>
                    <a:pt x="1095633" y="792933"/>
                    <a:pt x="1071542" y="804455"/>
                  </a:cubicBezTo>
                  <a:close/>
                </a:path>
              </a:pathLst>
            </a:cu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3" name="任意多边形 36"/>
            <p:cNvSpPr/>
            <p:nvPr/>
          </p:nvSpPr>
          <p:spPr>
            <a:xfrm rot="10800000">
              <a:off x="5199855" y="5407264"/>
              <a:ext cx="1787249" cy="850704"/>
            </a:xfrm>
            <a:custGeom>
              <a:avLst/>
              <a:gdLst>
                <a:gd name="connsiteX0" fmla="*/ 1062087 w 1674829"/>
                <a:gd name="connsiteY0" fmla="*/ 644165 h 644165"/>
                <a:gd name="connsiteX1" fmla="*/ 653592 w 1674829"/>
                <a:gd name="connsiteY1" fmla="*/ 644165 h 644165"/>
                <a:gd name="connsiteX2" fmla="*/ 518474 w 1674829"/>
                <a:gd name="connsiteY2" fmla="*/ 590746 h 644165"/>
                <a:gd name="connsiteX3" fmla="*/ 0 w 1674829"/>
                <a:gd name="connsiteY3" fmla="*/ 78557 h 644165"/>
                <a:gd name="connsiteX4" fmla="*/ 21996 w 1674829"/>
                <a:gd name="connsiteY4" fmla="*/ 0 h 644165"/>
                <a:gd name="connsiteX5" fmla="*/ 1621410 w 1674829"/>
                <a:gd name="connsiteY5" fmla="*/ 0 h 644165"/>
                <a:gd name="connsiteX6" fmla="*/ 1674829 w 1674829"/>
                <a:gd name="connsiteY6" fmla="*/ 59703 h 644165"/>
                <a:gd name="connsiteX7" fmla="*/ 1134359 w 1674829"/>
                <a:gd name="connsiteY7" fmla="*/ 609600 h 644165"/>
                <a:gd name="connsiteX8" fmla="*/ 1062087 w 1674829"/>
                <a:gd name="connsiteY8" fmla="*/ 644165 h 644165"/>
                <a:gd name="connsiteX0" fmla="*/ 1062087 w 1674829"/>
                <a:gd name="connsiteY0" fmla="*/ 644165 h 644165"/>
                <a:gd name="connsiteX1" fmla="*/ 653592 w 1674829"/>
                <a:gd name="connsiteY1" fmla="*/ 644165 h 644165"/>
                <a:gd name="connsiteX2" fmla="*/ 518474 w 1674829"/>
                <a:gd name="connsiteY2" fmla="*/ 590746 h 644165"/>
                <a:gd name="connsiteX3" fmla="*/ 0 w 1674829"/>
                <a:gd name="connsiteY3" fmla="*/ 78557 h 644165"/>
                <a:gd name="connsiteX4" fmla="*/ 21996 w 1674829"/>
                <a:gd name="connsiteY4" fmla="*/ 0 h 644165"/>
                <a:gd name="connsiteX5" fmla="*/ 1621410 w 1674829"/>
                <a:gd name="connsiteY5" fmla="*/ 0 h 644165"/>
                <a:gd name="connsiteX6" fmla="*/ 1674829 w 1674829"/>
                <a:gd name="connsiteY6" fmla="*/ 59703 h 644165"/>
                <a:gd name="connsiteX7" fmla="*/ 1134359 w 1674829"/>
                <a:gd name="connsiteY7" fmla="*/ 609600 h 644165"/>
                <a:gd name="connsiteX8" fmla="*/ 1062087 w 1674829"/>
                <a:gd name="connsiteY8" fmla="*/ 644165 h 644165"/>
                <a:gd name="connsiteX0" fmla="*/ 1071542 w 1684284"/>
                <a:gd name="connsiteY0" fmla="*/ 644165 h 644165"/>
                <a:gd name="connsiteX1" fmla="*/ 663047 w 1684284"/>
                <a:gd name="connsiteY1" fmla="*/ 644165 h 644165"/>
                <a:gd name="connsiteX2" fmla="*/ 527929 w 1684284"/>
                <a:gd name="connsiteY2" fmla="*/ 590746 h 644165"/>
                <a:gd name="connsiteX3" fmla="*/ 9455 w 1684284"/>
                <a:gd name="connsiteY3" fmla="*/ 78557 h 644165"/>
                <a:gd name="connsiteX4" fmla="*/ 31451 w 1684284"/>
                <a:gd name="connsiteY4" fmla="*/ 0 h 644165"/>
                <a:gd name="connsiteX5" fmla="*/ 1630865 w 1684284"/>
                <a:gd name="connsiteY5" fmla="*/ 0 h 644165"/>
                <a:gd name="connsiteX6" fmla="*/ 1684284 w 1684284"/>
                <a:gd name="connsiteY6" fmla="*/ 59703 h 644165"/>
                <a:gd name="connsiteX7" fmla="*/ 1143814 w 1684284"/>
                <a:gd name="connsiteY7" fmla="*/ 609600 h 644165"/>
                <a:gd name="connsiteX8" fmla="*/ 1071542 w 1684284"/>
                <a:gd name="connsiteY8" fmla="*/ 644165 h 644165"/>
                <a:gd name="connsiteX0" fmla="*/ 1071542 w 1684284"/>
                <a:gd name="connsiteY0" fmla="*/ 644165 h 644165"/>
                <a:gd name="connsiteX1" fmla="*/ 663047 w 1684284"/>
                <a:gd name="connsiteY1" fmla="*/ 644165 h 644165"/>
                <a:gd name="connsiteX2" fmla="*/ 527929 w 1684284"/>
                <a:gd name="connsiteY2" fmla="*/ 590746 h 644165"/>
                <a:gd name="connsiteX3" fmla="*/ 9455 w 1684284"/>
                <a:gd name="connsiteY3" fmla="*/ 78557 h 644165"/>
                <a:gd name="connsiteX4" fmla="*/ 31451 w 1684284"/>
                <a:gd name="connsiteY4" fmla="*/ 0 h 644165"/>
                <a:gd name="connsiteX5" fmla="*/ 1630865 w 1684284"/>
                <a:gd name="connsiteY5" fmla="*/ 0 h 644165"/>
                <a:gd name="connsiteX6" fmla="*/ 1684284 w 1684284"/>
                <a:gd name="connsiteY6" fmla="*/ 59703 h 644165"/>
                <a:gd name="connsiteX7" fmla="*/ 1143814 w 1684284"/>
                <a:gd name="connsiteY7" fmla="*/ 609600 h 644165"/>
                <a:gd name="connsiteX8" fmla="*/ 1071542 w 1684284"/>
                <a:gd name="connsiteY8" fmla="*/ 644165 h 644165"/>
                <a:gd name="connsiteX0" fmla="*/ 1071542 w 1690194"/>
                <a:gd name="connsiteY0" fmla="*/ 644165 h 644165"/>
                <a:gd name="connsiteX1" fmla="*/ 663047 w 1690194"/>
                <a:gd name="connsiteY1" fmla="*/ 644165 h 644165"/>
                <a:gd name="connsiteX2" fmla="*/ 527929 w 1690194"/>
                <a:gd name="connsiteY2" fmla="*/ 590746 h 644165"/>
                <a:gd name="connsiteX3" fmla="*/ 9455 w 1690194"/>
                <a:gd name="connsiteY3" fmla="*/ 78557 h 644165"/>
                <a:gd name="connsiteX4" fmla="*/ 31451 w 1690194"/>
                <a:gd name="connsiteY4" fmla="*/ 0 h 644165"/>
                <a:gd name="connsiteX5" fmla="*/ 1630865 w 1690194"/>
                <a:gd name="connsiteY5" fmla="*/ 0 h 644165"/>
                <a:gd name="connsiteX6" fmla="*/ 1684284 w 1690194"/>
                <a:gd name="connsiteY6" fmla="*/ 59703 h 644165"/>
                <a:gd name="connsiteX7" fmla="*/ 1143814 w 1690194"/>
                <a:gd name="connsiteY7" fmla="*/ 609600 h 644165"/>
                <a:gd name="connsiteX8" fmla="*/ 1071542 w 1690194"/>
                <a:gd name="connsiteY8" fmla="*/ 644165 h 644165"/>
                <a:gd name="connsiteX0" fmla="*/ 1071542 w 1690194"/>
                <a:gd name="connsiteY0" fmla="*/ 736338 h 736338"/>
                <a:gd name="connsiteX1" fmla="*/ 663047 w 1690194"/>
                <a:gd name="connsiteY1" fmla="*/ 736338 h 736338"/>
                <a:gd name="connsiteX2" fmla="*/ 527929 w 1690194"/>
                <a:gd name="connsiteY2" fmla="*/ 682919 h 736338"/>
                <a:gd name="connsiteX3" fmla="*/ 9455 w 1690194"/>
                <a:gd name="connsiteY3" fmla="*/ 170730 h 736338"/>
                <a:gd name="connsiteX4" fmla="*/ 31451 w 1690194"/>
                <a:gd name="connsiteY4" fmla="*/ 92173 h 736338"/>
                <a:gd name="connsiteX5" fmla="*/ 1630865 w 1690194"/>
                <a:gd name="connsiteY5" fmla="*/ 92173 h 736338"/>
                <a:gd name="connsiteX6" fmla="*/ 1684284 w 1690194"/>
                <a:gd name="connsiteY6" fmla="*/ 151876 h 736338"/>
                <a:gd name="connsiteX7" fmla="*/ 1143814 w 1690194"/>
                <a:gd name="connsiteY7" fmla="*/ 701773 h 736338"/>
                <a:gd name="connsiteX8" fmla="*/ 1071542 w 1690194"/>
                <a:gd name="connsiteY8" fmla="*/ 736338 h 736338"/>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507"/>
                <a:gd name="connsiteX1" fmla="*/ 663047 w 1690194"/>
                <a:gd name="connsiteY1" fmla="*/ 804455 h 804507"/>
                <a:gd name="connsiteX2" fmla="*/ 527929 w 1690194"/>
                <a:gd name="connsiteY2" fmla="*/ 751036 h 804507"/>
                <a:gd name="connsiteX3" fmla="*/ 9455 w 1690194"/>
                <a:gd name="connsiteY3" fmla="*/ 238847 h 804507"/>
                <a:gd name="connsiteX4" fmla="*/ 31451 w 1690194"/>
                <a:gd name="connsiteY4" fmla="*/ 160290 h 804507"/>
                <a:gd name="connsiteX5" fmla="*/ 1630865 w 1690194"/>
                <a:gd name="connsiteY5" fmla="*/ 160290 h 804507"/>
                <a:gd name="connsiteX6" fmla="*/ 1684284 w 1690194"/>
                <a:gd name="connsiteY6" fmla="*/ 219993 h 804507"/>
                <a:gd name="connsiteX7" fmla="*/ 1143814 w 1690194"/>
                <a:gd name="connsiteY7" fmla="*/ 769890 h 804507"/>
                <a:gd name="connsiteX8" fmla="*/ 1071542 w 1690194"/>
                <a:gd name="connsiteY8" fmla="*/ 804455 h 8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194" h="804507">
                  <a:moveTo>
                    <a:pt x="1071542" y="804455"/>
                  </a:moveTo>
                  <a:lnTo>
                    <a:pt x="663047" y="804455"/>
                  </a:lnTo>
                  <a:cubicBezTo>
                    <a:pt x="608581" y="805503"/>
                    <a:pt x="566684" y="790837"/>
                    <a:pt x="527929" y="751036"/>
                  </a:cubicBezTo>
                  <a:lnTo>
                    <a:pt x="9455" y="238847"/>
                  </a:lnTo>
                  <a:cubicBezTo>
                    <a:pt x="-11493" y="212661"/>
                    <a:pt x="5265" y="167623"/>
                    <a:pt x="31451" y="160290"/>
                  </a:cubicBezTo>
                  <a:cubicBezTo>
                    <a:pt x="526881" y="-47100"/>
                    <a:pt x="1129150" y="-59668"/>
                    <a:pt x="1630865" y="160290"/>
                  </a:cubicBezTo>
                  <a:cubicBezTo>
                    <a:pt x="1670667" y="167622"/>
                    <a:pt x="1704185" y="196950"/>
                    <a:pt x="1684284" y="219993"/>
                  </a:cubicBezTo>
                  <a:lnTo>
                    <a:pt x="1143814" y="769890"/>
                  </a:lnTo>
                  <a:cubicBezTo>
                    <a:pt x="1119723" y="797124"/>
                    <a:pt x="1095633" y="792933"/>
                    <a:pt x="1071542" y="804455"/>
                  </a:cubicBezTo>
                  <a:close/>
                </a:path>
              </a:pathLst>
            </a:cu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FFCCCC"/>
                </a:solidFill>
                <a:effectLst/>
                <a:uLnTx/>
                <a:uFillTx/>
                <a:latin typeface="Calibri" panose="020F0502020204030204"/>
                <a:ea typeface="宋体" panose="02010600030101010101" pitchFamily="2" charset="-122"/>
                <a:cs typeface="+mn-cs"/>
              </a:endParaRPr>
            </a:p>
          </p:txBody>
        </p:sp>
        <p:sp>
          <p:nvSpPr>
            <p:cNvPr id="21" name="任意多边形 34"/>
            <p:cNvSpPr/>
            <p:nvPr/>
          </p:nvSpPr>
          <p:spPr>
            <a:xfrm rot="16200000">
              <a:off x="3551071" y="3768485"/>
              <a:ext cx="1787249" cy="850704"/>
            </a:xfrm>
            <a:custGeom>
              <a:avLst/>
              <a:gdLst>
                <a:gd name="connsiteX0" fmla="*/ 1062087 w 1674829"/>
                <a:gd name="connsiteY0" fmla="*/ 644165 h 644165"/>
                <a:gd name="connsiteX1" fmla="*/ 653592 w 1674829"/>
                <a:gd name="connsiteY1" fmla="*/ 644165 h 644165"/>
                <a:gd name="connsiteX2" fmla="*/ 518474 w 1674829"/>
                <a:gd name="connsiteY2" fmla="*/ 590746 h 644165"/>
                <a:gd name="connsiteX3" fmla="*/ 0 w 1674829"/>
                <a:gd name="connsiteY3" fmla="*/ 78557 h 644165"/>
                <a:gd name="connsiteX4" fmla="*/ 21996 w 1674829"/>
                <a:gd name="connsiteY4" fmla="*/ 0 h 644165"/>
                <a:gd name="connsiteX5" fmla="*/ 1621410 w 1674829"/>
                <a:gd name="connsiteY5" fmla="*/ 0 h 644165"/>
                <a:gd name="connsiteX6" fmla="*/ 1674829 w 1674829"/>
                <a:gd name="connsiteY6" fmla="*/ 59703 h 644165"/>
                <a:gd name="connsiteX7" fmla="*/ 1134359 w 1674829"/>
                <a:gd name="connsiteY7" fmla="*/ 609600 h 644165"/>
                <a:gd name="connsiteX8" fmla="*/ 1062087 w 1674829"/>
                <a:gd name="connsiteY8" fmla="*/ 644165 h 644165"/>
                <a:gd name="connsiteX0" fmla="*/ 1062087 w 1674829"/>
                <a:gd name="connsiteY0" fmla="*/ 644165 h 644165"/>
                <a:gd name="connsiteX1" fmla="*/ 653592 w 1674829"/>
                <a:gd name="connsiteY1" fmla="*/ 644165 h 644165"/>
                <a:gd name="connsiteX2" fmla="*/ 518474 w 1674829"/>
                <a:gd name="connsiteY2" fmla="*/ 590746 h 644165"/>
                <a:gd name="connsiteX3" fmla="*/ 0 w 1674829"/>
                <a:gd name="connsiteY3" fmla="*/ 78557 h 644165"/>
                <a:gd name="connsiteX4" fmla="*/ 21996 w 1674829"/>
                <a:gd name="connsiteY4" fmla="*/ 0 h 644165"/>
                <a:gd name="connsiteX5" fmla="*/ 1621410 w 1674829"/>
                <a:gd name="connsiteY5" fmla="*/ 0 h 644165"/>
                <a:gd name="connsiteX6" fmla="*/ 1674829 w 1674829"/>
                <a:gd name="connsiteY6" fmla="*/ 59703 h 644165"/>
                <a:gd name="connsiteX7" fmla="*/ 1134359 w 1674829"/>
                <a:gd name="connsiteY7" fmla="*/ 609600 h 644165"/>
                <a:gd name="connsiteX8" fmla="*/ 1062087 w 1674829"/>
                <a:gd name="connsiteY8" fmla="*/ 644165 h 644165"/>
                <a:gd name="connsiteX0" fmla="*/ 1071542 w 1684284"/>
                <a:gd name="connsiteY0" fmla="*/ 644165 h 644165"/>
                <a:gd name="connsiteX1" fmla="*/ 663047 w 1684284"/>
                <a:gd name="connsiteY1" fmla="*/ 644165 h 644165"/>
                <a:gd name="connsiteX2" fmla="*/ 527929 w 1684284"/>
                <a:gd name="connsiteY2" fmla="*/ 590746 h 644165"/>
                <a:gd name="connsiteX3" fmla="*/ 9455 w 1684284"/>
                <a:gd name="connsiteY3" fmla="*/ 78557 h 644165"/>
                <a:gd name="connsiteX4" fmla="*/ 31451 w 1684284"/>
                <a:gd name="connsiteY4" fmla="*/ 0 h 644165"/>
                <a:gd name="connsiteX5" fmla="*/ 1630865 w 1684284"/>
                <a:gd name="connsiteY5" fmla="*/ 0 h 644165"/>
                <a:gd name="connsiteX6" fmla="*/ 1684284 w 1684284"/>
                <a:gd name="connsiteY6" fmla="*/ 59703 h 644165"/>
                <a:gd name="connsiteX7" fmla="*/ 1143814 w 1684284"/>
                <a:gd name="connsiteY7" fmla="*/ 609600 h 644165"/>
                <a:gd name="connsiteX8" fmla="*/ 1071542 w 1684284"/>
                <a:gd name="connsiteY8" fmla="*/ 644165 h 644165"/>
                <a:gd name="connsiteX0" fmla="*/ 1071542 w 1684284"/>
                <a:gd name="connsiteY0" fmla="*/ 644165 h 644165"/>
                <a:gd name="connsiteX1" fmla="*/ 663047 w 1684284"/>
                <a:gd name="connsiteY1" fmla="*/ 644165 h 644165"/>
                <a:gd name="connsiteX2" fmla="*/ 527929 w 1684284"/>
                <a:gd name="connsiteY2" fmla="*/ 590746 h 644165"/>
                <a:gd name="connsiteX3" fmla="*/ 9455 w 1684284"/>
                <a:gd name="connsiteY3" fmla="*/ 78557 h 644165"/>
                <a:gd name="connsiteX4" fmla="*/ 31451 w 1684284"/>
                <a:gd name="connsiteY4" fmla="*/ 0 h 644165"/>
                <a:gd name="connsiteX5" fmla="*/ 1630865 w 1684284"/>
                <a:gd name="connsiteY5" fmla="*/ 0 h 644165"/>
                <a:gd name="connsiteX6" fmla="*/ 1684284 w 1684284"/>
                <a:gd name="connsiteY6" fmla="*/ 59703 h 644165"/>
                <a:gd name="connsiteX7" fmla="*/ 1143814 w 1684284"/>
                <a:gd name="connsiteY7" fmla="*/ 609600 h 644165"/>
                <a:gd name="connsiteX8" fmla="*/ 1071542 w 1684284"/>
                <a:gd name="connsiteY8" fmla="*/ 644165 h 644165"/>
                <a:gd name="connsiteX0" fmla="*/ 1071542 w 1690194"/>
                <a:gd name="connsiteY0" fmla="*/ 644165 h 644165"/>
                <a:gd name="connsiteX1" fmla="*/ 663047 w 1690194"/>
                <a:gd name="connsiteY1" fmla="*/ 644165 h 644165"/>
                <a:gd name="connsiteX2" fmla="*/ 527929 w 1690194"/>
                <a:gd name="connsiteY2" fmla="*/ 590746 h 644165"/>
                <a:gd name="connsiteX3" fmla="*/ 9455 w 1690194"/>
                <a:gd name="connsiteY3" fmla="*/ 78557 h 644165"/>
                <a:gd name="connsiteX4" fmla="*/ 31451 w 1690194"/>
                <a:gd name="connsiteY4" fmla="*/ 0 h 644165"/>
                <a:gd name="connsiteX5" fmla="*/ 1630865 w 1690194"/>
                <a:gd name="connsiteY5" fmla="*/ 0 h 644165"/>
                <a:gd name="connsiteX6" fmla="*/ 1684284 w 1690194"/>
                <a:gd name="connsiteY6" fmla="*/ 59703 h 644165"/>
                <a:gd name="connsiteX7" fmla="*/ 1143814 w 1690194"/>
                <a:gd name="connsiteY7" fmla="*/ 609600 h 644165"/>
                <a:gd name="connsiteX8" fmla="*/ 1071542 w 1690194"/>
                <a:gd name="connsiteY8" fmla="*/ 644165 h 644165"/>
                <a:gd name="connsiteX0" fmla="*/ 1071542 w 1690194"/>
                <a:gd name="connsiteY0" fmla="*/ 736338 h 736338"/>
                <a:gd name="connsiteX1" fmla="*/ 663047 w 1690194"/>
                <a:gd name="connsiteY1" fmla="*/ 736338 h 736338"/>
                <a:gd name="connsiteX2" fmla="*/ 527929 w 1690194"/>
                <a:gd name="connsiteY2" fmla="*/ 682919 h 736338"/>
                <a:gd name="connsiteX3" fmla="*/ 9455 w 1690194"/>
                <a:gd name="connsiteY3" fmla="*/ 170730 h 736338"/>
                <a:gd name="connsiteX4" fmla="*/ 31451 w 1690194"/>
                <a:gd name="connsiteY4" fmla="*/ 92173 h 736338"/>
                <a:gd name="connsiteX5" fmla="*/ 1630865 w 1690194"/>
                <a:gd name="connsiteY5" fmla="*/ 92173 h 736338"/>
                <a:gd name="connsiteX6" fmla="*/ 1684284 w 1690194"/>
                <a:gd name="connsiteY6" fmla="*/ 151876 h 736338"/>
                <a:gd name="connsiteX7" fmla="*/ 1143814 w 1690194"/>
                <a:gd name="connsiteY7" fmla="*/ 701773 h 736338"/>
                <a:gd name="connsiteX8" fmla="*/ 1071542 w 1690194"/>
                <a:gd name="connsiteY8" fmla="*/ 736338 h 736338"/>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455"/>
                <a:gd name="connsiteX1" fmla="*/ 663047 w 1690194"/>
                <a:gd name="connsiteY1" fmla="*/ 804455 h 804455"/>
                <a:gd name="connsiteX2" fmla="*/ 527929 w 1690194"/>
                <a:gd name="connsiteY2" fmla="*/ 751036 h 804455"/>
                <a:gd name="connsiteX3" fmla="*/ 9455 w 1690194"/>
                <a:gd name="connsiteY3" fmla="*/ 238847 h 804455"/>
                <a:gd name="connsiteX4" fmla="*/ 31451 w 1690194"/>
                <a:gd name="connsiteY4" fmla="*/ 160290 h 804455"/>
                <a:gd name="connsiteX5" fmla="*/ 1630865 w 1690194"/>
                <a:gd name="connsiteY5" fmla="*/ 160290 h 804455"/>
                <a:gd name="connsiteX6" fmla="*/ 1684284 w 1690194"/>
                <a:gd name="connsiteY6" fmla="*/ 219993 h 804455"/>
                <a:gd name="connsiteX7" fmla="*/ 1143814 w 1690194"/>
                <a:gd name="connsiteY7" fmla="*/ 769890 h 804455"/>
                <a:gd name="connsiteX8" fmla="*/ 1071542 w 1690194"/>
                <a:gd name="connsiteY8" fmla="*/ 804455 h 804455"/>
                <a:gd name="connsiteX0" fmla="*/ 1071542 w 1690194"/>
                <a:gd name="connsiteY0" fmla="*/ 804455 h 804507"/>
                <a:gd name="connsiteX1" fmla="*/ 663047 w 1690194"/>
                <a:gd name="connsiteY1" fmla="*/ 804455 h 804507"/>
                <a:gd name="connsiteX2" fmla="*/ 527929 w 1690194"/>
                <a:gd name="connsiteY2" fmla="*/ 751036 h 804507"/>
                <a:gd name="connsiteX3" fmla="*/ 9455 w 1690194"/>
                <a:gd name="connsiteY3" fmla="*/ 238847 h 804507"/>
                <a:gd name="connsiteX4" fmla="*/ 31451 w 1690194"/>
                <a:gd name="connsiteY4" fmla="*/ 160290 h 804507"/>
                <a:gd name="connsiteX5" fmla="*/ 1630865 w 1690194"/>
                <a:gd name="connsiteY5" fmla="*/ 160290 h 804507"/>
                <a:gd name="connsiteX6" fmla="*/ 1684284 w 1690194"/>
                <a:gd name="connsiteY6" fmla="*/ 219993 h 804507"/>
                <a:gd name="connsiteX7" fmla="*/ 1143814 w 1690194"/>
                <a:gd name="connsiteY7" fmla="*/ 769890 h 804507"/>
                <a:gd name="connsiteX8" fmla="*/ 1071542 w 1690194"/>
                <a:gd name="connsiteY8" fmla="*/ 804455 h 8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194" h="804507">
                  <a:moveTo>
                    <a:pt x="1071542" y="804455"/>
                  </a:moveTo>
                  <a:lnTo>
                    <a:pt x="663047" y="804455"/>
                  </a:lnTo>
                  <a:cubicBezTo>
                    <a:pt x="608581" y="805503"/>
                    <a:pt x="566684" y="790837"/>
                    <a:pt x="527929" y="751036"/>
                  </a:cubicBezTo>
                  <a:lnTo>
                    <a:pt x="9455" y="238847"/>
                  </a:lnTo>
                  <a:cubicBezTo>
                    <a:pt x="-11493" y="212661"/>
                    <a:pt x="5265" y="167623"/>
                    <a:pt x="31451" y="160290"/>
                  </a:cubicBezTo>
                  <a:cubicBezTo>
                    <a:pt x="526881" y="-47100"/>
                    <a:pt x="1129150" y="-59668"/>
                    <a:pt x="1630865" y="160290"/>
                  </a:cubicBezTo>
                  <a:cubicBezTo>
                    <a:pt x="1670667" y="167622"/>
                    <a:pt x="1704185" y="196950"/>
                    <a:pt x="1684284" y="219993"/>
                  </a:cubicBezTo>
                  <a:lnTo>
                    <a:pt x="1143814" y="769890"/>
                  </a:lnTo>
                  <a:cubicBezTo>
                    <a:pt x="1119723" y="797124"/>
                    <a:pt x="1095633" y="792933"/>
                    <a:pt x="1071542" y="804455"/>
                  </a:cubicBezTo>
                  <a:close/>
                </a:path>
              </a:pathLst>
            </a:cu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9" name="任意多边形 35"/>
            <p:cNvSpPr/>
            <p:nvPr/>
          </p:nvSpPr>
          <p:spPr>
            <a:xfrm rot="10800000">
              <a:off x="6222508" y="4293687"/>
              <a:ext cx="1644314" cy="1686100"/>
            </a:xfrm>
            <a:custGeom>
              <a:avLst/>
              <a:gdLst>
                <a:gd name="connsiteX0" fmla="*/ 1275184 w 1331168"/>
                <a:gd name="connsiteY0" fmla="*/ 1331167 h 1337387"/>
                <a:gd name="connsiteX1" fmla="*/ 678025 w 1331168"/>
                <a:gd name="connsiteY1" fmla="*/ 1337387 h 1337387"/>
                <a:gd name="connsiteX2" fmla="*/ 566057 w 1331168"/>
                <a:gd name="connsiteY2" fmla="*/ 1312506 h 1337387"/>
                <a:gd name="connsiteX3" fmla="*/ 6221 w 1331168"/>
                <a:gd name="connsiteY3" fmla="*/ 740228 h 1337387"/>
                <a:gd name="connsiteX4" fmla="*/ 0 w 1331168"/>
                <a:gd name="connsiteY4" fmla="*/ 634481 h 1337387"/>
                <a:gd name="connsiteX5" fmla="*/ 622041 w 1331168"/>
                <a:gd name="connsiteY5" fmla="*/ 0 h 1337387"/>
                <a:gd name="connsiteX6" fmla="*/ 715347 w 1331168"/>
                <a:gd name="connsiteY6" fmla="*/ 6220 h 1337387"/>
                <a:gd name="connsiteX7" fmla="*/ 1256523 w 1331168"/>
                <a:gd name="connsiteY7" fmla="*/ 553616 h 1337387"/>
                <a:gd name="connsiteX8" fmla="*/ 1318727 w 1331168"/>
                <a:gd name="connsiteY8" fmla="*/ 653143 h 1337387"/>
                <a:gd name="connsiteX9" fmla="*/ 1331168 w 1331168"/>
                <a:gd name="connsiteY9" fmla="*/ 1268963 h 1337387"/>
                <a:gd name="connsiteX10" fmla="*/ 1275184 w 1331168"/>
                <a:gd name="connsiteY10" fmla="*/ 1331167 h 1337387"/>
                <a:gd name="connsiteX0" fmla="*/ 1284406 w 1340390"/>
                <a:gd name="connsiteY0" fmla="*/ 1331167 h 1337387"/>
                <a:gd name="connsiteX1" fmla="*/ 687247 w 1340390"/>
                <a:gd name="connsiteY1" fmla="*/ 1337387 h 1337387"/>
                <a:gd name="connsiteX2" fmla="*/ 575279 w 1340390"/>
                <a:gd name="connsiteY2" fmla="*/ 1312506 h 1337387"/>
                <a:gd name="connsiteX3" fmla="*/ 15443 w 1340390"/>
                <a:gd name="connsiteY3" fmla="*/ 740228 h 1337387"/>
                <a:gd name="connsiteX4" fmla="*/ 9222 w 1340390"/>
                <a:gd name="connsiteY4" fmla="*/ 634481 h 1337387"/>
                <a:gd name="connsiteX5" fmla="*/ 631263 w 1340390"/>
                <a:gd name="connsiteY5" fmla="*/ 0 h 1337387"/>
                <a:gd name="connsiteX6" fmla="*/ 724569 w 1340390"/>
                <a:gd name="connsiteY6" fmla="*/ 6220 h 1337387"/>
                <a:gd name="connsiteX7" fmla="*/ 1265745 w 1340390"/>
                <a:gd name="connsiteY7" fmla="*/ 553616 h 1337387"/>
                <a:gd name="connsiteX8" fmla="*/ 1327949 w 1340390"/>
                <a:gd name="connsiteY8" fmla="*/ 653143 h 1337387"/>
                <a:gd name="connsiteX9" fmla="*/ 1340390 w 1340390"/>
                <a:gd name="connsiteY9" fmla="*/ 1268963 h 1337387"/>
                <a:gd name="connsiteX10" fmla="*/ 1284406 w 1340390"/>
                <a:gd name="connsiteY10" fmla="*/ 1331167 h 1337387"/>
                <a:gd name="connsiteX0" fmla="*/ 1289013 w 1344997"/>
                <a:gd name="connsiteY0" fmla="*/ 1331167 h 1337387"/>
                <a:gd name="connsiteX1" fmla="*/ 691854 w 1344997"/>
                <a:gd name="connsiteY1" fmla="*/ 1337387 h 1337387"/>
                <a:gd name="connsiteX2" fmla="*/ 579886 w 1344997"/>
                <a:gd name="connsiteY2" fmla="*/ 1312506 h 1337387"/>
                <a:gd name="connsiteX3" fmla="*/ 20050 w 1344997"/>
                <a:gd name="connsiteY3" fmla="*/ 740228 h 1337387"/>
                <a:gd name="connsiteX4" fmla="*/ 13829 w 1344997"/>
                <a:gd name="connsiteY4" fmla="*/ 634481 h 1337387"/>
                <a:gd name="connsiteX5" fmla="*/ 635870 w 1344997"/>
                <a:gd name="connsiteY5" fmla="*/ 0 h 1337387"/>
                <a:gd name="connsiteX6" fmla="*/ 729176 w 1344997"/>
                <a:gd name="connsiteY6" fmla="*/ 6220 h 1337387"/>
                <a:gd name="connsiteX7" fmla="*/ 1270352 w 1344997"/>
                <a:gd name="connsiteY7" fmla="*/ 553616 h 1337387"/>
                <a:gd name="connsiteX8" fmla="*/ 1332556 w 1344997"/>
                <a:gd name="connsiteY8" fmla="*/ 653143 h 1337387"/>
                <a:gd name="connsiteX9" fmla="*/ 1344997 w 1344997"/>
                <a:gd name="connsiteY9" fmla="*/ 1268963 h 1337387"/>
                <a:gd name="connsiteX10" fmla="*/ 1289013 w 1344997"/>
                <a:gd name="connsiteY10" fmla="*/ 1331167 h 1337387"/>
                <a:gd name="connsiteX0" fmla="*/ 1289013 w 1344997"/>
                <a:gd name="connsiteY0" fmla="*/ 1343158 h 1349378"/>
                <a:gd name="connsiteX1" fmla="*/ 691854 w 1344997"/>
                <a:gd name="connsiteY1" fmla="*/ 1349378 h 1349378"/>
                <a:gd name="connsiteX2" fmla="*/ 579886 w 1344997"/>
                <a:gd name="connsiteY2" fmla="*/ 1324497 h 1349378"/>
                <a:gd name="connsiteX3" fmla="*/ 20050 w 1344997"/>
                <a:gd name="connsiteY3" fmla="*/ 752219 h 1349378"/>
                <a:gd name="connsiteX4" fmla="*/ 13829 w 1344997"/>
                <a:gd name="connsiteY4" fmla="*/ 646472 h 1349378"/>
                <a:gd name="connsiteX5" fmla="*/ 635870 w 1344997"/>
                <a:gd name="connsiteY5" fmla="*/ 11991 h 1349378"/>
                <a:gd name="connsiteX6" fmla="*/ 729176 w 1344997"/>
                <a:gd name="connsiteY6" fmla="*/ 18211 h 1349378"/>
                <a:gd name="connsiteX7" fmla="*/ 1270352 w 1344997"/>
                <a:gd name="connsiteY7" fmla="*/ 565607 h 1349378"/>
                <a:gd name="connsiteX8" fmla="*/ 1332556 w 1344997"/>
                <a:gd name="connsiteY8" fmla="*/ 665134 h 1349378"/>
                <a:gd name="connsiteX9" fmla="*/ 1344997 w 1344997"/>
                <a:gd name="connsiteY9" fmla="*/ 1280954 h 1349378"/>
                <a:gd name="connsiteX10" fmla="*/ 1289013 w 1344997"/>
                <a:gd name="connsiteY10" fmla="*/ 1343158 h 1349378"/>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8"/>
                <a:gd name="connsiteY0" fmla="*/ 1348624 h 1354844"/>
                <a:gd name="connsiteX1" fmla="*/ 691854 w 1344998"/>
                <a:gd name="connsiteY1" fmla="*/ 1354844 h 1354844"/>
                <a:gd name="connsiteX2" fmla="*/ 579886 w 1344998"/>
                <a:gd name="connsiteY2" fmla="*/ 1329963 h 1354844"/>
                <a:gd name="connsiteX3" fmla="*/ 20050 w 1344998"/>
                <a:gd name="connsiteY3" fmla="*/ 757685 h 1354844"/>
                <a:gd name="connsiteX4" fmla="*/ 13829 w 1344998"/>
                <a:gd name="connsiteY4" fmla="*/ 651938 h 1354844"/>
                <a:gd name="connsiteX5" fmla="*/ 635870 w 1344998"/>
                <a:gd name="connsiteY5" fmla="*/ 17457 h 1354844"/>
                <a:gd name="connsiteX6" fmla="*/ 729176 w 1344998"/>
                <a:gd name="connsiteY6" fmla="*/ 23677 h 1354844"/>
                <a:gd name="connsiteX7" fmla="*/ 1270352 w 1344998"/>
                <a:gd name="connsiteY7" fmla="*/ 571073 h 1354844"/>
                <a:gd name="connsiteX8" fmla="*/ 1332556 w 1344998"/>
                <a:gd name="connsiteY8" fmla="*/ 670600 h 1354844"/>
                <a:gd name="connsiteX9" fmla="*/ 1344997 w 1344998"/>
                <a:gd name="connsiteY9" fmla="*/ 1286420 h 1354844"/>
                <a:gd name="connsiteX10" fmla="*/ 1289013 w 1344998"/>
                <a:gd name="connsiteY10" fmla="*/ 1348624 h 13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998" h="1354844">
                  <a:moveTo>
                    <a:pt x="1289013" y="1348624"/>
                  </a:moveTo>
                  <a:lnTo>
                    <a:pt x="691854" y="1354844"/>
                  </a:lnTo>
                  <a:cubicBezTo>
                    <a:pt x="660816" y="1352835"/>
                    <a:pt x="604640" y="1353968"/>
                    <a:pt x="579886" y="1329963"/>
                  </a:cubicBezTo>
                  <a:lnTo>
                    <a:pt x="20050" y="757685"/>
                  </a:lnTo>
                  <a:cubicBezTo>
                    <a:pt x="-878" y="722436"/>
                    <a:pt x="-9235" y="684045"/>
                    <a:pt x="13829" y="651938"/>
                  </a:cubicBezTo>
                  <a:lnTo>
                    <a:pt x="635870" y="17457"/>
                  </a:lnTo>
                  <a:cubicBezTo>
                    <a:pt x="666972" y="-11892"/>
                    <a:pt x="704358" y="-392"/>
                    <a:pt x="729176" y="23677"/>
                  </a:cubicBezTo>
                  <a:lnTo>
                    <a:pt x="1270352" y="571073"/>
                  </a:lnTo>
                  <a:cubicBezTo>
                    <a:pt x="1297372" y="601107"/>
                    <a:pt x="1324390" y="634281"/>
                    <a:pt x="1332556" y="670600"/>
                  </a:cubicBezTo>
                  <a:lnTo>
                    <a:pt x="1344997" y="1286420"/>
                  </a:lnTo>
                  <a:cubicBezTo>
                    <a:pt x="1345189" y="1319725"/>
                    <a:pt x="1320243" y="1349885"/>
                    <a:pt x="1289013" y="1348624"/>
                  </a:cubicBezTo>
                  <a:close/>
                </a:path>
              </a:pathLst>
            </a:cu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7" name="任意多边形 39"/>
            <p:cNvSpPr/>
            <p:nvPr/>
          </p:nvSpPr>
          <p:spPr>
            <a:xfrm>
              <a:off x="4298869" y="2359665"/>
              <a:ext cx="1638682" cy="1713095"/>
            </a:xfrm>
            <a:custGeom>
              <a:avLst/>
              <a:gdLst>
                <a:gd name="connsiteX0" fmla="*/ 1275184 w 1331168"/>
                <a:gd name="connsiteY0" fmla="*/ 1331167 h 1337387"/>
                <a:gd name="connsiteX1" fmla="*/ 678025 w 1331168"/>
                <a:gd name="connsiteY1" fmla="*/ 1337387 h 1337387"/>
                <a:gd name="connsiteX2" fmla="*/ 566057 w 1331168"/>
                <a:gd name="connsiteY2" fmla="*/ 1312506 h 1337387"/>
                <a:gd name="connsiteX3" fmla="*/ 6221 w 1331168"/>
                <a:gd name="connsiteY3" fmla="*/ 740228 h 1337387"/>
                <a:gd name="connsiteX4" fmla="*/ 0 w 1331168"/>
                <a:gd name="connsiteY4" fmla="*/ 634481 h 1337387"/>
                <a:gd name="connsiteX5" fmla="*/ 622041 w 1331168"/>
                <a:gd name="connsiteY5" fmla="*/ 0 h 1337387"/>
                <a:gd name="connsiteX6" fmla="*/ 715347 w 1331168"/>
                <a:gd name="connsiteY6" fmla="*/ 6220 h 1337387"/>
                <a:gd name="connsiteX7" fmla="*/ 1256523 w 1331168"/>
                <a:gd name="connsiteY7" fmla="*/ 553616 h 1337387"/>
                <a:gd name="connsiteX8" fmla="*/ 1318727 w 1331168"/>
                <a:gd name="connsiteY8" fmla="*/ 653143 h 1337387"/>
                <a:gd name="connsiteX9" fmla="*/ 1331168 w 1331168"/>
                <a:gd name="connsiteY9" fmla="*/ 1268963 h 1337387"/>
                <a:gd name="connsiteX10" fmla="*/ 1275184 w 1331168"/>
                <a:gd name="connsiteY10" fmla="*/ 1331167 h 1337387"/>
                <a:gd name="connsiteX0" fmla="*/ 1284406 w 1340390"/>
                <a:gd name="connsiteY0" fmla="*/ 1331167 h 1337387"/>
                <a:gd name="connsiteX1" fmla="*/ 687247 w 1340390"/>
                <a:gd name="connsiteY1" fmla="*/ 1337387 h 1337387"/>
                <a:gd name="connsiteX2" fmla="*/ 575279 w 1340390"/>
                <a:gd name="connsiteY2" fmla="*/ 1312506 h 1337387"/>
                <a:gd name="connsiteX3" fmla="*/ 15443 w 1340390"/>
                <a:gd name="connsiteY3" fmla="*/ 740228 h 1337387"/>
                <a:gd name="connsiteX4" fmla="*/ 9222 w 1340390"/>
                <a:gd name="connsiteY4" fmla="*/ 634481 h 1337387"/>
                <a:gd name="connsiteX5" fmla="*/ 631263 w 1340390"/>
                <a:gd name="connsiteY5" fmla="*/ 0 h 1337387"/>
                <a:gd name="connsiteX6" fmla="*/ 724569 w 1340390"/>
                <a:gd name="connsiteY6" fmla="*/ 6220 h 1337387"/>
                <a:gd name="connsiteX7" fmla="*/ 1265745 w 1340390"/>
                <a:gd name="connsiteY7" fmla="*/ 553616 h 1337387"/>
                <a:gd name="connsiteX8" fmla="*/ 1327949 w 1340390"/>
                <a:gd name="connsiteY8" fmla="*/ 653143 h 1337387"/>
                <a:gd name="connsiteX9" fmla="*/ 1340390 w 1340390"/>
                <a:gd name="connsiteY9" fmla="*/ 1268963 h 1337387"/>
                <a:gd name="connsiteX10" fmla="*/ 1284406 w 1340390"/>
                <a:gd name="connsiteY10" fmla="*/ 1331167 h 1337387"/>
                <a:gd name="connsiteX0" fmla="*/ 1289013 w 1344997"/>
                <a:gd name="connsiteY0" fmla="*/ 1331167 h 1337387"/>
                <a:gd name="connsiteX1" fmla="*/ 691854 w 1344997"/>
                <a:gd name="connsiteY1" fmla="*/ 1337387 h 1337387"/>
                <a:gd name="connsiteX2" fmla="*/ 579886 w 1344997"/>
                <a:gd name="connsiteY2" fmla="*/ 1312506 h 1337387"/>
                <a:gd name="connsiteX3" fmla="*/ 20050 w 1344997"/>
                <a:gd name="connsiteY3" fmla="*/ 740228 h 1337387"/>
                <a:gd name="connsiteX4" fmla="*/ 13829 w 1344997"/>
                <a:gd name="connsiteY4" fmla="*/ 634481 h 1337387"/>
                <a:gd name="connsiteX5" fmla="*/ 635870 w 1344997"/>
                <a:gd name="connsiteY5" fmla="*/ 0 h 1337387"/>
                <a:gd name="connsiteX6" fmla="*/ 729176 w 1344997"/>
                <a:gd name="connsiteY6" fmla="*/ 6220 h 1337387"/>
                <a:gd name="connsiteX7" fmla="*/ 1270352 w 1344997"/>
                <a:gd name="connsiteY7" fmla="*/ 553616 h 1337387"/>
                <a:gd name="connsiteX8" fmla="*/ 1332556 w 1344997"/>
                <a:gd name="connsiteY8" fmla="*/ 653143 h 1337387"/>
                <a:gd name="connsiteX9" fmla="*/ 1344997 w 1344997"/>
                <a:gd name="connsiteY9" fmla="*/ 1268963 h 1337387"/>
                <a:gd name="connsiteX10" fmla="*/ 1289013 w 1344997"/>
                <a:gd name="connsiteY10" fmla="*/ 1331167 h 1337387"/>
                <a:gd name="connsiteX0" fmla="*/ 1289013 w 1344997"/>
                <a:gd name="connsiteY0" fmla="*/ 1343158 h 1349378"/>
                <a:gd name="connsiteX1" fmla="*/ 691854 w 1344997"/>
                <a:gd name="connsiteY1" fmla="*/ 1349378 h 1349378"/>
                <a:gd name="connsiteX2" fmla="*/ 579886 w 1344997"/>
                <a:gd name="connsiteY2" fmla="*/ 1324497 h 1349378"/>
                <a:gd name="connsiteX3" fmla="*/ 20050 w 1344997"/>
                <a:gd name="connsiteY3" fmla="*/ 752219 h 1349378"/>
                <a:gd name="connsiteX4" fmla="*/ 13829 w 1344997"/>
                <a:gd name="connsiteY4" fmla="*/ 646472 h 1349378"/>
                <a:gd name="connsiteX5" fmla="*/ 635870 w 1344997"/>
                <a:gd name="connsiteY5" fmla="*/ 11991 h 1349378"/>
                <a:gd name="connsiteX6" fmla="*/ 729176 w 1344997"/>
                <a:gd name="connsiteY6" fmla="*/ 18211 h 1349378"/>
                <a:gd name="connsiteX7" fmla="*/ 1270352 w 1344997"/>
                <a:gd name="connsiteY7" fmla="*/ 565607 h 1349378"/>
                <a:gd name="connsiteX8" fmla="*/ 1332556 w 1344997"/>
                <a:gd name="connsiteY8" fmla="*/ 665134 h 1349378"/>
                <a:gd name="connsiteX9" fmla="*/ 1344997 w 1344997"/>
                <a:gd name="connsiteY9" fmla="*/ 1280954 h 1349378"/>
                <a:gd name="connsiteX10" fmla="*/ 1289013 w 1344997"/>
                <a:gd name="connsiteY10" fmla="*/ 1343158 h 1349378"/>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8"/>
                <a:gd name="connsiteY0" fmla="*/ 1348624 h 1354844"/>
                <a:gd name="connsiteX1" fmla="*/ 691854 w 1344998"/>
                <a:gd name="connsiteY1" fmla="*/ 1354844 h 1354844"/>
                <a:gd name="connsiteX2" fmla="*/ 579886 w 1344998"/>
                <a:gd name="connsiteY2" fmla="*/ 1329963 h 1354844"/>
                <a:gd name="connsiteX3" fmla="*/ 20050 w 1344998"/>
                <a:gd name="connsiteY3" fmla="*/ 757685 h 1354844"/>
                <a:gd name="connsiteX4" fmla="*/ 13829 w 1344998"/>
                <a:gd name="connsiteY4" fmla="*/ 651938 h 1354844"/>
                <a:gd name="connsiteX5" fmla="*/ 635870 w 1344998"/>
                <a:gd name="connsiteY5" fmla="*/ 17457 h 1354844"/>
                <a:gd name="connsiteX6" fmla="*/ 729176 w 1344998"/>
                <a:gd name="connsiteY6" fmla="*/ 23677 h 1354844"/>
                <a:gd name="connsiteX7" fmla="*/ 1270352 w 1344998"/>
                <a:gd name="connsiteY7" fmla="*/ 571073 h 1354844"/>
                <a:gd name="connsiteX8" fmla="*/ 1332556 w 1344998"/>
                <a:gd name="connsiteY8" fmla="*/ 670600 h 1354844"/>
                <a:gd name="connsiteX9" fmla="*/ 1344997 w 1344998"/>
                <a:gd name="connsiteY9" fmla="*/ 1286420 h 1354844"/>
                <a:gd name="connsiteX10" fmla="*/ 1289013 w 1344998"/>
                <a:gd name="connsiteY10" fmla="*/ 1348624 h 13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998" h="1354844">
                  <a:moveTo>
                    <a:pt x="1289013" y="1348624"/>
                  </a:moveTo>
                  <a:lnTo>
                    <a:pt x="691854" y="1354844"/>
                  </a:lnTo>
                  <a:cubicBezTo>
                    <a:pt x="660816" y="1352835"/>
                    <a:pt x="604640" y="1353968"/>
                    <a:pt x="579886" y="1329963"/>
                  </a:cubicBezTo>
                  <a:lnTo>
                    <a:pt x="20050" y="757685"/>
                  </a:lnTo>
                  <a:cubicBezTo>
                    <a:pt x="-878" y="722436"/>
                    <a:pt x="-9235" y="684045"/>
                    <a:pt x="13829" y="651938"/>
                  </a:cubicBezTo>
                  <a:lnTo>
                    <a:pt x="635870" y="17457"/>
                  </a:lnTo>
                  <a:cubicBezTo>
                    <a:pt x="666972" y="-11892"/>
                    <a:pt x="704358" y="-392"/>
                    <a:pt x="729176" y="23677"/>
                  </a:cubicBezTo>
                  <a:lnTo>
                    <a:pt x="1270352" y="571073"/>
                  </a:lnTo>
                  <a:cubicBezTo>
                    <a:pt x="1297372" y="601107"/>
                    <a:pt x="1324390" y="634281"/>
                    <a:pt x="1332556" y="670600"/>
                  </a:cubicBezTo>
                  <a:lnTo>
                    <a:pt x="1344997" y="1286420"/>
                  </a:lnTo>
                  <a:cubicBezTo>
                    <a:pt x="1345189" y="1319725"/>
                    <a:pt x="1320243" y="1349885"/>
                    <a:pt x="1289013" y="1348624"/>
                  </a:cubicBezTo>
                  <a:close/>
                </a:path>
              </a:pathLst>
            </a:cu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5" name="任意多边形 33"/>
            <p:cNvSpPr/>
            <p:nvPr/>
          </p:nvSpPr>
          <p:spPr>
            <a:xfrm rot="16200000">
              <a:off x="4267253" y="4311616"/>
              <a:ext cx="1695695" cy="1665687"/>
            </a:xfrm>
            <a:custGeom>
              <a:avLst/>
              <a:gdLst>
                <a:gd name="connsiteX0" fmla="*/ 1275184 w 1331168"/>
                <a:gd name="connsiteY0" fmla="*/ 1331167 h 1337387"/>
                <a:gd name="connsiteX1" fmla="*/ 678025 w 1331168"/>
                <a:gd name="connsiteY1" fmla="*/ 1337387 h 1337387"/>
                <a:gd name="connsiteX2" fmla="*/ 566057 w 1331168"/>
                <a:gd name="connsiteY2" fmla="*/ 1312506 h 1337387"/>
                <a:gd name="connsiteX3" fmla="*/ 6221 w 1331168"/>
                <a:gd name="connsiteY3" fmla="*/ 740228 h 1337387"/>
                <a:gd name="connsiteX4" fmla="*/ 0 w 1331168"/>
                <a:gd name="connsiteY4" fmla="*/ 634481 h 1337387"/>
                <a:gd name="connsiteX5" fmla="*/ 622041 w 1331168"/>
                <a:gd name="connsiteY5" fmla="*/ 0 h 1337387"/>
                <a:gd name="connsiteX6" fmla="*/ 715347 w 1331168"/>
                <a:gd name="connsiteY6" fmla="*/ 6220 h 1337387"/>
                <a:gd name="connsiteX7" fmla="*/ 1256523 w 1331168"/>
                <a:gd name="connsiteY7" fmla="*/ 553616 h 1337387"/>
                <a:gd name="connsiteX8" fmla="*/ 1318727 w 1331168"/>
                <a:gd name="connsiteY8" fmla="*/ 653143 h 1337387"/>
                <a:gd name="connsiteX9" fmla="*/ 1331168 w 1331168"/>
                <a:gd name="connsiteY9" fmla="*/ 1268963 h 1337387"/>
                <a:gd name="connsiteX10" fmla="*/ 1275184 w 1331168"/>
                <a:gd name="connsiteY10" fmla="*/ 1331167 h 1337387"/>
                <a:gd name="connsiteX0" fmla="*/ 1284406 w 1340390"/>
                <a:gd name="connsiteY0" fmla="*/ 1331167 h 1337387"/>
                <a:gd name="connsiteX1" fmla="*/ 687247 w 1340390"/>
                <a:gd name="connsiteY1" fmla="*/ 1337387 h 1337387"/>
                <a:gd name="connsiteX2" fmla="*/ 575279 w 1340390"/>
                <a:gd name="connsiteY2" fmla="*/ 1312506 h 1337387"/>
                <a:gd name="connsiteX3" fmla="*/ 15443 w 1340390"/>
                <a:gd name="connsiteY3" fmla="*/ 740228 h 1337387"/>
                <a:gd name="connsiteX4" fmla="*/ 9222 w 1340390"/>
                <a:gd name="connsiteY4" fmla="*/ 634481 h 1337387"/>
                <a:gd name="connsiteX5" fmla="*/ 631263 w 1340390"/>
                <a:gd name="connsiteY5" fmla="*/ 0 h 1337387"/>
                <a:gd name="connsiteX6" fmla="*/ 724569 w 1340390"/>
                <a:gd name="connsiteY6" fmla="*/ 6220 h 1337387"/>
                <a:gd name="connsiteX7" fmla="*/ 1265745 w 1340390"/>
                <a:gd name="connsiteY7" fmla="*/ 553616 h 1337387"/>
                <a:gd name="connsiteX8" fmla="*/ 1327949 w 1340390"/>
                <a:gd name="connsiteY8" fmla="*/ 653143 h 1337387"/>
                <a:gd name="connsiteX9" fmla="*/ 1340390 w 1340390"/>
                <a:gd name="connsiteY9" fmla="*/ 1268963 h 1337387"/>
                <a:gd name="connsiteX10" fmla="*/ 1284406 w 1340390"/>
                <a:gd name="connsiteY10" fmla="*/ 1331167 h 1337387"/>
                <a:gd name="connsiteX0" fmla="*/ 1289013 w 1344997"/>
                <a:gd name="connsiteY0" fmla="*/ 1331167 h 1337387"/>
                <a:gd name="connsiteX1" fmla="*/ 691854 w 1344997"/>
                <a:gd name="connsiteY1" fmla="*/ 1337387 h 1337387"/>
                <a:gd name="connsiteX2" fmla="*/ 579886 w 1344997"/>
                <a:gd name="connsiteY2" fmla="*/ 1312506 h 1337387"/>
                <a:gd name="connsiteX3" fmla="*/ 20050 w 1344997"/>
                <a:gd name="connsiteY3" fmla="*/ 740228 h 1337387"/>
                <a:gd name="connsiteX4" fmla="*/ 13829 w 1344997"/>
                <a:gd name="connsiteY4" fmla="*/ 634481 h 1337387"/>
                <a:gd name="connsiteX5" fmla="*/ 635870 w 1344997"/>
                <a:gd name="connsiteY5" fmla="*/ 0 h 1337387"/>
                <a:gd name="connsiteX6" fmla="*/ 729176 w 1344997"/>
                <a:gd name="connsiteY6" fmla="*/ 6220 h 1337387"/>
                <a:gd name="connsiteX7" fmla="*/ 1270352 w 1344997"/>
                <a:gd name="connsiteY7" fmla="*/ 553616 h 1337387"/>
                <a:gd name="connsiteX8" fmla="*/ 1332556 w 1344997"/>
                <a:gd name="connsiteY8" fmla="*/ 653143 h 1337387"/>
                <a:gd name="connsiteX9" fmla="*/ 1344997 w 1344997"/>
                <a:gd name="connsiteY9" fmla="*/ 1268963 h 1337387"/>
                <a:gd name="connsiteX10" fmla="*/ 1289013 w 1344997"/>
                <a:gd name="connsiteY10" fmla="*/ 1331167 h 1337387"/>
                <a:gd name="connsiteX0" fmla="*/ 1289013 w 1344997"/>
                <a:gd name="connsiteY0" fmla="*/ 1343158 h 1349378"/>
                <a:gd name="connsiteX1" fmla="*/ 691854 w 1344997"/>
                <a:gd name="connsiteY1" fmla="*/ 1349378 h 1349378"/>
                <a:gd name="connsiteX2" fmla="*/ 579886 w 1344997"/>
                <a:gd name="connsiteY2" fmla="*/ 1324497 h 1349378"/>
                <a:gd name="connsiteX3" fmla="*/ 20050 w 1344997"/>
                <a:gd name="connsiteY3" fmla="*/ 752219 h 1349378"/>
                <a:gd name="connsiteX4" fmla="*/ 13829 w 1344997"/>
                <a:gd name="connsiteY4" fmla="*/ 646472 h 1349378"/>
                <a:gd name="connsiteX5" fmla="*/ 635870 w 1344997"/>
                <a:gd name="connsiteY5" fmla="*/ 11991 h 1349378"/>
                <a:gd name="connsiteX6" fmla="*/ 729176 w 1344997"/>
                <a:gd name="connsiteY6" fmla="*/ 18211 h 1349378"/>
                <a:gd name="connsiteX7" fmla="*/ 1270352 w 1344997"/>
                <a:gd name="connsiteY7" fmla="*/ 565607 h 1349378"/>
                <a:gd name="connsiteX8" fmla="*/ 1332556 w 1344997"/>
                <a:gd name="connsiteY8" fmla="*/ 665134 h 1349378"/>
                <a:gd name="connsiteX9" fmla="*/ 1344997 w 1344997"/>
                <a:gd name="connsiteY9" fmla="*/ 1280954 h 1349378"/>
                <a:gd name="connsiteX10" fmla="*/ 1289013 w 1344997"/>
                <a:gd name="connsiteY10" fmla="*/ 1343158 h 1349378"/>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8"/>
                <a:gd name="connsiteY0" fmla="*/ 1348624 h 1354844"/>
                <a:gd name="connsiteX1" fmla="*/ 691854 w 1344998"/>
                <a:gd name="connsiteY1" fmla="*/ 1354844 h 1354844"/>
                <a:gd name="connsiteX2" fmla="*/ 579886 w 1344998"/>
                <a:gd name="connsiteY2" fmla="*/ 1329963 h 1354844"/>
                <a:gd name="connsiteX3" fmla="*/ 20050 w 1344998"/>
                <a:gd name="connsiteY3" fmla="*/ 757685 h 1354844"/>
                <a:gd name="connsiteX4" fmla="*/ 13829 w 1344998"/>
                <a:gd name="connsiteY4" fmla="*/ 651938 h 1354844"/>
                <a:gd name="connsiteX5" fmla="*/ 635870 w 1344998"/>
                <a:gd name="connsiteY5" fmla="*/ 17457 h 1354844"/>
                <a:gd name="connsiteX6" fmla="*/ 729176 w 1344998"/>
                <a:gd name="connsiteY6" fmla="*/ 23677 h 1354844"/>
                <a:gd name="connsiteX7" fmla="*/ 1270352 w 1344998"/>
                <a:gd name="connsiteY7" fmla="*/ 571073 h 1354844"/>
                <a:gd name="connsiteX8" fmla="*/ 1332556 w 1344998"/>
                <a:gd name="connsiteY8" fmla="*/ 670600 h 1354844"/>
                <a:gd name="connsiteX9" fmla="*/ 1344997 w 1344998"/>
                <a:gd name="connsiteY9" fmla="*/ 1286420 h 1354844"/>
                <a:gd name="connsiteX10" fmla="*/ 1289013 w 1344998"/>
                <a:gd name="connsiteY10" fmla="*/ 1348624 h 13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998" h="1354844">
                  <a:moveTo>
                    <a:pt x="1289013" y="1348624"/>
                  </a:moveTo>
                  <a:lnTo>
                    <a:pt x="691854" y="1354844"/>
                  </a:lnTo>
                  <a:cubicBezTo>
                    <a:pt x="660816" y="1352835"/>
                    <a:pt x="604640" y="1353968"/>
                    <a:pt x="579886" y="1329963"/>
                  </a:cubicBezTo>
                  <a:lnTo>
                    <a:pt x="20050" y="757685"/>
                  </a:lnTo>
                  <a:cubicBezTo>
                    <a:pt x="-878" y="722436"/>
                    <a:pt x="-9235" y="684045"/>
                    <a:pt x="13829" y="651938"/>
                  </a:cubicBezTo>
                  <a:lnTo>
                    <a:pt x="635870" y="17457"/>
                  </a:lnTo>
                  <a:cubicBezTo>
                    <a:pt x="666972" y="-11892"/>
                    <a:pt x="704358" y="-392"/>
                    <a:pt x="729176" y="23677"/>
                  </a:cubicBezTo>
                  <a:lnTo>
                    <a:pt x="1270352" y="571073"/>
                  </a:lnTo>
                  <a:cubicBezTo>
                    <a:pt x="1297372" y="601107"/>
                    <a:pt x="1324390" y="634281"/>
                    <a:pt x="1332556" y="670600"/>
                  </a:cubicBezTo>
                  <a:lnTo>
                    <a:pt x="1344997" y="1286420"/>
                  </a:lnTo>
                  <a:cubicBezTo>
                    <a:pt x="1345189" y="1319725"/>
                    <a:pt x="1320243" y="1349885"/>
                    <a:pt x="1289013" y="1348624"/>
                  </a:cubicBezTo>
                  <a:close/>
                </a:path>
              </a:pathLst>
            </a:cu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chemeClr val="accent1">
                    <a:lumMod val="60000"/>
                    <a:lumOff val="40000"/>
                  </a:schemeClr>
                </a:solidFill>
                <a:effectLst/>
                <a:uLnTx/>
                <a:uFillTx/>
                <a:latin typeface="Calibri" panose="020F0502020204030204"/>
                <a:ea typeface="宋体" panose="02010600030101010101" pitchFamily="2" charset="-122"/>
                <a:cs typeface="+mn-cs"/>
              </a:endParaRPr>
            </a:p>
          </p:txBody>
        </p:sp>
        <p:sp>
          <p:nvSpPr>
            <p:cNvPr id="13" name="任意多边形 37"/>
            <p:cNvSpPr/>
            <p:nvPr/>
          </p:nvSpPr>
          <p:spPr>
            <a:xfrm rot="5400000">
              <a:off x="6239340" y="2408570"/>
              <a:ext cx="1640898" cy="1632138"/>
            </a:xfrm>
            <a:custGeom>
              <a:avLst/>
              <a:gdLst>
                <a:gd name="connsiteX0" fmla="*/ 1275184 w 1331168"/>
                <a:gd name="connsiteY0" fmla="*/ 1331167 h 1337387"/>
                <a:gd name="connsiteX1" fmla="*/ 678025 w 1331168"/>
                <a:gd name="connsiteY1" fmla="*/ 1337387 h 1337387"/>
                <a:gd name="connsiteX2" fmla="*/ 566057 w 1331168"/>
                <a:gd name="connsiteY2" fmla="*/ 1312506 h 1337387"/>
                <a:gd name="connsiteX3" fmla="*/ 6221 w 1331168"/>
                <a:gd name="connsiteY3" fmla="*/ 740228 h 1337387"/>
                <a:gd name="connsiteX4" fmla="*/ 0 w 1331168"/>
                <a:gd name="connsiteY4" fmla="*/ 634481 h 1337387"/>
                <a:gd name="connsiteX5" fmla="*/ 622041 w 1331168"/>
                <a:gd name="connsiteY5" fmla="*/ 0 h 1337387"/>
                <a:gd name="connsiteX6" fmla="*/ 715347 w 1331168"/>
                <a:gd name="connsiteY6" fmla="*/ 6220 h 1337387"/>
                <a:gd name="connsiteX7" fmla="*/ 1256523 w 1331168"/>
                <a:gd name="connsiteY7" fmla="*/ 553616 h 1337387"/>
                <a:gd name="connsiteX8" fmla="*/ 1318727 w 1331168"/>
                <a:gd name="connsiteY8" fmla="*/ 653143 h 1337387"/>
                <a:gd name="connsiteX9" fmla="*/ 1331168 w 1331168"/>
                <a:gd name="connsiteY9" fmla="*/ 1268963 h 1337387"/>
                <a:gd name="connsiteX10" fmla="*/ 1275184 w 1331168"/>
                <a:gd name="connsiteY10" fmla="*/ 1331167 h 1337387"/>
                <a:gd name="connsiteX0" fmla="*/ 1284406 w 1340390"/>
                <a:gd name="connsiteY0" fmla="*/ 1331167 h 1337387"/>
                <a:gd name="connsiteX1" fmla="*/ 687247 w 1340390"/>
                <a:gd name="connsiteY1" fmla="*/ 1337387 h 1337387"/>
                <a:gd name="connsiteX2" fmla="*/ 575279 w 1340390"/>
                <a:gd name="connsiteY2" fmla="*/ 1312506 h 1337387"/>
                <a:gd name="connsiteX3" fmla="*/ 15443 w 1340390"/>
                <a:gd name="connsiteY3" fmla="*/ 740228 h 1337387"/>
                <a:gd name="connsiteX4" fmla="*/ 9222 w 1340390"/>
                <a:gd name="connsiteY4" fmla="*/ 634481 h 1337387"/>
                <a:gd name="connsiteX5" fmla="*/ 631263 w 1340390"/>
                <a:gd name="connsiteY5" fmla="*/ 0 h 1337387"/>
                <a:gd name="connsiteX6" fmla="*/ 724569 w 1340390"/>
                <a:gd name="connsiteY6" fmla="*/ 6220 h 1337387"/>
                <a:gd name="connsiteX7" fmla="*/ 1265745 w 1340390"/>
                <a:gd name="connsiteY7" fmla="*/ 553616 h 1337387"/>
                <a:gd name="connsiteX8" fmla="*/ 1327949 w 1340390"/>
                <a:gd name="connsiteY8" fmla="*/ 653143 h 1337387"/>
                <a:gd name="connsiteX9" fmla="*/ 1340390 w 1340390"/>
                <a:gd name="connsiteY9" fmla="*/ 1268963 h 1337387"/>
                <a:gd name="connsiteX10" fmla="*/ 1284406 w 1340390"/>
                <a:gd name="connsiteY10" fmla="*/ 1331167 h 1337387"/>
                <a:gd name="connsiteX0" fmla="*/ 1289013 w 1344997"/>
                <a:gd name="connsiteY0" fmla="*/ 1331167 h 1337387"/>
                <a:gd name="connsiteX1" fmla="*/ 691854 w 1344997"/>
                <a:gd name="connsiteY1" fmla="*/ 1337387 h 1337387"/>
                <a:gd name="connsiteX2" fmla="*/ 579886 w 1344997"/>
                <a:gd name="connsiteY2" fmla="*/ 1312506 h 1337387"/>
                <a:gd name="connsiteX3" fmla="*/ 20050 w 1344997"/>
                <a:gd name="connsiteY3" fmla="*/ 740228 h 1337387"/>
                <a:gd name="connsiteX4" fmla="*/ 13829 w 1344997"/>
                <a:gd name="connsiteY4" fmla="*/ 634481 h 1337387"/>
                <a:gd name="connsiteX5" fmla="*/ 635870 w 1344997"/>
                <a:gd name="connsiteY5" fmla="*/ 0 h 1337387"/>
                <a:gd name="connsiteX6" fmla="*/ 729176 w 1344997"/>
                <a:gd name="connsiteY6" fmla="*/ 6220 h 1337387"/>
                <a:gd name="connsiteX7" fmla="*/ 1270352 w 1344997"/>
                <a:gd name="connsiteY7" fmla="*/ 553616 h 1337387"/>
                <a:gd name="connsiteX8" fmla="*/ 1332556 w 1344997"/>
                <a:gd name="connsiteY8" fmla="*/ 653143 h 1337387"/>
                <a:gd name="connsiteX9" fmla="*/ 1344997 w 1344997"/>
                <a:gd name="connsiteY9" fmla="*/ 1268963 h 1337387"/>
                <a:gd name="connsiteX10" fmla="*/ 1289013 w 1344997"/>
                <a:gd name="connsiteY10" fmla="*/ 1331167 h 1337387"/>
                <a:gd name="connsiteX0" fmla="*/ 1289013 w 1344997"/>
                <a:gd name="connsiteY0" fmla="*/ 1343158 h 1349378"/>
                <a:gd name="connsiteX1" fmla="*/ 691854 w 1344997"/>
                <a:gd name="connsiteY1" fmla="*/ 1349378 h 1349378"/>
                <a:gd name="connsiteX2" fmla="*/ 579886 w 1344997"/>
                <a:gd name="connsiteY2" fmla="*/ 1324497 h 1349378"/>
                <a:gd name="connsiteX3" fmla="*/ 20050 w 1344997"/>
                <a:gd name="connsiteY3" fmla="*/ 752219 h 1349378"/>
                <a:gd name="connsiteX4" fmla="*/ 13829 w 1344997"/>
                <a:gd name="connsiteY4" fmla="*/ 646472 h 1349378"/>
                <a:gd name="connsiteX5" fmla="*/ 635870 w 1344997"/>
                <a:gd name="connsiteY5" fmla="*/ 11991 h 1349378"/>
                <a:gd name="connsiteX6" fmla="*/ 729176 w 1344997"/>
                <a:gd name="connsiteY6" fmla="*/ 18211 h 1349378"/>
                <a:gd name="connsiteX7" fmla="*/ 1270352 w 1344997"/>
                <a:gd name="connsiteY7" fmla="*/ 565607 h 1349378"/>
                <a:gd name="connsiteX8" fmla="*/ 1332556 w 1344997"/>
                <a:gd name="connsiteY8" fmla="*/ 665134 h 1349378"/>
                <a:gd name="connsiteX9" fmla="*/ 1344997 w 1344997"/>
                <a:gd name="connsiteY9" fmla="*/ 1280954 h 1349378"/>
                <a:gd name="connsiteX10" fmla="*/ 1289013 w 1344997"/>
                <a:gd name="connsiteY10" fmla="*/ 1343158 h 1349378"/>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7"/>
                <a:gd name="connsiteY0" fmla="*/ 1348624 h 1354844"/>
                <a:gd name="connsiteX1" fmla="*/ 691854 w 1344997"/>
                <a:gd name="connsiteY1" fmla="*/ 1354844 h 1354844"/>
                <a:gd name="connsiteX2" fmla="*/ 579886 w 1344997"/>
                <a:gd name="connsiteY2" fmla="*/ 1329963 h 1354844"/>
                <a:gd name="connsiteX3" fmla="*/ 20050 w 1344997"/>
                <a:gd name="connsiteY3" fmla="*/ 757685 h 1354844"/>
                <a:gd name="connsiteX4" fmla="*/ 13829 w 1344997"/>
                <a:gd name="connsiteY4" fmla="*/ 651938 h 1354844"/>
                <a:gd name="connsiteX5" fmla="*/ 635870 w 1344997"/>
                <a:gd name="connsiteY5" fmla="*/ 17457 h 1354844"/>
                <a:gd name="connsiteX6" fmla="*/ 729176 w 1344997"/>
                <a:gd name="connsiteY6" fmla="*/ 23677 h 1354844"/>
                <a:gd name="connsiteX7" fmla="*/ 1270352 w 1344997"/>
                <a:gd name="connsiteY7" fmla="*/ 571073 h 1354844"/>
                <a:gd name="connsiteX8" fmla="*/ 1332556 w 1344997"/>
                <a:gd name="connsiteY8" fmla="*/ 670600 h 1354844"/>
                <a:gd name="connsiteX9" fmla="*/ 1344997 w 1344997"/>
                <a:gd name="connsiteY9" fmla="*/ 1286420 h 1354844"/>
                <a:gd name="connsiteX10" fmla="*/ 1289013 w 1344997"/>
                <a:gd name="connsiteY10" fmla="*/ 1348624 h 1354844"/>
                <a:gd name="connsiteX0" fmla="*/ 1289013 w 1344998"/>
                <a:gd name="connsiteY0" fmla="*/ 1348624 h 1354844"/>
                <a:gd name="connsiteX1" fmla="*/ 691854 w 1344998"/>
                <a:gd name="connsiteY1" fmla="*/ 1354844 h 1354844"/>
                <a:gd name="connsiteX2" fmla="*/ 579886 w 1344998"/>
                <a:gd name="connsiteY2" fmla="*/ 1329963 h 1354844"/>
                <a:gd name="connsiteX3" fmla="*/ 20050 w 1344998"/>
                <a:gd name="connsiteY3" fmla="*/ 757685 h 1354844"/>
                <a:gd name="connsiteX4" fmla="*/ 13829 w 1344998"/>
                <a:gd name="connsiteY4" fmla="*/ 651938 h 1354844"/>
                <a:gd name="connsiteX5" fmla="*/ 635870 w 1344998"/>
                <a:gd name="connsiteY5" fmla="*/ 17457 h 1354844"/>
                <a:gd name="connsiteX6" fmla="*/ 729176 w 1344998"/>
                <a:gd name="connsiteY6" fmla="*/ 23677 h 1354844"/>
                <a:gd name="connsiteX7" fmla="*/ 1270352 w 1344998"/>
                <a:gd name="connsiteY7" fmla="*/ 571073 h 1354844"/>
                <a:gd name="connsiteX8" fmla="*/ 1332556 w 1344998"/>
                <a:gd name="connsiteY8" fmla="*/ 670600 h 1354844"/>
                <a:gd name="connsiteX9" fmla="*/ 1344997 w 1344998"/>
                <a:gd name="connsiteY9" fmla="*/ 1286420 h 1354844"/>
                <a:gd name="connsiteX10" fmla="*/ 1289013 w 1344998"/>
                <a:gd name="connsiteY10" fmla="*/ 1348624 h 13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998" h="1354844">
                  <a:moveTo>
                    <a:pt x="1289013" y="1348624"/>
                  </a:moveTo>
                  <a:lnTo>
                    <a:pt x="691854" y="1354844"/>
                  </a:lnTo>
                  <a:cubicBezTo>
                    <a:pt x="660816" y="1352835"/>
                    <a:pt x="604640" y="1353968"/>
                    <a:pt x="579886" y="1329963"/>
                  </a:cubicBezTo>
                  <a:lnTo>
                    <a:pt x="20050" y="757685"/>
                  </a:lnTo>
                  <a:cubicBezTo>
                    <a:pt x="-878" y="722436"/>
                    <a:pt x="-9235" y="684045"/>
                    <a:pt x="13829" y="651938"/>
                  </a:cubicBezTo>
                  <a:lnTo>
                    <a:pt x="635870" y="17457"/>
                  </a:lnTo>
                  <a:cubicBezTo>
                    <a:pt x="666972" y="-11892"/>
                    <a:pt x="704358" y="-392"/>
                    <a:pt x="729176" y="23677"/>
                  </a:cubicBezTo>
                  <a:lnTo>
                    <a:pt x="1270352" y="571073"/>
                  </a:lnTo>
                  <a:cubicBezTo>
                    <a:pt x="1297372" y="601107"/>
                    <a:pt x="1324390" y="634281"/>
                    <a:pt x="1332556" y="670600"/>
                  </a:cubicBezTo>
                  <a:lnTo>
                    <a:pt x="1344997" y="1286420"/>
                  </a:lnTo>
                  <a:cubicBezTo>
                    <a:pt x="1345189" y="1319725"/>
                    <a:pt x="1320243" y="1349885"/>
                    <a:pt x="1289013" y="1348624"/>
                  </a:cubicBezTo>
                  <a:close/>
                </a:path>
              </a:pathLst>
            </a:cu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sp>
        <p:nvSpPr>
          <p:cNvPr id="29" name="矩形 28"/>
          <p:cNvSpPr/>
          <p:nvPr/>
        </p:nvSpPr>
        <p:spPr>
          <a:xfrm>
            <a:off x="1635640" y="716524"/>
            <a:ext cx="6172478" cy="590931"/>
          </a:xfrm>
          <a:prstGeom prst="rect">
            <a:avLst/>
          </a:prstGeom>
        </p:spPr>
        <p:txBody>
          <a:bodyPr wrap="square">
            <a:spAutoFit/>
          </a:bodyPr>
          <a:lstStyle/>
          <a:p>
            <a:pPr algn="ctr">
              <a:lnSpc>
                <a:spcPct val="90000"/>
              </a:lnSpc>
            </a:pPr>
            <a:r>
              <a:rPr lang="zh-TW" altLang="en-US" sz="3600" b="1" spc="398" dirty="0">
                <a:solidFill>
                  <a:srgbClr val="C00000"/>
                </a:solidFill>
                <a:latin typeface="微軟正黑體"/>
                <a:ea typeface="微軟正黑體"/>
              </a:rPr>
              <a:t>實施要點（三）教學實施</a:t>
            </a:r>
            <a:endParaRPr lang="zh-TW" altLang="en-US" sz="3600" spc="-1" dirty="0">
              <a:solidFill>
                <a:srgbClr val="000000"/>
              </a:solidFill>
              <a:latin typeface="Calibri"/>
              <a:ea typeface="微软雅黑"/>
            </a:endParaRPr>
          </a:p>
        </p:txBody>
      </p:sp>
      <p:pic>
        <p:nvPicPr>
          <p:cNvPr id="30" name="图片 89"/>
          <p:cNvPicPr>
            <a:picLocks noChangeAspect="1"/>
          </p:cNvPicPr>
          <p:nvPr/>
        </p:nvPicPr>
        <p:blipFill>
          <a:blip r:embed="rId2"/>
          <a:stretch>
            <a:fillRect/>
          </a:stretch>
        </p:blipFill>
        <p:spPr>
          <a:xfrm>
            <a:off x="75282" y="143696"/>
            <a:ext cx="978852" cy="976081"/>
          </a:xfrm>
          <a:prstGeom prst="rect">
            <a:avLst/>
          </a:prstGeom>
        </p:spPr>
      </p:pic>
      <p:sp>
        <p:nvSpPr>
          <p:cNvPr id="33" name="矩形 32"/>
          <p:cNvSpPr/>
          <p:nvPr/>
        </p:nvSpPr>
        <p:spPr>
          <a:xfrm>
            <a:off x="3504649" y="1934245"/>
            <a:ext cx="2600392" cy="461665"/>
          </a:xfrm>
          <a:prstGeom prst="rect">
            <a:avLst/>
          </a:prstGeom>
        </p:spPr>
        <p:txBody>
          <a:bodyPr wrap="none">
            <a:spAutoFit/>
          </a:bodyPr>
          <a:lstStyle/>
          <a:p>
            <a:pPr lvl="0"/>
            <a:r>
              <a:rPr lang="en-US" altLang="zh-TW" sz="2400" b="1" dirty="0" smtClean="0">
                <a:solidFill>
                  <a:schemeClr val="accent2"/>
                </a:solidFill>
                <a:latin typeface="微軟正黑體" panose="020B0604030504040204" pitchFamily="34" charset="-120"/>
                <a:ea typeface="微軟正黑體" panose="020B0604030504040204" pitchFamily="34" charset="-120"/>
              </a:rPr>
              <a:t>1.</a:t>
            </a:r>
            <a:r>
              <a:rPr lang="zh-TW" altLang="en-US" sz="2400" b="1" dirty="0" smtClean="0">
                <a:solidFill>
                  <a:schemeClr val="accent2"/>
                </a:solidFill>
                <a:latin typeface="微軟正黑體" panose="020B0604030504040204" pitchFamily="34" charset="-120"/>
                <a:ea typeface="微軟正黑體" panose="020B0604030504040204" pitchFamily="34" charset="-120"/>
              </a:rPr>
              <a:t>以</a:t>
            </a:r>
            <a:r>
              <a:rPr lang="zh-TW" altLang="en-US" sz="2400" b="1" dirty="0">
                <a:solidFill>
                  <a:schemeClr val="accent2"/>
                </a:solidFill>
                <a:latin typeface="微軟正黑體" panose="020B0604030504040204" pitchFamily="34" charset="-120"/>
                <a:ea typeface="微軟正黑體" panose="020B0604030504040204" pitchFamily="34" charset="-120"/>
              </a:rPr>
              <a:t>學習者為中心</a:t>
            </a:r>
          </a:p>
        </p:txBody>
      </p:sp>
      <p:sp>
        <p:nvSpPr>
          <p:cNvPr id="34" name="矩形 33"/>
          <p:cNvSpPr/>
          <p:nvPr/>
        </p:nvSpPr>
        <p:spPr>
          <a:xfrm>
            <a:off x="5992157" y="2639764"/>
            <a:ext cx="2600392" cy="461665"/>
          </a:xfrm>
          <a:prstGeom prst="rect">
            <a:avLst/>
          </a:prstGeom>
        </p:spPr>
        <p:txBody>
          <a:bodyPr wrap="none">
            <a:spAutoFit/>
          </a:bodyPr>
          <a:lstStyle/>
          <a:p>
            <a:pPr lvl="0"/>
            <a:r>
              <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rPr>
              <a:t>2.</a:t>
            </a: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力行</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實踐與創新</a:t>
            </a:r>
          </a:p>
        </p:txBody>
      </p:sp>
      <p:sp>
        <p:nvSpPr>
          <p:cNvPr id="35" name="矩形 34"/>
          <p:cNvSpPr/>
          <p:nvPr/>
        </p:nvSpPr>
        <p:spPr>
          <a:xfrm>
            <a:off x="6363710" y="3835431"/>
            <a:ext cx="2292615" cy="461665"/>
          </a:xfrm>
          <a:prstGeom prst="rect">
            <a:avLst/>
          </a:prstGeom>
        </p:spPr>
        <p:txBody>
          <a:bodyPr wrap="none">
            <a:spAutoFit/>
          </a:bodyPr>
          <a:lstStyle/>
          <a:p>
            <a:pPr lvl="0">
              <a:defRPr/>
            </a:pPr>
            <a:r>
              <a:rPr lang="en-US" altLang="zh-TW" sz="2400" b="1" dirty="0" smtClean="0">
                <a:solidFill>
                  <a:schemeClr val="accent4">
                    <a:lumMod val="75000"/>
                  </a:schemeClr>
                </a:solidFill>
                <a:latin typeface="微軟正黑體" panose="020B0604030504040204" pitchFamily="34" charset="-120"/>
                <a:ea typeface="微軟正黑體" panose="020B0604030504040204" pitchFamily="34" charset="-120"/>
              </a:rPr>
              <a:t>3.</a:t>
            </a:r>
            <a:r>
              <a:rPr lang="zh-TW" altLang="en-US" sz="2400" b="1" dirty="0" smtClean="0">
                <a:solidFill>
                  <a:schemeClr val="accent4">
                    <a:lumMod val="75000"/>
                  </a:schemeClr>
                </a:solidFill>
                <a:latin typeface="微軟正黑體" panose="020B0604030504040204" pitchFamily="34" charset="-120"/>
                <a:ea typeface="微軟正黑體" panose="020B0604030504040204" pitchFamily="34" charset="-120"/>
              </a:rPr>
              <a:t>著重</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省思分享</a:t>
            </a:r>
          </a:p>
        </p:txBody>
      </p:sp>
      <p:sp>
        <p:nvSpPr>
          <p:cNvPr id="39" name="矩形 38"/>
          <p:cNvSpPr/>
          <p:nvPr/>
        </p:nvSpPr>
        <p:spPr>
          <a:xfrm>
            <a:off x="3504649" y="5950070"/>
            <a:ext cx="2600392" cy="461665"/>
          </a:xfrm>
          <a:prstGeom prst="rect">
            <a:avLst/>
          </a:prstGeom>
        </p:spPr>
        <p:txBody>
          <a:bodyPr wrap="none">
            <a:spAutoFit/>
          </a:bodyPr>
          <a:lstStyle/>
          <a:p>
            <a:pPr lvl="0">
              <a:defRPr/>
            </a:pPr>
            <a:r>
              <a:rPr lang="en-US" altLang="zh-TW" sz="2400" b="1" dirty="0" smtClean="0">
                <a:solidFill>
                  <a:schemeClr val="accent2"/>
                </a:solidFill>
                <a:latin typeface="微軟正黑體" panose="020B0604030504040204" pitchFamily="34" charset="-120"/>
                <a:ea typeface="微軟正黑體" panose="020B0604030504040204" pitchFamily="34" charset="-120"/>
              </a:rPr>
              <a:t>5.</a:t>
            </a:r>
            <a:r>
              <a:rPr lang="zh-TW" altLang="en-US" sz="2400" b="1" dirty="0" smtClean="0">
                <a:solidFill>
                  <a:schemeClr val="accent2"/>
                </a:solidFill>
                <a:latin typeface="微軟正黑體" panose="020B0604030504040204" pitchFamily="34" charset="-120"/>
                <a:ea typeface="微軟正黑體" panose="020B0604030504040204" pitchFamily="34" charset="-120"/>
              </a:rPr>
              <a:t>力行</a:t>
            </a:r>
            <a:r>
              <a:rPr lang="zh-TW" altLang="en-US" sz="2400" b="1" dirty="0">
                <a:solidFill>
                  <a:schemeClr val="accent2"/>
                </a:solidFill>
                <a:latin typeface="微軟正黑體" panose="020B0604030504040204" pitchFamily="34" charset="-120"/>
                <a:ea typeface="微軟正黑體" panose="020B0604030504040204" pitchFamily="34" charset="-120"/>
              </a:rPr>
              <a:t>實踐與創新</a:t>
            </a:r>
          </a:p>
        </p:txBody>
      </p:sp>
      <p:sp>
        <p:nvSpPr>
          <p:cNvPr id="40" name="矩形 39"/>
          <p:cNvSpPr/>
          <p:nvPr/>
        </p:nvSpPr>
        <p:spPr>
          <a:xfrm>
            <a:off x="5874805" y="5196843"/>
            <a:ext cx="2292615" cy="461665"/>
          </a:xfrm>
          <a:prstGeom prst="rect">
            <a:avLst/>
          </a:prstGeom>
        </p:spPr>
        <p:txBody>
          <a:bodyPr wrap="none">
            <a:spAutoFit/>
          </a:bodyPr>
          <a:lstStyle/>
          <a:p>
            <a:pPr lvl="0"/>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4.</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強調</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生活實踐</a:t>
            </a:r>
          </a:p>
        </p:txBody>
      </p:sp>
      <p:sp>
        <p:nvSpPr>
          <p:cNvPr id="41" name="矩形 40"/>
          <p:cNvSpPr/>
          <p:nvPr/>
        </p:nvSpPr>
        <p:spPr>
          <a:xfrm>
            <a:off x="1296357" y="5191196"/>
            <a:ext cx="2292615" cy="461665"/>
          </a:xfrm>
          <a:prstGeom prst="rect">
            <a:avLst/>
          </a:prstGeom>
        </p:spPr>
        <p:txBody>
          <a:bodyPr wrap="none">
            <a:spAutoFit/>
          </a:bodyPr>
          <a:lstStyle/>
          <a:p>
            <a:pPr lvl="0"/>
            <a:r>
              <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rPr>
              <a:t>6.</a:t>
            </a: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建</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構內化意義</a:t>
            </a:r>
          </a:p>
        </p:txBody>
      </p:sp>
      <p:sp>
        <p:nvSpPr>
          <p:cNvPr id="42" name="矩形 41"/>
          <p:cNvSpPr/>
          <p:nvPr/>
        </p:nvSpPr>
        <p:spPr>
          <a:xfrm>
            <a:off x="163482" y="3835431"/>
            <a:ext cx="2908168" cy="461665"/>
          </a:xfrm>
          <a:prstGeom prst="rect">
            <a:avLst/>
          </a:prstGeom>
        </p:spPr>
        <p:txBody>
          <a:bodyPr wrap="none">
            <a:spAutoFit/>
          </a:bodyPr>
          <a:lstStyle/>
          <a:p>
            <a:pPr lvl="0">
              <a:defRPr/>
            </a:pPr>
            <a:r>
              <a:rPr lang="en-US" altLang="zh-TW" sz="2400" b="1" dirty="0" smtClean="0">
                <a:solidFill>
                  <a:schemeClr val="accent4">
                    <a:lumMod val="75000"/>
                  </a:schemeClr>
                </a:solidFill>
                <a:latin typeface="微軟正黑體" panose="020B0604030504040204" pitchFamily="34" charset="-120"/>
                <a:ea typeface="微軟正黑體" panose="020B0604030504040204" pitchFamily="34" charset="-120"/>
              </a:rPr>
              <a:t>7.</a:t>
            </a:r>
            <a:r>
              <a:rPr lang="zh-TW" altLang="en-US" sz="2400" b="1" dirty="0" smtClean="0">
                <a:solidFill>
                  <a:schemeClr val="accent4">
                    <a:lumMod val="75000"/>
                  </a:schemeClr>
                </a:solidFill>
                <a:latin typeface="微軟正黑體" panose="020B0604030504040204" pitchFamily="34" charset="-120"/>
                <a:ea typeface="微軟正黑體" panose="020B0604030504040204" pitchFamily="34" charset="-120"/>
              </a:rPr>
              <a:t>具備</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性別平等意識</a:t>
            </a:r>
          </a:p>
        </p:txBody>
      </p:sp>
      <p:sp>
        <p:nvSpPr>
          <p:cNvPr id="43" name="矩形 42"/>
          <p:cNvSpPr/>
          <p:nvPr/>
        </p:nvSpPr>
        <p:spPr>
          <a:xfrm>
            <a:off x="780984" y="2614628"/>
            <a:ext cx="2600392" cy="830997"/>
          </a:xfrm>
          <a:prstGeom prst="rect">
            <a:avLst/>
          </a:prstGeom>
        </p:spPr>
        <p:txBody>
          <a:bodyPr wrap="none">
            <a:spAutoFit/>
          </a:bodyPr>
          <a:lstStyle/>
          <a:p>
            <a:pPr lvl="0"/>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8.</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解</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構刻板框架</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與</a:t>
            </a:r>
            <a:endPar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endParaRPr>
          </a:p>
          <a:p>
            <a:pPr lvl="0"/>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實踐</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突破</a:t>
            </a:r>
          </a:p>
        </p:txBody>
      </p:sp>
      <p:sp>
        <p:nvSpPr>
          <p:cNvPr id="22" name="TextShape 2"/>
          <p:cNvSpPr txBox="1"/>
          <p:nvPr/>
        </p:nvSpPr>
        <p:spPr>
          <a:xfrm>
            <a:off x="7086600" y="6492960"/>
            <a:ext cx="2057040" cy="364680"/>
          </a:xfrm>
          <a:prstGeom prst="rect">
            <a:avLst/>
          </a:prstGeom>
          <a:noFill/>
          <a:ln>
            <a:noFill/>
          </a:ln>
        </p:spPr>
        <p:txBody>
          <a:bodyPr anchor="ctr"/>
          <a:lstStyle/>
          <a:p>
            <a:pPr algn="r">
              <a:lnSpc>
                <a:spcPct val="100000"/>
              </a:lnSpc>
            </a:pPr>
            <a:r>
              <a:rPr lang="en-US" sz="1200" spc="-1" dirty="0" smtClean="0">
                <a:solidFill>
                  <a:srgbClr val="898989"/>
                </a:solidFill>
                <a:latin typeface="Arial"/>
                <a:ea typeface="新細明體"/>
              </a:rPr>
              <a:t>43</a:t>
            </a:r>
            <a:endParaRPr lang="en-US" sz="1200" spc="-1" dirty="0">
              <a:solidFill>
                <a:srgbClr val="898989"/>
              </a:solidFill>
              <a:latin typeface="Arial"/>
              <a:ea typeface="新細明體"/>
            </a:endParaRPr>
          </a:p>
        </p:txBody>
      </p:sp>
    </p:spTree>
    <p:extLst>
      <p:ext uri="{BB962C8B-B14F-4D97-AF65-F5344CB8AC3E}">
        <p14:creationId xmlns:p14="http://schemas.microsoft.com/office/powerpoint/2010/main" val="140996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p:cNvSpPr txBox="1"/>
          <p:nvPr/>
        </p:nvSpPr>
        <p:spPr>
          <a:xfrm>
            <a:off x="1813024" y="821973"/>
            <a:ext cx="5824415" cy="590931"/>
          </a:xfrm>
          <a:prstGeom prst="rect">
            <a:avLst/>
          </a:prstGeom>
          <a:noFill/>
        </p:spPr>
        <p:txBody>
          <a:bodyPr wrap="none" rtlCol="0">
            <a:spAutoFit/>
            <a:scene3d>
              <a:camera prst="orthographicFront"/>
              <a:lightRig rig="threePt" dir="t"/>
            </a:scene3d>
            <a:sp3d extrusionH="12700"/>
          </a:bodyPr>
          <a:lstStyle/>
          <a:p>
            <a:pPr lvl="0" algn="ctr">
              <a:lnSpc>
                <a:spcPct val="90000"/>
              </a:lnSpc>
            </a:pPr>
            <a:r>
              <a:rPr lang="zh-TW" altLang="en-US" sz="3600" b="1" spc="398" dirty="0">
                <a:solidFill>
                  <a:srgbClr val="C00000"/>
                </a:solidFill>
                <a:latin typeface="微軟正黑體"/>
                <a:ea typeface="微軟正黑體"/>
                <a:cs typeface="DejaVu Sans"/>
              </a:rPr>
              <a:t>實施要點（四）教學資源</a:t>
            </a:r>
            <a:endParaRPr lang="zh-TW" altLang="en-US" sz="3600" spc="-1" dirty="0">
              <a:solidFill>
                <a:srgbClr val="000000"/>
              </a:solidFill>
              <a:latin typeface="Calibri"/>
              <a:cs typeface="DejaVu Sans"/>
            </a:endParaRPr>
          </a:p>
        </p:txBody>
      </p:sp>
      <p:sp>
        <p:nvSpPr>
          <p:cNvPr id="68" name="TextShape 9"/>
          <p:cNvSpPr txBox="1"/>
          <p:nvPr/>
        </p:nvSpPr>
        <p:spPr>
          <a:xfrm>
            <a:off x="7086960" y="6516982"/>
            <a:ext cx="2057040" cy="364680"/>
          </a:xfrm>
          <a:prstGeom prst="rect">
            <a:avLst/>
          </a:prstGeom>
          <a:noFill/>
          <a:ln>
            <a:noFill/>
          </a:ln>
        </p:spPr>
        <p:txBody>
          <a:bodyPr anchor="ctr"/>
          <a:lstStyle/>
          <a:p>
            <a:pPr algn="r"/>
            <a:fld id="{E9CC83E4-3E45-4AAB-91FF-D70195C6BE51}" type="slidenum">
              <a:rPr lang="en-US" sz="1200" spc="-1">
                <a:solidFill>
                  <a:srgbClr val="898989"/>
                </a:solidFill>
                <a:latin typeface="Arial"/>
                <a:ea typeface="新細明體"/>
              </a:rPr>
              <a:pPr algn="r"/>
              <a:t>44</a:t>
            </a:fld>
            <a:endParaRPr lang="en-US" sz="1200" spc="-1" dirty="0">
              <a:solidFill>
                <a:srgbClr val="898989"/>
              </a:solidFill>
              <a:latin typeface="Arial"/>
              <a:ea typeface="新細明體"/>
            </a:endParaRPr>
          </a:p>
        </p:txBody>
      </p:sp>
      <p:pic>
        <p:nvPicPr>
          <p:cNvPr id="69" name="圖片 3"/>
          <p:cNvPicPr/>
          <p:nvPr/>
        </p:nvPicPr>
        <p:blipFill>
          <a:blip r:embed="rId8"/>
          <a:stretch/>
        </p:blipFill>
        <p:spPr>
          <a:xfrm>
            <a:off x="7568640" y="6425280"/>
            <a:ext cx="1212840" cy="239760"/>
          </a:xfrm>
          <a:prstGeom prst="rect">
            <a:avLst/>
          </a:prstGeom>
          <a:ln>
            <a:noFill/>
          </a:ln>
        </p:spPr>
      </p:pic>
      <p:pic>
        <p:nvPicPr>
          <p:cNvPr id="5" name="圖片 4"/>
          <p:cNvPicPr>
            <a:picLocks noChangeAspect="1"/>
          </p:cNvPicPr>
          <p:nvPr/>
        </p:nvPicPr>
        <p:blipFill>
          <a:blip r:embed="rId9"/>
          <a:stretch>
            <a:fillRect/>
          </a:stretch>
        </p:blipFill>
        <p:spPr>
          <a:xfrm>
            <a:off x="7953982" y="141993"/>
            <a:ext cx="981541" cy="975445"/>
          </a:xfrm>
          <a:prstGeom prst="rect">
            <a:avLst/>
          </a:prstGeom>
        </p:spPr>
      </p:pic>
      <p:sp>
        <p:nvSpPr>
          <p:cNvPr id="77" name="Oval 90"/>
          <p:cNvSpPr/>
          <p:nvPr/>
        </p:nvSpPr>
        <p:spPr>
          <a:xfrm>
            <a:off x="4208470" y="4893986"/>
            <a:ext cx="516761" cy="497754"/>
          </a:xfrm>
          <a:prstGeom prst="ellipse">
            <a:avLst/>
          </a:prstGeom>
          <a:solidFill>
            <a:srgbClr val="FF7C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78" name="Oval 87"/>
          <p:cNvSpPr/>
          <p:nvPr/>
        </p:nvSpPr>
        <p:spPr>
          <a:xfrm>
            <a:off x="3715177" y="3883482"/>
            <a:ext cx="516761" cy="497754"/>
          </a:xfrm>
          <a:prstGeom prst="ellipse">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79" name="Oval 81"/>
          <p:cNvSpPr/>
          <p:nvPr/>
        </p:nvSpPr>
        <p:spPr>
          <a:xfrm>
            <a:off x="2641220" y="1933065"/>
            <a:ext cx="516761" cy="497754"/>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80" name="Oval 84"/>
          <p:cNvSpPr/>
          <p:nvPr/>
        </p:nvSpPr>
        <p:spPr>
          <a:xfrm>
            <a:off x="3196051" y="2865987"/>
            <a:ext cx="516761" cy="497754"/>
          </a:xfrm>
          <a:prstGeom prst="ellipse">
            <a:avLst/>
          </a:prstGeom>
          <a:solidFill>
            <a:schemeClr val="accent1">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sp>
        <p:nvSpPr>
          <p:cNvPr id="81" name="矩形 80"/>
          <p:cNvSpPr/>
          <p:nvPr/>
        </p:nvSpPr>
        <p:spPr>
          <a:xfrm>
            <a:off x="3331665" y="1878054"/>
            <a:ext cx="2787132" cy="629724"/>
          </a:xfrm>
          <a:prstGeom prst="rect">
            <a:avLst/>
          </a:prstGeom>
        </p:spPr>
        <p:txBody>
          <a:bodyPr wrap="square">
            <a:spAutoFit/>
            <a:scene3d>
              <a:camera prst="orthographicFront"/>
              <a:lightRig rig="threePt" dir="t"/>
            </a:scene3d>
            <a:sp3d contourW="12700"/>
          </a:bodyPr>
          <a:lstStyle/>
          <a:p>
            <a:pPr>
              <a:lnSpc>
                <a:spcPct val="120000"/>
              </a:lnSpc>
            </a:pP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建置學習場域</a:t>
            </a:r>
          </a:p>
        </p:txBody>
      </p:sp>
      <p:sp>
        <p:nvSpPr>
          <p:cNvPr id="82" name="Freeform: Shape 96"/>
          <p:cNvSpPr>
            <a:spLocks/>
          </p:cNvSpPr>
          <p:nvPr/>
        </p:nvSpPr>
        <p:spPr bwMode="auto">
          <a:xfrm>
            <a:off x="3635555" y="5814282"/>
            <a:ext cx="536095" cy="550910"/>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rgbClr val="B381D9"/>
          </a:solidFill>
          <a:ln w="9525">
            <a:noFill/>
            <a:round/>
            <a:headEnd/>
            <a:tailEnd/>
          </a:ln>
        </p:spPr>
        <p:txBody>
          <a:bodyPr vert="horz" wrap="none" lIns="68580" tIns="34290" rIns="68580" bIns="34290" anchor="ctr" anchorCtr="1" compatLnSpc="1">
            <a:prstTxWarp prst="textNoShape">
              <a:avLst/>
            </a:prstTxWarp>
            <a:normAutofit/>
          </a:bodyPr>
          <a:lstStyle/>
          <a:p>
            <a:pPr algn="ctr"/>
            <a:endParaRPr lang="zh-CN" altLang="en-US" sz="1050" b="1" dirty="0">
              <a:solidFill>
                <a:srgbClr val="FFFFFF"/>
              </a:solidFill>
            </a:endParaRPr>
          </a:p>
        </p:txBody>
      </p:sp>
      <p:sp>
        <p:nvSpPr>
          <p:cNvPr id="83" name="Oval 90"/>
          <p:cNvSpPr/>
          <p:nvPr/>
        </p:nvSpPr>
        <p:spPr>
          <a:xfrm>
            <a:off x="4725231" y="5857569"/>
            <a:ext cx="516761" cy="497754"/>
          </a:xfrm>
          <a:prstGeom prst="ellipse">
            <a:avLst/>
          </a:prstGeom>
          <a:solidFill>
            <a:srgbClr val="B381D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rgbClr val="FFFFFF"/>
              </a:solidFill>
            </a:endParaRPr>
          </a:p>
        </p:txBody>
      </p:sp>
      <p:cxnSp>
        <p:nvCxnSpPr>
          <p:cNvPr id="84" name="Straight Connector 100"/>
          <p:cNvCxnSpPr/>
          <p:nvPr/>
        </p:nvCxnSpPr>
        <p:spPr>
          <a:xfrm>
            <a:off x="4242237" y="6095236"/>
            <a:ext cx="442938" cy="1482"/>
          </a:xfrm>
          <a:prstGeom prst="line">
            <a:avLst/>
          </a:prstGeom>
          <a:ln w="19050">
            <a:solidFill>
              <a:srgbClr val="B49CD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845198" y="2797682"/>
            <a:ext cx="2787132" cy="629724"/>
          </a:xfrm>
          <a:prstGeom prst="rect">
            <a:avLst/>
          </a:prstGeom>
        </p:spPr>
        <p:txBody>
          <a:bodyPr wrap="square">
            <a:spAutoFit/>
            <a:scene3d>
              <a:camera prst="orthographicFront"/>
              <a:lightRig rig="threePt" dir="t"/>
            </a:scene3d>
            <a:sp3d contourW="12700"/>
          </a:bodyPr>
          <a:lstStyle/>
          <a:p>
            <a:pPr>
              <a:lnSpc>
                <a:spcPct val="120000"/>
              </a:lnSpc>
            </a:pPr>
            <a:r>
              <a:rPr lang="zh-TW" altLang="en-US" sz="3200" b="1" dirty="0">
                <a:solidFill>
                  <a:srgbClr val="0070C0"/>
                </a:solidFill>
                <a:latin typeface="微軟正黑體" panose="020B0604030504040204" pitchFamily="34" charset="-120"/>
                <a:ea typeface="微軟正黑體" panose="020B0604030504040204" pitchFamily="34" charset="-120"/>
              </a:rPr>
              <a:t>充實教學資源</a:t>
            </a:r>
          </a:p>
        </p:txBody>
      </p:sp>
      <p:sp>
        <p:nvSpPr>
          <p:cNvPr id="86" name="矩形 85"/>
          <p:cNvSpPr/>
          <p:nvPr/>
        </p:nvSpPr>
        <p:spPr>
          <a:xfrm>
            <a:off x="4768482" y="4787327"/>
            <a:ext cx="2787132" cy="629724"/>
          </a:xfrm>
          <a:prstGeom prst="rect">
            <a:avLst/>
          </a:prstGeom>
        </p:spPr>
        <p:txBody>
          <a:bodyPr wrap="square">
            <a:spAutoFit/>
            <a:scene3d>
              <a:camera prst="orthographicFront"/>
              <a:lightRig rig="threePt" dir="t"/>
            </a:scene3d>
            <a:sp3d contourW="12700"/>
          </a:bodyPr>
          <a:lstStyle/>
          <a:p>
            <a:pPr>
              <a:lnSpc>
                <a:spcPct val="120000"/>
              </a:lnSpc>
            </a:pPr>
            <a:r>
              <a:rPr lang="zh-TW" altLang="en-US" sz="3200" b="1" dirty="0">
                <a:solidFill>
                  <a:schemeClr val="accent5"/>
                </a:solidFill>
                <a:latin typeface="微軟正黑體" panose="020B0604030504040204" pitchFamily="34" charset="-120"/>
                <a:ea typeface="微軟正黑體" panose="020B0604030504040204" pitchFamily="34" charset="-120"/>
              </a:rPr>
              <a:t>運用社區資源</a:t>
            </a:r>
          </a:p>
        </p:txBody>
      </p:sp>
      <p:sp>
        <p:nvSpPr>
          <p:cNvPr id="87" name="矩形 86"/>
          <p:cNvSpPr/>
          <p:nvPr/>
        </p:nvSpPr>
        <p:spPr>
          <a:xfrm>
            <a:off x="4284811" y="3809248"/>
            <a:ext cx="2787132" cy="629724"/>
          </a:xfrm>
          <a:prstGeom prst="rect">
            <a:avLst/>
          </a:prstGeom>
        </p:spPr>
        <p:txBody>
          <a:bodyPr wrap="square">
            <a:spAutoFit/>
            <a:scene3d>
              <a:camera prst="orthographicFront"/>
              <a:lightRig rig="threePt" dir="t"/>
            </a:scene3d>
            <a:sp3d contourW="12700"/>
          </a:bodyPr>
          <a:lstStyle/>
          <a:p>
            <a:pPr>
              <a:lnSpc>
                <a:spcPct val="120000"/>
              </a:lnSpc>
            </a:pPr>
            <a:r>
              <a:rPr lang="zh-TW" altLang="en-US" sz="3200" b="1" dirty="0">
                <a:solidFill>
                  <a:schemeClr val="accent4">
                    <a:lumMod val="50000"/>
                  </a:schemeClr>
                </a:solidFill>
                <a:latin typeface="微軟正黑體" panose="020B0604030504040204" pitchFamily="34" charset="-120"/>
                <a:ea typeface="微軟正黑體" panose="020B0604030504040204" pitchFamily="34" charset="-120"/>
              </a:rPr>
              <a:t>整合人力資源</a:t>
            </a:r>
          </a:p>
        </p:txBody>
      </p:sp>
      <p:sp>
        <p:nvSpPr>
          <p:cNvPr id="88" name="矩形 87"/>
          <p:cNvSpPr/>
          <p:nvPr/>
        </p:nvSpPr>
        <p:spPr>
          <a:xfrm>
            <a:off x="5330418" y="5787599"/>
            <a:ext cx="2787132" cy="683264"/>
          </a:xfrm>
          <a:prstGeom prst="rect">
            <a:avLst/>
          </a:prstGeom>
        </p:spPr>
        <p:txBody>
          <a:bodyPr wrap="square">
            <a:spAutoFit/>
            <a:scene3d>
              <a:camera prst="orthographicFront"/>
              <a:lightRig rig="threePt" dir="t"/>
            </a:scene3d>
            <a:sp3d contourW="12700"/>
          </a:bodyPr>
          <a:lstStyle/>
          <a:p>
            <a:pPr>
              <a:lnSpc>
                <a:spcPct val="120000"/>
              </a:lnSpc>
            </a:pPr>
            <a:r>
              <a:rPr lang="zh-TW" altLang="en-US" sz="3200" b="1" dirty="0">
                <a:solidFill>
                  <a:srgbClr val="7030A0"/>
                </a:solidFill>
                <a:latin typeface="微軟正黑體" panose="020B0604030504040204" pitchFamily="34" charset="-120"/>
                <a:ea typeface="微軟正黑體" panose="020B0604030504040204" pitchFamily="34" charset="-120"/>
              </a:rPr>
              <a:t>善用網路平臺</a:t>
            </a:r>
          </a:p>
        </p:txBody>
      </p:sp>
      <p:sp>
        <p:nvSpPr>
          <p:cNvPr id="89" name="矩形 88"/>
          <p:cNvSpPr/>
          <p:nvPr/>
        </p:nvSpPr>
        <p:spPr>
          <a:xfrm>
            <a:off x="3275539" y="2862714"/>
            <a:ext cx="357790" cy="507831"/>
          </a:xfrm>
          <a:prstGeom prst="rect">
            <a:avLst/>
          </a:prstGeom>
        </p:spPr>
        <p:txBody>
          <a:bodyPr wrap="none">
            <a:spAutoFit/>
          </a:bodyPr>
          <a:lstStyle/>
          <a:p>
            <a:pPr lvl="0">
              <a:defRPr/>
            </a:pPr>
            <a:r>
              <a:rPr lang="en-US" altLang="zh-TW" sz="2700" dirty="0" smtClean="0">
                <a:solidFill>
                  <a:schemeClr val="bg1"/>
                </a:solidFill>
                <a:latin typeface="Impact" panose="020B0806030902050204" pitchFamily="34" charset="0"/>
              </a:rPr>
              <a:t>2</a:t>
            </a:r>
            <a:endParaRPr lang="en-US" altLang="zh-TW" sz="2700" dirty="0">
              <a:solidFill>
                <a:schemeClr val="bg1"/>
              </a:solidFill>
              <a:latin typeface="Impact" panose="020B0806030902050204" pitchFamily="34" charset="0"/>
            </a:endParaRPr>
          </a:p>
        </p:txBody>
      </p:sp>
      <p:sp>
        <p:nvSpPr>
          <p:cNvPr id="90" name="矩形 89"/>
          <p:cNvSpPr/>
          <p:nvPr/>
        </p:nvSpPr>
        <p:spPr>
          <a:xfrm>
            <a:off x="3802638" y="3878445"/>
            <a:ext cx="369012" cy="507831"/>
          </a:xfrm>
          <a:prstGeom prst="rect">
            <a:avLst/>
          </a:prstGeom>
        </p:spPr>
        <p:txBody>
          <a:bodyPr wrap="none">
            <a:spAutoFit/>
          </a:bodyPr>
          <a:lstStyle/>
          <a:p>
            <a:pPr lvl="0">
              <a:defRPr/>
            </a:pPr>
            <a:r>
              <a:rPr lang="en-US" altLang="zh-TW" sz="2700" dirty="0" smtClean="0">
                <a:solidFill>
                  <a:schemeClr val="bg1"/>
                </a:solidFill>
                <a:latin typeface="Impact" panose="020B0806030902050204" pitchFamily="34" charset="0"/>
              </a:rPr>
              <a:t>3</a:t>
            </a:r>
            <a:endParaRPr lang="en-US" altLang="zh-TW" sz="2700" dirty="0">
              <a:solidFill>
                <a:schemeClr val="bg1"/>
              </a:solidFill>
              <a:latin typeface="Impact" panose="020B0806030902050204" pitchFamily="34" charset="0"/>
            </a:endParaRPr>
          </a:p>
        </p:txBody>
      </p:sp>
      <p:sp>
        <p:nvSpPr>
          <p:cNvPr id="91" name="矩形 90"/>
          <p:cNvSpPr/>
          <p:nvPr/>
        </p:nvSpPr>
        <p:spPr>
          <a:xfrm>
            <a:off x="4284811" y="4893989"/>
            <a:ext cx="357790" cy="507831"/>
          </a:xfrm>
          <a:prstGeom prst="rect">
            <a:avLst/>
          </a:prstGeom>
        </p:spPr>
        <p:txBody>
          <a:bodyPr wrap="none">
            <a:spAutoFit/>
          </a:bodyPr>
          <a:lstStyle/>
          <a:p>
            <a:pPr lvl="0">
              <a:defRPr/>
            </a:pPr>
            <a:r>
              <a:rPr lang="en-US" altLang="zh-TW" sz="2700" dirty="0" smtClean="0">
                <a:solidFill>
                  <a:schemeClr val="bg1"/>
                </a:solidFill>
                <a:latin typeface="Impact" panose="020B0806030902050204" pitchFamily="34" charset="0"/>
              </a:rPr>
              <a:t>4</a:t>
            </a:r>
            <a:endParaRPr lang="en-US" altLang="zh-TW" sz="2700" dirty="0">
              <a:solidFill>
                <a:schemeClr val="bg1"/>
              </a:solidFill>
              <a:latin typeface="Impact" panose="020B0806030902050204" pitchFamily="34" charset="0"/>
            </a:endParaRPr>
          </a:p>
        </p:txBody>
      </p:sp>
      <p:sp>
        <p:nvSpPr>
          <p:cNvPr id="92" name="矩形 91"/>
          <p:cNvSpPr/>
          <p:nvPr/>
        </p:nvSpPr>
        <p:spPr>
          <a:xfrm>
            <a:off x="4803078" y="5871691"/>
            <a:ext cx="370614" cy="507831"/>
          </a:xfrm>
          <a:prstGeom prst="rect">
            <a:avLst/>
          </a:prstGeom>
        </p:spPr>
        <p:txBody>
          <a:bodyPr wrap="none">
            <a:spAutoFit/>
          </a:bodyPr>
          <a:lstStyle/>
          <a:p>
            <a:pPr lvl="0">
              <a:defRPr/>
            </a:pPr>
            <a:r>
              <a:rPr lang="en-US" altLang="zh-TW" sz="2700" dirty="0" smtClean="0">
                <a:solidFill>
                  <a:schemeClr val="bg1"/>
                </a:solidFill>
                <a:latin typeface="Impact" panose="020B0806030902050204" pitchFamily="34" charset="0"/>
              </a:rPr>
              <a:t>5</a:t>
            </a:r>
            <a:endParaRPr lang="en-US" altLang="zh-TW" sz="2700" dirty="0">
              <a:solidFill>
                <a:schemeClr val="bg1"/>
              </a:solidFill>
              <a:latin typeface="Impact" panose="020B0806030902050204" pitchFamily="34" charset="0"/>
            </a:endParaRPr>
          </a:p>
        </p:txBody>
      </p:sp>
      <p:sp>
        <p:nvSpPr>
          <p:cNvPr id="93" name="MH_Others_3"/>
          <p:cNvSpPr/>
          <p:nvPr>
            <p:custDataLst>
              <p:tags r:id="rId2"/>
            </p:custDataLst>
          </p:nvPr>
        </p:nvSpPr>
        <p:spPr>
          <a:xfrm>
            <a:off x="2049888" y="2818065"/>
            <a:ext cx="56675" cy="564101"/>
          </a:xfrm>
          <a:prstGeom prst="rect">
            <a:avLst/>
          </a:prstGeom>
          <a:solidFill>
            <a:schemeClr val="accent1">
              <a:lumMod val="60000"/>
              <a:lumOff val="40000"/>
            </a:schemeClr>
          </a:solidFill>
          <a:ln w="3175" cap="flat" cmpd="sng" algn="ctr">
            <a:noFill/>
            <a:prstDash val="solid"/>
            <a:miter lim="800000"/>
          </a:ln>
          <a:effectLst/>
        </p:spPr>
        <p:txBody>
          <a:bodyPr rtlCol="0" anchor="ctr">
            <a:normAutofit/>
          </a:bodyPr>
          <a:lstStyle/>
          <a:p>
            <a:pPr algn="ctr">
              <a:defRPr/>
            </a:pPr>
            <a:endParaRPr lang="zh-CN" altLang="en-US" sz="2400" kern="0" smtClean="0">
              <a:solidFill>
                <a:srgbClr val="606A74">
                  <a:lumMod val="75000"/>
                </a:srgbClr>
              </a:solidFill>
              <a:latin typeface="等线" panose="020F0502020204030204"/>
              <a:ea typeface="等线" panose="02010600030101010101" pitchFamily="2" charset="-122"/>
              <a:cs typeface="DejaVu Sans"/>
            </a:endParaRPr>
          </a:p>
        </p:txBody>
      </p:sp>
      <p:sp>
        <p:nvSpPr>
          <p:cNvPr id="94" name="MH_Others_3"/>
          <p:cNvSpPr/>
          <p:nvPr>
            <p:custDataLst>
              <p:tags r:id="rId3"/>
            </p:custDataLst>
          </p:nvPr>
        </p:nvSpPr>
        <p:spPr>
          <a:xfrm>
            <a:off x="2510390" y="3826832"/>
            <a:ext cx="56675" cy="564101"/>
          </a:xfrm>
          <a:prstGeom prst="rect">
            <a:avLst/>
          </a:prstGeom>
          <a:solidFill>
            <a:schemeClr val="accent4"/>
          </a:solidFill>
          <a:ln w="3175" cap="flat" cmpd="sng" algn="ctr">
            <a:noFill/>
            <a:prstDash val="solid"/>
            <a:miter lim="800000"/>
          </a:ln>
          <a:effectLst/>
        </p:spPr>
        <p:txBody>
          <a:bodyPr rtlCol="0" anchor="ctr">
            <a:normAutofit/>
          </a:bodyPr>
          <a:lstStyle/>
          <a:p>
            <a:pPr algn="ctr">
              <a:defRPr/>
            </a:pPr>
            <a:endParaRPr lang="zh-CN" altLang="en-US" sz="2400" kern="0" smtClean="0">
              <a:solidFill>
                <a:srgbClr val="606A74">
                  <a:lumMod val="75000"/>
                </a:srgbClr>
              </a:solidFill>
              <a:latin typeface="等线" panose="020F0502020204030204"/>
              <a:ea typeface="等线" panose="02010600030101010101" pitchFamily="2" charset="-122"/>
              <a:cs typeface="DejaVu Sans"/>
            </a:endParaRPr>
          </a:p>
        </p:txBody>
      </p:sp>
      <p:sp>
        <p:nvSpPr>
          <p:cNvPr id="95" name="MH_Others_3"/>
          <p:cNvSpPr/>
          <p:nvPr>
            <p:custDataLst>
              <p:tags r:id="rId4"/>
            </p:custDataLst>
          </p:nvPr>
        </p:nvSpPr>
        <p:spPr>
          <a:xfrm>
            <a:off x="3044644" y="4843881"/>
            <a:ext cx="56675" cy="564101"/>
          </a:xfrm>
          <a:prstGeom prst="rect">
            <a:avLst/>
          </a:prstGeom>
          <a:solidFill>
            <a:schemeClr val="accent5">
              <a:lumMod val="40000"/>
              <a:lumOff val="60000"/>
            </a:schemeClr>
          </a:solidFill>
          <a:ln w="3175" cap="flat" cmpd="sng" algn="ctr">
            <a:noFill/>
            <a:prstDash val="solid"/>
            <a:miter lim="800000"/>
          </a:ln>
          <a:effectLst/>
        </p:spPr>
        <p:txBody>
          <a:bodyPr rtlCol="0" anchor="ctr">
            <a:normAutofit/>
          </a:bodyPr>
          <a:lstStyle/>
          <a:p>
            <a:pPr algn="ctr">
              <a:defRPr/>
            </a:pPr>
            <a:endParaRPr lang="zh-CN" altLang="en-US" sz="2400" kern="0" smtClean="0">
              <a:solidFill>
                <a:srgbClr val="606A74">
                  <a:lumMod val="75000"/>
                </a:srgbClr>
              </a:solidFill>
              <a:latin typeface="等线" panose="020F0502020204030204"/>
              <a:ea typeface="等线" panose="02010600030101010101" pitchFamily="2" charset="-122"/>
              <a:cs typeface="DejaVu Sans"/>
            </a:endParaRPr>
          </a:p>
        </p:txBody>
      </p:sp>
      <p:sp>
        <p:nvSpPr>
          <p:cNvPr id="96" name="MH_Others_3"/>
          <p:cNvSpPr/>
          <p:nvPr>
            <p:custDataLst>
              <p:tags r:id="rId5"/>
            </p:custDataLst>
          </p:nvPr>
        </p:nvSpPr>
        <p:spPr>
          <a:xfrm>
            <a:off x="3543586" y="5801091"/>
            <a:ext cx="56675" cy="564101"/>
          </a:xfrm>
          <a:prstGeom prst="rect">
            <a:avLst/>
          </a:prstGeom>
          <a:solidFill>
            <a:srgbClr val="B49CDC"/>
          </a:solidFill>
          <a:ln w="3175" cap="flat" cmpd="sng" algn="ctr">
            <a:noFill/>
            <a:prstDash val="solid"/>
            <a:miter lim="800000"/>
          </a:ln>
          <a:effectLst/>
        </p:spPr>
        <p:txBody>
          <a:bodyPr rtlCol="0" anchor="ctr">
            <a:normAutofit/>
          </a:bodyPr>
          <a:lstStyle/>
          <a:p>
            <a:pPr algn="ctr">
              <a:defRPr/>
            </a:pPr>
            <a:endParaRPr lang="zh-CN" altLang="en-US" sz="2400" kern="0" smtClean="0">
              <a:solidFill>
                <a:srgbClr val="606A74">
                  <a:lumMod val="75000"/>
                </a:srgbClr>
              </a:solidFill>
              <a:latin typeface="等线" panose="020F0502020204030204"/>
              <a:ea typeface="等线" panose="02010600030101010101" pitchFamily="2" charset="-122"/>
              <a:cs typeface="DejaVu Sans"/>
            </a:endParaRPr>
          </a:p>
        </p:txBody>
      </p:sp>
      <p:sp>
        <p:nvSpPr>
          <p:cNvPr id="97" name="MH_Others_3"/>
          <p:cNvSpPr/>
          <p:nvPr>
            <p:custDataLst>
              <p:tags r:id="rId6"/>
            </p:custDataLst>
          </p:nvPr>
        </p:nvSpPr>
        <p:spPr>
          <a:xfrm>
            <a:off x="1501987" y="1875384"/>
            <a:ext cx="56675" cy="564101"/>
          </a:xfrm>
          <a:prstGeom prst="rect">
            <a:avLst/>
          </a:prstGeom>
          <a:solidFill>
            <a:schemeClr val="accent2">
              <a:lumMod val="60000"/>
              <a:lumOff val="40000"/>
            </a:schemeClr>
          </a:solidFill>
          <a:ln w="3175" cap="flat" cmpd="sng" algn="ctr">
            <a:noFill/>
            <a:prstDash val="solid"/>
            <a:miter lim="800000"/>
          </a:ln>
          <a:effectLst/>
        </p:spPr>
        <p:txBody>
          <a:bodyPr rtlCol="0" anchor="ctr">
            <a:normAutofit/>
          </a:bodyPr>
          <a:lstStyle/>
          <a:p>
            <a:pPr algn="ctr">
              <a:defRPr/>
            </a:pPr>
            <a:endParaRPr lang="zh-CN" altLang="en-US" sz="2400" kern="0" smtClean="0">
              <a:solidFill>
                <a:srgbClr val="606A74">
                  <a:lumMod val="75000"/>
                </a:srgbClr>
              </a:solidFill>
              <a:latin typeface="等线" panose="020F0502020204030204"/>
              <a:ea typeface="等线" panose="02010600030101010101" pitchFamily="2" charset="-122"/>
              <a:cs typeface="DejaVu Sans"/>
            </a:endParaRPr>
          </a:p>
        </p:txBody>
      </p:sp>
      <p:sp>
        <p:nvSpPr>
          <p:cNvPr id="98" name="Freeform: Shape 52"/>
          <p:cNvSpPr>
            <a:spLocks/>
          </p:cNvSpPr>
          <p:nvPr/>
        </p:nvSpPr>
        <p:spPr bwMode="auto">
          <a:xfrm>
            <a:off x="1583472" y="1874615"/>
            <a:ext cx="498398" cy="550910"/>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chemeClr val="accent2"/>
          </a:solidFill>
          <a:ln w="9525">
            <a:noFill/>
            <a:round/>
            <a:headEnd/>
            <a:tailEnd/>
          </a:ln>
        </p:spPr>
        <p:txBody>
          <a:bodyPr vert="horz" wrap="none" lIns="68580" tIns="34290" rIns="68580" bIns="34290" anchor="ctr" anchorCtr="1" compatLnSpc="1">
            <a:prstTxWarp prst="textNoShape">
              <a:avLst/>
            </a:prstTxWarp>
            <a:normAutofit/>
          </a:bodyPr>
          <a:lstStyle/>
          <a:p>
            <a:pPr algn="ctr"/>
            <a:endParaRPr lang="zh-CN" altLang="en-US" sz="1050" b="1" dirty="0">
              <a:solidFill>
                <a:srgbClr val="FFFFFF"/>
              </a:solidFill>
            </a:endParaRPr>
          </a:p>
        </p:txBody>
      </p:sp>
      <p:sp>
        <p:nvSpPr>
          <p:cNvPr id="99" name="矩形 98"/>
          <p:cNvSpPr/>
          <p:nvPr/>
        </p:nvSpPr>
        <p:spPr>
          <a:xfrm>
            <a:off x="2721252" y="1936969"/>
            <a:ext cx="316112" cy="507831"/>
          </a:xfrm>
          <a:prstGeom prst="rect">
            <a:avLst/>
          </a:prstGeom>
        </p:spPr>
        <p:txBody>
          <a:bodyPr wrap="none">
            <a:spAutoFit/>
          </a:bodyPr>
          <a:lstStyle/>
          <a:p>
            <a:pPr lvl="0">
              <a:defRPr/>
            </a:pPr>
            <a:r>
              <a:rPr lang="en-US" altLang="zh-TW" sz="2700" dirty="0" smtClean="0">
                <a:solidFill>
                  <a:schemeClr val="bg1"/>
                </a:solidFill>
                <a:latin typeface="Impact" panose="020B0806030902050204" pitchFamily="34" charset="0"/>
              </a:rPr>
              <a:t>1</a:t>
            </a:r>
            <a:endParaRPr lang="en-US" altLang="zh-TW" sz="2700" dirty="0">
              <a:solidFill>
                <a:schemeClr val="bg1"/>
              </a:solidFill>
              <a:latin typeface="Impact" panose="020B0806030902050204" pitchFamily="34" charset="0"/>
            </a:endParaRPr>
          </a:p>
        </p:txBody>
      </p:sp>
      <p:sp>
        <p:nvSpPr>
          <p:cNvPr id="100" name="Freeform: Shape 92"/>
          <p:cNvSpPr>
            <a:spLocks/>
          </p:cNvSpPr>
          <p:nvPr/>
        </p:nvSpPr>
        <p:spPr bwMode="auto">
          <a:xfrm>
            <a:off x="2148661" y="2825984"/>
            <a:ext cx="491346" cy="550910"/>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chemeClr val="accent1">
              <a:lumMod val="60000"/>
              <a:lumOff val="40000"/>
            </a:schemeClr>
          </a:solidFill>
          <a:ln w="9525">
            <a:noFill/>
            <a:round/>
            <a:headEnd/>
            <a:tailEnd/>
          </a:ln>
        </p:spPr>
        <p:txBody>
          <a:bodyPr vert="horz" wrap="none" lIns="68580" tIns="34290" rIns="68580" bIns="34290" anchor="ctr" anchorCtr="1" compatLnSpc="1">
            <a:prstTxWarp prst="textNoShape">
              <a:avLst/>
            </a:prstTxWarp>
            <a:normAutofit/>
          </a:bodyPr>
          <a:lstStyle/>
          <a:p>
            <a:pPr algn="ctr"/>
            <a:endParaRPr lang="zh-CN" altLang="en-US" sz="1050" b="1" dirty="0">
              <a:solidFill>
                <a:srgbClr val="FFFFFF"/>
              </a:solidFill>
            </a:endParaRPr>
          </a:p>
        </p:txBody>
      </p:sp>
      <p:sp>
        <p:nvSpPr>
          <p:cNvPr id="101" name="Freeform: Shape 94"/>
          <p:cNvSpPr>
            <a:spLocks/>
          </p:cNvSpPr>
          <p:nvPr/>
        </p:nvSpPr>
        <p:spPr bwMode="auto">
          <a:xfrm>
            <a:off x="2591600" y="3825965"/>
            <a:ext cx="532990" cy="550910"/>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chemeClr val="accent4"/>
          </a:solidFill>
          <a:ln w="9525">
            <a:noFill/>
            <a:round/>
            <a:headEnd/>
            <a:tailEnd/>
          </a:ln>
        </p:spPr>
        <p:txBody>
          <a:bodyPr vert="horz" wrap="none" lIns="68580" tIns="34290" rIns="68580" bIns="34290" anchor="ctr" anchorCtr="1" compatLnSpc="1">
            <a:prstTxWarp prst="textNoShape">
              <a:avLst/>
            </a:prstTxWarp>
            <a:normAutofit/>
          </a:bodyPr>
          <a:lstStyle/>
          <a:p>
            <a:pPr algn="ctr"/>
            <a:endParaRPr lang="zh-CN" altLang="en-US" sz="1050" b="1" dirty="0">
              <a:solidFill>
                <a:srgbClr val="FFFFFF"/>
              </a:solidFill>
            </a:endParaRPr>
          </a:p>
        </p:txBody>
      </p:sp>
      <p:sp>
        <p:nvSpPr>
          <p:cNvPr id="102" name="Freeform: Shape 96"/>
          <p:cNvSpPr>
            <a:spLocks/>
          </p:cNvSpPr>
          <p:nvPr/>
        </p:nvSpPr>
        <p:spPr bwMode="auto">
          <a:xfrm>
            <a:off x="3124589" y="4849604"/>
            <a:ext cx="510965" cy="550910"/>
          </a:xfrm>
          <a:custGeom>
            <a:avLst/>
            <a:gdLst/>
            <a:ahLst/>
            <a:cxnLst>
              <a:cxn ang="0">
                <a:pos x="356" y="0"/>
              </a:cxn>
              <a:cxn ang="0">
                <a:pos x="0" y="0"/>
              </a:cxn>
              <a:cxn ang="0">
                <a:pos x="0" y="220"/>
              </a:cxn>
              <a:cxn ang="0">
                <a:pos x="356" y="220"/>
              </a:cxn>
              <a:cxn ang="0">
                <a:pos x="418" y="110"/>
              </a:cxn>
              <a:cxn ang="0">
                <a:pos x="356" y="0"/>
              </a:cxn>
            </a:cxnLst>
            <a:rect l="0" t="0" r="r" b="b"/>
            <a:pathLst>
              <a:path w="418" h="220">
                <a:moveTo>
                  <a:pt x="356" y="0"/>
                </a:moveTo>
                <a:lnTo>
                  <a:pt x="0" y="0"/>
                </a:lnTo>
                <a:lnTo>
                  <a:pt x="0" y="220"/>
                </a:lnTo>
                <a:lnTo>
                  <a:pt x="356" y="220"/>
                </a:lnTo>
                <a:lnTo>
                  <a:pt x="418" y="110"/>
                </a:lnTo>
                <a:lnTo>
                  <a:pt x="356" y="0"/>
                </a:lnTo>
                <a:close/>
              </a:path>
            </a:pathLst>
          </a:custGeom>
          <a:solidFill>
            <a:schemeClr val="accent5">
              <a:lumMod val="60000"/>
              <a:lumOff val="40000"/>
            </a:schemeClr>
          </a:solidFill>
          <a:ln w="9525">
            <a:noFill/>
            <a:round/>
            <a:headEnd/>
            <a:tailEnd/>
          </a:ln>
        </p:spPr>
        <p:txBody>
          <a:bodyPr vert="horz" wrap="none" lIns="68580" tIns="34290" rIns="68580" bIns="34290" anchor="ctr" anchorCtr="1" compatLnSpc="1">
            <a:prstTxWarp prst="textNoShape">
              <a:avLst/>
            </a:prstTxWarp>
            <a:normAutofit/>
          </a:bodyPr>
          <a:lstStyle/>
          <a:p>
            <a:pPr algn="ctr"/>
            <a:endParaRPr lang="zh-CN" altLang="en-US" sz="1050" b="1" dirty="0">
              <a:solidFill>
                <a:srgbClr val="FFFFFF"/>
              </a:solidFill>
            </a:endParaRPr>
          </a:p>
        </p:txBody>
      </p:sp>
      <p:cxnSp>
        <p:nvCxnSpPr>
          <p:cNvPr id="103" name="Straight Connector 99"/>
          <p:cNvCxnSpPr/>
          <p:nvPr/>
        </p:nvCxnSpPr>
        <p:spPr>
          <a:xfrm>
            <a:off x="2148662" y="2139850"/>
            <a:ext cx="442938" cy="1482"/>
          </a:xfrm>
          <a:prstGeom prst="line">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98"/>
          <p:cNvCxnSpPr/>
          <p:nvPr/>
        </p:nvCxnSpPr>
        <p:spPr>
          <a:xfrm>
            <a:off x="2682677" y="3110338"/>
            <a:ext cx="442938" cy="1482"/>
          </a:xfrm>
          <a:prstGeom prst="line">
            <a:avLst/>
          </a:prstGeom>
          <a:ln w="190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1"/>
          <p:cNvCxnSpPr/>
          <p:nvPr/>
        </p:nvCxnSpPr>
        <p:spPr>
          <a:xfrm>
            <a:off x="3184052" y="4101801"/>
            <a:ext cx="442938" cy="1482"/>
          </a:xfrm>
          <a:prstGeom prst="line">
            <a:avLst/>
          </a:prstGeom>
          <a:ln w="1905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0"/>
          <p:cNvCxnSpPr/>
          <p:nvPr/>
        </p:nvCxnSpPr>
        <p:spPr>
          <a:xfrm>
            <a:off x="3699518" y="5142865"/>
            <a:ext cx="442938" cy="1482"/>
          </a:xfrm>
          <a:prstGeom prst="line">
            <a:avLst/>
          </a:prstGeom>
          <a:ln w="1905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128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500"/>
                                        <p:tgtEl>
                                          <p:spTgt spid="8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wipe(left)">
                                      <p:cBhvr>
                                        <p:cTn id="19" dur="500"/>
                                        <p:tgtEl>
                                          <p:spTgt spid="8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86" grpId="0"/>
      <p:bldP spid="87" grpId="0"/>
      <p:bldP spid="8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TextShape 1"/>
          <p:cNvSpPr txBox="1"/>
          <p:nvPr/>
        </p:nvSpPr>
        <p:spPr>
          <a:xfrm>
            <a:off x="802731" y="394380"/>
            <a:ext cx="7886520" cy="1325160"/>
          </a:xfrm>
          <a:prstGeom prst="rect">
            <a:avLst/>
          </a:prstGeom>
          <a:noFill/>
          <a:ln>
            <a:noFill/>
          </a:ln>
        </p:spPr>
        <p:txBody>
          <a:bodyPr anchor="ctr"/>
          <a:lstStyle/>
          <a:p>
            <a:pPr algn="ctr">
              <a:lnSpc>
                <a:spcPct val="90000"/>
              </a:lnSpc>
            </a:pPr>
            <a:r>
              <a:rPr lang="zh-TW" sz="3600" b="1" strike="noStrike" spc="398" dirty="0">
                <a:solidFill>
                  <a:srgbClr val="C00000"/>
                </a:solidFill>
                <a:latin typeface="微軟正黑體"/>
                <a:ea typeface="微軟正黑體"/>
              </a:rPr>
              <a:t>實施要點（五）學習評量</a:t>
            </a:r>
            <a:endParaRPr lang="zh-TW" sz="3600" b="0" strike="noStrike" spc="-1" dirty="0">
              <a:solidFill>
                <a:srgbClr val="000000"/>
              </a:solidFill>
              <a:latin typeface="Calibri"/>
            </a:endParaRPr>
          </a:p>
        </p:txBody>
      </p:sp>
      <p:grpSp>
        <p:nvGrpSpPr>
          <p:cNvPr id="860" name="Group 2"/>
          <p:cNvGrpSpPr/>
          <p:nvPr/>
        </p:nvGrpSpPr>
        <p:grpSpPr>
          <a:xfrm>
            <a:off x="222095" y="2041621"/>
            <a:ext cx="8808248" cy="3095155"/>
            <a:chOff x="267721" y="2057402"/>
            <a:chExt cx="8808248" cy="3021973"/>
          </a:xfrm>
        </p:grpSpPr>
        <p:sp>
          <p:nvSpPr>
            <p:cNvPr id="861" name="CustomShape 3"/>
            <p:cNvSpPr/>
            <p:nvPr/>
          </p:nvSpPr>
          <p:spPr>
            <a:xfrm>
              <a:off x="267721" y="2974682"/>
              <a:ext cx="2088360" cy="2006143"/>
            </a:xfrm>
            <a:prstGeom prst="ellipse">
              <a:avLst/>
            </a:prstGeom>
            <a:solidFill>
              <a:schemeClr val="accent2">
                <a:lumMod val="60000"/>
                <a:lumOff val="40000"/>
                <a:alpha val="50000"/>
              </a:schemeClr>
            </a:solidFill>
            <a:ln>
              <a:solidFill>
                <a:schemeClr val="lt1">
                  <a:hueOff val="0"/>
                  <a:satOff val="0"/>
                  <a:lumOff val="0"/>
                  <a:alphaOff val="0"/>
                </a:schemeClr>
              </a:solidFill>
            </a:ln>
          </p:spPr>
          <p:style>
            <a:lnRef idx="2">
              <a:scrgbClr r="0" g="0" b="0"/>
            </a:lnRef>
            <a:fillRef idx="0">
              <a:scrgbClr r="0" g="0" b="0"/>
            </a:fillRef>
            <a:effectRef idx="0">
              <a:scrgbClr r="0" g="0" b="0"/>
            </a:effectRef>
            <a:fontRef idx="minor"/>
          </p:style>
          <p:txBody>
            <a:bodyPr lIns="114840" tIns="33120" rIns="114840" bIns="33120" anchor="ctr"/>
            <a:lstStyle/>
            <a:p>
              <a:pPr algn="ctr">
                <a:lnSpc>
                  <a:spcPct val="90000"/>
                </a:lnSpc>
              </a:pPr>
              <a:r>
                <a:rPr lang="en-US" sz="2400" strike="noStrike" spc="-1" dirty="0" err="1" smtClean="0">
                  <a:solidFill>
                    <a:srgbClr val="000000"/>
                  </a:solidFill>
                  <a:latin typeface="微軟正黑體"/>
                  <a:ea typeface="微軟正黑體"/>
                </a:rPr>
                <a:t>採用多元評量方式</a:t>
              </a:r>
              <a:endParaRPr lang="en-US" sz="2400" strike="noStrike" spc="-1" dirty="0">
                <a:latin typeface="Arial"/>
              </a:endParaRPr>
            </a:p>
          </p:txBody>
        </p:sp>
        <p:sp>
          <p:nvSpPr>
            <p:cNvPr id="862" name="CustomShape 4"/>
            <p:cNvSpPr/>
            <p:nvPr/>
          </p:nvSpPr>
          <p:spPr>
            <a:xfrm>
              <a:off x="1897966" y="2057402"/>
              <a:ext cx="2088360" cy="2088360"/>
            </a:xfrm>
            <a:prstGeom prst="ellipse">
              <a:avLst/>
            </a:prstGeom>
            <a:solidFill>
              <a:schemeClr val="accent4">
                <a:lumMod val="75000"/>
                <a:alpha val="49804"/>
              </a:schemeClr>
            </a:solidFill>
            <a:ln>
              <a:solidFill>
                <a:schemeClr val="lt1">
                  <a:hueOff val="0"/>
                  <a:satOff val="0"/>
                  <a:lumOff val="0"/>
                  <a:alphaOff val="0"/>
                </a:schemeClr>
              </a:solidFill>
            </a:ln>
          </p:spPr>
          <p:style>
            <a:lnRef idx="2">
              <a:scrgbClr r="0" g="0" b="0"/>
            </a:lnRef>
            <a:fillRef idx="0">
              <a:scrgbClr r="0" g="0" b="0"/>
            </a:fillRef>
            <a:effectRef idx="0">
              <a:scrgbClr r="0" g="0" b="0"/>
            </a:effectRef>
            <a:fontRef idx="minor"/>
          </p:style>
          <p:txBody>
            <a:bodyPr lIns="114840" tIns="30600" rIns="114840" bIns="30600" anchor="ctr"/>
            <a:lstStyle/>
            <a:p>
              <a:pPr>
                <a:lnSpc>
                  <a:spcPct val="90000"/>
                </a:lnSpc>
                <a:spcAft>
                  <a:spcPts val="839"/>
                </a:spcAft>
              </a:pPr>
              <a:r>
                <a:rPr lang="en-US" sz="2400" strike="noStrike" spc="-1" dirty="0" err="1" smtClean="0">
                  <a:solidFill>
                    <a:srgbClr val="000000"/>
                  </a:solidFill>
                  <a:latin typeface="微軟正黑體"/>
                  <a:ea typeface="微軟正黑體"/>
                </a:rPr>
                <a:t>兼顧形成性與總結性評量</a:t>
              </a:r>
              <a:endParaRPr lang="en-US" sz="2400" strike="noStrike" spc="-1" dirty="0">
                <a:latin typeface="Arial"/>
              </a:endParaRPr>
            </a:p>
          </p:txBody>
        </p:sp>
        <p:sp>
          <p:nvSpPr>
            <p:cNvPr id="863" name="CustomShape 5"/>
            <p:cNvSpPr/>
            <p:nvPr/>
          </p:nvSpPr>
          <p:spPr>
            <a:xfrm>
              <a:off x="3527640" y="2979360"/>
              <a:ext cx="2088360" cy="2088360"/>
            </a:xfrm>
            <a:prstGeom prst="ellipse">
              <a:avLst/>
            </a:prstGeom>
            <a:solidFill>
              <a:srgbClr val="FFFF00">
                <a:alpha val="50000"/>
              </a:srgbClr>
            </a:solidFill>
            <a:ln>
              <a:solidFill>
                <a:schemeClr val="lt1">
                  <a:hueOff val="0"/>
                  <a:satOff val="0"/>
                  <a:lumOff val="0"/>
                  <a:alphaOff val="0"/>
                </a:schemeClr>
              </a:solidFill>
            </a:ln>
          </p:spPr>
          <p:style>
            <a:lnRef idx="2">
              <a:scrgbClr r="0" g="0" b="0"/>
            </a:lnRef>
            <a:fillRef idx="0">
              <a:scrgbClr r="0" g="0" b="0"/>
            </a:fillRef>
            <a:effectRef idx="0">
              <a:scrgbClr r="0" g="0" b="0"/>
            </a:effectRef>
            <a:fontRef idx="minor"/>
          </p:style>
          <p:txBody>
            <a:bodyPr lIns="114840" tIns="25560" rIns="114840" bIns="25560" anchor="ctr"/>
            <a:lstStyle/>
            <a:p>
              <a:pPr algn="ctr">
                <a:lnSpc>
                  <a:spcPct val="100000"/>
                </a:lnSpc>
              </a:pPr>
              <a:endParaRPr lang="en-US" sz="1800" b="0" strike="noStrike" spc="-1" dirty="0">
                <a:latin typeface="Arial"/>
              </a:endParaRPr>
            </a:p>
            <a:p>
              <a:pPr>
                <a:lnSpc>
                  <a:spcPct val="100000"/>
                </a:lnSpc>
              </a:pPr>
              <a:r>
                <a:rPr lang="en-US" sz="2400" strike="noStrike" spc="-1" dirty="0" err="1" smtClean="0">
                  <a:solidFill>
                    <a:srgbClr val="000000"/>
                  </a:solidFill>
                  <a:latin typeface="微軟正黑體"/>
                  <a:ea typeface="微軟正黑體"/>
                </a:rPr>
                <a:t>建立客觀明確的評量項目與評分規準</a:t>
              </a:r>
              <a:endParaRPr lang="en-US" sz="2400" strike="noStrike" spc="-1" dirty="0">
                <a:latin typeface="Arial"/>
              </a:endParaRPr>
            </a:p>
            <a:p>
              <a:pPr algn="ctr">
                <a:lnSpc>
                  <a:spcPct val="90000"/>
                </a:lnSpc>
              </a:pPr>
              <a:endParaRPr lang="en-US" sz="2200" b="0" strike="noStrike" spc="-1" dirty="0">
                <a:latin typeface="Arial"/>
              </a:endParaRPr>
            </a:p>
          </p:txBody>
        </p:sp>
        <p:sp>
          <p:nvSpPr>
            <p:cNvPr id="864" name="CustomShape 6"/>
            <p:cNvSpPr/>
            <p:nvPr/>
          </p:nvSpPr>
          <p:spPr>
            <a:xfrm>
              <a:off x="5265720" y="2139480"/>
              <a:ext cx="2088360" cy="2088360"/>
            </a:xfrm>
            <a:prstGeom prst="ellipse">
              <a:avLst/>
            </a:prstGeom>
            <a:solidFill>
              <a:schemeClr val="accent1">
                <a:lumMod val="60000"/>
                <a:lumOff val="40000"/>
                <a:alpha val="50000"/>
              </a:schemeClr>
            </a:solidFill>
            <a:ln>
              <a:solidFill>
                <a:schemeClr val="lt1">
                  <a:hueOff val="0"/>
                  <a:satOff val="0"/>
                  <a:lumOff val="0"/>
                  <a:alphaOff val="0"/>
                </a:schemeClr>
              </a:solidFill>
            </a:ln>
          </p:spPr>
          <p:style>
            <a:lnRef idx="2">
              <a:scrgbClr r="0" g="0" b="0"/>
            </a:lnRef>
            <a:fillRef idx="0">
              <a:scrgbClr r="0" g="0" b="0"/>
            </a:fillRef>
            <a:effectRef idx="0">
              <a:scrgbClr r="0" g="0" b="0"/>
            </a:effectRef>
            <a:fontRef idx="minor"/>
          </p:style>
          <p:txBody>
            <a:bodyPr lIns="114840" tIns="30600" rIns="114840" bIns="30600" anchor="ctr"/>
            <a:lstStyle/>
            <a:p>
              <a:pPr algn="ctr">
                <a:lnSpc>
                  <a:spcPct val="90000"/>
                </a:lnSpc>
              </a:pPr>
              <a:endParaRPr lang="en-US" sz="1800" b="0" strike="noStrike" spc="-1" dirty="0">
                <a:latin typeface="Arial"/>
              </a:endParaRPr>
            </a:p>
            <a:p>
              <a:pPr>
                <a:lnSpc>
                  <a:spcPct val="90000"/>
                </a:lnSpc>
              </a:pPr>
              <a:r>
                <a:rPr lang="en-US" sz="2400" strike="noStrike" spc="-1" dirty="0" err="1" smtClean="0">
                  <a:solidFill>
                    <a:srgbClr val="000000"/>
                  </a:solidFill>
                  <a:latin typeface="微軟正黑體"/>
                  <a:ea typeface="微軟正黑體"/>
                </a:rPr>
                <a:t>尊重學生個別差異</a:t>
              </a:r>
              <a:endParaRPr lang="en-US" sz="2400" strike="noStrike" spc="-1" dirty="0">
                <a:latin typeface="Arial"/>
              </a:endParaRPr>
            </a:p>
            <a:p>
              <a:pPr algn="ctr">
                <a:lnSpc>
                  <a:spcPct val="90000"/>
                </a:lnSpc>
              </a:pPr>
              <a:endParaRPr lang="en-US" sz="2400" b="0" strike="noStrike" spc="-1" dirty="0">
                <a:latin typeface="Arial"/>
              </a:endParaRPr>
            </a:p>
          </p:txBody>
        </p:sp>
        <p:sp>
          <p:nvSpPr>
            <p:cNvPr id="865" name="CustomShape 7"/>
            <p:cNvSpPr/>
            <p:nvPr/>
          </p:nvSpPr>
          <p:spPr>
            <a:xfrm>
              <a:off x="6987609" y="2991015"/>
              <a:ext cx="2088360" cy="2088360"/>
            </a:xfrm>
            <a:prstGeom prst="ellipse">
              <a:avLst/>
            </a:prstGeom>
            <a:solidFill>
              <a:schemeClr val="accent6">
                <a:lumMod val="75000"/>
                <a:alpha val="50000"/>
              </a:schemeClr>
            </a:solidFill>
            <a:ln>
              <a:solidFill>
                <a:schemeClr val="lt1">
                  <a:hueOff val="0"/>
                  <a:satOff val="0"/>
                  <a:lumOff val="0"/>
                  <a:alphaOff val="0"/>
                </a:schemeClr>
              </a:solidFill>
            </a:ln>
          </p:spPr>
          <p:style>
            <a:lnRef idx="2">
              <a:scrgbClr r="0" g="0" b="0"/>
            </a:lnRef>
            <a:fillRef idx="0">
              <a:scrgbClr r="0" g="0" b="0"/>
            </a:fillRef>
            <a:effectRef idx="0">
              <a:scrgbClr r="0" g="0" b="0"/>
            </a:effectRef>
            <a:fontRef idx="minor"/>
          </p:style>
          <p:txBody>
            <a:bodyPr lIns="114840" tIns="30600" rIns="114840" bIns="30600" anchor="ctr"/>
            <a:lstStyle/>
            <a:p>
              <a:pPr>
                <a:lnSpc>
                  <a:spcPct val="90000"/>
                </a:lnSpc>
                <a:spcAft>
                  <a:spcPts val="839"/>
                </a:spcAft>
              </a:pPr>
              <a:r>
                <a:rPr lang="en-US" sz="2400" strike="noStrike" spc="-1" dirty="0" err="1" smtClean="0">
                  <a:solidFill>
                    <a:srgbClr val="000000"/>
                  </a:solidFill>
                  <a:latin typeface="微軟正黑體"/>
                  <a:ea typeface="微軟正黑體"/>
                </a:rPr>
                <a:t>鼓勵學生自評</a:t>
              </a:r>
              <a:r>
                <a:rPr lang="en-US" sz="2400" strike="noStrike" spc="-1" dirty="0" err="1">
                  <a:solidFill>
                    <a:srgbClr val="000000"/>
                  </a:solidFill>
                  <a:latin typeface="微軟正黑體"/>
                  <a:ea typeface="微軟正黑體"/>
                </a:rPr>
                <a:t>、引導學生同儕互評</a:t>
              </a:r>
              <a:endParaRPr lang="en-US" sz="2400" strike="noStrike" spc="-1" dirty="0">
                <a:latin typeface="Arial"/>
              </a:endParaRPr>
            </a:p>
          </p:txBody>
        </p:sp>
      </p:grpSp>
      <p:grpSp>
        <p:nvGrpSpPr>
          <p:cNvPr id="866" name="Group 8"/>
          <p:cNvGrpSpPr/>
          <p:nvPr/>
        </p:nvGrpSpPr>
        <p:grpSpPr>
          <a:xfrm>
            <a:off x="0" y="0"/>
            <a:ext cx="36000" cy="36000"/>
            <a:chOff x="0" y="0"/>
            <a:chExt cx="36000" cy="36000"/>
          </a:xfrm>
        </p:grpSpPr>
      </p:grpSp>
      <p:sp>
        <p:nvSpPr>
          <p:cNvPr id="867" name="TextShape 9"/>
          <p:cNvSpPr txBox="1"/>
          <p:nvPr/>
        </p:nvSpPr>
        <p:spPr>
          <a:xfrm>
            <a:off x="7086960" y="6493320"/>
            <a:ext cx="2057040" cy="364680"/>
          </a:xfrm>
          <a:prstGeom prst="rect">
            <a:avLst/>
          </a:prstGeom>
          <a:noFill/>
          <a:ln>
            <a:noFill/>
          </a:ln>
        </p:spPr>
        <p:txBody>
          <a:bodyPr anchor="ctr"/>
          <a:lstStyle/>
          <a:p>
            <a:pPr algn="r">
              <a:lnSpc>
                <a:spcPct val="100000"/>
              </a:lnSpc>
            </a:pPr>
            <a:fld id="{E9CC83E4-3E45-4AAB-91FF-D70195C6BE51}" type="slidenum">
              <a:rPr lang="en-US" sz="1200" spc="-1">
                <a:solidFill>
                  <a:srgbClr val="898989"/>
                </a:solidFill>
                <a:latin typeface="Arial"/>
                <a:ea typeface="新細明體"/>
              </a:rPr>
              <a:t>45</a:t>
            </a:fld>
            <a:endParaRPr lang="en-US" sz="1200" spc="-1" dirty="0">
              <a:solidFill>
                <a:srgbClr val="898989"/>
              </a:solidFill>
              <a:latin typeface="Arial"/>
              <a:ea typeface="新細明體"/>
            </a:endParaRPr>
          </a:p>
        </p:txBody>
      </p:sp>
      <p:pic>
        <p:nvPicPr>
          <p:cNvPr id="11" name="图片 52"/>
          <p:cNvPicPr>
            <a:picLocks noChangeAspect="1"/>
          </p:cNvPicPr>
          <p:nvPr/>
        </p:nvPicPr>
        <p:blipFill>
          <a:blip r:embed="rId2"/>
          <a:stretch>
            <a:fillRect/>
          </a:stretch>
        </p:blipFill>
        <p:spPr>
          <a:xfrm>
            <a:off x="160770" y="116930"/>
            <a:ext cx="978852" cy="976081"/>
          </a:xfrm>
          <a:prstGeom prst="rect">
            <a:avLst/>
          </a:prstGeom>
        </p:spPr>
      </p:pic>
      <p:sp>
        <p:nvSpPr>
          <p:cNvPr id="12" name="Oval 25"/>
          <p:cNvSpPr>
            <a:spLocks noChangeArrowheads="1"/>
          </p:cNvSpPr>
          <p:nvPr/>
        </p:nvSpPr>
        <p:spPr bwMode="auto">
          <a:xfrm>
            <a:off x="280506" y="2759161"/>
            <a:ext cx="694135" cy="695325"/>
          </a:xfrm>
          <a:prstGeom prst="ellipse">
            <a:avLst/>
          </a:prstGeom>
          <a:solidFill>
            <a:srgbClr val="FF6699"/>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AU" altLang="en-US" sz="405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447746" y="2823326"/>
            <a:ext cx="316112" cy="507831"/>
          </a:xfrm>
          <a:prstGeom prst="rect">
            <a:avLst/>
          </a:prstGeom>
        </p:spPr>
        <p:txBody>
          <a:bodyPr wrap="none">
            <a:spAutoFit/>
          </a:bodyPr>
          <a:lstStyle/>
          <a:p>
            <a:pPr>
              <a:defRPr/>
            </a:pPr>
            <a:r>
              <a:rPr lang="en-US" altLang="zh-TW" sz="2700" dirty="0" smtClean="0">
                <a:solidFill>
                  <a:schemeClr val="bg1"/>
                </a:solidFill>
                <a:latin typeface="Impact" panose="020B0806030902050204" pitchFamily="34" charset="0"/>
                <a:ea typeface="微软雅黑"/>
              </a:rPr>
              <a:t>1</a:t>
            </a:r>
            <a:endParaRPr lang="en-US" altLang="zh-TW" sz="2700" dirty="0">
              <a:solidFill>
                <a:schemeClr val="bg1"/>
              </a:solidFill>
              <a:latin typeface="Impact" panose="020B0806030902050204" pitchFamily="34" charset="0"/>
              <a:ea typeface="微软雅黑"/>
            </a:endParaRPr>
          </a:p>
        </p:txBody>
      </p:sp>
      <p:sp>
        <p:nvSpPr>
          <p:cNvPr id="14" name="Oval 25"/>
          <p:cNvSpPr>
            <a:spLocks noChangeArrowheads="1"/>
          </p:cNvSpPr>
          <p:nvPr/>
        </p:nvSpPr>
        <p:spPr bwMode="auto">
          <a:xfrm>
            <a:off x="2549452" y="1643895"/>
            <a:ext cx="694135" cy="695325"/>
          </a:xfrm>
          <a:prstGeom prst="ellipse">
            <a:avLst/>
          </a:prstGeom>
          <a:solidFill>
            <a:schemeClr val="accent2">
              <a:lumMod val="75000"/>
            </a:schemeClr>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AU" altLang="en-US" sz="405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25"/>
          <p:cNvSpPr>
            <a:spLocks noChangeArrowheads="1"/>
          </p:cNvSpPr>
          <p:nvPr/>
        </p:nvSpPr>
        <p:spPr bwMode="auto">
          <a:xfrm>
            <a:off x="4224212" y="2559420"/>
            <a:ext cx="694135" cy="695325"/>
          </a:xfrm>
          <a:prstGeom prst="ellipse">
            <a:avLst/>
          </a:prstGeom>
          <a:solidFill>
            <a:schemeClr val="accent4"/>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AU" altLang="en-US" sz="405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25"/>
          <p:cNvSpPr>
            <a:spLocks noChangeArrowheads="1"/>
          </p:cNvSpPr>
          <p:nvPr/>
        </p:nvSpPr>
        <p:spPr bwMode="auto">
          <a:xfrm>
            <a:off x="6522452" y="2001787"/>
            <a:ext cx="694135" cy="695325"/>
          </a:xfrm>
          <a:prstGeom prst="ellipse">
            <a:avLst/>
          </a:prstGeom>
          <a:solidFill>
            <a:schemeClr val="accent1">
              <a:lumMod val="75000"/>
            </a:schemeClr>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AU" altLang="en-US" sz="405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25"/>
          <p:cNvSpPr>
            <a:spLocks noChangeArrowheads="1"/>
          </p:cNvSpPr>
          <p:nvPr/>
        </p:nvSpPr>
        <p:spPr bwMode="auto">
          <a:xfrm>
            <a:off x="8421796" y="2732249"/>
            <a:ext cx="694135" cy="695325"/>
          </a:xfrm>
          <a:prstGeom prst="ellipse">
            <a:avLst/>
          </a:prstGeom>
          <a:solidFill>
            <a:schemeClr val="accent6">
              <a:lumMod val="75000"/>
            </a:schemeClr>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AU" altLang="en-US" sz="405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2720850" y="1745612"/>
            <a:ext cx="351338" cy="512349"/>
          </a:xfrm>
          <a:prstGeom prst="rect">
            <a:avLst/>
          </a:prstGeom>
        </p:spPr>
        <p:txBody>
          <a:bodyPr wrap="square">
            <a:spAutoFit/>
          </a:bodyPr>
          <a:lstStyle/>
          <a:p>
            <a:pPr>
              <a:defRPr/>
            </a:pPr>
            <a:r>
              <a:rPr lang="en-US" altLang="zh-TW" sz="2700" dirty="0" smtClean="0">
                <a:solidFill>
                  <a:schemeClr val="bg1"/>
                </a:solidFill>
                <a:latin typeface="Impact" panose="020B0806030902050204" pitchFamily="34" charset="0"/>
                <a:ea typeface="微软雅黑"/>
              </a:rPr>
              <a:t>2</a:t>
            </a:r>
            <a:endParaRPr lang="en-US" altLang="zh-TW" sz="2700" dirty="0">
              <a:solidFill>
                <a:schemeClr val="bg1"/>
              </a:solidFill>
              <a:latin typeface="Impact" panose="020B0806030902050204" pitchFamily="34" charset="0"/>
              <a:ea typeface="微软雅黑"/>
            </a:endParaRPr>
          </a:p>
        </p:txBody>
      </p:sp>
      <p:sp>
        <p:nvSpPr>
          <p:cNvPr id="19" name="矩形 18"/>
          <p:cNvSpPr/>
          <p:nvPr/>
        </p:nvSpPr>
        <p:spPr>
          <a:xfrm>
            <a:off x="4402418" y="2636729"/>
            <a:ext cx="369012" cy="507831"/>
          </a:xfrm>
          <a:prstGeom prst="rect">
            <a:avLst/>
          </a:prstGeom>
        </p:spPr>
        <p:txBody>
          <a:bodyPr wrap="none">
            <a:spAutoFit/>
          </a:bodyPr>
          <a:lstStyle/>
          <a:p>
            <a:pPr>
              <a:defRPr/>
            </a:pPr>
            <a:r>
              <a:rPr lang="en-US" altLang="zh-TW" sz="2700" dirty="0" smtClean="0">
                <a:solidFill>
                  <a:schemeClr val="bg1"/>
                </a:solidFill>
                <a:latin typeface="Impact" panose="020B0806030902050204" pitchFamily="34" charset="0"/>
                <a:ea typeface="微软雅黑"/>
              </a:rPr>
              <a:t>3</a:t>
            </a:r>
            <a:endParaRPr lang="en-US" altLang="zh-TW" sz="2700" dirty="0">
              <a:solidFill>
                <a:schemeClr val="bg1"/>
              </a:solidFill>
              <a:latin typeface="Impact" panose="020B0806030902050204" pitchFamily="34" charset="0"/>
              <a:ea typeface="微软雅黑"/>
            </a:endParaRPr>
          </a:p>
        </p:txBody>
      </p:sp>
      <p:sp>
        <p:nvSpPr>
          <p:cNvPr id="20" name="矩形 19"/>
          <p:cNvSpPr/>
          <p:nvPr/>
        </p:nvSpPr>
        <p:spPr>
          <a:xfrm>
            <a:off x="6678806" y="2095533"/>
            <a:ext cx="357790" cy="507831"/>
          </a:xfrm>
          <a:prstGeom prst="rect">
            <a:avLst/>
          </a:prstGeom>
        </p:spPr>
        <p:txBody>
          <a:bodyPr wrap="none">
            <a:spAutoFit/>
          </a:bodyPr>
          <a:lstStyle/>
          <a:p>
            <a:pPr>
              <a:defRPr/>
            </a:pPr>
            <a:r>
              <a:rPr lang="en-US" altLang="zh-TW" sz="2700" dirty="0" smtClean="0">
                <a:solidFill>
                  <a:schemeClr val="bg1"/>
                </a:solidFill>
                <a:latin typeface="Impact" panose="020B0806030902050204" pitchFamily="34" charset="0"/>
                <a:ea typeface="微软雅黑"/>
              </a:rPr>
              <a:t>4</a:t>
            </a:r>
            <a:endParaRPr lang="en-US" altLang="zh-TW" sz="2700" dirty="0">
              <a:solidFill>
                <a:schemeClr val="bg1"/>
              </a:solidFill>
              <a:latin typeface="Impact" panose="020B0806030902050204" pitchFamily="34" charset="0"/>
              <a:ea typeface="微软雅黑"/>
            </a:endParaRPr>
          </a:p>
        </p:txBody>
      </p:sp>
      <p:sp>
        <p:nvSpPr>
          <p:cNvPr id="21" name="矩形 20"/>
          <p:cNvSpPr/>
          <p:nvPr/>
        </p:nvSpPr>
        <p:spPr>
          <a:xfrm>
            <a:off x="8587848" y="2826886"/>
            <a:ext cx="370614" cy="507831"/>
          </a:xfrm>
          <a:prstGeom prst="rect">
            <a:avLst/>
          </a:prstGeom>
        </p:spPr>
        <p:txBody>
          <a:bodyPr wrap="none">
            <a:spAutoFit/>
          </a:bodyPr>
          <a:lstStyle/>
          <a:p>
            <a:pPr>
              <a:defRPr/>
            </a:pPr>
            <a:r>
              <a:rPr lang="en-US" altLang="zh-TW" sz="2700" dirty="0" smtClean="0">
                <a:solidFill>
                  <a:schemeClr val="bg1"/>
                </a:solidFill>
                <a:latin typeface="Impact" panose="020B0806030902050204" pitchFamily="34" charset="0"/>
                <a:ea typeface="微软雅黑"/>
              </a:rPr>
              <a:t>5</a:t>
            </a:r>
            <a:endParaRPr lang="en-US" altLang="zh-TW" sz="2700" dirty="0">
              <a:solidFill>
                <a:schemeClr val="bg1"/>
              </a:solidFill>
              <a:latin typeface="Impact" panose="020B0806030902050204" pitchFamily="34" charset="0"/>
              <a:ea typeface="微软雅黑"/>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TextShape 1"/>
          <p:cNvSpPr txBox="1"/>
          <p:nvPr/>
        </p:nvSpPr>
        <p:spPr>
          <a:xfrm>
            <a:off x="121023" y="189363"/>
            <a:ext cx="8659906" cy="974520"/>
          </a:xfrm>
          <a:prstGeom prst="rect">
            <a:avLst/>
          </a:prstGeom>
          <a:noFill/>
          <a:ln>
            <a:noFill/>
          </a:ln>
        </p:spPr>
        <p:txBody>
          <a:bodyPr anchor="ctr">
            <a:normAutofit/>
          </a:bodyPr>
          <a:lstStyle/>
          <a:p>
            <a:pPr algn="ctr">
              <a:lnSpc>
                <a:spcPct val="100000"/>
              </a:lnSpc>
            </a:pPr>
            <a:r>
              <a:rPr lang="en-US" altLang="zh-TW" sz="3600" b="1" strike="noStrike" spc="398" dirty="0" smtClean="0">
                <a:solidFill>
                  <a:srgbClr val="C00000"/>
                </a:solidFill>
                <a:latin typeface="微軟正黑體"/>
                <a:ea typeface="微軟正黑體"/>
              </a:rPr>
              <a:t> </a:t>
            </a:r>
            <a:r>
              <a:rPr lang="zh-TW" sz="3600" b="1" strike="noStrike" spc="398" dirty="0" smtClean="0">
                <a:solidFill>
                  <a:srgbClr val="C00000"/>
                </a:solidFill>
                <a:latin typeface="微軟正黑體"/>
                <a:ea typeface="微軟正黑體"/>
              </a:rPr>
              <a:t>議題</a:t>
            </a:r>
            <a:r>
              <a:rPr lang="zh-TW" sz="3600" b="1" strike="noStrike" spc="398" dirty="0">
                <a:solidFill>
                  <a:srgbClr val="C00000"/>
                </a:solidFill>
                <a:latin typeface="微軟正黑體"/>
                <a:ea typeface="微軟正黑體"/>
              </a:rPr>
              <a:t>融入說明</a:t>
            </a:r>
            <a:endParaRPr lang="zh-TW" sz="3600" b="0" strike="noStrike" spc="-1" dirty="0">
              <a:solidFill>
                <a:srgbClr val="000000"/>
              </a:solidFill>
              <a:latin typeface="Calibri"/>
            </a:endParaRPr>
          </a:p>
        </p:txBody>
      </p:sp>
      <p:sp>
        <p:nvSpPr>
          <p:cNvPr id="869" name="TextShape 2"/>
          <p:cNvSpPr txBox="1"/>
          <p:nvPr/>
        </p:nvSpPr>
        <p:spPr>
          <a:xfrm>
            <a:off x="7086600" y="6505560"/>
            <a:ext cx="2057040" cy="364680"/>
          </a:xfrm>
          <a:prstGeom prst="rect">
            <a:avLst/>
          </a:prstGeom>
          <a:noFill/>
          <a:ln>
            <a:noFill/>
          </a:ln>
        </p:spPr>
        <p:txBody>
          <a:bodyPr anchor="ctr"/>
          <a:lstStyle/>
          <a:p>
            <a:pPr algn="r">
              <a:lnSpc>
                <a:spcPct val="100000"/>
              </a:lnSpc>
            </a:pPr>
            <a:fld id="{9E68C1E4-1AD2-4CC8-A1D1-BBE2A86E610C}" type="slidenum">
              <a:rPr lang="en-US" sz="1200" spc="-1">
                <a:solidFill>
                  <a:srgbClr val="898989"/>
                </a:solidFill>
                <a:latin typeface="Arial"/>
                <a:ea typeface="新細明體"/>
              </a:rPr>
              <a:t>46</a:t>
            </a:fld>
            <a:endParaRPr lang="en-US" sz="1200" spc="-1" dirty="0">
              <a:solidFill>
                <a:srgbClr val="898989"/>
              </a:solidFill>
              <a:latin typeface="Arial"/>
              <a:ea typeface="新細明體"/>
            </a:endParaRPr>
          </a:p>
        </p:txBody>
      </p:sp>
      <p:sp>
        <p:nvSpPr>
          <p:cNvPr id="8" name="矩形 7"/>
          <p:cNvSpPr/>
          <p:nvPr/>
        </p:nvSpPr>
        <p:spPr bwMode="auto">
          <a:xfrm>
            <a:off x="0" y="1483815"/>
            <a:ext cx="9144000" cy="3940447"/>
          </a:xfrm>
          <a:prstGeom prst="rect">
            <a:avLst/>
          </a:prstGeom>
          <a:solidFill>
            <a:srgbClr val="F57364">
              <a:alpha val="84000"/>
            </a:srgbClr>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rgbClr val="000000"/>
              </a:solidFill>
              <a:effectLst/>
              <a:uLnTx/>
              <a:uFillTx/>
              <a:latin typeface="等线" panose="020F0502020204030204"/>
              <a:ea typeface="微软雅黑"/>
            </a:endParaRPr>
          </a:p>
        </p:txBody>
      </p:sp>
      <p:sp>
        <p:nvSpPr>
          <p:cNvPr id="9" name="矩形 8"/>
          <p:cNvSpPr/>
          <p:nvPr/>
        </p:nvSpPr>
        <p:spPr>
          <a:xfrm>
            <a:off x="383174" y="1751114"/>
            <a:ext cx="3837354" cy="3637919"/>
          </a:xfrm>
          <a:prstGeom prst="rect">
            <a:avLst/>
          </a:prstGeom>
        </p:spPr>
        <p:txBody>
          <a:bodyPr wrap="square">
            <a:spAutoFit/>
            <a:scene3d>
              <a:camera prst="orthographicFront"/>
              <a:lightRig rig="threePt" dir="t"/>
            </a:scene3d>
            <a:sp3d contourW="12700"/>
          </a:bodyPr>
          <a:lstStyle/>
          <a:p>
            <a:pPr>
              <a:lnSpc>
                <a:spcPct val="120000"/>
              </a:lnSpc>
            </a:pPr>
            <a:r>
              <a:rPr lang="zh-TW" altLang="en-US" sz="2400" b="1" dirty="0">
                <a:latin typeface="微軟正黑體" panose="020B0604030504040204" pitchFamily="34" charset="-120"/>
                <a:ea typeface="微軟正黑體" panose="020B0604030504040204" pitchFamily="34" charset="-120"/>
              </a:rPr>
              <a:t>綜合活動課綱重視培養學生批判思考與解決問題的能力，提升面對議題的責任感與行動力，實踐 「尊重多元、同理關懷、公平正義、永續發展」等核心價值，與議題融入教育有共通之處。</a:t>
            </a:r>
          </a:p>
        </p:txBody>
      </p:sp>
      <p:sp>
        <p:nvSpPr>
          <p:cNvPr id="10" name="CustomShape 4"/>
          <p:cNvSpPr/>
          <p:nvPr/>
        </p:nvSpPr>
        <p:spPr>
          <a:xfrm>
            <a:off x="4386943" y="1470368"/>
            <a:ext cx="4757057" cy="4889172"/>
          </a:xfrm>
          <a:prstGeom prst="flowChartDocument">
            <a:avLst/>
          </a:prstGeom>
          <a:solidFill>
            <a:sysClr val="window" lastClr="FFFFFF"/>
          </a:solidFill>
          <a:ln w="28440" cap="flat" cmpd="sng" algn="ctr">
            <a:solidFill>
              <a:srgbClr val="F57364">
                <a:lumMod val="75000"/>
              </a:srgbClr>
            </a:solidFill>
            <a:prstDash val="solid"/>
          </a:ln>
          <a:effectLst/>
        </p:spPr>
        <p:txBody>
          <a:bodyPr lIns="90000" tIns="45000" rIns="90000" bIns="45000" anchor="ctr"/>
          <a:lstStyle/>
          <a:p>
            <a:pPr marL="0" marR="0" lvl="0" indent="0" algn="ctr" defTabSz="914400" eaLnBrk="1" fontAlgn="auto" latinLnBrk="0" hangingPunct="1">
              <a:lnSpc>
                <a:spcPct val="200000"/>
              </a:lnSpc>
              <a:spcBef>
                <a:spcPts val="0"/>
              </a:spcBef>
              <a:spcAft>
                <a:spcPts val="0"/>
              </a:spcAft>
              <a:buClrTx/>
              <a:buSzTx/>
              <a:buFontTx/>
              <a:buNone/>
              <a:tabLst/>
              <a:defRPr/>
            </a:pPr>
            <a:endParaRPr kumimoji="0" lang="en-US" sz="1800" b="0" i="0" u="none" strike="noStrike" kern="0" cap="none" spc="-1" normalizeH="0" baseline="0" noProof="0" dirty="0" smtClean="0">
              <a:ln>
                <a:noFill/>
              </a:ln>
              <a:solidFill>
                <a:prstClr val="black"/>
              </a:solidFill>
              <a:effectLst/>
              <a:uLnTx/>
              <a:uFillTx/>
            </a:endParaRPr>
          </a:p>
          <a:p>
            <a:pPr marL="87480" marR="0" lvl="0" indent="0" defTabSz="914400" eaLnBrk="1" fontAlgn="auto" latinLnBrk="0" hangingPunct="1">
              <a:lnSpc>
                <a:spcPct val="150000"/>
              </a:lnSpc>
              <a:spcBef>
                <a:spcPts val="0"/>
              </a:spcBef>
              <a:spcAft>
                <a:spcPts val="0"/>
              </a:spcAft>
              <a:buClrTx/>
              <a:buSzTx/>
              <a:buFontTx/>
              <a:buNone/>
              <a:tabLst/>
              <a:defRPr/>
            </a:pPr>
            <a:r>
              <a:rPr kumimoji="0" lang="en-US" sz="2200" b="1" i="0" u="none" strike="noStrike" kern="0" cap="none" spc="-1" normalizeH="0" baseline="0" noProof="0" dirty="0" smtClean="0">
                <a:ln>
                  <a:noFill/>
                </a:ln>
                <a:solidFill>
                  <a:srgbClr val="000000"/>
                </a:solidFill>
                <a:effectLst/>
                <a:uLnTx/>
                <a:uFillTx/>
                <a:latin typeface="微軟正黑體"/>
                <a:ea typeface="微軟正黑體"/>
              </a:rPr>
              <a:t>綜合活動課綱</a:t>
            </a:r>
            <a:r>
              <a:rPr kumimoji="0" lang="en-US" sz="2200" b="1" i="0" u="none" strike="noStrike" kern="0" cap="none" spc="-1" normalizeH="0" baseline="0" noProof="0" dirty="0" smtClean="0">
                <a:ln>
                  <a:noFill/>
                </a:ln>
                <a:solidFill>
                  <a:srgbClr val="FF0000"/>
                </a:solidFill>
                <a:effectLst/>
                <a:uLnTx/>
                <a:uFillTx/>
                <a:latin typeface="微軟正黑體"/>
                <a:ea typeface="微軟正黑體"/>
              </a:rPr>
              <a:t>「附錄二」</a:t>
            </a:r>
            <a:r>
              <a:rPr kumimoji="0" lang="en-US" sz="2200" b="1" i="0" u="none" strike="noStrike" kern="0" cap="none" spc="-1" normalizeH="0" baseline="0" noProof="0" dirty="0" smtClean="0">
                <a:ln>
                  <a:noFill/>
                </a:ln>
                <a:solidFill>
                  <a:srgbClr val="000000"/>
                </a:solidFill>
                <a:effectLst/>
                <a:uLnTx/>
                <a:uFillTx/>
                <a:latin typeface="微軟正黑體"/>
                <a:ea typeface="微軟正黑體"/>
              </a:rPr>
              <a:t>除明列「性別平等教育、人權教育、環境教育、海洋教育」議題之學習主題與實質內涵外，</a:t>
            </a:r>
            <a:r>
              <a:rPr kumimoji="0" lang="en-US" sz="2200" b="1" i="0" u="none" strike="noStrike" kern="0" cap="none" spc="-1" normalizeH="0" baseline="0" noProof="0" dirty="0" smtClean="0">
                <a:ln>
                  <a:noFill/>
                </a:ln>
                <a:solidFill>
                  <a:srgbClr val="FF0000"/>
                </a:solidFill>
                <a:effectLst/>
                <a:uLnTx/>
                <a:uFillTx/>
                <a:latin typeface="微軟正黑體"/>
                <a:ea typeface="微軟正黑體"/>
              </a:rPr>
              <a:t>學習重點</a:t>
            </a:r>
            <a:r>
              <a:rPr kumimoji="0" lang="en-US" sz="2200" b="1" i="0" u="none" strike="noStrike" kern="0" cap="none" spc="-1" normalizeH="0" baseline="0" noProof="0" dirty="0" smtClean="0">
                <a:ln>
                  <a:noFill/>
                </a:ln>
                <a:solidFill>
                  <a:srgbClr val="000000"/>
                </a:solidFill>
                <a:effectLst/>
                <a:uLnTx/>
                <a:uFillTx/>
                <a:latin typeface="微軟正黑體"/>
                <a:ea typeface="微軟正黑體"/>
              </a:rPr>
              <a:t>亦能呼應品德教育、法治教育、家庭教育、生涯規劃教育、多元文化教育、閱讀素養教育、戶外教育、國際教育等議題。</a:t>
            </a:r>
            <a:endParaRPr kumimoji="0" lang="en-US" sz="2200" b="1" i="0" u="none" strike="noStrike" kern="0" cap="none" spc="-1" normalizeH="0" baseline="0" noProof="0" dirty="0" smtClean="0">
              <a:ln>
                <a:noFill/>
              </a:ln>
              <a:solidFill>
                <a:prstClr val="black"/>
              </a:solidFill>
              <a:effectLst/>
              <a:uLnTx/>
              <a:uFillTx/>
            </a:endParaRPr>
          </a:p>
          <a:p>
            <a:pPr marL="8748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1" normalizeH="0" baseline="0" noProof="0" dirty="0" smtClean="0">
              <a:ln>
                <a:noFill/>
              </a:ln>
              <a:solidFill>
                <a:prstClr val="black"/>
              </a:solidFill>
              <a:effectLst/>
              <a:uLnTx/>
              <a:uFillTx/>
            </a:endParaRPr>
          </a:p>
        </p:txBody>
      </p:sp>
      <p:pic>
        <p:nvPicPr>
          <p:cNvPr id="2" name="圖片 1"/>
          <p:cNvPicPr>
            <a:picLocks noChangeAspect="1"/>
          </p:cNvPicPr>
          <p:nvPr/>
        </p:nvPicPr>
        <p:blipFill>
          <a:blip r:embed="rId2"/>
          <a:stretch>
            <a:fillRect/>
          </a:stretch>
        </p:blipFill>
        <p:spPr>
          <a:xfrm>
            <a:off x="7960658" y="0"/>
            <a:ext cx="981541" cy="975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TextShape 1"/>
          <p:cNvSpPr txBox="1"/>
          <p:nvPr/>
        </p:nvSpPr>
        <p:spPr>
          <a:xfrm>
            <a:off x="628560" y="208080"/>
            <a:ext cx="7886520" cy="785520"/>
          </a:xfrm>
          <a:prstGeom prst="rect">
            <a:avLst/>
          </a:prstGeom>
          <a:noFill/>
          <a:ln>
            <a:noFill/>
          </a:ln>
        </p:spPr>
        <p:txBody>
          <a:bodyPr anchor="ctr">
            <a:normAutofit/>
          </a:bodyPr>
          <a:lstStyle/>
          <a:p>
            <a:pPr algn="ctr">
              <a:lnSpc>
                <a:spcPct val="100000"/>
              </a:lnSpc>
            </a:pPr>
            <a:r>
              <a:rPr lang="zh-TW" sz="3600" b="1" strike="noStrike" spc="398" dirty="0">
                <a:solidFill>
                  <a:srgbClr val="C00000"/>
                </a:solidFill>
                <a:latin typeface="微軟正黑體"/>
                <a:ea typeface="微軟正黑體"/>
              </a:rPr>
              <a:t>議題融入示例舉隅</a:t>
            </a:r>
            <a:endParaRPr lang="zh-TW" sz="3600" b="0" strike="noStrike" spc="-1" dirty="0">
              <a:solidFill>
                <a:srgbClr val="000000"/>
              </a:solidFill>
              <a:latin typeface="Calibri"/>
            </a:endParaRPr>
          </a:p>
        </p:txBody>
      </p:sp>
      <p:graphicFrame>
        <p:nvGraphicFramePr>
          <p:cNvPr id="874" name="Table 2"/>
          <p:cNvGraphicFramePr/>
          <p:nvPr>
            <p:extLst>
              <p:ext uri="{D42A27DB-BD31-4B8C-83A1-F6EECF244321}">
                <p14:modId xmlns:p14="http://schemas.microsoft.com/office/powerpoint/2010/main" val="3421540599"/>
              </p:ext>
            </p:extLst>
          </p:nvPr>
        </p:nvGraphicFramePr>
        <p:xfrm>
          <a:off x="179280" y="1085400"/>
          <a:ext cx="8709226" cy="5114520"/>
        </p:xfrm>
        <a:graphic>
          <a:graphicData uri="http://schemas.openxmlformats.org/drawingml/2006/table">
            <a:tbl>
              <a:tblPr/>
              <a:tblGrid>
                <a:gridCol w="672771">
                  <a:extLst>
                    <a:ext uri="{9D8B030D-6E8A-4147-A177-3AD203B41FA5}">
                      <a16:colId xmlns:a16="http://schemas.microsoft.com/office/drawing/2014/main" xmlns="" val="20000"/>
                    </a:ext>
                  </a:extLst>
                </a:gridCol>
                <a:gridCol w="862848">
                  <a:extLst>
                    <a:ext uri="{9D8B030D-6E8A-4147-A177-3AD203B41FA5}">
                      <a16:colId xmlns:a16="http://schemas.microsoft.com/office/drawing/2014/main" xmlns="" val="20001"/>
                    </a:ext>
                  </a:extLst>
                </a:gridCol>
                <a:gridCol w="2104066">
                  <a:extLst>
                    <a:ext uri="{9D8B030D-6E8A-4147-A177-3AD203B41FA5}">
                      <a16:colId xmlns:a16="http://schemas.microsoft.com/office/drawing/2014/main" xmlns="" val="20002"/>
                    </a:ext>
                  </a:extLst>
                </a:gridCol>
                <a:gridCol w="2407023">
                  <a:extLst>
                    <a:ext uri="{9D8B030D-6E8A-4147-A177-3AD203B41FA5}">
                      <a16:colId xmlns:a16="http://schemas.microsoft.com/office/drawing/2014/main" xmlns="" val="20003"/>
                    </a:ext>
                  </a:extLst>
                </a:gridCol>
                <a:gridCol w="2662518">
                  <a:extLst>
                    <a:ext uri="{9D8B030D-6E8A-4147-A177-3AD203B41FA5}">
                      <a16:colId xmlns:a16="http://schemas.microsoft.com/office/drawing/2014/main" xmlns="" val="20004"/>
                    </a:ext>
                  </a:extLst>
                </a:gridCol>
              </a:tblGrid>
              <a:tr h="651960">
                <a:tc>
                  <a:txBody>
                    <a:bodyPr/>
                    <a:lstStyle/>
                    <a:p>
                      <a:pPr algn="ctr">
                        <a:lnSpc>
                          <a:spcPct val="100000"/>
                        </a:lnSpc>
                      </a:pPr>
                      <a:r>
                        <a:rPr lang="en-US" sz="1800" b="1" strike="noStrike" spc="-1" dirty="0" err="1">
                          <a:solidFill>
                            <a:schemeClr val="tx1"/>
                          </a:solidFill>
                          <a:latin typeface="微軟正黑體" panose="020B0604030504040204" pitchFamily="34" charset="-120"/>
                          <a:ea typeface="微軟正黑體" panose="020B0604030504040204" pitchFamily="34" charset="-120"/>
                        </a:rPr>
                        <a:t>議題</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chemeClr val="accent2">
                        <a:lumMod val="60000"/>
                        <a:lumOff val="40000"/>
                      </a:schemeClr>
                    </a:solidFill>
                  </a:tcPr>
                </a:tc>
                <a:tc>
                  <a:txBody>
                    <a:bodyPr/>
                    <a:lstStyle/>
                    <a:p>
                      <a:pPr algn="ctr">
                        <a:lnSpc>
                          <a:spcPct val="100000"/>
                        </a:lnSpc>
                      </a:pPr>
                      <a:r>
                        <a:rPr lang="en-US" sz="1800" b="1" strike="noStrike" spc="-1" dirty="0" err="1">
                          <a:solidFill>
                            <a:schemeClr val="tx1"/>
                          </a:solidFill>
                          <a:latin typeface="微軟正黑體" panose="020B0604030504040204" pitchFamily="34" charset="-120"/>
                          <a:ea typeface="微軟正黑體" panose="020B0604030504040204" pitchFamily="34" charset="-120"/>
                        </a:rPr>
                        <a:t>學習</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p>
                      <a:pPr algn="ctr">
                        <a:lnSpc>
                          <a:spcPct val="100000"/>
                        </a:lnSpc>
                      </a:pPr>
                      <a:r>
                        <a:rPr lang="en-US" sz="1800" b="1" strike="noStrike" spc="-1" dirty="0" err="1">
                          <a:solidFill>
                            <a:schemeClr val="tx1"/>
                          </a:solidFill>
                          <a:latin typeface="微軟正黑體" panose="020B0604030504040204" pitchFamily="34" charset="-120"/>
                          <a:ea typeface="微軟正黑體" panose="020B0604030504040204" pitchFamily="34" charset="-120"/>
                        </a:rPr>
                        <a:t>主題</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chemeClr val="accent2">
                        <a:lumMod val="60000"/>
                        <a:lumOff val="40000"/>
                      </a:schemeClr>
                    </a:solidFill>
                  </a:tcPr>
                </a:tc>
                <a:tc>
                  <a:txBody>
                    <a:bodyPr/>
                    <a:lstStyle/>
                    <a:p>
                      <a:pPr algn="ctr">
                        <a:lnSpc>
                          <a:spcPct val="100000"/>
                        </a:lnSpc>
                      </a:pPr>
                      <a:r>
                        <a:rPr lang="en-US" sz="1800" b="1" strike="noStrike" spc="-1" dirty="0" err="1">
                          <a:solidFill>
                            <a:schemeClr val="tx1"/>
                          </a:solidFill>
                          <a:latin typeface="微軟正黑體" panose="020B0604030504040204" pitchFamily="34" charset="-120"/>
                          <a:ea typeface="微軟正黑體" panose="020B0604030504040204" pitchFamily="34" charset="-120"/>
                        </a:rPr>
                        <a:t>議題實質內涵</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chemeClr val="accent2">
                        <a:lumMod val="60000"/>
                        <a:lumOff val="40000"/>
                      </a:schemeClr>
                    </a:solidFill>
                  </a:tcPr>
                </a:tc>
                <a:tc>
                  <a:txBody>
                    <a:bodyPr/>
                    <a:lstStyle/>
                    <a:p>
                      <a:pPr algn="ctr">
                        <a:lnSpc>
                          <a:spcPct val="100000"/>
                        </a:lnSpc>
                      </a:pPr>
                      <a:r>
                        <a:rPr lang="en-US" sz="1800" b="1" strike="noStrike" spc="-1" dirty="0" err="1" smtClean="0">
                          <a:solidFill>
                            <a:schemeClr val="tx1"/>
                          </a:solidFill>
                          <a:latin typeface="微軟正黑體" panose="020B0604030504040204" pitchFamily="34" charset="-120"/>
                          <a:ea typeface="微軟正黑體" panose="020B0604030504040204" pitchFamily="34" charset="-120"/>
                        </a:rPr>
                        <a:t>融入課程綱要</a:t>
                      </a:r>
                      <a:endParaRPr lang="en-US" sz="1800" b="1" strike="noStrike" spc="-1" dirty="0" smtClean="0">
                        <a:solidFill>
                          <a:schemeClr val="tx1"/>
                        </a:solidFill>
                        <a:latin typeface="微軟正黑體" panose="020B0604030504040204" pitchFamily="34" charset="-120"/>
                        <a:ea typeface="微軟正黑體" panose="020B0604030504040204" pitchFamily="34" charset="-120"/>
                      </a:endParaRPr>
                    </a:p>
                    <a:p>
                      <a:pPr algn="ctr">
                        <a:lnSpc>
                          <a:spcPct val="100000"/>
                        </a:lnSpc>
                      </a:pPr>
                      <a:r>
                        <a:rPr lang="en-US" sz="1800" b="1" strike="noStrike" spc="-1" dirty="0" err="1" smtClean="0">
                          <a:solidFill>
                            <a:schemeClr val="tx1"/>
                          </a:solidFill>
                          <a:latin typeface="微軟正黑體" panose="020B0604030504040204" pitchFamily="34" charset="-120"/>
                          <a:ea typeface="微軟正黑體" panose="020B0604030504040204" pitchFamily="34" charset="-120"/>
                        </a:rPr>
                        <a:t>學習重點之示例</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chemeClr val="accent2">
                        <a:lumMod val="60000"/>
                        <a:lumOff val="40000"/>
                      </a:schemeClr>
                    </a:solidFill>
                  </a:tcPr>
                </a:tc>
                <a:tc>
                  <a:txBody>
                    <a:bodyPr/>
                    <a:lstStyle/>
                    <a:p>
                      <a:pPr algn="ctr">
                        <a:lnSpc>
                          <a:spcPct val="100000"/>
                        </a:lnSpc>
                      </a:pPr>
                      <a:r>
                        <a:rPr lang="en-US" sz="1800" b="1" strike="noStrike" spc="-1" dirty="0" err="1">
                          <a:solidFill>
                            <a:schemeClr val="tx1"/>
                          </a:solidFill>
                          <a:latin typeface="微軟正黑體" panose="020B0604030504040204" pitchFamily="34" charset="-120"/>
                          <a:ea typeface="微軟正黑體" panose="020B0604030504040204" pitchFamily="34" charset="-120"/>
                        </a:rPr>
                        <a:t>說明</a:t>
                      </a:r>
                      <a:endParaRPr lang="en-US" sz="1800" b="0" strike="noStrike" spc="-1" dirty="0">
                        <a:solidFill>
                          <a:schemeClr val="tx1"/>
                        </a:solidFill>
                        <a:latin typeface="微軟正黑體" panose="020B0604030504040204" pitchFamily="34" charset="-120"/>
                        <a:ea typeface="微軟正黑體" panose="020B0604030504040204" pitchFamily="34" charset="-120"/>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chemeClr val="accent2">
                        <a:lumMod val="60000"/>
                        <a:lumOff val="40000"/>
                      </a:schemeClr>
                    </a:solidFill>
                  </a:tcPr>
                </a:tc>
                <a:extLst>
                  <a:ext uri="{0D108BD9-81ED-4DB2-BD59-A6C34878D82A}">
                    <a16:rowId xmlns:a16="http://schemas.microsoft.com/office/drawing/2014/main" xmlns="" val="10000"/>
                  </a:ext>
                </a:extLst>
              </a:tr>
              <a:tr h="1975680">
                <a:tc>
                  <a:txBody>
                    <a:bodyPr/>
                    <a:lstStyle/>
                    <a:p>
                      <a:pPr algn="ctr">
                        <a:lnSpc>
                          <a:spcPct val="150000"/>
                        </a:lnSpc>
                      </a:pPr>
                      <a:r>
                        <a:rPr lang="en-US" sz="1800" b="0" strike="noStrike" spc="-1" dirty="0" err="1">
                          <a:solidFill>
                            <a:srgbClr val="404040"/>
                          </a:solidFill>
                          <a:latin typeface="微軟正黑體"/>
                          <a:ea typeface="微軟正黑體"/>
                        </a:rPr>
                        <a:t>性別平等教育</a:t>
                      </a:r>
                      <a:endParaRPr lang="en-US" sz="1800" b="0" strike="noStrike" spc="-1" dirty="0">
                        <a:latin typeface="Arial"/>
                      </a:endParaRPr>
                    </a:p>
                    <a:p>
                      <a:pPr algn="ctr">
                        <a:lnSpc>
                          <a:spcPct val="150000"/>
                        </a:lnSpc>
                      </a:pPr>
                      <a:r>
                        <a:rPr lang="en-US" sz="1800" b="0" strike="noStrike" spc="-1" dirty="0">
                          <a:solidFill>
                            <a:srgbClr val="404040"/>
                          </a:solidFill>
                          <a:latin typeface="微軟正黑體"/>
                          <a:ea typeface="微軟正黑體"/>
                        </a:rPr>
                        <a:t> </a:t>
                      </a:r>
                      <a:endParaRPr lang="en-US" sz="1800" b="0" strike="noStrike" spc="-1" dirty="0">
                        <a:latin typeface="Arial"/>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rgbClr val="FFFFFF"/>
                    </a:solidFill>
                  </a:tcPr>
                </a:tc>
                <a:tc>
                  <a:txBody>
                    <a:bodyPr/>
                    <a:lstStyle/>
                    <a:p>
                      <a:pPr algn="ctr">
                        <a:lnSpc>
                          <a:spcPct val="150000"/>
                        </a:lnSpc>
                      </a:pPr>
                      <a:r>
                        <a:rPr lang="en-US" sz="1800" b="0" strike="noStrike" spc="-1" dirty="0" smtClean="0">
                          <a:solidFill>
                            <a:srgbClr val="404040"/>
                          </a:solidFill>
                          <a:latin typeface="微軟正黑體"/>
                          <a:ea typeface="微軟正黑體"/>
                        </a:rPr>
                        <a:t>性</a:t>
                      </a:r>
                      <a:r>
                        <a:rPr lang="zh-TW" altLang="en-US" sz="1800" b="0" strike="noStrike" spc="-1" dirty="0" smtClean="0">
                          <a:solidFill>
                            <a:srgbClr val="404040"/>
                          </a:solidFill>
                          <a:latin typeface="微軟正黑體"/>
                          <a:ea typeface="微軟正黑體"/>
                        </a:rPr>
                        <a:t>別角</a:t>
                      </a:r>
                      <a:r>
                        <a:rPr lang="en-US" sz="1800" b="0" strike="noStrike" spc="-1" dirty="0" err="1" smtClean="0">
                          <a:solidFill>
                            <a:srgbClr val="404040"/>
                          </a:solidFill>
                          <a:latin typeface="微軟正黑體"/>
                          <a:ea typeface="微軟正黑體"/>
                        </a:rPr>
                        <a:t>色的突破與性別歧視的消除</a:t>
                      </a:r>
                      <a:endParaRPr lang="en-US" sz="1800" b="0" strike="noStrike" spc="-1" dirty="0">
                        <a:latin typeface="Arial"/>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chemeClr val="bg1"/>
                    </a:solidFill>
                  </a:tcPr>
                </a:tc>
                <a:tc>
                  <a:txBody>
                    <a:bodyPr/>
                    <a:lstStyle/>
                    <a:p>
                      <a:pPr marL="444500" indent="-442913" algn="dist">
                        <a:lnSpc>
                          <a:spcPct val="100000"/>
                        </a:lnSpc>
                      </a:pPr>
                      <a:r>
                        <a:rPr lang="en-US" sz="1800" b="0" strike="noStrike" spc="-1" dirty="0">
                          <a:solidFill>
                            <a:srgbClr val="404040"/>
                          </a:solidFill>
                          <a:latin typeface="微軟正黑體"/>
                          <a:ea typeface="微軟正黑體"/>
                        </a:rPr>
                        <a:t>性E3</a:t>
                      </a:r>
                      <a:r>
                        <a:rPr lang="en-US" sz="1800" b="0" strike="noStrike" spc="-1" dirty="0" smtClean="0">
                          <a:solidFill>
                            <a:srgbClr val="404040"/>
                          </a:solidFill>
                          <a:latin typeface="微軟正黑體"/>
                          <a:ea typeface="微軟正黑體"/>
                        </a:rPr>
                        <a:t>覺察性別角色的刻板印象，了解家庭、學校 </a:t>
                      </a:r>
                      <a:r>
                        <a:rPr lang="en-US" sz="1800" b="0" strike="noStrike" spc="-1" dirty="0" err="1" smtClean="0">
                          <a:solidFill>
                            <a:srgbClr val="404040"/>
                          </a:solidFill>
                          <a:latin typeface="微軟正黑體"/>
                          <a:ea typeface="微軟正黑體"/>
                        </a:rPr>
                        <a:t>與職業的分工</a:t>
                      </a:r>
                      <a:r>
                        <a:rPr lang="en-US" sz="1800" b="0" strike="noStrike" spc="-1" dirty="0" err="1">
                          <a:solidFill>
                            <a:srgbClr val="404040"/>
                          </a:solidFill>
                          <a:latin typeface="微軟正黑體"/>
                          <a:ea typeface="微軟正黑體"/>
                        </a:rPr>
                        <a:t>，</a:t>
                      </a:r>
                      <a:r>
                        <a:rPr lang="en-US" sz="1800" b="0" strike="noStrike" spc="-1" dirty="0" err="1" smtClean="0">
                          <a:solidFill>
                            <a:srgbClr val="404040"/>
                          </a:solidFill>
                          <a:latin typeface="微軟正黑體"/>
                          <a:ea typeface="微軟正黑體"/>
                        </a:rPr>
                        <a:t>不應受性別的限制</a:t>
                      </a:r>
                      <a:r>
                        <a:rPr lang="en-US" sz="1800" b="0" strike="noStrike" spc="-1" dirty="0" smtClean="0">
                          <a:solidFill>
                            <a:srgbClr val="404040"/>
                          </a:solidFill>
                          <a:latin typeface="微軟正黑體"/>
                          <a:ea typeface="微軟正黑體"/>
                        </a:rPr>
                        <a:t>。</a:t>
                      </a:r>
                      <a:endParaRPr lang="en-US" sz="1800" b="0" strike="noStrike" spc="-1" dirty="0">
                        <a:latin typeface="Arial"/>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chemeClr val="bg1"/>
                    </a:solidFill>
                  </a:tcPr>
                </a:tc>
                <a:tc>
                  <a:txBody>
                    <a:bodyPr/>
                    <a:lstStyle/>
                    <a:p>
                      <a:pPr marL="538163" indent="-536575" algn="just">
                        <a:lnSpc>
                          <a:spcPts val="2000"/>
                        </a:lnSpc>
                      </a:pPr>
                      <a:r>
                        <a:rPr lang="en-US" sz="1800" b="0" strike="noStrike" spc="-1" dirty="0">
                          <a:solidFill>
                            <a:srgbClr val="404040"/>
                          </a:solidFill>
                          <a:latin typeface="微軟正黑體"/>
                          <a:ea typeface="微軟正黑體"/>
                        </a:rPr>
                        <a:t>2b-III-1參與各項活動，適切表現自己在團體中的腳色，協同合作達成共同目標。</a:t>
                      </a:r>
                      <a:endParaRPr lang="en-US" sz="1800" b="0" strike="noStrike" spc="-1" dirty="0">
                        <a:latin typeface="Arial"/>
                      </a:endParaRPr>
                    </a:p>
                    <a:p>
                      <a:pPr marL="538163" indent="-536575" algn="just" defTabSz="1028700">
                        <a:lnSpc>
                          <a:spcPts val="2000"/>
                        </a:lnSpc>
                      </a:pPr>
                      <a:r>
                        <a:rPr lang="en-US" sz="1800" b="0" strike="noStrike" spc="-1" dirty="0">
                          <a:solidFill>
                            <a:srgbClr val="404040"/>
                          </a:solidFill>
                          <a:latin typeface="微軟正黑體"/>
                          <a:ea typeface="微軟正黑體"/>
                        </a:rPr>
                        <a:t>Ac-III-3未來職業想像。</a:t>
                      </a:r>
                      <a:endParaRPr lang="en-US" sz="1800" b="0" strike="noStrike" spc="-1" dirty="0">
                        <a:latin typeface="Arial"/>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chemeClr val="bg1"/>
                    </a:solidFill>
                  </a:tcPr>
                </a:tc>
                <a:tc>
                  <a:txBody>
                    <a:bodyPr/>
                    <a:lstStyle/>
                    <a:p>
                      <a:pPr marL="181080" indent="-180720" algn="just">
                        <a:lnSpc>
                          <a:spcPts val="2000"/>
                        </a:lnSpc>
                      </a:pPr>
                      <a:r>
                        <a:rPr lang="en-US" sz="1800" b="0" strike="noStrike" spc="-1" dirty="0">
                          <a:solidFill>
                            <a:srgbClr val="404040"/>
                          </a:solidFill>
                          <a:latin typeface="微軟正黑體"/>
                          <a:ea typeface="微軟正黑體"/>
                        </a:rPr>
                        <a:t>1.參與各項活動時，可發現自己在能力、興趣的展現上，不受性別的限制。</a:t>
                      </a:r>
                      <a:endParaRPr lang="en-US" sz="1800" b="0" strike="noStrike" spc="-1" dirty="0">
                        <a:latin typeface="Arial"/>
                      </a:endParaRPr>
                    </a:p>
                    <a:p>
                      <a:pPr marL="181080" indent="-180720" algn="just">
                        <a:lnSpc>
                          <a:spcPts val="2000"/>
                        </a:lnSpc>
                      </a:pPr>
                      <a:r>
                        <a:rPr lang="en-US" sz="1800" b="0" strike="noStrike" spc="-1" dirty="0">
                          <a:solidFill>
                            <a:srgbClr val="404040"/>
                          </a:solidFill>
                          <a:latin typeface="微軟正黑體"/>
                          <a:ea typeface="微軟正黑體"/>
                        </a:rPr>
                        <a:t>2.進行未來職業想像課程時，可列舉多元的職業類別，了解家庭、學校與職業的分工，以突破性別角色的刻板印象。</a:t>
                      </a:r>
                      <a:endParaRPr lang="en-US" sz="1800" b="0" strike="noStrike" spc="-1" dirty="0">
                        <a:latin typeface="Arial"/>
                      </a:endParaRPr>
                    </a:p>
                  </a:txBody>
                  <a:tcPr marL="68400" marR="68400" anchor="ctr">
                    <a:lnL w="12240">
                      <a:solidFill>
                        <a:srgbClr val="ED7D31"/>
                      </a:solidFill>
                    </a:lnL>
                    <a:lnR w="12240">
                      <a:solidFill>
                        <a:srgbClr val="ED7D31"/>
                      </a:solidFill>
                    </a:lnR>
                    <a:lnT w="12240">
                      <a:solidFill>
                        <a:srgbClr val="ED7D31"/>
                      </a:solidFill>
                    </a:lnT>
                    <a:lnB w="12240">
                      <a:solidFill>
                        <a:srgbClr val="ED7D31"/>
                      </a:solidFill>
                    </a:lnB>
                    <a:solidFill>
                      <a:srgbClr val="FFFFFF"/>
                    </a:solidFill>
                  </a:tcPr>
                </a:tc>
                <a:extLst>
                  <a:ext uri="{0D108BD9-81ED-4DB2-BD59-A6C34878D82A}">
                    <a16:rowId xmlns:a16="http://schemas.microsoft.com/office/drawing/2014/main" xmlns="" val="10001"/>
                  </a:ext>
                </a:extLst>
              </a:tr>
              <a:tr h="2085120">
                <a:tc>
                  <a:txBody>
                    <a:bodyPr/>
                    <a:lstStyle/>
                    <a:p>
                      <a:pPr algn="ctr">
                        <a:lnSpc>
                          <a:spcPct val="150000"/>
                        </a:lnSpc>
                      </a:pPr>
                      <a:r>
                        <a:rPr lang="en-US" sz="1800" b="0" strike="noStrike" spc="-1" dirty="0" err="1">
                          <a:solidFill>
                            <a:srgbClr val="404040"/>
                          </a:solidFill>
                          <a:latin typeface="微軟正黑體"/>
                          <a:ea typeface="微軟正黑體"/>
                        </a:rPr>
                        <a:t>人權教育</a:t>
                      </a:r>
                      <a:endParaRPr lang="en-US" sz="1800" b="0" strike="noStrike" spc="-1" dirty="0">
                        <a:latin typeface="Arial"/>
                      </a:endParaRPr>
                    </a:p>
                  </a:txBody>
                  <a:tcPr marL="68400" marR="68400" anchor="ctr">
                    <a:lnL w="12240">
                      <a:solidFill>
                        <a:srgbClr val="ED7D31"/>
                      </a:solidFill>
                    </a:lnL>
                    <a:lnR w="12240">
                      <a:solidFill>
                        <a:srgbClr val="ED7D31"/>
                      </a:solidFill>
                    </a:lnR>
                    <a:lnT w="12240" cap="flat" cmpd="sng" algn="ctr">
                      <a:solidFill>
                        <a:srgbClr val="ED7D31"/>
                      </a:solidFill>
                      <a:prstDash val="solid"/>
                      <a:round/>
                      <a:headEnd type="none" w="med" len="med"/>
                      <a:tailEnd type="none" w="med" len="med"/>
                    </a:lnT>
                    <a:lnB w="12240">
                      <a:solidFill>
                        <a:srgbClr val="ED7D31"/>
                      </a:solidFill>
                    </a:lnB>
                    <a:solidFill>
                      <a:srgbClr val="FFFFFF"/>
                    </a:solidFill>
                  </a:tcPr>
                </a:tc>
                <a:tc>
                  <a:txBody>
                    <a:bodyPr/>
                    <a:lstStyle/>
                    <a:p>
                      <a:pPr algn="ctr">
                        <a:lnSpc>
                          <a:spcPct val="150000"/>
                        </a:lnSpc>
                      </a:pPr>
                      <a:r>
                        <a:rPr lang="en-US" sz="1800" b="0" strike="noStrike" spc="-1" dirty="0" err="1">
                          <a:solidFill>
                            <a:srgbClr val="404040"/>
                          </a:solidFill>
                          <a:latin typeface="微軟正黑體"/>
                          <a:ea typeface="微軟正黑體"/>
                        </a:rPr>
                        <a:t>人權</a:t>
                      </a:r>
                      <a:endParaRPr lang="en-US" sz="1800" b="0" strike="noStrike" spc="-1" dirty="0">
                        <a:latin typeface="Arial"/>
                      </a:endParaRPr>
                    </a:p>
                    <a:p>
                      <a:pPr algn="ctr">
                        <a:lnSpc>
                          <a:spcPct val="150000"/>
                        </a:lnSpc>
                      </a:pPr>
                      <a:r>
                        <a:rPr lang="en-US" sz="1800" b="0" strike="noStrike" spc="-1" dirty="0">
                          <a:solidFill>
                            <a:srgbClr val="404040"/>
                          </a:solidFill>
                          <a:latin typeface="微軟正黑體"/>
                          <a:ea typeface="微軟正黑體"/>
                        </a:rPr>
                        <a:t>與</a:t>
                      </a:r>
                      <a:endParaRPr lang="en-US" sz="1800" b="0" strike="noStrike" spc="-1" dirty="0">
                        <a:latin typeface="Arial"/>
                      </a:endParaRPr>
                    </a:p>
                    <a:p>
                      <a:pPr algn="ctr">
                        <a:lnSpc>
                          <a:spcPct val="150000"/>
                        </a:lnSpc>
                      </a:pPr>
                      <a:r>
                        <a:rPr lang="en-US" sz="1800" b="0" strike="noStrike" spc="-1" dirty="0" err="1">
                          <a:solidFill>
                            <a:srgbClr val="404040"/>
                          </a:solidFill>
                          <a:latin typeface="微軟正黑體"/>
                          <a:ea typeface="微軟正黑體"/>
                        </a:rPr>
                        <a:t>責任</a:t>
                      </a:r>
                      <a:endParaRPr lang="en-US" sz="1800" b="0" strike="noStrike" spc="-1" dirty="0">
                        <a:latin typeface="Arial"/>
                      </a:endParaRPr>
                    </a:p>
                  </a:txBody>
                  <a:tcPr marL="68400" marR="68400" anchor="ctr">
                    <a:lnL w="12240">
                      <a:solidFill>
                        <a:srgbClr val="ED7D31"/>
                      </a:solidFill>
                    </a:lnL>
                    <a:lnR w="12240">
                      <a:solidFill>
                        <a:srgbClr val="ED7D31"/>
                      </a:solidFill>
                    </a:lnR>
                    <a:lnT w="12240" cap="flat" cmpd="sng" algn="ctr">
                      <a:solidFill>
                        <a:srgbClr val="ED7D31"/>
                      </a:solidFill>
                      <a:prstDash val="solid"/>
                      <a:round/>
                      <a:headEnd type="none" w="med" len="med"/>
                      <a:tailEnd type="none" w="med" len="med"/>
                    </a:lnT>
                    <a:lnB w="12240">
                      <a:solidFill>
                        <a:srgbClr val="ED7D31"/>
                      </a:solidFill>
                    </a:lnB>
                    <a:solidFill>
                      <a:srgbClr val="FFFFFF"/>
                    </a:solidFill>
                  </a:tcPr>
                </a:tc>
                <a:tc>
                  <a:txBody>
                    <a:bodyPr/>
                    <a:lstStyle/>
                    <a:p>
                      <a:pPr marL="268288" indent="-266700" algn="dist">
                        <a:lnSpc>
                          <a:spcPct val="100000"/>
                        </a:lnSpc>
                      </a:pPr>
                      <a:r>
                        <a:rPr lang="en-US" sz="1800" b="0" strike="noStrike" spc="-1" dirty="0">
                          <a:solidFill>
                            <a:srgbClr val="404040"/>
                          </a:solidFill>
                          <a:latin typeface="微軟正黑體"/>
                          <a:ea typeface="微軟正黑體"/>
                        </a:rPr>
                        <a:t>人</a:t>
                      </a:r>
                      <a:r>
                        <a:rPr lang="en-US" sz="1800" b="0" strike="noStrike" spc="-1" dirty="0" smtClean="0">
                          <a:solidFill>
                            <a:srgbClr val="404040"/>
                          </a:solidFill>
                          <a:latin typeface="微軟正黑體"/>
                          <a:ea typeface="微軟正黑體"/>
                        </a:rPr>
                        <a:t>J2關懷國內</a:t>
                      </a:r>
                    </a:p>
                    <a:p>
                      <a:pPr marL="444500" indent="-442913" algn="dist">
                        <a:lnSpc>
                          <a:spcPct val="100000"/>
                        </a:lnSpc>
                      </a:pPr>
                      <a:r>
                        <a:rPr lang="en-US" sz="1800" b="0" strike="noStrike" spc="-1" dirty="0" smtClean="0">
                          <a:solidFill>
                            <a:srgbClr val="404040"/>
                          </a:solidFill>
                          <a:latin typeface="微軟正黑體"/>
                          <a:ea typeface="微軟正黑體"/>
                        </a:rPr>
                        <a:t>       </a:t>
                      </a:r>
                      <a:r>
                        <a:rPr lang="en-US" sz="1800" b="0" strike="noStrike" spc="-1" baseline="0" dirty="0" smtClean="0">
                          <a:solidFill>
                            <a:srgbClr val="404040"/>
                          </a:solidFill>
                          <a:latin typeface="微軟正黑體"/>
                          <a:ea typeface="微軟正黑體"/>
                        </a:rPr>
                        <a:t> </a:t>
                      </a:r>
                      <a:r>
                        <a:rPr lang="en-US" sz="1800" b="0" strike="noStrike" spc="-1" dirty="0" err="1" smtClean="0">
                          <a:solidFill>
                            <a:srgbClr val="404040"/>
                          </a:solidFill>
                          <a:latin typeface="微軟正黑體"/>
                          <a:ea typeface="微軟正黑體"/>
                        </a:rPr>
                        <a:t>人權議題，提出一個符合正義的社會藍圖，並進行社會改進與行動</a:t>
                      </a:r>
                      <a:r>
                        <a:rPr lang="en-US" sz="1800" b="0" strike="noStrike" spc="-1" dirty="0">
                          <a:solidFill>
                            <a:srgbClr val="404040"/>
                          </a:solidFill>
                          <a:latin typeface="微軟正黑體"/>
                          <a:ea typeface="微軟正黑體"/>
                        </a:rPr>
                        <a:t>。</a:t>
                      </a:r>
                      <a:endParaRPr lang="en-US" sz="1800" b="0" strike="noStrike" spc="-1" dirty="0">
                        <a:latin typeface="Arial"/>
                      </a:endParaRPr>
                    </a:p>
                  </a:txBody>
                  <a:tcPr marL="68400" marR="68400" anchor="ctr">
                    <a:lnL w="12240">
                      <a:solidFill>
                        <a:srgbClr val="ED7D31"/>
                      </a:solidFill>
                    </a:lnL>
                    <a:lnR w="12240">
                      <a:solidFill>
                        <a:srgbClr val="ED7D31"/>
                      </a:solidFill>
                    </a:lnR>
                    <a:lnT w="12240" cap="flat" cmpd="sng" algn="ctr">
                      <a:solidFill>
                        <a:srgbClr val="ED7D31"/>
                      </a:solidFill>
                      <a:prstDash val="solid"/>
                      <a:round/>
                      <a:headEnd type="none" w="med" len="med"/>
                      <a:tailEnd type="none" w="med" len="med"/>
                    </a:lnT>
                    <a:lnB w="12240">
                      <a:solidFill>
                        <a:srgbClr val="ED7D31"/>
                      </a:solidFill>
                    </a:lnB>
                    <a:solidFill>
                      <a:srgbClr val="FFFFFF"/>
                    </a:solidFill>
                  </a:tcPr>
                </a:tc>
                <a:tc>
                  <a:txBody>
                    <a:bodyPr/>
                    <a:lstStyle/>
                    <a:p>
                      <a:pPr marL="538163" indent="-536575" algn="just">
                        <a:lnSpc>
                          <a:spcPts val="2000"/>
                        </a:lnSpc>
                      </a:pPr>
                      <a:r>
                        <a:rPr lang="en-US" sz="1800" b="0" strike="noStrike" spc="-1" dirty="0">
                          <a:solidFill>
                            <a:srgbClr val="404040"/>
                          </a:solidFill>
                          <a:latin typeface="微軟正黑體"/>
                          <a:ea typeface="微軟正黑體"/>
                        </a:rPr>
                        <a:t>3b-IV-1落實社會服務的關懷行動，以深化服務情懷。</a:t>
                      </a:r>
                      <a:endParaRPr lang="en-US" sz="1800" b="0" strike="noStrike" spc="-1" dirty="0">
                        <a:latin typeface="Arial"/>
                      </a:endParaRPr>
                    </a:p>
                    <a:p>
                      <a:pPr marL="538163" indent="-536575" algn="just">
                        <a:lnSpc>
                          <a:spcPts val="2000"/>
                        </a:lnSpc>
                      </a:pPr>
                      <a:r>
                        <a:rPr lang="en-US" sz="1800" b="0" strike="noStrike" spc="-1" dirty="0">
                          <a:solidFill>
                            <a:srgbClr val="404040"/>
                          </a:solidFill>
                          <a:latin typeface="微軟正黑體"/>
                          <a:ea typeface="微軟正黑體"/>
                        </a:rPr>
                        <a:t>童Bb-IV-1多元族群服務需求的評估。</a:t>
                      </a:r>
                      <a:endParaRPr lang="en-US" sz="1800" b="0" strike="noStrike" spc="-1" dirty="0">
                        <a:latin typeface="Arial"/>
                      </a:endParaRPr>
                    </a:p>
                  </a:txBody>
                  <a:tcPr marL="68400" marR="68400" anchor="ctr">
                    <a:lnL w="12240">
                      <a:solidFill>
                        <a:srgbClr val="ED7D31"/>
                      </a:solidFill>
                    </a:lnL>
                    <a:lnR w="12240">
                      <a:solidFill>
                        <a:srgbClr val="ED7D31"/>
                      </a:solidFill>
                    </a:lnR>
                    <a:lnT w="12240" cap="flat" cmpd="sng" algn="ctr">
                      <a:solidFill>
                        <a:srgbClr val="ED7D31"/>
                      </a:solidFill>
                      <a:prstDash val="solid"/>
                      <a:round/>
                      <a:headEnd type="none" w="med" len="med"/>
                      <a:tailEnd type="none" w="med" len="med"/>
                    </a:lnT>
                    <a:lnB w="12240">
                      <a:solidFill>
                        <a:srgbClr val="ED7D31"/>
                      </a:solidFill>
                    </a:lnB>
                    <a:solidFill>
                      <a:srgbClr val="FFFFFF"/>
                    </a:solidFill>
                  </a:tcPr>
                </a:tc>
                <a:tc>
                  <a:txBody>
                    <a:bodyPr/>
                    <a:lstStyle/>
                    <a:p>
                      <a:pPr algn="dist">
                        <a:lnSpc>
                          <a:spcPts val="2000"/>
                        </a:lnSpc>
                      </a:pPr>
                      <a:r>
                        <a:rPr lang="en-US" sz="1800" b="0" strike="noStrike" spc="-1" dirty="0" err="1">
                          <a:solidFill>
                            <a:srgbClr val="404040"/>
                          </a:solidFill>
                          <a:latin typeface="微軟正黑體"/>
                          <a:ea typeface="微軟正黑體"/>
                        </a:rPr>
                        <a:t>探討國內或國際難民、童工等人權議題或現象，可運用探究取向教學策略，如：Design</a:t>
                      </a:r>
                      <a:r>
                        <a:rPr lang="en-US" sz="1800" b="0" strike="noStrike" spc="-1" dirty="0">
                          <a:solidFill>
                            <a:srgbClr val="404040"/>
                          </a:solidFill>
                          <a:latin typeface="微軟正黑體"/>
                          <a:ea typeface="微軟正黑體"/>
                        </a:rPr>
                        <a:t> For </a:t>
                      </a:r>
                      <a:r>
                        <a:rPr lang="en-US" sz="1800" b="0" strike="noStrike" spc="-1" dirty="0" err="1">
                          <a:solidFill>
                            <a:srgbClr val="404040"/>
                          </a:solidFill>
                          <a:latin typeface="微軟正黑體"/>
                          <a:ea typeface="微軟正黑體"/>
                        </a:rPr>
                        <a:t>Change、問題引導學習法等，提出改進與行動方案</a:t>
                      </a:r>
                      <a:r>
                        <a:rPr lang="en-US" sz="1800" b="0" strike="noStrike" spc="-1" dirty="0">
                          <a:solidFill>
                            <a:srgbClr val="404040"/>
                          </a:solidFill>
                          <a:latin typeface="微軟正黑體"/>
                          <a:ea typeface="微軟正黑體"/>
                        </a:rPr>
                        <a:t>。</a:t>
                      </a:r>
                      <a:endParaRPr lang="en-US" sz="1800" b="0" strike="noStrike" spc="-1" dirty="0">
                        <a:latin typeface="Arial"/>
                      </a:endParaRPr>
                    </a:p>
                  </a:txBody>
                  <a:tcPr marL="68400" marR="68400" anchor="ctr">
                    <a:lnL w="12240">
                      <a:solidFill>
                        <a:srgbClr val="ED7D31"/>
                      </a:solidFill>
                    </a:lnL>
                    <a:lnR w="12240">
                      <a:solidFill>
                        <a:srgbClr val="ED7D31"/>
                      </a:solidFill>
                    </a:lnR>
                    <a:lnT w="12240" cap="flat" cmpd="sng" algn="ctr">
                      <a:solidFill>
                        <a:srgbClr val="ED7D31"/>
                      </a:solidFill>
                      <a:prstDash val="solid"/>
                      <a:round/>
                      <a:headEnd type="none" w="med" len="med"/>
                      <a:tailEnd type="none" w="med" len="med"/>
                    </a:lnT>
                    <a:lnB w="12240">
                      <a:solidFill>
                        <a:srgbClr val="ED7D31"/>
                      </a:solidFill>
                    </a:lnB>
                    <a:solidFill>
                      <a:srgbClr val="FFFFFF"/>
                    </a:solidFill>
                  </a:tcPr>
                </a:tc>
                <a:extLst>
                  <a:ext uri="{0D108BD9-81ED-4DB2-BD59-A6C34878D82A}">
                    <a16:rowId xmlns:a16="http://schemas.microsoft.com/office/drawing/2014/main" xmlns="" val="10002"/>
                  </a:ext>
                </a:extLst>
              </a:tr>
            </a:tbl>
          </a:graphicData>
        </a:graphic>
      </p:graphicFrame>
      <p:sp>
        <p:nvSpPr>
          <p:cNvPr id="875" name="CustomShape 3"/>
          <p:cNvSpPr/>
          <p:nvPr/>
        </p:nvSpPr>
        <p:spPr>
          <a:xfrm>
            <a:off x="628560" y="6234120"/>
            <a:ext cx="645696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dirty="0" err="1">
                <a:solidFill>
                  <a:srgbClr val="595959"/>
                </a:solidFill>
                <a:latin typeface="微軟正黑體"/>
                <a:ea typeface="微軟正黑體"/>
              </a:rPr>
              <a:t>摘自</a:t>
            </a:r>
            <a:r>
              <a:rPr lang="en-US" sz="1400" b="1" strike="noStrike" spc="-1" dirty="0">
                <a:solidFill>
                  <a:srgbClr val="595959"/>
                </a:solidFill>
                <a:latin typeface="微軟正黑體"/>
                <a:ea typeface="微軟正黑體"/>
              </a:rPr>
              <a:t>&lt;</a:t>
            </a:r>
            <a:r>
              <a:rPr lang="en-US" sz="1400" b="1" strike="noStrike" spc="-1" dirty="0" err="1">
                <a:solidFill>
                  <a:srgbClr val="595959"/>
                </a:solidFill>
                <a:latin typeface="微軟正黑體"/>
                <a:ea typeface="微軟正黑體"/>
              </a:rPr>
              <a:t>綜合活動課程綱要課程手冊</a:t>
            </a:r>
            <a:r>
              <a:rPr lang="en-US" sz="1400" b="1" strike="noStrike" spc="-1" dirty="0">
                <a:solidFill>
                  <a:srgbClr val="595959"/>
                </a:solidFill>
                <a:latin typeface="微軟正黑體"/>
                <a:ea typeface="微軟正黑體"/>
              </a:rPr>
              <a:t>&gt;</a:t>
            </a:r>
            <a:r>
              <a:rPr lang="en-US" sz="1400" b="1" strike="noStrike" spc="-1" dirty="0" err="1">
                <a:solidFill>
                  <a:srgbClr val="595959"/>
                </a:solidFill>
                <a:latin typeface="微軟正黑體"/>
                <a:ea typeface="微軟正黑體"/>
              </a:rPr>
              <a:t>之「陸、綜合活動領域議題融入說明</a:t>
            </a:r>
            <a:r>
              <a:rPr lang="en-US" sz="1400" b="1" strike="noStrike" spc="-1" dirty="0">
                <a:solidFill>
                  <a:srgbClr val="595959"/>
                </a:solidFill>
                <a:latin typeface="微軟正黑體"/>
                <a:ea typeface="微軟正黑體"/>
              </a:rPr>
              <a:t>」</a:t>
            </a:r>
            <a:endParaRPr lang="en-US" sz="1400" b="1" strike="noStrike" spc="-1" dirty="0">
              <a:latin typeface="Arial"/>
            </a:endParaRPr>
          </a:p>
        </p:txBody>
      </p:sp>
      <p:sp>
        <p:nvSpPr>
          <p:cNvPr id="876" name="TextShape 4"/>
          <p:cNvSpPr txBox="1"/>
          <p:nvPr/>
        </p:nvSpPr>
        <p:spPr>
          <a:xfrm>
            <a:off x="7086600" y="6492960"/>
            <a:ext cx="2057040" cy="364680"/>
          </a:xfrm>
          <a:prstGeom prst="rect">
            <a:avLst/>
          </a:prstGeom>
          <a:noFill/>
          <a:ln>
            <a:noFill/>
          </a:ln>
        </p:spPr>
        <p:txBody>
          <a:bodyPr anchor="ctr"/>
          <a:lstStyle/>
          <a:p>
            <a:pPr algn="r">
              <a:lnSpc>
                <a:spcPct val="100000"/>
              </a:lnSpc>
            </a:pPr>
            <a:fld id="{6514517C-FABC-4B98-8EA3-640A1843E096}" type="slidenum">
              <a:rPr lang="en-US" sz="1200" spc="-1">
                <a:solidFill>
                  <a:srgbClr val="898989"/>
                </a:solidFill>
                <a:latin typeface="Arial"/>
                <a:ea typeface="新細明體"/>
              </a:rPr>
              <a:t>47</a:t>
            </a:fld>
            <a:endParaRPr lang="en-US" sz="1200" spc="-1" dirty="0">
              <a:solidFill>
                <a:srgbClr val="898989"/>
              </a:solidFill>
              <a:latin typeface="Arial"/>
              <a:ea typeface="新細明體"/>
            </a:endParaRPr>
          </a:p>
        </p:txBody>
      </p:sp>
      <p:pic>
        <p:nvPicPr>
          <p:cNvPr id="2" name="圖片 1"/>
          <p:cNvPicPr>
            <a:picLocks noChangeAspect="1"/>
          </p:cNvPicPr>
          <p:nvPr/>
        </p:nvPicPr>
        <p:blipFill>
          <a:blip r:embed="rId2"/>
          <a:stretch>
            <a:fillRect/>
          </a:stretch>
        </p:blipFill>
        <p:spPr>
          <a:xfrm>
            <a:off x="179280" y="30960"/>
            <a:ext cx="981541" cy="97544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TextShape 1"/>
          <p:cNvSpPr txBox="1"/>
          <p:nvPr/>
        </p:nvSpPr>
        <p:spPr>
          <a:xfrm>
            <a:off x="628560" y="679788"/>
            <a:ext cx="7886520" cy="1325160"/>
          </a:xfrm>
          <a:prstGeom prst="rect">
            <a:avLst/>
          </a:prstGeom>
          <a:noFill/>
          <a:ln>
            <a:noFill/>
          </a:ln>
        </p:spPr>
        <p:txBody>
          <a:bodyPr anchor="ctr"/>
          <a:lstStyle/>
          <a:p>
            <a:pPr>
              <a:lnSpc>
                <a:spcPct val="150000"/>
              </a:lnSpc>
            </a:pPr>
            <a:r>
              <a:rPr lang="zh-TW" sz="3600" b="1" strike="noStrike" spc="-1" dirty="0">
                <a:solidFill>
                  <a:srgbClr val="C00000"/>
                </a:solidFill>
                <a:latin typeface="微軟正黑體"/>
                <a:ea typeface="微軟正黑體"/>
              </a:rPr>
              <a:t>歡迎</a:t>
            </a:r>
            <a:r>
              <a:rPr lang="zh-TW" sz="3600" b="1" strike="noStrike" spc="-1" dirty="0" smtClean="0">
                <a:solidFill>
                  <a:srgbClr val="C00000"/>
                </a:solidFill>
                <a:latin typeface="微軟正黑體"/>
                <a:ea typeface="微軟正黑體"/>
              </a:rPr>
              <a:t>下載</a:t>
            </a:r>
            <a:r>
              <a:rPr lang="en-US" altLang="zh-TW" sz="3600" b="1" strike="noStrike" spc="-1" dirty="0" smtClean="0">
                <a:solidFill>
                  <a:srgbClr val="C00000"/>
                </a:solidFill>
                <a:latin typeface="微軟正黑體"/>
                <a:ea typeface="微軟正黑體"/>
              </a:rPr>
              <a:t>-</a:t>
            </a:r>
            <a:r>
              <a:rPr b="1" dirty="0"/>
              <a:t/>
            </a:r>
            <a:br>
              <a:rPr b="1" dirty="0"/>
            </a:br>
            <a:r>
              <a:rPr lang="zh-TW" sz="3600" b="1" strike="noStrike" spc="-1" dirty="0">
                <a:solidFill>
                  <a:srgbClr val="C00000"/>
                </a:solidFill>
                <a:latin typeface="微軟正黑體"/>
                <a:ea typeface="微軟正黑體"/>
              </a:rPr>
              <a:t>    </a:t>
            </a:r>
            <a:r>
              <a:rPr lang="zh-TW" sz="3600" b="1" strike="noStrike" spc="-1" dirty="0" smtClean="0">
                <a:solidFill>
                  <a:srgbClr val="C00000"/>
                </a:solidFill>
                <a:latin typeface="微軟正黑體"/>
                <a:ea typeface="微軟正黑體"/>
              </a:rPr>
              <a:t>十二年</a:t>
            </a:r>
            <a:r>
              <a:rPr lang="zh-TW" sz="3600" b="1" strike="noStrike" spc="-1" dirty="0">
                <a:solidFill>
                  <a:srgbClr val="C00000"/>
                </a:solidFill>
                <a:latin typeface="微軟正黑體"/>
                <a:ea typeface="微軟正黑體"/>
              </a:rPr>
              <a:t>國教綜合活動領域課程綱要</a:t>
            </a:r>
            <a:endParaRPr lang="zh-TW" sz="3600" b="1" strike="noStrike" spc="-1" dirty="0">
              <a:solidFill>
                <a:srgbClr val="000000"/>
              </a:solidFill>
              <a:latin typeface="Calibri"/>
            </a:endParaRPr>
          </a:p>
        </p:txBody>
      </p:sp>
      <p:sp>
        <p:nvSpPr>
          <p:cNvPr id="879" name="TextShape 3"/>
          <p:cNvSpPr txBox="1"/>
          <p:nvPr/>
        </p:nvSpPr>
        <p:spPr>
          <a:xfrm>
            <a:off x="7086960" y="6493320"/>
            <a:ext cx="2057040" cy="364680"/>
          </a:xfrm>
          <a:prstGeom prst="rect">
            <a:avLst/>
          </a:prstGeom>
          <a:noFill/>
          <a:ln>
            <a:noFill/>
          </a:ln>
        </p:spPr>
        <p:txBody>
          <a:bodyPr anchor="ctr"/>
          <a:lstStyle/>
          <a:p>
            <a:pPr algn="r">
              <a:lnSpc>
                <a:spcPct val="100000"/>
              </a:lnSpc>
            </a:pPr>
            <a:fld id="{4D10BCD8-9818-495C-8287-E07F4B7A6C1C}" type="slidenum">
              <a:rPr lang="en-US" sz="1200" spc="-1">
                <a:solidFill>
                  <a:srgbClr val="898989"/>
                </a:solidFill>
                <a:latin typeface="Arial"/>
                <a:ea typeface="新細明體"/>
              </a:rPr>
              <a:t>48</a:t>
            </a:fld>
            <a:endParaRPr lang="en-US" sz="1200" spc="-1" dirty="0">
              <a:solidFill>
                <a:srgbClr val="898989"/>
              </a:solidFill>
              <a:latin typeface="Arial"/>
              <a:ea typeface="新細明體"/>
            </a:endParaRPr>
          </a:p>
        </p:txBody>
      </p:sp>
      <p:graphicFrame>
        <p:nvGraphicFramePr>
          <p:cNvPr id="5" name="資料庫圖表 4"/>
          <p:cNvGraphicFramePr/>
          <p:nvPr>
            <p:extLst>
              <p:ext uri="{D42A27DB-BD31-4B8C-83A1-F6EECF244321}">
                <p14:modId xmlns:p14="http://schemas.microsoft.com/office/powerpoint/2010/main" val="3789098114"/>
              </p:ext>
            </p:extLst>
          </p:nvPr>
        </p:nvGraphicFramePr>
        <p:xfrm>
          <a:off x="2897282" y="2770327"/>
          <a:ext cx="3831020" cy="3558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5939" y="2933281"/>
            <a:ext cx="2113705" cy="211370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MH_Entry_3"/>
          <p:cNvSpPr/>
          <p:nvPr>
            <p:custDataLst>
              <p:tags r:id="rId1"/>
            </p:custDataLst>
          </p:nvPr>
        </p:nvSpPr>
        <p:spPr>
          <a:xfrm>
            <a:off x="1472076" y="2332705"/>
            <a:ext cx="1553511" cy="564101"/>
          </a:xfrm>
          <a:prstGeom prst="rect">
            <a:avLst/>
          </a:prstGeom>
          <a:solidFill>
            <a:srgbClr val="8CCBC5">
              <a:lumMod val="20000"/>
              <a:lumOff val="80000"/>
            </a:srgbClr>
          </a:solidFill>
          <a:ln w="3175" cap="flat" cmpd="sng" algn="ctr">
            <a:noFill/>
            <a:prstDash val="solid"/>
            <a:miter lim="800000"/>
          </a:ln>
          <a:effectLst/>
        </p:spPr>
        <p:txBody>
          <a:bodyPr wrap="square" lIns="180000" tIns="0" rIns="0" bIns="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606A74">
                  <a:lumMod val="75000"/>
                </a:srgbClr>
              </a:solidFill>
              <a:effectLst/>
              <a:uLnTx/>
              <a:uFillTx/>
              <a:latin typeface="等线" panose="02010600030101010101" pitchFamily="2" charset="-122"/>
              <a:ea typeface="等线" panose="02010600030101010101" pitchFamily="2" charset="-122"/>
              <a:cs typeface="+mn-cs"/>
            </a:endParaRPr>
          </a:p>
        </p:txBody>
      </p:sp>
      <p:sp>
        <p:nvSpPr>
          <p:cNvPr id="264" name="TextShape 1"/>
          <p:cNvSpPr txBox="1"/>
          <p:nvPr/>
        </p:nvSpPr>
        <p:spPr>
          <a:xfrm>
            <a:off x="1155010" y="3227832"/>
            <a:ext cx="7260143" cy="1350891"/>
          </a:xfrm>
          <a:prstGeom prst="rect">
            <a:avLst/>
          </a:prstGeom>
          <a:noFill/>
          <a:ln>
            <a:noFill/>
          </a:ln>
        </p:spPr>
        <p:txBody>
          <a:bodyPr anchor="ctr"/>
          <a:lstStyle/>
          <a:p>
            <a:pPr algn="ctr"/>
            <a:endParaRPr lang="en-US" altLang="zh-TW" sz="4800" b="1" dirty="0" smtClean="0">
              <a:solidFill>
                <a:srgbClr val="26A6A0"/>
              </a:solidFill>
            </a:endParaRPr>
          </a:p>
          <a:p>
            <a:pPr algn="ctr">
              <a:lnSpc>
                <a:spcPct val="150000"/>
              </a:lnSpc>
            </a:pPr>
            <a:r>
              <a:rPr lang="zh-TW" altLang="en-US" sz="3600" b="1" dirty="0" smtClean="0">
                <a:solidFill>
                  <a:srgbClr val="26A6A0"/>
                </a:solidFill>
              </a:rPr>
              <a:t>國教</a:t>
            </a:r>
            <a:r>
              <a:rPr lang="zh-TW" altLang="en-US" sz="3600" b="1" dirty="0">
                <a:solidFill>
                  <a:srgbClr val="26A6A0"/>
                </a:solidFill>
              </a:rPr>
              <a:t>院</a:t>
            </a:r>
            <a:r>
              <a:rPr lang="zh-TW" altLang="en-US" sz="3600" b="1" dirty="0" smtClean="0">
                <a:solidFill>
                  <a:srgbClr val="26A6A0"/>
                </a:solidFill>
              </a:rPr>
              <a:t>研發之</a:t>
            </a:r>
            <a:endParaRPr lang="en-US" altLang="zh-TW" sz="3600" b="1" dirty="0" smtClean="0">
              <a:solidFill>
                <a:srgbClr val="26A6A0"/>
              </a:solidFill>
            </a:endParaRPr>
          </a:p>
          <a:p>
            <a:pPr algn="ctr">
              <a:lnSpc>
                <a:spcPct val="150000"/>
              </a:lnSpc>
            </a:pPr>
            <a:r>
              <a:rPr lang="zh-TW" altLang="en-US" sz="3600" b="1" dirty="0" smtClean="0">
                <a:solidFill>
                  <a:srgbClr val="26A6A0"/>
                </a:solidFill>
              </a:rPr>
              <a:t>課</a:t>
            </a:r>
            <a:r>
              <a:rPr lang="zh-TW" altLang="en-US" sz="3600" b="1" dirty="0">
                <a:solidFill>
                  <a:srgbClr val="26A6A0"/>
                </a:solidFill>
              </a:rPr>
              <a:t>綱</a:t>
            </a:r>
            <a:r>
              <a:rPr lang="zh-TW" altLang="en-US" sz="3600" b="1" dirty="0" smtClean="0">
                <a:solidFill>
                  <a:srgbClr val="26A6A0"/>
                </a:solidFill>
              </a:rPr>
              <a:t>實施支持</a:t>
            </a:r>
            <a:r>
              <a:rPr lang="zh-TW" altLang="en-US" sz="3600" b="1" dirty="0">
                <a:solidFill>
                  <a:srgbClr val="26A6A0"/>
                </a:solidFill>
              </a:rPr>
              <a:t>資源</a:t>
            </a:r>
          </a:p>
          <a:p>
            <a:pPr algn="ctr"/>
            <a:endParaRPr lang="zh-TW" altLang="en-US" sz="4800" b="1" dirty="0">
              <a:solidFill>
                <a:srgbClr val="26A6A0"/>
              </a:solidFill>
            </a:endParaRPr>
          </a:p>
        </p:txBody>
      </p:sp>
      <p:sp>
        <p:nvSpPr>
          <p:cNvPr id="265" name="TextShape 2"/>
          <p:cNvSpPr txBox="1"/>
          <p:nvPr/>
        </p:nvSpPr>
        <p:spPr>
          <a:xfrm>
            <a:off x="7086600" y="6492960"/>
            <a:ext cx="2057040" cy="364680"/>
          </a:xfrm>
          <a:prstGeom prst="rect">
            <a:avLst/>
          </a:prstGeom>
          <a:noFill/>
          <a:ln>
            <a:noFill/>
          </a:ln>
        </p:spPr>
        <p:txBody>
          <a:bodyPr anchor="ctr"/>
          <a:lstStyle/>
          <a:p>
            <a:pPr algn="r"/>
            <a:fld id="{CA1C8C32-9A04-433B-AB90-802FF4FACAD2}" type="slidenum">
              <a:rPr lang="en-US" sz="1200" spc="-1">
                <a:solidFill>
                  <a:srgbClr val="898989"/>
                </a:solidFill>
                <a:latin typeface="Arial"/>
                <a:ea typeface="新細明體"/>
              </a:rPr>
              <a:pPr algn="r"/>
              <a:t>49</a:t>
            </a:fld>
            <a:endParaRPr lang="en-US" sz="1200" spc="-1" dirty="0">
              <a:solidFill>
                <a:srgbClr val="898989"/>
              </a:solidFill>
              <a:latin typeface="Arial"/>
              <a:ea typeface="新細明體"/>
            </a:endParaRPr>
          </a:p>
        </p:txBody>
      </p:sp>
      <p:pic>
        <p:nvPicPr>
          <p:cNvPr id="267" name="圖片 3"/>
          <p:cNvPicPr/>
          <p:nvPr/>
        </p:nvPicPr>
        <p:blipFill>
          <a:blip r:embed="rId4"/>
          <a:stretch/>
        </p:blipFill>
        <p:spPr>
          <a:xfrm>
            <a:off x="7540726" y="11700"/>
            <a:ext cx="1294920" cy="2285640"/>
          </a:xfrm>
          <a:prstGeom prst="rect">
            <a:avLst/>
          </a:prstGeom>
          <a:ln>
            <a:noFill/>
          </a:ln>
        </p:spPr>
      </p:pic>
      <p:pic>
        <p:nvPicPr>
          <p:cNvPr id="269" name="圖片 3"/>
          <p:cNvPicPr/>
          <p:nvPr/>
        </p:nvPicPr>
        <p:blipFill>
          <a:blip r:embed="rId5"/>
          <a:stretch/>
        </p:blipFill>
        <p:spPr>
          <a:xfrm>
            <a:off x="7568640" y="6425280"/>
            <a:ext cx="1212840" cy="239760"/>
          </a:xfrm>
          <a:prstGeom prst="rect">
            <a:avLst/>
          </a:prstGeom>
          <a:ln>
            <a:noFill/>
          </a:ln>
        </p:spPr>
      </p:pic>
      <p:pic>
        <p:nvPicPr>
          <p:cNvPr id="9" name="图片 21"/>
          <p:cNvPicPr>
            <a:picLocks noChangeAspect="1"/>
          </p:cNvPicPr>
          <p:nvPr/>
        </p:nvPicPr>
        <p:blipFill rotWithShape="1">
          <a:blip r:embed="rId6"/>
          <a:srcRect l="26941" t="53761"/>
          <a:stretch/>
        </p:blipFill>
        <p:spPr>
          <a:xfrm rot="5400000" flipH="1" flipV="1">
            <a:off x="12010" y="4516415"/>
            <a:ext cx="2286000" cy="2396450"/>
          </a:xfrm>
          <a:prstGeom prst="rect">
            <a:avLst/>
          </a:prstGeom>
        </p:spPr>
      </p:pic>
      <p:sp>
        <p:nvSpPr>
          <p:cNvPr id="25" name="矩形 24"/>
          <p:cNvSpPr/>
          <p:nvPr/>
        </p:nvSpPr>
        <p:spPr>
          <a:xfrm>
            <a:off x="1439565" y="2366503"/>
            <a:ext cx="1747388" cy="523220"/>
          </a:xfrm>
          <a:prstGeom prst="rect">
            <a:avLst/>
          </a:prstGeom>
        </p:spPr>
        <p:txBody>
          <a:bodyPr wrap="square">
            <a:spAutoFit/>
          </a:bodyPr>
          <a:lstStyle/>
          <a:p>
            <a:pPr algn="ctr">
              <a:defRPr/>
            </a:pPr>
            <a:r>
              <a:rPr lang="zh-TW" altLang="en-US" sz="2800" b="1" dirty="0" smtClean="0">
                <a:solidFill>
                  <a:srgbClr val="26A6A0"/>
                </a:solidFill>
                <a:latin typeface="微軟正黑體" panose="020B0604030504040204" pitchFamily="34" charset="-120"/>
                <a:ea typeface="微軟正黑體" panose="020B0604030504040204" pitchFamily="34" charset="-120"/>
              </a:rPr>
              <a:t>第三部分</a:t>
            </a:r>
            <a:endParaRPr lang="zh-CN" altLang="en-US" sz="2800" b="1" dirty="0">
              <a:solidFill>
                <a:srgbClr val="26A6A0"/>
              </a:solidFill>
              <a:latin typeface="微軟正黑體" panose="020B0604030504040204" pitchFamily="34" charset="-120"/>
              <a:ea typeface="微軟正黑體" panose="020B0604030504040204" pitchFamily="34" charset="-120"/>
            </a:endParaRPr>
          </a:p>
        </p:txBody>
      </p:sp>
      <p:sp>
        <p:nvSpPr>
          <p:cNvPr id="12" name="MH_Others_3"/>
          <p:cNvSpPr/>
          <p:nvPr>
            <p:custDataLst>
              <p:tags r:id="rId2"/>
            </p:custDataLst>
          </p:nvPr>
        </p:nvSpPr>
        <p:spPr>
          <a:xfrm>
            <a:off x="1359422" y="2332706"/>
            <a:ext cx="80143" cy="564101"/>
          </a:xfrm>
          <a:prstGeom prst="rect">
            <a:avLst/>
          </a:prstGeom>
          <a:solidFill>
            <a:srgbClr val="8CCBC5"/>
          </a:solidFill>
          <a:ln w="3175"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606A74">
                  <a:lumMod val="75000"/>
                </a:srgb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6299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Group 1"/>
          <p:cNvGrpSpPr/>
          <p:nvPr/>
        </p:nvGrpSpPr>
        <p:grpSpPr>
          <a:xfrm>
            <a:off x="825840" y="1167480"/>
            <a:ext cx="8051040" cy="3733059"/>
            <a:chOff x="825840" y="1167480"/>
            <a:chExt cx="8051040" cy="3733059"/>
          </a:xfrm>
        </p:grpSpPr>
        <p:sp>
          <p:nvSpPr>
            <p:cNvPr id="274" name="CustomShape 2"/>
            <p:cNvSpPr/>
            <p:nvPr/>
          </p:nvSpPr>
          <p:spPr>
            <a:xfrm>
              <a:off x="825840" y="2603864"/>
              <a:ext cx="8051040" cy="229667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a:gradFill>
            <a:ln>
              <a:noFill/>
            </a:ln>
            <a:scene3d>
              <a:camera prst="orthographicFront"/>
              <a:lightRig rig="flat" dir="t"/>
            </a:scene3d>
            <a:sp3d prstMaterial="dkEdge">
              <a:bevelT w="8200" h="38100"/>
            </a:sp3d>
          </p:spPr>
          <p:style>
            <a:lnRef idx="0">
              <a:scrgbClr r="0" g="0" b="0"/>
            </a:lnRef>
            <a:fillRef idx="0">
              <a:scrgbClr r="0" g="0" b="0"/>
            </a:fillRef>
            <a:effectRef idx="1">
              <a:scrgbClr r="0" g="0" b="0"/>
            </a:effectRef>
            <a:fontRef idx="minor"/>
          </p:style>
          <p:txBody>
            <a:bodyPr lIns="178920" tIns="178920" rIns="106560" bIns="179280" anchor="ctr"/>
            <a:lstStyle/>
            <a:p>
              <a:pPr>
                <a:spcBef>
                  <a:spcPts val="600"/>
                </a:spcBef>
                <a:spcAft>
                  <a:spcPts val="1200"/>
                </a:spcAft>
              </a:pPr>
              <a:r>
                <a:rPr lang="en-US" sz="2800" b="1" strike="noStrike" spc="-1" dirty="0">
                  <a:solidFill>
                    <a:srgbClr val="000000"/>
                  </a:solidFill>
                  <a:latin typeface="微軟正黑體"/>
                  <a:ea typeface="微軟正黑體"/>
                </a:rPr>
                <a:t>     「</a:t>
              </a:r>
              <a:r>
                <a:rPr lang="en-US" sz="2800" b="1" strike="noStrike" spc="-1" dirty="0" err="1">
                  <a:solidFill>
                    <a:srgbClr val="000000"/>
                  </a:solidFill>
                  <a:latin typeface="微軟正黑體"/>
                  <a:ea typeface="微軟正黑體"/>
                </a:rPr>
                <a:t>成就每一個孩子</a:t>
              </a:r>
              <a:r>
                <a:rPr lang="en-US" sz="2800" b="1" strike="noStrike" spc="-1" dirty="0">
                  <a:solidFill>
                    <a:srgbClr val="000000"/>
                  </a:solidFill>
                  <a:latin typeface="微軟正黑體"/>
                  <a:ea typeface="微軟正黑體"/>
                </a:rPr>
                <a:t>—</a:t>
              </a:r>
              <a:r>
                <a:rPr lang="en-US" sz="2800" b="1" strike="noStrike" spc="-1" dirty="0" err="1">
                  <a:solidFill>
                    <a:srgbClr val="000000"/>
                  </a:solidFill>
                  <a:latin typeface="微軟正黑體"/>
                  <a:ea typeface="微軟正黑體"/>
                </a:rPr>
                <a:t>適性揚才、終身學習</a:t>
              </a:r>
              <a:r>
                <a:rPr lang="en-US" sz="2800" b="1" strike="noStrike" spc="-1" dirty="0">
                  <a:solidFill>
                    <a:srgbClr val="000000"/>
                  </a:solidFill>
                  <a:latin typeface="微軟正黑體"/>
                  <a:ea typeface="微軟正黑體"/>
                </a:rPr>
                <a:t>」</a:t>
              </a:r>
              <a:r>
                <a:rPr dirty="0"/>
                <a:t/>
              </a:r>
              <a:br>
                <a:rPr dirty="0"/>
              </a:br>
              <a:r>
                <a:rPr lang="en-US" sz="2400" b="0" strike="noStrike" spc="-1" dirty="0">
                  <a:solidFill>
                    <a:srgbClr val="000000"/>
                  </a:solidFill>
                  <a:latin typeface="微軟正黑體"/>
                  <a:ea typeface="微軟正黑體"/>
                </a:rPr>
                <a:t>以尊重學生生命主體為起點，透過適性教育，激發學生生命的喜悅與生活的自信，提升學生學習的渴望與創新的勇氣，善盡國民責任並展現共生智慧，成為具有社會適應力與應變力的終身學習者。</a:t>
              </a:r>
              <a:endParaRPr lang="en-US" sz="2400" b="0" strike="noStrike" spc="-1" dirty="0">
                <a:latin typeface="Arial"/>
              </a:endParaRPr>
            </a:p>
          </p:txBody>
        </p:sp>
        <p:sp>
          <p:nvSpPr>
            <p:cNvPr id="275" name="CustomShape 3"/>
            <p:cNvSpPr/>
            <p:nvPr/>
          </p:nvSpPr>
          <p:spPr>
            <a:xfrm>
              <a:off x="873720" y="1191960"/>
              <a:ext cx="2336040" cy="1162800"/>
            </a:xfrm>
            <a:prstGeom prst="roundRect">
              <a:avLst>
                <a:gd name="adj" fmla="val 10000"/>
              </a:avLst>
            </a:prstGeom>
            <a:solidFill>
              <a:schemeClr val="accent6">
                <a:lumMod val="20000"/>
                <a:lumOff val="80000"/>
              </a:schemeClr>
            </a:solidFill>
            <a:ln>
              <a:noFill/>
            </a:ln>
            <a:scene3d>
              <a:camera prst="orthographicFront"/>
              <a:lightRig rig="flat" dir="t"/>
            </a:scene3d>
            <a:sp3d prstMaterial="dkEdge">
              <a:bevelT w="8200" h="38100"/>
            </a:sp3d>
          </p:spPr>
          <p:style>
            <a:lnRef idx="0">
              <a:scrgbClr r="0" g="0" b="0"/>
            </a:lnRef>
            <a:fillRef idx="0">
              <a:scrgbClr r="0" g="0" b="0"/>
            </a:fillRef>
            <a:effectRef idx="1">
              <a:scrgbClr r="0" g="0" b="0"/>
            </a:effectRef>
            <a:fontRef idx="minor"/>
          </p:style>
          <p:txBody>
            <a:bodyPr lIns="156240" tIns="156240" rIns="122040" bIns="155880" anchor="ctr"/>
            <a:lstStyle/>
            <a:p>
              <a:pPr algn="ctr">
                <a:lnSpc>
                  <a:spcPct val="90000"/>
                </a:lnSpc>
                <a:spcAft>
                  <a:spcPts val="1120"/>
                </a:spcAft>
              </a:pPr>
              <a:r>
                <a:rPr lang="en-US" sz="3000" b="1" strike="noStrike" spc="-1" dirty="0" err="1">
                  <a:solidFill>
                    <a:srgbClr val="000000"/>
                  </a:solidFill>
                  <a:latin typeface="微軟正黑體"/>
                  <a:ea typeface="微軟正黑體"/>
                </a:rPr>
                <a:t>自發</a:t>
              </a:r>
              <a:endParaRPr lang="en-US" sz="3000" b="0" strike="noStrike" spc="-1" dirty="0">
                <a:latin typeface="Arial"/>
              </a:endParaRPr>
            </a:p>
          </p:txBody>
        </p:sp>
        <p:sp>
          <p:nvSpPr>
            <p:cNvPr id="276" name="CustomShape 4"/>
            <p:cNvSpPr/>
            <p:nvPr/>
          </p:nvSpPr>
          <p:spPr>
            <a:xfrm>
              <a:off x="3564000" y="1167480"/>
              <a:ext cx="2478991" cy="1187280"/>
            </a:xfrm>
            <a:prstGeom prst="roundRect">
              <a:avLst>
                <a:gd name="adj" fmla="val 10000"/>
              </a:avLst>
            </a:prstGeom>
            <a:solidFill>
              <a:schemeClr val="accent4">
                <a:lumMod val="40000"/>
                <a:lumOff val="60000"/>
              </a:schemeClr>
            </a:solidFill>
            <a:ln>
              <a:noFill/>
            </a:ln>
            <a:scene3d>
              <a:camera prst="orthographicFront"/>
              <a:lightRig rig="flat" dir="t"/>
            </a:scene3d>
            <a:sp3d prstMaterial="dkEdge">
              <a:bevelT w="8200" h="38100"/>
            </a:sp3d>
          </p:spPr>
          <p:style>
            <a:lnRef idx="0">
              <a:scrgbClr r="0" g="0" b="0"/>
            </a:lnRef>
            <a:fillRef idx="0">
              <a:scrgbClr r="0" g="0" b="0"/>
            </a:fillRef>
            <a:effectRef idx="1">
              <a:scrgbClr r="0" g="0" b="0"/>
            </a:effectRef>
            <a:fontRef idx="minor"/>
          </p:style>
          <p:txBody>
            <a:bodyPr lIns="158400" tIns="158400" rIns="122040" bIns="158400" anchor="ctr"/>
            <a:lstStyle/>
            <a:p>
              <a:pPr algn="ctr">
                <a:lnSpc>
                  <a:spcPct val="90000"/>
                </a:lnSpc>
                <a:spcAft>
                  <a:spcPts val="1120"/>
                </a:spcAft>
              </a:pPr>
              <a:r>
                <a:rPr lang="en-US" sz="3000" b="1" strike="noStrike" spc="-1" dirty="0" err="1">
                  <a:solidFill>
                    <a:srgbClr val="000000"/>
                  </a:solidFill>
                  <a:latin typeface="微軟正黑體"/>
                  <a:ea typeface="微軟正黑體"/>
                </a:rPr>
                <a:t>互動</a:t>
              </a:r>
              <a:endParaRPr lang="en-US" sz="3000" b="0" strike="noStrike" spc="-1" dirty="0">
                <a:latin typeface="Arial"/>
              </a:endParaRPr>
            </a:p>
          </p:txBody>
        </p:sp>
        <p:sp>
          <p:nvSpPr>
            <p:cNvPr id="277" name="CustomShape 5"/>
            <p:cNvSpPr/>
            <p:nvPr/>
          </p:nvSpPr>
          <p:spPr>
            <a:xfrm>
              <a:off x="6397232" y="1167480"/>
              <a:ext cx="2399162" cy="1184744"/>
            </a:xfrm>
            <a:prstGeom prst="roundRect">
              <a:avLst>
                <a:gd name="adj" fmla="val 10000"/>
              </a:avLst>
            </a:prstGeom>
            <a:solidFill>
              <a:schemeClr val="accent1">
                <a:lumMod val="40000"/>
                <a:lumOff val="60000"/>
              </a:schemeClr>
            </a:solidFill>
            <a:ln>
              <a:noFill/>
            </a:ln>
            <a:scene3d>
              <a:camera prst="orthographicFront"/>
              <a:lightRig rig="flat" dir="t"/>
            </a:scene3d>
            <a:sp3d prstMaterial="dkEdge">
              <a:bevelT w="8200" h="38100"/>
            </a:sp3d>
          </p:spPr>
          <p:style>
            <a:lnRef idx="0">
              <a:scrgbClr r="0" g="0" b="0"/>
            </a:lnRef>
            <a:fillRef idx="0">
              <a:scrgbClr r="0" g="0" b="0"/>
            </a:fillRef>
            <a:effectRef idx="1">
              <a:scrgbClr r="0" g="0" b="0"/>
            </a:effectRef>
            <a:fontRef idx="minor"/>
          </p:style>
          <p:txBody>
            <a:bodyPr lIns="159480" tIns="159480" rIns="122040" bIns="159480" anchor="ctr"/>
            <a:lstStyle/>
            <a:p>
              <a:pPr algn="ctr">
                <a:lnSpc>
                  <a:spcPct val="90000"/>
                </a:lnSpc>
                <a:spcAft>
                  <a:spcPts val="1120"/>
                </a:spcAft>
              </a:pPr>
              <a:r>
                <a:rPr lang="en-US" sz="3000" b="1" strike="noStrike" spc="-1" dirty="0" err="1">
                  <a:solidFill>
                    <a:srgbClr val="000000"/>
                  </a:solidFill>
                  <a:latin typeface="微軟正黑體"/>
                  <a:ea typeface="微軟正黑體"/>
                </a:rPr>
                <a:t>共好</a:t>
              </a:r>
              <a:endParaRPr lang="en-US" sz="3000" b="0" strike="noStrike" spc="-1" dirty="0">
                <a:latin typeface="Arial"/>
              </a:endParaRPr>
            </a:p>
          </p:txBody>
        </p:sp>
      </p:grpSp>
      <p:grpSp>
        <p:nvGrpSpPr>
          <p:cNvPr id="278" name="Group 6"/>
          <p:cNvGrpSpPr/>
          <p:nvPr/>
        </p:nvGrpSpPr>
        <p:grpSpPr>
          <a:xfrm>
            <a:off x="0" y="0"/>
            <a:ext cx="36000" cy="36000"/>
            <a:chOff x="0" y="0"/>
            <a:chExt cx="36000" cy="36000"/>
          </a:xfrm>
        </p:grpSpPr>
      </p:grpSp>
      <p:sp>
        <p:nvSpPr>
          <p:cNvPr id="279" name="CustomShape 7"/>
          <p:cNvSpPr/>
          <p:nvPr/>
        </p:nvSpPr>
        <p:spPr>
          <a:xfrm>
            <a:off x="7051680" y="6492960"/>
            <a:ext cx="2133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ABAF300-876E-4DA9-AC35-77751764AF5E}" type="slidenum">
              <a:rPr lang="en-US" sz="1200" spc="-1">
                <a:solidFill>
                  <a:srgbClr val="898989"/>
                </a:solidFill>
                <a:latin typeface="Arial"/>
                <a:ea typeface="新細明體"/>
              </a:rPr>
              <a:t>5</a:t>
            </a:fld>
            <a:endParaRPr lang="en-US" sz="1200" spc="-1" dirty="0">
              <a:solidFill>
                <a:srgbClr val="898989"/>
              </a:solidFill>
              <a:latin typeface="Arial"/>
              <a:ea typeface="新細明體"/>
            </a:endParaRPr>
          </a:p>
        </p:txBody>
      </p:sp>
      <p:sp>
        <p:nvSpPr>
          <p:cNvPr id="280" name="CustomShape 8"/>
          <p:cNvSpPr/>
          <p:nvPr/>
        </p:nvSpPr>
        <p:spPr>
          <a:xfrm>
            <a:off x="327060" y="5233680"/>
            <a:ext cx="2160360" cy="1007640"/>
          </a:xfrm>
          <a:prstGeom prst="roundRect">
            <a:avLst>
              <a:gd name="adj" fmla="val 16667"/>
            </a:avLst>
          </a:prstGeom>
          <a:solidFill>
            <a:srgbClr val="D78F8D">
              <a:alpha val="50000"/>
            </a:srgbClr>
          </a:solidFill>
          <a:ln w="38160">
            <a:solidFill>
              <a:srgbClr val="F2F2F2"/>
            </a:solidFill>
            <a:round/>
          </a:ln>
          <a:effectLst>
            <a:outerShdw dist="28398" dir="3806097" algn="ctr" rotWithShape="0">
              <a:srgbClr val="622423">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gn="ctr">
              <a:lnSpc>
                <a:spcPct val="96000"/>
              </a:lnSpc>
            </a:pPr>
            <a:endParaRPr lang="en-US" sz="1800" b="0" strike="noStrike" spc="-1" dirty="0">
              <a:latin typeface="Arial"/>
            </a:endParaRPr>
          </a:p>
          <a:p>
            <a:pPr algn="ctr">
              <a:lnSpc>
                <a:spcPct val="96000"/>
              </a:lnSpc>
            </a:pPr>
            <a:r>
              <a:rPr lang="en-US" sz="2300" b="1" strike="noStrike" spc="-1" dirty="0" err="1">
                <a:solidFill>
                  <a:srgbClr val="000000"/>
                </a:solidFill>
                <a:latin typeface="微軟正黑體"/>
                <a:ea typeface="微軟正黑體"/>
              </a:rPr>
              <a:t>啟發生命潛能</a:t>
            </a:r>
            <a:endParaRPr lang="en-US" sz="2300" b="0" strike="noStrike" spc="-1" dirty="0">
              <a:latin typeface="Arial"/>
            </a:endParaRPr>
          </a:p>
        </p:txBody>
      </p:sp>
      <p:sp>
        <p:nvSpPr>
          <p:cNvPr id="281" name="CustomShape 9"/>
          <p:cNvSpPr/>
          <p:nvPr/>
        </p:nvSpPr>
        <p:spPr>
          <a:xfrm>
            <a:off x="2519640" y="5247360"/>
            <a:ext cx="2088720" cy="1007640"/>
          </a:xfrm>
          <a:prstGeom prst="roundRect">
            <a:avLst>
              <a:gd name="adj" fmla="val 16667"/>
            </a:avLst>
          </a:prstGeom>
          <a:solidFill>
            <a:srgbClr val="FFCC66">
              <a:alpha val="50000"/>
            </a:srgbClr>
          </a:solidFill>
          <a:ln w="38160">
            <a:solidFill>
              <a:srgbClr val="F2F2F2"/>
            </a:solidFill>
            <a:round/>
          </a:ln>
          <a:effectLst>
            <a:outerShdw dist="28398" dir="3806097" algn="ctr" rotWithShape="0">
              <a:srgbClr val="243F60">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gn="ctr">
              <a:lnSpc>
                <a:spcPct val="96000"/>
              </a:lnSpc>
            </a:pPr>
            <a:endParaRPr lang="en-US" sz="1800" b="0" strike="noStrike" spc="-1" dirty="0">
              <a:latin typeface="Arial"/>
            </a:endParaRPr>
          </a:p>
          <a:p>
            <a:pPr algn="ctr">
              <a:lnSpc>
                <a:spcPct val="96000"/>
              </a:lnSpc>
            </a:pPr>
            <a:r>
              <a:rPr lang="en-US" sz="2300" b="1" strike="noStrike" spc="-1" dirty="0" err="1">
                <a:solidFill>
                  <a:srgbClr val="000000"/>
                </a:solidFill>
                <a:latin typeface="微軟正黑體"/>
                <a:ea typeface="微軟正黑體"/>
              </a:rPr>
              <a:t>陶養生活知能</a:t>
            </a:r>
            <a:endParaRPr lang="en-US" sz="2300" b="0" strike="noStrike" spc="-1" dirty="0">
              <a:latin typeface="Arial"/>
            </a:endParaRPr>
          </a:p>
        </p:txBody>
      </p:sp>
      <p:sp>
        <p:nvSpPr>
          <p:cNvPr id="282" name="CustomShape 10"/>
          <p:cNvSpPr/>
          <p:nvPr/>
        </p:nvSpPr>
        <p:spPr>
          <a:xfrm>
            <a:off x="4662540" y="5233680"/>
            <a:ext cx="2087280" cy="1007640"/>
          </a:xfrm>
          <a:prstGeom prst="roundRect">
            <a:avLst>
              <a:gd name="adj" fmla="val 16667"/>
            </a:avLst>
          </a:prstGeom>
          <a:solidFill>
            <a:srgbClr val="67B9CF">
              <a:alpha val="50000"/>
            </a:srgbClr>
          </a:solidFill>
          <a:ln w="38160">
            <a:solidFill>
              <a:srgbClr val="F2F2F2"/>
            </a:solidFill>
            <a:round/>
          </a:ln>
          <a:effectLst>
            <a:outerShdw dist="28398" dir="3806097" algn="ctr" rotWithShape="0">
              <a:srgbClr val="205867">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gn="ctr">
              <a:lnSpc>
                <a:spcPct val="96000"/>
              </a:lnSpc>
            </a:pPr>
            <a:endParaRPr lang="en-US" sz="1800" b="0" strike="noStrike" spc="-1" dirty="0">
              <a:latin typeface="Arial"/>
            </a:endParaRPr>
          </a:p>
          <a:p>
            <a:pPr algn="ctr">
              <a:lnSpc>
                <a:spcPct val="96000"/>
              </a:lnSpc>
            </a:pPr>
            <a:r>
              <a:rPr lang="en-US" sz="2300" b="1" strike="noStrike" spc="-1" dirty="0" err="1">
                <a:solidFill>
                  <a:srgbClr val="000000"/>
                </a:solidFill>
                <a:latin typeface="微軟正黑體"/>
                <a:ea typeface="微軟正黑體"/>
              </a:rPr>
              <a:t>促進生涯發展</a:t>
            </a:r>
            <a:endParaRPr lang="en-US" sz="2300" b="0" strike="noStrike" spc="-1" dirty="0">
              <a:latin typeface="Arial"/>
            </a:endParaRPr>
          </a:p>
        </p:txBody>
      </p:sp>
      <p:sp>
        <p:nvSpPr>
          <p:cNvPr id="283" name="CustomShape 11"/>
          <p:cNvSpPr/>
          <p:nvPr/>
        </p:nvSpPr>
        <p:spPr>
          <a:xfrm>
            <a:off x="6804000" y="5233680"/>
            <a:ext cx="2072880" cy="1007640"/>
          </a:xfrm>
          <a:prstGeom prst="roundRect">
            <a:avLst>
              <a:gd name="adj" fmla="val 16667"/>
            </a:avLst>
          </a:prstGeom>
          <a:solidFill>
            <a:srgbClr val="9BBB59">
              <a:alpha val="50000"/>
            </a:srgbClr>
          </a:solidFill>
          <a:ln w="38160">
            <a:solidFill>
              <a:srgbClr val="F2F2F2"/>
            </a:solidFill>
            <a:round/>
          </a:ln>
          <a:effectLst>
            <a:outerShdw dist="28398" dir="3806097" algn="ctr" rotWithShape="0">
              <a:srgbClr val="4E6128">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gn="ctr">
              <a:lnSpc>
                <a:spcPct val="96000"/>
              </a:lnSpc>
            </a:pPr>
            <a:endParaRPr lang="en-US" sz="1800" b="0" strike="noStrike" spc="-1" dirty="0">
              <a:latin typeface="Arial"/>
            </a:endParaRPr>
          </a:p>
          <a:p>
            <a:pPr algn="ctr">
              <a:lnSpc>
                <a:spcPct val="96000"/>
              </a:lnSpc>
            </a:pPr>
            <a:r>
              <a:rPr lang="en-US" sz="2300" b="1" strike="noStrike" spc="-1" dirty="0" err="1">
                <a:solidFill>
                  <a:srgbClr val="000000"/>
                </a:solidFill>
                <a:latin typeface="微軟正黑體"/>
                <a:ea typeface="微軟正黑體"/>
              </a:rPr>
              <a:t>涵育公民責任</a:t>
            </a:r>
            <a:endParaRPr lang="en-US" sz="2300" b="0" strike="noStrike" spc="-1" dirty="0">
              <a:latin typeface="Arial"/>
            </a:endParaRPr>
          </a:p>
        </p:txBody>
      </p:sp>
      <p:sp>
        <p:nvSpPr>
          <p:cNvPr id="284" name="CustomShape 12"/>
          <p:cNvSpPr/>
          <p:nvPr/>
        </p:nvSpPr>
        <p:spPr>
          <a:xfrm>
            <a:off x="131760" y="1302840"/>
            <a:ext cx="68400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err="1">
                <a:solidFill>
                  <a:srgbClr val="000000"/>
                </a:solidFill>
                <a:latin typeface="微軟正黑體" panose="020B0604030504040204" pitchFamily="34" charset="-120"/>
                <a:ea typeface="微軟正黑體" panose="020B0604030504040204" pitchFamily="34" charset="-120"/>
              </a:rPr>
              <a:t>理念</a:t>
            </a:r>
            <a:endParaRPr lang="en-US" sz="1800" b="1"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r>
              <a:rPr lang="en-US" sz="1800" b="1" strike="noStrike" spc="-1" dirty="0" err="1">
                <a:solidFill>
                  <a:srgbClr val="000000"/>
                </a:solidFill>
                <a:latin typeface="微軟正黑體" panose="020B0604030504040204" pitchFamily="34" charset="-120"/>
                <a:ea typeface="微軟正黑體" panose="020B0604030504040204" pitchFamily="34" charset="-120"/>
              </a:rPr>
              <a:t>願景</a:t>
            </a:r>
            <a:endParaRPr lang="en-US" sz="1800" b="1"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endParaRPr lang="en-US" sz="1800" strike="noStrike" spc="-1" dirty="0">
              <a:latin typeface="微軟正黑體" panose="020B0604030504040204" pitchFamily="34" charset="-120"/>
              <a:ea typeface="微軟正黑體" panose="020B0604030504040204" pitchFamily="34" charset="-120"/>
            </a:endParaRPr>
          </a:p>
          <a:p>
            <a:pPr>
              <a:lnSpc>
                <a:spcPct val="100000"/>
              </a:lnSpc>
            </a:pPr>
            <a:r>
              <a:rPr lang="en-US" sz="1800" b="1" strike="noStrike" spc="-1" dirty="0" err="1">
                <a:solidFill>
                  <a:srgbClr val="000000"/>
                </a:solidFill>
                <a:latin typeface="微軟正黑體" panose="020B0604030504040204" pitchFamily="34" charset="-120"/>
                <a:ea typeface="微軟正黑體" panose="020B0604030504040204" pitchFamily="34" charset="-120"/>
              </a:rPr>
              <a:t>目標</a:t>
            </a:r>
            <a:endParaRPr lang="en-US" sz="1800" b="1" strike="noStrike" spc="-1" dirty="0">
              <a:latin typeface="微軟正黑體" panose="020B0604030504040204" pitchFamily="34" charset="-120"/>
              <a:ea typeface="微軟正黑體" panose="020B0604030504040204" pitchFamily="34" charset="-120"/>
            </a:endParaRPr>
          </a:p>
        </p:txBody>
      </p:sp>
      <p:sp>
        <p:nvSpPr>
          <p:cNvPr id="285" name="TextShape 13"/>
          <p:cNvSpPr txBox="1"/>
          <p:nvPr/>
        </p:nvSpPr>
        <p:spPr>
          <a:xfrm>
            <a:off x="493740" y="247899"/>
            <a:ext cx="8229240" cy="721800"/>
          </a:xfrm>
          <a:prstGeom prst="rect">
            <a:avLst/>
          </a:prstGeom>
          <a:noFill/>
          <a:ln>
            <a:noFill/>
          </a:ln>
        </p:spPr>
        <p:txBody>
          <a:bodyPr anchor="ctr"/>
          <a:lstStyle/>
          <a:p>
            <a:pPr algn="ctr">
              <a:lnSpc>
                <a:spcPct val="90000"/>
              </a:lnSpc>
            </a:pPr>
            <a:r>
              <a:rPr lang="zh-TW" sz="4000" b="1" spc="-1" dirty="0">
                <a:solidFill>
                  <a:srgbClr val="C00000"/>
                </a:solidFill>
                <a:latin typeface="微軟正黑體"/>
                <a:ea typeface="微軟正黑體"/>
              </a:rPr>
              <a:t>總綱的理念與目標</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TextShape 1"/>
          <p:cNvSpPr txBox="1"/>
          <p:nvPr/>
        </p:nvSpPr>
        <p:spPr>
          <a:xfrm>
            <a:off x="224280" y="107913"/>
            <a:ext cx="8807040" cy="1325160"/>
          </a:xfrm>
          <a:prstGeom prst="rect">
            <a:avLst/>
          </a:prstGeom>
          <a:noFill/>
          <a:ln>
            <a:noFill/>
          </a:ln>
        </p:spPr>
        <p:txBody>
          <a:bodyPr anchor="ctr">
            <a:normAutofit/>
          </a:bodyPr>
          <a:lstStyle/>
          <a:p>
            <a:pPr algn="ctr">
              <a:lnSpc>
                <a:spcPct val="100000"/>
              </a:lnSpc>
            </a:pPr>
            <a:r>
              <a:rPr lang="zh-TW" sz="3600" b="1" strike="noStrike" spc="398" dirty="0">
                <a:solidFill>
                  <a:srgbClr val="C00000"/>
                </a:solidFill>
                <a:latin typeface="微軟正黑體"/>
                <a:ea typeface="微軟正黑體"/>
              </a:rPr>
              <a:t>綜合活動課綱實施相關資源-課程手冊</a:t>
            </a:r>
            <a:endParaRPr lang="zh-TW" sz="3600" b="0" strike="noStrike" spc="-1" dirty="0">
              <a:solidFill>
                <a:srgbClr val="000000"/>
              </a:solidFill>
              <a:latin typeface="Calibri"/>
            </a:endParaRPr>
          </a:p>
        </p:txBody>
      </p:sp>
      <p:sp>
        <p:nvSpPr>
          <p:cNvPr id="888" name="TextShape 2"/>
          <p:cNvSpPr txBox="1"/>
          <p:nvPr/>
        </p:nvSpPr>
        <p:spPr>
          <a:xfrm>
            <a:off x="4245120" y="1141353"/>
            <a:ext cx="4665240" cy="4937262"/>
          </a:xfrm>
          <a:prstGeom prst="rect">
            <a:avLst/>
          </a:prstGeom>
          <a:noFill/>
          <a:ln>
            <a:noFill/>
          </a:ln>
        </p:spPr>
        <p:txBody>
          <a:bodyPr>
            <a:normAutofit fontScale="92500"/>
          </a:bodyPr>
          <a:lstStyle/>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2"/>
              </a:rPr>
              <a:t>壹、發展沿革與特色</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3"/>
              </a:rPr>
              <a:t>貳、課程架構</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4"/>
              </a:rPr>
              <a:t>參、核心素養與學習重點呼應說明</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5"/>
              </a:rPr>
              <a:t>肆、學習重點解析</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6"/>
              </a:rPr>
              <a:t>伍、素養導向教材編寫原則</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7"/>
              </a:rPr>
              <a:t>陸、議題融入說明</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8"/>
              </a:rPr>
              <a:t>柒、教學單元案例</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9"/>
              </a:rPr>
              <a:t>捌、新舊課綱課程銜接分析與建議</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10"/>
              </a:rPr>
              <a:t>玖、其他課程規劃建議</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11"/>
              </a:rPr>
              <a:t>拾、課綱 Q &amp; A</a:t>
            </a:r>
            <a:endParaRPr lang="zh-TW" sz="2400" b="1" strike="noStrike" spc="-1" dirty="0">
              <a:solidFill>
                <a:srgbClr val="000000"/>
              </a:solidFill>
              <a:latin typeface="Calibri"/>
            </a:endParaRPr>
          </a:p>
          <a:p>
            <a:pPr marL="228600" indent="-228240">
              <a:lnSpc>
                <a:spcPct val="90000"/>
              </a:lnSpc>
              <a:spcBef>
                <a:spcPts val="1001"/>
              </a:spcBef>
              <a:buClr>
                <a:srgbClr val="0D0D0D"/>
              </a:buClr>
              <a:buFont typeface="Arial"/>
              <a:buChar char="•"/>
            </a:pPr>
            <a:r>
              <a:rPr lang="zh-TW" sz="2400" b="1" u="sng" strike="noStrike" cap="all" spc="-1" dirty="0">
                <a:solidFill>
                  <a:srgbClr val="056BD0"/>
                </a:solidFill>
                <a:uFillTx/>
                <a:latin typeface="微軟正黑體"/>
                <a:ea typeface="微軟正黑體"/>
                <a:hlinkClick r:id="rId12"/>
              </a:rPr>
              <a:t>附錄、新舊課綱</a:t>
            </a:r>
            <a:r>
              <a:rPr lang="zh-TW" sz="2400" b="1" u="sng" strike="noStrike" cap="all" spc="-1" dirty="0" smtClean="0">
                <a:solidFill>
                  <a:srgbClr val="2F5597"/>
                </a:solidFill>
                <a:uFillTx/>
                <a:latin typeface="微軟正黑體"/>
                <a:ea typeface="微軟正黑體"/>
              </a:rPr>
              <a:t>對照表</a:t>
            </a:r>
            <a:endParaRPr lang="zh-TW" sz="2400" b="1" strike="noStrike" spc="-1" dirty="0">
              <a:solidFill>
                <a:srgbClr val="000000"/>
              </a:solidFill>
              <a:latin typeface="Calibri"/>
            </a:endParaRPr>
          </a:p>
        </p:txBody>
      </p:sp>
      <p:sp>
        <p:nvSpPr>
          <p:cNvPr id="889" name="TextShape 3"/>
          <p:cNvSpPr txBox="1"/>
          <p:nvPr/>
        </p:nvSpPr>
        <p:spPr>
          <a:xfrm>
            <a:off x="7086600" y="6492960"/>
            <a:ext cx="2057040" cy="364680"/>
          </a:xfrm>
          <a:prstGeom prst="rect">
            <a:avLst/>
          </a:prstGeom>
          <a:noFill/>
          <a:ln>
            <a:noFill/>
          </a:ln>
        </p:spPr>
        <p:txBody>
          <a:bodyPr anchor="ctr"/>
          <a:lstStyle/>
          <a:p>
            <a:pPr algn="r">
              <a:lnSpc>
                <a:spcPct val="100000"/>
              </a:lnSpc>
            </a:pPr>
            <a:fld id="{DBDDE61A-7897-4FBF-A1EB-D17EEDF207AA}" type="slidenum">
              <a:rPr lang="en-US" sz="1200" spc="-1">
                <a:solidFill>
                  <a:srgbClr val="898989"/>
                </a:solidFill>
                <a:latin typeface="Arial"/>
                <a:ea typeface="新細明體"/>
              </a:rPr>
              <a:t>50</a:t>
            </a:fld>
            <a:endParaRPr lang="en-US" sz="1200" spc="-1" dirty="0">
              <a:solidFill>
                <a:srgbClr val="898989"/>
              </a:solidFill>
              <a:latin typeface="Arial"/>
              <a:ea typeface="新細明體"/>
            </a:endParaRPr>
          </a:p>
        </p:txBody>
      </p:sp>
      <p:sp>
        <p:nvSpPr>
          <p:cNvPr id="890" name="CustomShape 4"/>
          <p:cNvSpPr/>
          <p:nvPr/>
        </p:nvSpPr>
        <p:spPr>
          <a:xfrm>
            <a:off x="933840" y="6122880"/>
            <a:ext cx="73879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pc="-1" dirty="0">
                <a:solidFill>
                  <a:srgbClr val="595959"/>
                </a:solidFill>
                <a:latin typeface="微軟正黑體"/>
                <a:ea typeface="微軟正黑體"/>
              </a:rPr>
              <a:t>網址</a:t>
            </a:r>
            <a:r>
              <a:rPr lang="en-US" sz="1600" spc="-1" dirty="0">
                <a:solidFill>
                  <a:srgbClr val="595959"/>
                </a:solidFill>
                <a:latin typeface="微軟正黑體"/>
                <a:ea typeface="微軟正黑體"/>
                <a:hlinkClick r:id="rId13"/>
              </a:rPr>
              <a:t>https://</a:t>
            </a:r>
            <a:r>
              <a:rPr lang="en-US" sz="1600" spc="-1" dirty="0" smtClean="0">
                <a:solidFill>
                  <a:srgbClr val="595959"/>
                </a:solidFill>
                <a:latin typeface="微軟正黑體"/>
                <a:ea typeface="微軟正黑體"/>
                <a:hlinkClick r:id="rId13"/>
              </a:rPr>
              <a:t>www.naer.edu.tw/files/11-1000-1625.php</a:t>
            </a:r>
            <a:endParaRPr lang="en-US" sz="1600" spc="-1" dirty="0" smtClean="0">
              <a:solidFill>
                <a:srgbClr val="595959"/>
              </a:solidFill>
              <a:latin typeface="微軟正黑體"/>
              <a:ea typeface="微軟正黑體"/>
            </a:endParaRPr>
          </a:p>
        </p:txBody>
      </p:sp>
      <p:pic>
        <p:nvPicPr>
          <p:cNvPr id="891" name="圖片 8"/>
          <p:cNvPicPr/>
          <p:nvPr/>
        </p:nvPicPr>
        <p:blipFill>
          <a:blip r:embed="rId14"/>
          <a:stretch/>
        </p:blipFill>
        <p:spPr>
          <a:xfrm rot="2123400">
            <a:off x="491648" y="6138000"/>
            <a:ext cx="369360" cy="369360"/>
          </a:xfrm>
          <a:prstGeom prst="rect">
            <a:avLst/>
          </a:prstGeom>
          <a:ln>
            <a:noFill/>
          </a:ln>
        </p:spPr>
      </p:pic>
      <p:pic>
        <p:nvPicPr>
          <p:cNvPr id="893" name="圖片 4"/>
          <p:cNvPicPr/>
          <p:nvPr/>
        </p:nvPicPr>
        <p:blipFill>
          <a:blip r:embed="rId15"/>
          <a:stretch/>
        </p:blipFill>
        <p:spPr>
          <a:xfrm>
            <a:off x="933840" y="5526720"/>
            <a:ext cx="3049200" cy="311040"/>
          </a:xfrm>
          <a:prstGeom prst="rect">
            <a:avLst/>
          </a:prstGeom>
          <a:ln>
            <a:noFill/>
          </a:ln>
        </p:spPr>
      </p:pic>
      <p:pic>
        <p:nvPicPr>
          <p:cNvPr id="2" name="圖片 1"/>
          <p:cNvPicPr>
            <a:picLocks noChangeAspect="1"/>
          </p:cNvPicPr>
          <p:nvPr/>
        </p:nvPicPr>
        <p:blipFill>
          <a:blip r:embed="rId16"/>
          <a:stretch>
            <a:fillRect/>
          </a:stretch>
        </p:blipFill>
        <p:spPr>
          <a:xfrm>
            <a:off x="521208" y="1141353"/>
            <a:ext cx="3461832" cy="4885767"/>
          </a:xfrm>
          <a:prstGeom prst="rect">
            <a:avLst/>
          </a:prstGeom>
        </p:spPr>
      </p:pic>
      <p:pic>
        <p:nvPicPr>
          <p:cNvPr id="3" name="圖片 2"/>
          <p:cNvPicPr>
            <a:picLocks noChangeAspect="1"/>
          </p:cNvPicPr>
          <p:nvPr/>
        </p:nvPicPr>
        <p:blipFill>
          <a:blip r:embed="rId17"/>
          <a:stretch>
            <a:fillRect/>
          </a:stretch>
        </p:blipFill>
        <p:spPr>
          <a:xfrm>
            <a:off x="521208" y="5505528"/>
            <a:ext cx="3461832" cy="48584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TextShape 1"/>
          <p:cNvSpPr txBox="1"/>
          <p:nvPr/>
        </p:nvSpPr>
        <p:spPr>
          <a:xfrm>
            <a:off x="452520" y="139680"/>
            <a:ext cx="8238600" cy="1325160"/>
          </a:xfrm>
          <a:prstGeom prst="rect">
            <a:avLst/>
          </a:prstGeom>
          <a:noFill/>
          <a:ln>
            <a:noFill/>
          </a:ln>
        </p:spPr>
        <p:txBody>
          <a:bodyPr anchor="ctr">
            <a:normAutofit/>
          </a:bodyPr>
          <a:lstStyle/>
          <a:p>
            <a:pPr algn="ctr">
              <a:lnSpc>
                <a:spcPct val="100000"/>
              </a:lnSpc>
            </a:pPr>
            <a:r>
              <a:rPr lang="zh-TW" sz="3600" b="1" strike="noStrike" spc="398">
                <a:solidFill>
                  <a:srgbClr val="C00000"/>
                </a:solidFill>
                <a:latin typeface="微軟正黑體"/>
                <a:ea typeface="微軟正黑體"/>
              </a:rPr>
              <a:t>更多的十二年國教課綱</a:t>
            </a:r>
            <a:r>
              <a:t/>
            </a:r>
            <a:br/>
            <a:r>
              <a:rPr lang="zh-TW" sz="3600" b="1" strike="noStrike" spc="398">
                <a:solidFill>
                  <a:srgbClr val="C00000"/>
                </a:solidFill>
                <a:latin typeface="微軟正黑體"/>
                <a:ea typeface="微軟正黑體"/>
              </a:rPr>
              <a:t>實施的參考資源</a:t>
            </a:r>
            <a:endParaRPr lang="zh-TW" sz="3600" b="0" strike="noStrike" spc="-1">
              <a:solidFill>
                <a:srgbClr val="000000"/>
              </a:solidFill>
              <a:latin typeface="Calibri"/>
            </a:endParaRPr>
          </a:p>
        </p:txBody>
      </p:sp>
      <p:sp>
        <p:nvSpPr>
          <p:cNvPr id="895" name="TextShape 2"/>
          <p:cNvSpPr txBox="1"/>
          <p:nvPr/>
        </p:nvSpPr>
        <p:spPr>
          <a:xfrm>
            <a:off x="1260360" y="3921120"/>
            <a:ext cx="2104560" cy="632880"/>
          </a:xfrm>
          <a:prstGeom prst="rect">
            <a:avLst/>
          </a:prstGeom>
          <a:noFill/>
          <a:ln>
            <a:noFill/>
          </a:ln>
        </p:spPr>
        <p:txBody>
          <a:bodyPr/>
          <a:lstStyle/>
          <a:p>
            <a:pPr>
              <a:lnSpc>
                <a:spcPct val="90000"/>
              </a:lnSpc>
              <a:spcBef>
                <a:spcPts val="1001"/>
              </a:spcBef>
            </a:pPr>
            <a:r>
              <a:rPr lang="zh-TW" sz="2800" b="0" strike="noStrike" spc="-1">
                <a:solidFill>
                  <a:srgbClr val="000000"/>
                </a:solidFill>
                <a:latin typeface="Calibri"/>
              </a:rPr>
              <a:t>加入QR cord</a:t>
            </a:r>
          </a:p>
          <a:p>
            <a:pPr>
              <a:lnSpc>
                <a:spcPct val="90000"/>
              </a:lnSpc>
              <a:spcBef>
                <a:spcPts val="1001"/>
              </a:spcBef>
            </a:pPr>
            <a:endParaRPr lang="zh-TW" sz="2800" b="0" strike="noStrike" spc="-1">
              <a:solidFill>
                <a:srgbClr val="000000"/>
              </a:solidFill>
              <a:latin typeface="Calibri"/>
            </a:endParaRPr>
          </a:p>
        </p:txBody>
      </p:sp>
      <p:sp>
        <p:nvSpPr>
          <p:cNvPr id="896" name="CustomShape 3"/>
          <p:cNvSpPr/>
          <p:nvPr/>
        </p:nvSpPr>
        <p:spPr>
          <a:xfrm>
            <a:off x="5172120" y="3911760"/>
            <a:ext cx="2104560" cy="63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1001"/>
              </a:spcBef>
            </a:pPr>
            <a:r>
              <a:rPr lang="en-US" sz="2800" b="0" strike="noStrike" spc="-1">
                <a:solidFill>
                  <a:srgbClr val="000000"/>
                </a:solidFill>
                <a:latin typeface="Calibri"/>
                <a:ea typeface="新細明體"/>
              </a:rPr>
              <a:t>加入QR cord</a:t>
            </a:r>
            <a:endParaRPr lang="en-US" sz="2800" b="0" strike="noStrike" spc="-1">
              <a:latin typeface="Arial"/>
            </a:endParaRPr>
          </a:p>
          <a:p>
            <a:pPr>
              <a:lnSpc>
                <a:spcPct val="90000"/>
              </a:lnSpc>
              <a:spcBef>
                <a:spcPts val="1001"/>
              </a:spcBef>
            </a:pPr>
            <a:endParaRPr lang="en-US" sz="2800" b="0" strike="noStrike" spc="-1">
              <a:latin typeface="Arial"/>
            </a:endParaRPr>
          </a:p>
        </p:txBody>
      </p:sp>
      <p:grpSp>
        <p:nvGrpSpPr>
          <p:cNvPr id="897" name="Group 4"/>
          <p:cNvGrpSpPr/>
          <p:nvPr/>
        </p:nvGrpSpPr>
        <p:grpSpPr>
          <a:xfrm>
            <a:off x="1325880" y="2167200"/>
            <a:ext cx="6186240" cy="3557880"/>
            <a:chOff x="1325880" y="2167200"/>
            <a:chExt cx="6186240" cy="3557880"/>
          </a:xfrm>
        </p:grpSpPr>
        <p:sp>
          <p:nvSpPr>
            <p:cNvPr id="898" name="CustomShape 5"/>
            <p:cNvSpPr/>
            <p:nvPr/>
          </p:nvSpPr>
          <p:spPr>
            <a:xfrm>
              <a:off x="1325880" y="2167200"/>
              <a:ext cx="2663640" cy="1988280"/>
            </a:xfrm>
            <a:prstGeom prst="round2SameRect">
              <a:avLst>
                <a:gd name="adj1" fmla="val 8000"/>
                <a:gd name="adj2" fmla="val 0"/>
              </a:avLst>
            </a:prstGeom>
            <a:solidFill>
              <a:schemeClr val="lt1">
                <a:alpha val="90000"/>
                <a:hueOff val="0"/>
                <a:satOff val="0"/>
                <a:lumOff val="0"/>
                <a:alphaOff val="0"/>
              </a:schemeClr>
            </a:solidFill>
            <a:ln>
              <a:solidFill>
                <a:schemeClr val="accent1">
                  <a:hueOff val="0"/>
                  <a:satOff val="0"/>
                  <a:lumOff val="0"/>
                  <a:alphaOff val="0"/>
                </a:schemeClr>
              </a:solidFill>
            </a:ln>
          </p:spPr>
          <p:style>
            <a:lnRef idx="2">
              <a:scrgbClr r="0" g="0" b="0"/>
            </a:lnRef>
            <a:fillRef idx="0">
              <a:scrgbClr r="0" g="0" b="0"/>
            </a:fillRef>
            <a:effectRef idx="0">
              <a:scrgbClr r="0" g="0" b="0"/>
            </a:effectRef>
            <a:fontRef idx="minor"/>
          </p:style>
        </p:sp>
        <p:sp>
          <p:nvSpPr>
            <p:cNvPr id="899" name="CustomShape 6"/>
            <p:cNvSpPr/>
            <p:nvPr/>
          </p:nvSpPr>
          <p:spPr>
            <a:xfrm>
              <a:off x="1330200" y="4041720"/>
              <a:ext cx="2663640" cy="1683360"/>
            </a:xfrm>
            <a:prstGeom prst="rect">
              <a:avLst/>
            </a:prstGeom>
            <a:solidFill>
              <a:schemeClr val="accent1">
                <a:hueOff val="0"/>
                <a:satOff val="0"/>
                <a:lumOff val="0"/>
                <a:alphaOff val="0"/>
              </a:schemeClr>
            </a:solidFill>
            <a:ln>
              <a:solidFill>
                <a:schemeClr val="accent1">
                  <a:hueOff val="0"/>
                  <a:satOff val="0"/>
                  <a:lumOff val="0"/>
                  <a:alphaOff val="0"/>
                </a:schemeClr>
              </a:solidFill>
            </a:ln>
          </p:spPr>
          <p:style>
            <a:lnRef idx="2">
              <a:scrgbClr r="0" g="0" b="0"/>
            </a:lnRef>
            <a:fillRef idx="0">
              <a:scrgbClr r="0" g="0" b="0"/>
            </a:fillRef>
            <a:effectRef idx="0">
              <a:scrgbClr r="0" g="0" b="0"/>
            </a:effectRef>
            <a:fontRef idx="minor"/>
          </p:style>
          <p:txBody>
            <a:bodyPr lIns="68760" tIns="0" rIns="811080" bIns="0" anchor="ctr"/>
            <a:lstStyle/>
            <a:p>
              <a:pPr>
                <a:lnSpc>
                  <a:spcPct val="90000"/>
                </a:lnSpc>
              </a:pPr>
              <a:r>
                <a:rPr lang="en-US" sz="1800" b="0" strike="noStrike" spc="-1" dirty="0">
                  <a:solidFill>
                    <a:srgbClr val="FFFFFF"/>
                  </a:solidFill>
                  <a:latin typeface="微軟正黑體"/>
                  <a:ea typeface="微軟正黑體"/>
                </a:rPr>
                <a:t>．</a:t>
              </a:r>
              <a:r>
                <a:rPr lang="en-US" sz="1800" b="1" strike="noStrike" spc="-1" dirty="0" err="1">
                  <a:solidFill>
                    <a:srgbClr val="FFFFFF"/>
                  </a:solidFill>
                  <a:latin typeface="微軟正黑體"/>
                  <a:ea typeface="微軟正黑體"/>
                </a:rPr>
                <a:t>課程手冊</a:t>
              </a:r>
              <a:r>
                <a:rPr lang="en-US" sz="1800" b="1" strike="noStrike" spc="-1" dirty="0">
                  <a:solidFill>
                    <a:srgbClr val="FFFFFF"/>
                  </a:solidFill>
                  <a:latin typeface="微軟正黑體"/>
                  <a:ea typeface="微軟正黑體"/>
                </a:rPr>
                <a:t>、</a:t>
              </a:r>
              <a:endParaRPr lang="en-US" sz="1800" b="1" strike="noStrike" spc="-1" dirty="0">
                <a:latin typeface="Arial"/>
              </a:endParaRPr>
            </a:p>
            <a:p>
              <a:pPr>
                <a:lnSpc>
                  <a:spcPct val="90000"/>
                </a:lnSpc>
              </a:pPr>
              <a:r>
                <a:rPr lang="en-US" sz="1800" b="1" strike="noStrike" spc="-1" dirty="0">
                  <a:solidFill>
                    <a:srgbClr val="FFFFFF"/>
                  </a:solidFill>
                  <a:latin typeface="微軟正黑體"/>
                  <a:ea typeface="微軟正黑體"/>
                </a:rPr>
                <a:t>．</a:t>
              </a:r>
              <a:r>
                <a:rPr lang="en-US" sz="1800" b="1" strike="noStrike" spc="-1" dirty="0" err="1" smtClean="0">
                  <a:solidFill>
                    <a:srgbClr val="FFFFFF"/>
                  </a:solidFill>
                  <a:latin typeface="微軟正黑體"/>
                  <a:ea typeface="微軟正黑體"/>
                </a:rPr>
                <a:t>教學模組示例</a:t>
              </a:r>
              <a:endParaRPr lang="en-US" sz="1800" b="1" strike="noStrike" spc="-1" dirty="0">
                <a:latin typeface="Arial"/>
              </a:endParaRPr>
            </a:p>
            <a:p>
              <a:pPr>
                <a:lnSpc>
                  <a:spcPct val="90000"/>
                </a:lnSpc>
              </a:pPr>
              <a:r>
                <a:rPr lang="en-US" sz="1800" b="1" strike="noStrike" spc="-1" dirty="0">
                  <a:solidFill>
                    <a:srgbClr val="FFFFFF"/>
                  </a:solidFill>
                  <a:latin typeface="微軟正黑體"/>
                  <a:ea typeface="微軟正黑體"/>
                </a:rPr>
                <a:t>．</a:t>
              </a:r>
              <a:r>
                <a:rPr lang="en-US" sz="1800" b="1" strike="noStrike" spc="-1" dirty="0" err="1">
                  <a:solidFill>
                    <a:srgbClr val="FFFFFF"/>
                  </a:solidFill>
                  <a:latin typeface="微軟正黑體"/>
                  <a:ea typeface="微軟正黑體"/>
                </a:rPr>
                <a:t>素養導向紙筆</a:t>
              </a:r>
              <a:r>
                <a:rPr lang="en-US" sz="1800" b="1" strike="noStrike" spc="-1" dirty="0">
                  <a:solidFill>
                    <a:srgbClr val="FFFFFF"/>
                  </a:solidFill>
                  <a:latin typeface="微軟正黑體"/>
                  <a:ea typeface="微軟正黑體"/>
                </a:rPr>
                <a:t>  </a:t>
              </a:r>
              <a:endParaRPr lang="en-US" sz="1800" b="1" strike="noStrike" spc="-1" dirty="0">
                <a:latin typeface="Arial"/>
              </a:endParaRPr>
            </a:p>
            <a:p>
              <a:pPr>
                <a:lnSpc>
                  <a:spcPct val="90000"/>
                </a:lnSpc>
              </a:pPr>
              <a:r>
                <a:rPr lang="en-US" sz="1800" b="1" strike="noStrike" spc="-1" dirty="0">
                  <a:solidFill>
                    <a:srgbClr val="FFFFFF"/>
                  </a:solidFill>
                  <a:latin typeface="微軟正黑體"/>
                  <a:ea typeface="微軟正黑體"/>
                </a:rPr>
                <a:t>    </a:t>
              </a:r>
              <a:r>
                <a:rPr lang="en-US" sz="1800" b="1" strike="noStrike" spc="-1" dirty="0" err="1">
                  <a:solidFill>
                    <a:srgbClr val="FFFFFF"/>
                  </a:solidFill>
                  <a:latin typeface="微軟正黑體"/>
                  <a:ea typeface="微軟正黑體"/>
                </a:rPr>
                <a:t>測驗範例試題</a:t>
              </a:r>
              <a:endParaRPr lang="en-US" sz="1800" b="1" strike="noStrike" spc="-1" dirty="0">
                <a:latin typeface="Arial"/>
              </a:endParaRPr>
            </a:p>
          </p:txBody>
        </p:sp>
        <p:sp>
          <p:nvSpPr>
            <p:cNvPr id="900" name="CustomShape 7"/>
            <p:cNvSpPr/>
            <p:nvPr/>
          </p:nvSpPr>
          <p:spPr>
            <a:xfrm>
              <a:off x="5172480" y="3744360"/>
              <a:ext cx="1747080" cy="1164600"/>
            </a:xfrm>
            <a:prstGeom prst="ellipse">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p:spPr>
          <p:style>
            <a:lnRef idx="2">
              <a:scrgbClr r="0" g="0" b="0"/>
            </a:lnRef>
            <a:fillRef idx="0">
              <a:scrgbClr r="0" g="0" b="0"/>
            </a:fillRef>
            <a:effectRef idx="0">
              <a:scrgbClr r="0" g="0" b="0"/>
            </a:effectRef>
            <a:fontRef idx="minor"/>
          </p:style>
        </p:sp>
        <p:sp>
          <p:nvSpPr>
            <p:cNvPr id="901" name="CustomShape 8"/>
            <p:cNvSpPr/>
            <p:nvPr/>
          </p:nvSpPr>
          <p:spPr>
            <a:xfrm>
              <a:off x="4848480" y="2173680"/>
              <a:ext cx="2663640" cy="1988280"/>
            </a:xfrm>
            <a:prstGeom prst="round2SameRect">
              <a:avLst>
                <a:gd name="adj1" fmla="val 8000"/>
                <a:gd name="adj2" fmla="val 0"/>
              </a:avLst>
            </a:prstGeom>
            <a:solidFill>
              <a:schemeClr val="lt1">
                <a:alpha val="90000"/>
                <a:hueOff val="0"/>
                <a:satOff val="0"/>
                <a:lumOff val="0"/>
                <a:alphaOff val="0"/>
              </a:schemeClr>
            </a:solidFill>
            <a:ln>
              <a:solidFill>
                <a:schemeClr val="accent1">
                  <a:hueOff val="0"/>
                  <a:satOff val="0"/>
                  <a:lumOff val="0"/>
                  <a:alphaOff val="0"/>
                </a:schemeClr>
              </a:solidFill>
            </a:ln>
          </p:spPr>
          <p:style>
            <a:lnRef idx="2">
              <a:scrgbClr r="0" g="0" b="0"/>
            </a:lnRef>
            <a:fillRef idx="0">
              <a:scrgbClr r="0" g="0" b="0"/>
            </a:fillRef>
            <a:effectRef idx="0">
              <a:scrgbClr r="0" g="0" b="0"/>
            </a:effectRef>
            <a:fontRef idx="minor"/>
          </p:style>
        </p:sp>
        <p:sp>
          <p:nvSpPr>
            <p:cNvPr id="902" name="CustomShape 9"/>
            <p:cNvSpPr/>
            <p:nvPr/>
          </p:nvSpPr>
          <p:spPr>
            <a:xfrm>
              <a:off x="4842360" y="4107960"/>
              <a:ext cx="2663640" cy="854640"/>
            </a:xfrm>
            <a:prstGeom prst="rect">
              <a:avLst/>
            </a:prstGeom>
            <a:solidFill>
              <a:schemeClr val="accent1">
                <a:hueOff val="0"/>
                <a:satOff val="0"/>
                <a:lumOff val="0"/>
                <a:alphaOff val="0"/>
              </a:schemeClr>
            </a:solidFill>
            <a:ln>
              <a:solidFill>
                <a:schemeClr val="accent1">
                  <a:hueOff val="0"/>
                  <a:satOff val="0"/>
                  <a:lumOff val="0"/>
                  <a:alphaOff val="0"/>
                </a:schemeClr>
              </a:solidFill>
            </a:ln>
          </p:spPr>
          <p:style>
            <a:lnRef idx="2">
              <a:scrgbClr r="0" g="0" b="0"/>
            </a:lnRef>
            <a:fillRef idx="0">
              <a:scrgbClr r="0" g="0" b="0"/>
            </a:fillRef>
            <a:effectRef idx="0">
              <a:scrgbClr r="0" g="0" b="0"/>
            </a:effectRef>
            <a:fontRef idx="minor"/>
          </p:style>
          <p:txBody>
            <a:bodyPr lIns="79920" tIns="0" rIns="814680" bIns="0" anchor="ctr"/>
            <a:lstStyle/>
            <a:p>
              <a:pPr>
                <a:lnSpc>
                  <a:spcPct val="90000"/>
                </a:lnSpc>
                <a:spcAft>
                  <a:spcPts val="734"/>
                </a:spcAft>
              </a:pPr>
              <a:r>
                <a:rPr lang="en-US" sz="2100" b="0" strike="noStrike" spc="-1" dirty="0">
                  <a:solidFill>
                    <a:srgbClr val="FFFFFF"/>
                  </a:solidFill>
                  <a:latin typeface="微軟正黑體"/>
                  <a:ea typeface="微軟正黑體"/>
                </a:rPr>
                <a:t>．</a:t>
              </a:r>
              <a:r>
                <a:rPr lang="en-US" sz="1800" b="1" strike="noStrike" spc="-1" dirty="0" err="1">
                  <a:solidFill>
                    <a:srgbClr val="FFFFFF"/>
                  </a:solidFill>
                  <a:latin typeface="微軟正黑體"/>
                  <a:ea typeface="微軟正黑體"/>
                </a:rPr>
                <a:t>教學影片示例</a:t>
              </a:r>
              <a:endParaRPr lang="en-US" sz="1800" b="1" strike="noStrike" spc="-1" dirty="0">
                <a:latin typeface="Arial"/>
              </a:endParaRPr>
            </a:p>
          </p:txBody>
        </p:sp>
        <p:sp>
          <p:nvSpPr>
            <p:cNvPr id="903" name="CustomShape 10"/>
            <p:cNvSpPr/>
            <p:nvPr/>
          </p:nvSpPr>
          <p:spPr>
            <a:xfrm>
              <a:off x="5758560" y="2928240"/>
              <a:ext cx="932040" cy="932040"/>
            </a:xfrm>
            <a:prstGeom prst="ellipse">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p:spPr>
          <p:style>
            <a:lnRef idx="2">
              <a:scrgbClr r="0" g="0" b="0"/>
            </a:lnRef>
            <a:fillRef idx="0">
              <a:scrgbClr r="0" g="0" b="0"/>
            </a:fillRef>
            <a:effectRef idx="0">
              <a:scrgbClr r="0" g="0" b="0"/>
            </a:effectRef>
            <a:fontRef idx="minor"/>
          </p:style>
        </p:sp>
      </p:grpSp>
      <p:grpSp>
        <p:nvGrpSpPr>
          <p:cNvPr id="904" name="Group 11"/>
          <p:cNvGrpSpPr/>
          <p:nvPr/>
        </p:nvGrpSpPr>
        <p:grpSpPr>
          <a:xfrm>
            <a:off x="0" y="0"/>
            <a:ext cx="36000" cy="36000"/>
            <a:chOff x="0" y="0"/>
            <a:chExt cx="36000" cy="36000"/>
          </a:xfrm>
        </p:grpSpPr>
      </p:grpSp>
      <p:pic>
        <p:nvPicPr>
          <p:cNvPr id="905" name="圖片 7"/>
          <p:cNvPicPr/>
          <p:nvPr/>
        </p:nvPicPr>
        <p:blipFill>
          <a:blip r:embed="rId3"/>
          <a:stretch/>
        </p:blipFill>
        <p:spPr>
          <a:xfrm>
            <a:off x="1743120" y="2203560"/>
            <a:ext cx="1837800" cy="1837800"/>
          </a:xfrm>
          <a:prstGeom prst="rect">
            <a:avLst/>
          </a:prstGeom>
          <a:ln>
            <a:noFill/>
          </a:ln>
        </p:spPr>
      </p:pic>
      <p:pic>
        <p:nvPicPr>
          <p:cNvPr id="906" name="圖片 9"/>
          <p:cNvPicPr/>
          <p:nvPr/>
        </p:nvPicPr>
        <p:blipFill>
          <a:blip r:embed="rId4"/>
          <a:stretch/>
        </p:blipFill>
        <p:spPr>
          <a:xfrm>
            <a:off x="5272200" y="2203560"/>
            <a:ext cx="1904760" cy="1904760"/>
          </a:xfrm>
          <a:prstGeom prst="rect">
            <a:avLst/>
          </a:prstGeom>
          <a:ln>
            <a:noFill/>
          </a:ln>
        </p:spPr>
      </p:pic>
      <p:sp>
        <p:nvSpPr>
          <p:cNvPr id="907" name="CustomShape 12"/>
          <p:cNvSpPr/>
          <p:nvPr/>
        </p:nvSpPr>
        <p:spPr>
          <a:xfrm>
            <a:off x="905040" y="1442880"/>
            <a:ext cx="351432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spc="-1">
                <a:solidFill>
                  <a:srgbClr val="BF9000"/>
                </a:solidFill>
                <a:latin typeface="微軟正黑體"/>
                <a:ea typeface="微軟正黑體"/>
              </a:rPr>
              <a:t>協力同行-</a:t>
            </a:r>
            <a:endParaRPr lang="en-US" sz="2000" b="0" strike="noStrike" spc="-1">
              <a:latin typeface="Arial"/>
            </a:endParaRPr>
          </a:p>
          <a:p>
            <a:pPr algn="ctr">
              <a:lnSpc>
                <a:spcPct val="100000"/>
              </a:lnSpc>
            </a:pPr>
            <a:r>
              <a:rPr lang="en-US" sz="2000" b="1" strike="noStrike" spc="-1">
                <a:solidFill>
                  <a:srgbClr val="BF9000"/>
                </a:solidFill>
                <a:latin typeface="微軟正黑體"/>
                <a:ea typeface="微軟正黑體"/>
              </a:rPr>
              <a:t>走進十二年國教課程綱要網站</a:t>
            </a:r>
            <a:endParaRPr lang="en-US" sz="2000" b="0" strike="noStrike" spc="-1">
              <a:latin typeface="Arial"/>
            </a:endParaRPr>
          </a:p>
        </p:txBody>
      </p:sp>
      <p:sp>
        <p:nvSpPr>
          <p:cNvPr id="908" name="CustomShape 13"/>
          <p:cNvSpPr/>
          <p:nvPr/>
        </p:nvSpPr>
        <p:spPr>
          <a:xfrm>
            <a:off x="4881600" y="1584360"/>
            <a:ext cx="247788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spc="-1" dirty="0" err="1">
                <a:solidFill>
                  <a:srgbClr val="843C0B"/>
                </a:solidFill>
                <a:latin typeface="微軟正黑體"/>
                <a:ea typeface="微軟正黑體"/>
              </a:rPr>
              <a:t>愛學網</a:t>
            </a:r>
            <a:endParaRPr lang="en-US" sz="2800" b="0" strike="noStrike" spc="-1" dirty="0">
              <a:latin typeface="Arial"/>
            </a:endParaRPr>
          </a:p>
        </p:txBody>
      </p:sp>
      <p:sp>
        <p:nvSpPr>
          <p:cNvPr id="909" name="TextShape 14"/>
          <p:cNvSpPr txBox="1"/>
          <p:nvPr/>
        </p:nvSpPr>
        <p:spPr>
          <a:xfrm>
            <a:off x="7050240" y="6492960"/>
            <a:ext cx="2057040" cy="364680"/>
          </a:xfrm>
          <a:prstGeom prst="rect">
            <a:avLst/>
          </a:prstGeom>
          <a:noFill/>
          <a:ln>
            <a:noFill/>
          </a:ln>
        </p:spPr>
        <p:txBody>
          <a:bodyPr anchor="ctr"/>
          <a:lstStyle/>
          <a:p>
            <a:pPr algn="r">
              <a:lnSpc>
                <a:spcPct val="100000"/>
              </a:lnSpc>
            </a:pPr>
            <a:fld id="{4FB34DAF-3AA9-4C6F-AB4E-933F4A4AEFE5}" type="slidenum">
              <a:rPr lang="en-US" sz="1200" spc="-1">
                <a:solidFill>
                  <a:srgbClr val="898989"/>
                </a:solidFill>
                <a:latin typeface="Arial"/>
                <a:ea typeface="新細明體"/>
              </a:rPr>
              <a:t>51</a:t>
            </a:fld>
            <a:endParaRPr lang="en-US" sz="1200" spc="-1" dirty="0">
              <a:solidFill>
                <a:srgbClr val="898989"/>
              </a:solidFill>
              <a:latin typeface="Arial"/>
              <a:ea typeface="新細明體"/>
            </a:endParaRPr>
          </a:p>
        </p:txBody>
      </p:sp>
      <p:sp>
        <p:nvSpPr>
          <p:cNvPr id="910" name="CustomShape 15"/>
          <p:cNvSpPr/>
          <p:nvPr/>
        </p:nvSpPr>
        <p:spPr>
          <a:xfrm>
            <a:off x="3121179" y="4856401"/>
            <a:ext cx="2151021" cy="2001239"/>
          </a:xfrm>
          <a:prstGeom prst="ellipse">
            <a:avLst/>
          </a:prstGeom>
          <a:blipFill rotWithShape="0">
            <a:blip r:embed="rId5"/>
            <a:stretch>
              <a:fillRect/>
            </a:stretch>
          </a:blipFill>
          <a:ln/>
        </p:spPr>
        <p:style>
          <a:lnRef idx="2">
            <a:schemeClr val="accent1">
              <a:alpha val="90000"/>
              <a:tint val="40000"/>
              <a:hueOff val="0"/>
              <a:satOff val="0"/>
              <a:lumOff val="0"/>
              <a:alphaOff val="0"/>
            </a:schemeClr>
          </a:lnRef>
          <a:fillRef idx="0">
            <a:scrgbClr r="0" g="0" b="0"/>
          </a:fillRef>
          <a:effectRef idx="0">
            <a:schemeClr val="accent1">
              <a:alpha val="90000"/>
              <a:tint val="40000"/>
              <a:hueOff val="0"/>
              <a:satOff val="0"/>
              <a:lumOff val="0"/>
              <a:alphaOff val="0"/>
            </a:schemeClr>
          </a:effectRef>
          <a:fontRef idx="minor"/>
        </p:style>
      </p:sp>
      <p:sp>
        <p:nvSpPr>
          <p:cNvPr id="911" name="CustomShape 16"/>
          <p:cNvSpPr/>
          <p:nvPr/>
        </p:nvSpPr>
        <p:spPr>
          <a:xfrm>
            <a:off x="6804211" y="4545000"/>
            <a:ext cx="2063309" cy="1582200"/>
          </a:xfrm>
          <a:prstGeom prst="ellipse">
            <a:avLst/>
          </a:prstGeom>
          <a:blipFill rotWithShape="0">
            <a:blip r:embed="rId6"/>
            <a:stretch>
              <a:fillRect/>
            </a:stretch>
          </a:blipFill>
          <a:ln/>
        </p:spPr>
        <p:style>
          <a:lnRef idx="2">
            <a:schemeClr val="accent1">
              <a:alpha val="90000"/>
              <a:tint val="40000"/>
              <a:hueOff val="0"/>
              <a:satOff val="0"/>
              <a:lumOff val="0"/>
              <a:alphaOff val="0"/>
            </a:schemeClr>
          </a:lnRef>
          <a:fillRef idx="0">
            <a:scrgbClr r="0" g="0" b="0"/>
          </a:fillRef>
          <a:effectRef idx="0">
            <a:schemeClr val="accent1">
              <a:alpha val="90000"/>
              <a:tint val="40000"/>
              <a:hueOff val="0"/>
              <a:satOff val="0"/>
              <a:lumOff val="0"/>
              <a:alphaOff val="0"/>
            </a:schemeClr>
          </a:effectRef>
          <a:fontRef idx="minor"/>
        </p:style>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3" name="CustomShape 2"/>
          <p:cNvSpPr/>
          <p:nvPr/>
        </p:nvSpPr>
        <p:spPr>
          <a:xfrm>
            <a:off x="3017519" y="2880646"/>
            <a:ext cx="3393909"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spcBef>
                <a:spcPts val="4201"/>
              </a:spcBef>
            </a:pPr>
            <a:r>
              <a:rPr lang="en-US" sz="4800" b="1" strike="noStrike" spc="-1" dirty="0" err="1">
                <a:solidFill>
                  <a:srgbClr val="C00000"/>
                </a:solidFill>
                <a:latin typeface="微軟正黑體"/>
                <a:ea typeface="微軟正黑體"/>
              </a:rPr>
              <a:t>感謝聆聽</a:t>
            </a:r>
            <a:r>
              <a:rPr lang="en-US" sz="4800" b="1" strike="noStrike" spc="-1" dirty="0">
                <a:solidFill>
                  <a:srgbClr val="C00000"/>
                </a:solidFill>
                <a:latin typeface="微軟正黑體"/>
                <a:ea typeface="微軟正黑體"/>
              </a:rPr>
              <a:t>    </a:t>
            </a:r>
            <a:r>
              <a:rPr lang="en-US" sz="4800" b="1" strike="noStrike" spc="-1" dirty="0" err="1">
                <a:solidFill>
                  <a:srgbClr val="C00000"/>
                </a:solidFill>
                <a:latin typeface="微軟正黑體"/>
                <a:ea typeface="微軟正黑體"/>
              </a:rPr>
              <a:t>敬請指教</a:t>
            </a:r>
            <a:endParaRPr lang="en-US" sz="4800" b="0" strike="noStrike" spc="-1" dirty="0">
              <a:solidFill>
                <a:srgbClr val="C00000"/>
              </a:solidFill>
              <a:latin typeface="Arial"/>
            </a:endParaRPr>
          </a:p>
        </p:txBody>
      </p:sp>
      <p:pic>
        <p:nvPicPr>
          <p:cNvPr id="914" name="圖片 4"/>
          <p:cNvPicPr/>
          <p:nvPr/>
        </p:nvPicPr>
        <p:blipFill>
          <a:blip r:embed="rId3"/>
          <a:stretch/>
        </p:blipFill>
        <p:spPr>
          <a:xfrm>
            <a:off x="5962680" y="5864400"/>
            <a:ext cx="2838240" cy="705960"/>
          </a:xfrm>
          <a:prstGeom prst="rect">
            <a:avLst/>
          </a:prstGeom>
          <a:ln>
            <a:noFill/>
          </a:ln>
        </p:spPr>
      </p:pic>
      <p:sp>
        <p:nvSpPr>
          <p:cNvPr id="916" name="CustomShape 3"/>
          <p:cNvSpPr/>
          <p:nvPr/>
        </p:nvSpPr>
        <p:spPr>
          <a:xfrm>
            <a:off x="6911640" y="6527160"/>
            <a:ext cx="2154240" cy="33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spc="-1" dirty="0">
                <a:solidFill>
                  <a:srgbClr val="898989"/>
                </a:solidFill>
                <a:latin typeface="Arial"/>
                <a:ea typeface="新細明體"/>
              </a:rPr>
              <a:t>52</a:t>
            </a:r>
            <a:endParaRPr lang="en-US" sz="1200" spc="-1" dirty="0">
              <a:solidFill>
                <a:srgbClr val="898989"/>
              </a:solidFill>
              <a:latin typeface="Arial"/>
              <a:ea typeface="新細明體"/>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197846" y="447909"/>
            <a:ext cx="4757400" cy="995040"/>
          </a:xfrm>
          <a:prstGeom prst="rect">
            <a:avLst/>
          </a:prstGeom>
          <a:noFill/>
          <a:ln>
            <a:noFill/>
          </a:ln>
        </p:spPr>
        <p:txBody>
          <a:bodyPr anchor="ctr">
            <a:normAutofit/>
          </a:bodyPr>
          <a:lstStyle/>
          <a:p>
            <a:pPr>
              <a:lnSpc>
                <a:spcPct val="90000"/>
              </a:lnSpc>
            </a:pPr>
            <a:r>
              <a:rPr lang="zh-TW" sz="4000" b="1" strike="noStrike" spc="-1" dirty="0">
                <a:solidFill>
                  <a:srgbClr val="C00000"/>
                </a:solidFill>
                <a:latin typeface="微軟正黑體"/>
                <a:ea typeface="微軟正黑體"/>
              </a:rPr>
              <a:t>核心素養界定</a:t>
            </a:r>
            <a:endParaRPr lang="zh-TW" sz="4000" b="0" strike="noStrike" spc="-1" dirty="0">
              <a:solidFill>
                <a:srgbClr val="000000"/>
              </a:solidFill>
              <a:latin typeface="Calibri"/>
            </a:endParaRPr>
          </a:p>
        </p:txBody>
      </p:sp>
      <p:sp>
        <p:nvSpPr>
          <p:cNvPr id="287" name="CustomShape 2"/>
          <p:cNvSpPr/>
          <p:nvPr/>
        </p:nvSpPr>
        <p:spPr>
          <a:xfrm>
            <a:off x="4527720" y="900000"/>
            <a:ext cx="379080" cy="377640"/>
          </a:xfrm>
          <a:custGeom>
            <a:avLst/>
            <a:gdLst/>
            <a:ahLst/>
            <a:cxnLst/>
            <a:rect l="l" t="t" r="r" b="b"/>
            <a:pathLst>
              <a:path w="120000" h="12000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8" name="CustomShape 3"/>
          <p:cNvSpPr/>
          <p:nvPr/>
        </p:nvSpPr>
        <p:spPr>
          <a:xfrm>
            <a:off x="4268880" y="1228680"/>
            <a:ext cx="186840" cy="186840"/>
          </a:xfrm>
          <a:custGeom>
            <a:avLst/>
            <a:gdLst/>
            <a:ahLst/>
            <a:cxnLst/>
            <a:rect l="l" t="t" r="r" b="b"/>
            <a:pathLst>
              <a:path w="120000" h="12000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289" name="CustomShape 4"/>
          <p:cNvSpPr/>
          <p:nvPr/>
        </p:nvSpPr>
        <p:spPr>
          <a:xfrm>
            <a:off x="4532400" y="1359000"/>
            <a:ext cx="186840" cy="186840"/>
          </a:xfrm>
          <a:custGeom>
            <a:avLst/>
            <a:gdLst/>
            <a:ahLst/>
            <a:cxnLst/>
            <a:rect l="l" t="t" r="r" b="b"/>
            <a:pathLst>
              <a:path w="120000" h="12000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90" name="CustomShape 5"/>
          <p:cNvSpPr/>
          <p:nvPr/>
        </p:nvSpPr>
        <p:spPr>
          <a:xfrm>
            <a:off x="6873840" y="4192560"/>
            <a:ext cx="317160" cy="315720"/>
          </a:xfrm>
          <a:custGeom>
            <a:avLst/>
            <a:gdLst/>
            <a:ahLst/>
            <a:cxnLst/>
            <a:rect l="l" t="t" r="r" b="b"/>
            <a:pathLst>
              <a:path w="120000" h="12000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p:spPr>
        <p:style>
          <a:lnRef idx="0">
            <a:scrgbClr r="0" g="0" b="0"/>
          </a:lnRef>
          <a:fillRef idx="0">
            <a:scrgbClr r="0" g="0" b="0"/>
          </a:fillRef>
          <a:effectRef idx="0">
            <a:scrgbClr r="0" g="0" b="0"/>
          </a:effectRef>
          <a:fontRef idx="minor"/>
        </p:style>
      </p:sp>
      <p:sp>
        <p:nvSpPr>
          <p:cNvPr id="291" name="CustomShape 6"/>
          <p:cNvSpPr/>
          <p:nvPr/>
        </p:nvSpPr>
        <p:spPr>
          <a:xfrm>
            <a:off x="7262640" y="4014720"/>
            <a:ext cx="177480" cy="177480"/>
          </a:xfrm>
          <a:custGeom>
            <a:avLst/>
            <a:gdLst/>
            <a:ahLst/>
            <a:cxnLst/>
            <a:rect l="l" t="t" r="r" b="b"/>
            <a:pathLst>
              <a:path w="120000" h="12000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p:spPr>
        <p:style>
          <a:lnRef idx="0">
            <a:scrgbClr r="0" g="0" b="0"/>
          </a:lnRef>
          <a:fillRef idx="0">
            <a:scrgbClr r="0" g="0" b="0"/>
          </a:fillRef>
          <a:effectRef idx="0">
            <a:scrgbClr r="0" g="0" b="0"/>
          </a:effectRef>
          <a:fontRef idx="minor"/>
        </p:style>
      </p:sp>
      <p:sp>
        <p:nvSpPr>
          <p:cNvPr id="292" name="CustomShape 7"/>
          <p:cNvSpPr/>
          <p:nvPr/>
        </p:nvSpPr>
        <p:spPr>
          <a:xfrm>
            <a:off x="8413920" y="1360440"/>
            <a:ext cx="202680" cy="204480"/>
          </a:xfrm>
          <a:custGeom>
            <a:avLst/>
            <a:gdLst/>
            <a:ahLst/>
            <a:cxnLst/>
            <a:rect l="l" t="t" r="r" b="b"/>
            <a:pathLst>
              <a:path w="120000" h="12000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p:spPr>
        <p:style>
          <a:lnRef idx="0">
            <a:scrgbClr r="0" g="0" b="0"/>
          </a:lnRef>
          <a:fillRef idx="0">
            <a:scrgbClr r="0" g="0" b="0"/>
          </a:fillRef>
          <a:effectRef idx="0">
            <a:scrgbClr r="0" g="0" b="0"/>
          </a:effectRef>
          <a:fontRef idx="minor"/>
        </p:style>
      </p:sp>
      <p:sp>
        <p:nvSpPr>
          <p:cNvPr id="293" name="CustomShape 8"/>
          <p:cNvSpPr/>
          <p:nvPr/>
        </p:nvSpPr>
        <p:spPr>
          <a:xfrm>
            <a:off x="8175600" y="1353960"/>
            <a:ext cx="99720" cy="97920"/>
          </a:xfrm>
          <a:custGeom>
            <a:avLst/>
            <a:gdLst/>
            <a:ahLst/>
            <a:cxnLst/>
            <a:rect l="l" t="t" r="r" b="b"/>
            <a:pathLst>
              <a:path w="120000" h="12000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p:spPr>
        <p:style>
          <a:lnRef idx="0">
            <a:scrgbClr r="0" g="0" b="0"/>
          </a:lnRef>
          <a:fillRef idx="0">
            <a:scrgbClr r="0" g="0" b="0"/>
          </a:fillRef>
          <a:effectRef idx="0">
            <a:scrgbClr r="0" g="0" b="0"/>
          </a:effectRef>
          <a:fontRef idx="minor"/>
        </p:style>
      </p:sp>
      <p:grpSp>
        <p:nvGrpSpPr>
          <p:cNvPr id="294" name="Group 9"/>
          <p:cNvGrpSpPr/>
          <p:nvPr/>
        </p:nvGrpSpPr>
        <p:grpSpPr>
          <a:xfrm>
            <a:off x="4749840" y="1024790"/>
            <a:ext cx="1836360" cy="1836360"/>
            <a:chOff x="4749840" y="1009800"/>
            <a:chExt cx="1836360" cy="1836360"/>
          </a:xfrm>
        </p:grpSpPr>
        <p:pic>
          <p:nvPicPr>
            <p:cNvPr id="295" name="圖片 18"/>
            <p:cNvPicPr/>
            <p:nvPr/>
          </p:nvPicPr>
          <p:blipFill>
            <a:blip r:embed="rId3"/>
            <a:stretch/>
          </p:blipFill>
          <p:spPr>
            <a:xfrm>
              <a:off x="4749840" y="1009800"/>
              <a:ext cx="1836360" cy="1836360"/>
            </a:xfrm>
            <a:prstGeom prst="rect">
              <a:avLst/>
            </a:prstGeom>
            <a:ln>
              <a:noFill/>
            </a:ln>
          </p:spPr>
        </p:pic>
        <p:sp>
          <p:nvSpPr>
            <p:cNvPr id="296" name="CustomShape 10"/>
            <p:cNvSpPr/>
            <p:nvPr/>
          </p:nvSpPr>
          <p:spPr>
            <a:xfrm>
              <a:off x="5004360" y="2328970"/>
              <a:ext cx="7549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err="1">
                  <a:solidFill>
                    <a:srgbClr val="FFFFFF"/>
                  </a:solidFill>
                  <a:latin typeface="微軟正黑體"/>
                  <a:ea typeface="微軟正黑體"/>
                </a:rPr>
                <a:t>知識</a:t>
              </a:r>
              <a:endParaRPr lang="en-US" sz="1800" b="0" strike="noStrike" spc="-1" dirty="0">
                <a:latin typeface="Arial"/>
              </a:endParaRPr>
            </a:p>
          </p:txBody>
        </p:sp>
      </p:grpSp>
      <p:grpSp>
        <p:nvGrpSpPr>
          <p:cNvPr id="297" name="Group 11"/>
          <p:cNvGrpSpPr/>
          <p:nvPr/>
        </p:nvGrpSpPr>
        <p:grpSpPr>
          <a:xfrm>
            <a:off x="4991040" y="2479680"/>
            <a:ext cx="2030040" cy="2030040"/>
            <a:chOff x="4991040" y="2479680"/>
            <a:chExt cx="2030040" cy="2030040"/>
          </a:xfrm>
        </p:grpSpPr>
        <p:pic>
          <p:nvPicPr>
            <p:cNvPr id="298" name="圖片 19"/>
            <p:cNvPicPr/>
            <p:nvPr/>
          </p:nvPicPr>
          <p:blipFill>
            <a:blip r:embed="rId4"/>
            <a:stretch/>
          </p:blipFill>
          <p:spPr>
            <a:xfrm>
              <a:off x="4991040" y="2479680"/>
              <a:ext cx="2030040" cy="2030040"/>
            </a:xfrm>
            <a:prstGeom prst="rect">
              <a:avLst/>
            </a:prstGeom>
            <a:ln>
              <a:noFill/>
            </a:ln>
          </p:spPr>
        </p:pic>
        <p:sp>
          <p:nvSpPr>
            <p:cNvPr id="299" name="CustomShape 12"/>
            <p:cNvSpPr/>
            <p:nvPr/>
          </p:nvSpPr>
          <p:spPr>
            <a:xfrm>
              <a:off x="5850000" y="4088160"/>
              <a:ext cx="755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latin typeface="微軟正黑體"/>
                  <a:ea typeface="微軟正黑體"/>
                </a:rPr>
                <a:t>能力</a:t>
              </a:r>
              <a:endParaRPr lang="en-US" sz="1800" b="0" strike="noStrike" spc="-1">
                <a:latin typeface="Arial"/>
              </a:endParaRPr>
            </a:p>
          </p:txBody>
        </p:sp>
      </p:grpSp>
      <p:grpSp>
        <p:nvGrpSpPr>
          <p:cNvPr id="300" name="Group 13"/>
          <p:cNvGrpSpPr/>
          <p:nvPr/>
        </p:nvGrpSpPr>
        <p:grpSpPr>
          <a:xfrm>
            <a:off x="6172200" y="1201680"/>
            <a:ext cx="2117520" cy="2117520"/>
            <a:chOff x="6172200" y="1201680"/>
            <a:chExt cx="2117520" cy="2117520"/>
          </a:xfrm>
        </p:grpSpPr>
        <p:pic>
          <p:nvPicPr>
            <p:cNvPr id="301" name="圖片 20"/>
            <p:cNvPicPr/>
            <p:nvPr/>
          </p:nvPicPr>
          <p:blipFill>
            <a:blip r:embed="rId5"/>
            <a:stretch/>
          </p:blipFill>
          <p:spPr>
            <a:xfrm>
              <a:off x="6172200" y="1201680"/>
              <a:ext cx="2117520" cy="2117520"/>
            </a:xfrm>
            <a:prstGeom prst="rect">
              <a:avLst/>
            </a:prstGeom>
            <a:ln>
              <a:noFill/>
            </a:ln>
          </p:spPr>
        </p:pic>
        <p:sp>
          <p:nvSpPr>
            <p:cNvPr id="302" name="CustomShape 14"/>
            <p:cNvSpPr/>
            <p:nvPr/>
          </p:nvSpPr>
          <p:spPr>
            <a:xfrm>
              <a:off x="7293600" y="2708640"/>
              <a:ext cx="755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latin typeface="微軟正黑體"/>
                  <a:ea typeface="微軟正黑體"/>
                </a:rPr>
                <a:t>態度</a:t>
              </a:r>
              <a:endParaRPr lang="en-US" sz="1800" b="0" strike="noStrike" spc="-1">
                <a:latin typeface="Arial"/>
              </a:endParaRPr>
            </a:p>
          </p:txBody>
        </p:sp>
      </p:grpSp>
      <p:sp>
        <p:nvSpPr>
          <p:cNvPr id="303" name="Line 15"/>
          <p:cNvSpPr/>
          <p:nvPr/>
        </p:nvSpPr>
        <p:spPr>
          <a:xfrm>
            <a:off x="166680" y="1458720"/>
            <a:ext cx="3162240" cy="360"/>
          </a:xfrm>
          <a:prstGeom prst="line">
            <a:avLst/>
          </a:prstGeom>
          <a:ln w="57240">
            <a:solidFill>
              <a:srgbClr val="76C2AF"/>
            </a:solidFill>
          </a:ln>
        </p:spPr>
        <p:style>
          <a:lnRef idx="1">
            <a:schemeClr val="accent1"/>
          </a:lnRef>
          <a:fillRef idx="0">
            <a:schemeClr val="accent1"/>
          </a:fillRef>
          <a:effectRef idx="0">
            <a:schemeClr val="accent1"/>
          </a:effectRef>
          <a:fontRef idx="minor"/>
        </p:style>
      </p:sp>
      <p:sp>
        <p:nvSpPr>
          <p:cNvPr id="304" name="Line 16"/>
          <p:cNvSpPr/>
          <p:nvPr/>
        </p:nvSpPr>
        <p:spPr>
          <a:xfrm>
            <a:off x="325080" y="1569960"/>
            <a:ext cx="3162600" cy="360"/>
          </a:xfrm>
          <a:prstGeom prst="line">
            <a:avLst/>
          </a:prstGeom>
          <a:ln w="57240">
            <a:solidFill>
              <a:schemeClr val="accent1">
                <a:lumMod val="60000"/>
                <a:lumOff val="40000"/>
              </a:schemeClr>
            </a:solidFill>
          </a:ln>
        </p:spPr>
        <p:style>
          <a:lnRef idx="1">
            <a:schemeClr val="accent1"/>
          </a:lnRef>
          <a:fillRef idx="0">
            <a:schemeClr val="accent1"/>
          </a:fillRef>
          <a:effectRef idx="0">
            <a:schemeClr val="accent1"/>
          </a:effectRef>
          <a:fontRef idx="minor"/>
        </p:style>
      </p:sp>
      <p:sp>
        <p:nvSpPr>
          <p:cNvPr id="305" name="CustomShape 17"/>
          <p:cNvSpPr/>
          <p:nvPr/>
        </p:nvSpPr>
        <p:spPr>
          <a:xfrm>
            <a:off x="160200" y="1782720"/>
            <a:ext cx="4571640" cy="26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ts val="4000"/>
              </a:lnSpc>
            </a:pPr>
            <a:r>
              <a:rPr lang="en-US" sz="2800" b="0" strike="noStrike" spc="-1">
                <a:solidFill>
                  <a:srgbClr val="000000"/>
                </a:solidFill>
                <a:latin typeface="微軟正黑體"/>
                <a:ea typeface="微軟正黑體"/>
              </a:rPr>
              <a:t>「核心素養」的涵義是指一個人為</a:t>
            </a:r>
            <a:r>
              <a:rPr lang="en-US" sz="2800" b="1" strike="noStrike" spc="-1">
                <a:solidFill>
                  <a:srgbClr val="FF0000"/>
                </a:solidFill>
                <a:latin typeface="微軟正黑體"/>
                <a:ea typeface="微軟正黑體"/>
              </a:rPr>
              <a:t>適應現在生活及面對未來挑戰</a:t>
            </a:r>
            <a:r>
              <a:rPr lang="en-US" sz="2800" b="0" strike="noStrike" spc="-1">
                <a:solidFill>
                  <a:srgbClr val="000000"/>
                </a:solidFill>
                <a:latin typeface="微軟正黑體"/>
                <a:ea typeface="微軟正黑體"/>
              </a:rPr>
              <a:t>，所應具備的</a:t>
            </a:r>
            <a:r>
              <a:rPr lang="en-US" sz="2800" b="1" strike="noStrike" spc="-1">
                <a:solidFill>
                  <a:srgbClr val="000000"/>
                </a:solidFill>
                <a:latin typeface="微軟正黑體"/>
                <a:ea typeface="微軟正黑體"/>
              </a:rPr>
              <a:t>知識</a:t>
            </a:r>
            <a:r>
              <a:rPr lang="en-US" sz="2800" b="0" strike="noStrike" spc="-1">
                <a:solidFill>
                  <a:srgbClr val="000000"/>
                </a:solidFill>
                <a:latin typeface="微軟正黑體"/>
                <a:ea typeface="微軟正黑體"/>
              </a:rPr>
              <a:t>、</a:t>
            </a:r>
            <a:r>
              <a:rPr lang="en-US" sz="2800" b="1" strike="noStrike" spc="-1">
                <a:solidFill>
                  <a:srgbClr val="000000"/>
                </a:solidFill>
                <a:latin typeface="微軟正黑體"/>
                <a:ea typeface="微軟正黑體"/>
              </a:rPr>
              <a:t>能力(包含技能)</a:t>
            </a:r>
            <a:r>
              <a:rPr lang="en-US" sz="2800" b="0" strike="noStrike" spc="-1">
                <a:solidFill>
                  <a:srgbClr val="000000"/>
                </a:solidFill>
                <a:latin typeface="微軟正黑體"/>
                <a:ea typeface="微軟正黑體"/>
              </a:rPr>
              <a:t>與</a:t>
            </a:r>
            <a:r>
              <a:rPr lang="en-US" sz="2800" b="1" strike="noStrike" spc="-1">
                <a:solidFill>
                  <a:srgbClr val="000000"/>
                </a:solidFill>
                <a:latin typeface="微軟正黑體"/>
                <a:ea typeface="微軟正黑體"/>
              </a:rPr>
              <a:t>態度</a:t>
            </a:r>
            <a:r>
              <a:rPr lang="en-US" sz="2800" b="0" strike="noStrike" spc="-1">
                <a:solidFill>
                  <a:srgbClr val="000000"/>
                </a:solidFill>
                <a:latin typeface="微軟正黑體"/>
                <a:ea typeface="微軟正黑體"/>
              </a:rPr>
              <a:t>。</a:t>
            </a:r>
            <a:endParaRPr lang="en-US" sz="2800" b="0" strike="noStrike" spc="-1">
              <a:latin typeface="Arial"/>
            </a:endParaRPr>
          </a:p>
        </p:txBody>
      </p:sp>
      <p:sp>
        <p:nvSpPr>
          <p:cNvPr id="306" name="CustomShape 18"/>
          <p:cNvSpPr/>
          <p:nvPr/>
        </p:nvSpPr>
        <p:spPr>
          <a:xfrm>
            <a:off x="249120" y="4103640"/>
            <a:ext cx="457164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C00000"/>
                </a:solidFill>
                <a:latin typeface="微軟正黑體"/>
                <a:ea typeface="微軟正黑體"/>
              </a:rPr>
              <a:t>與十二年國教的關係：</a:t>
            </a:r>
            <a:r>
              <a:rPr lang="en-US" sz="1800" b="0" strike="noStrike" spc="-1">
                <a:solidFill>
                  <a:srgbClr val="000000"/>
                </a:solidFill>
                <a:latin typeface="微軟正黑體"/>
                <a:ea typeface="微軟正黑體"/>
              </a:rPr>
              <a:t>每一位接受十二年國民基本教育的學生所應具備的基本且共同的素養。</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0" strike="noStrike" spc="-1">
                <a:solidFill>
                  <a:srgbClr val="C00000"/>
                </a:solidFill>
                <a:latin typeface="微軟正黑體"/>
                <a:ea typeface="微軟正黑體"/>
              </a:rPr>
              <a:t>在總綱與領綱中的功能：</a:t>
            </a:r>
            <a:r>
              <a:rPr lang="en-US" sz="1800" b="0" strike="noStrike" spc="-1">
                <a:solidFill>
                  <a:srgbClr val="000000"/>
                </a:solidFill>
                <a:latin typeface="微軟正黑體"/>
                <a:ea typeface="微軟正黑體"/>
              </a:rPr>
              <a:t>強化各教育階段、課程總綱與領域/科目之間的</a:t>
            </a:r>
            <a:r>
              <a:rPr lang="en-US" sz="1800" b="1" strike="noStrike" spc="-1">
                <a:solidFill>
                  <a:srgbClr val="000000"/>
                </a:solidFill>
                <a:latin typeface="微軟正黑體"/>
                <a:ea typeface="微軟正黑體"/>
              </a:rPr>
              <a:t>連貫</a:t>
            </a:r>
            <a:r>
              <a:rPr lang="en-US" sz="1800" b="0" strike="noStrike" spc="-1">
                <a:solidFill>
                  <a:srgbClr val="000000"/>
                </a:solidFill>
                <a:latin typeface="微軟正黑體"/>
                <a:ea typeface="微軟正黑體"/>
              </a:rPr>
              <a:t>，以及各領域/科目彼此之間的</a:t>
            </a:r>
            <a:r>
              <a:rPr lang="en-US" sz="1800" b="1" strike="noStrike" spc="-1">
                <a:solidFill>
                  <a:srgbClr val="000000"/>
                </a:solidFill>
                <a:latin typeface="微軟正黑體"/>
                <a:ea typeface="微軟正黑體"/>
              </a:rPr>
              <a:t>統整</a:t>
            </a:r>
            <a:r>
              <a:rPr lang="en-US" sz="1800" b="0" strike="noStrike" spc="-1">
                <a:solidFill>
                  <a:srgbClr val="000000"/>
                </a:solidFill>
                <a:latin typeface="微軟正黑體"/>
                <a:ea typeface="微軟正黑體"/>
              </a:rPr>
              <a:t>。</a:t>
            </a:r>
            <a:endParaRPr lang="en-US" sz="1800" b="0" strike="noStrike" spc="-1">
              <a:latin typeface="Arial"/>
            </a:endParaRPr>
          </a:p>
        </p:txBody>
      </p:sp>
      <p:sp>
        <p:nvSpPr>
          <p:cNvPr id="307" name="TextShape 19"/>
          <p:cNvSpPr txBox="1"/>
          <p:nvPr/>
        </p:nvSpPr>
        <p:spPr>
          <a:xfrm>
            <a:off x="7086600" y="6492960"/>
            <a:ext cx="2057040" cy="364680"/>
          </a:xfrm>
          <a:prstGeom prst="rect">
            <a:avLst/>
          </a:prstGeom>
          <a:noFill/>
          <a:ln>
            <a:noFill/>
          </a:ln>
        </p:spPr>
        <p:txBody>
          <a:bodyPr anchor="ctr"/>
          <a:lstStyle/>
          <a:p>
            <a:pPr algn="r">
              <a:lnSpc>
                <a:spcPct val="100000"/>
              </a:lnSpc>
            </a:pPr>
            <a:fld id="{A7237F5C-964C-44AD-9B4F-AEE54A9E6D4F}" type="slidenum">
              <a:rPr lang="en-US" sz="1200" spc="-1">
                <a:solidFill>
                  <a:srgbClr val="898989"/>
                </a:solidFill>
                <a:latin typeface="Arial"/>
                <a:ea typeface="新細明體"/>
              </a:rPr>
              <a:t>6</a:t>
            </a:fld>
            <a:endParaRPr lang="en-US" sz="1200" spc="-1" dirty="0">
              <a:solidFill>
                <a:srgbClr val="898989"/>
              </a:solidFill>
              <a:latin typeface="Arial"/>
              <a:ea typeface="新細明體"/>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179280" y="1343160"/>
            <a:ext cx="886572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en-US" sz="2800" b="0" strike="noStrike" spc="-1" dirty="0" err="1">
                <a:solidFill>
                  <a:srgbClr val="000000"/>
                </a:solidFill>
                <a:latin typeface="微軟正黑體"/>
                <a:ea typeface="微軟正黑體"/>
              </a:rPr>
              <a:t>核心素養強調培養以人為本的「終身學習者</a:t>
            </a:r>
            <a:r>
              <a:rPr lang="en-US" sz="2800" b="0" strike="noStrike" spc="-1" dirty="0">
                <a:solidFill>
                  <a:srgbClr val="000000"/>
                </a:solidFill>
                <a:latin typeface="微軟正黑體"/>
                <a:ea typeface="微軟正黑體"/>
              </a:rPr>
              <a:t>」，</a:t>
            </a:r>
            <a:r>
              <a:rPr lang="en-US" sz="2800" b="0" strike="noStrike" spc="-1" dirty="0" err="1">
                <a:solidFill>
                  <a:srgbClr val="000000"/>
                </a:solidFill>
                <a:latin typeface="微軟正黑體"/>
                <a:ea typeface="微軟正黑體"/>
              </a:rPr>
              <a:t>包括</a:t>
            </a:r>
            <a:r>
              <a:rPr lang="en-US" sz="2800" b="0" strike="noStrike" spc="-1" dirty="0">
                <a:solidFill>
                  <a:srgbClr val="000000"/>
                </a:solidFill>
                <a:latin typeface="微軟正黑體"/>
                <a:ea typeface="微軟正黑體"/>
              </a:rPr>
              <a:t>：</a:t>
            </a:r>
            <a:endParaRPr lang="en-US" sz="2800" b="0" strike="noStrike" spc="-1" dirty="0">
              <a:latin typeface="Arial"/>
            </a:endParaRPr>
          </a:p>
        </p:txBody>
      </p:sp>
      <p:pic>
        <p:nvPicPr>
          <p:cNvPr id="309" name="圖片 1"/>
          <p:cNvPicPr/>
          <p:nvPr/>
        </p:nvPicPr>
        <p:blipFill>
          <a:blip r:embed="rId2"/>
          <a:stretch/>
        </p:blipFill>
        <p:spPr>
          <a:xfrm>
            <a:off x="820800" y="2406600"/>
            <a:ext cx="1912680" cy="1912680"/>
          </a:xfrm>
          <a:prstGeom prst="rect">
            <a:avLst/>
          </a:prstGeom>
          <a:ln>
            <a:noFill/>
          </a:ln>
        </p:spPr>
      </p:pic>
      <p:pic>
        <p:nvPicPr>
          <p:cNvPr id="310" name="圖片 2"/>
          <p:cNvPicPr/>
          <p:nvPr/>
        </p:nvPicPr>
        <p:blipFill>
          <a:blip r:embed="rId3"/>
          <a:stretch/>
        </p:blipFill>
        <p:spPr>
          <a:xfrm>
            <a:off x="3629160" y="2406600"/>
            <a:ext cx="1912680" cy="1912680"/>
          </a:xfrm>
          <a:prstGeom prst="rect">
            <a:avLst/>
          </a:prstGeom>
          <a:ln>
            <a:noFill/>
          </a:ln>
        </p:spPr>
      </p:pic>
      <p:grpSp>
        <p:nvGrpSpPr>
          <p:cNvPr id="311" name="Group 2"/>
          <p:cNvGrpSpPr/>
          <p:nvPr/>
        </p:nvGrpSpPr>
        <p:grpSpPr>
          <a:xfrm>
            <a:off x="6442200" y="2406600"/>
            <a:ext cx="1910880" cy="1912680"/>
            <a:chOff x="6442200" y="2406600"/>
            <a:chExt cx="1910880" cy="1912680"/>
          </a:xfrm>
        </p:grpSpPr>
        <p:grpSp>
          <p:nvGrpSpPr>
            <p:cNvPr id="312" name="Group 3"/>
            <p:cNvGrpSpPr/>
            <p:nvPr/>
          </p:nvGrpSpPr>
          <p:grpSpPr>
            <a:xfrm>
              <a:off x="6442200" y="2406600"/>
              <a:ext cx="1910880" cy="1912680"/>
              <a:chOff x="6442200" y="2406600"/>
              <a:chExt cx="1910880" cy="1912680"/>
            </a:xfrm>
          </p:grpSpPr>
          <p:pic>
            <p:nvPicPr>
              <p:cNvPr id="313" name="圖片 3"/>
              <p:cNvPicPr/>
              <p:nvPr/>
            </p:nvPicPr>
            <p:blipFill>
              <a:blip r:embed="rId4"/>
              <a:stretch/>
            </p:blipFill>
            <p:spPr>
              <a:xfrm>
                <a:off x="6442200" y="2406600"/>
                <a:ext cx="1910880" cy="1912680"/>
              </a:xfrm>
              <a:prstGeom prst="rect">
                <a:avLst/>
              </a:prstGeom>
              <a:ln>
                <a:noFill/>
              </a:ln>
            </p:spPr>
          </p:pic>
          <p:sp>
            <p:nvSpPr>
              <p:cNvPr id="314" name="CustomShape 4"/>
              <p:cNvSpPr/>
              <p:nvPr/>
            </p:nvSpPr>
            <p:spPr>
              <a:xfrm>
                <a:off x="6986520" y="2724120"/>
                <a:ext cx="1060200" cy="1122120"/>
              </a:xfrm>
              <a:prstGeom prst="rect">
                <a:avLst/>
              </a:prstGeom>
              <a:solidFill>
                <a:srgbClr val="4F5D73"/>
              </a:solidFill>
              <a:ln w="76320">
                <a:solidFill>
                  <a:srgbClr val="4F5D73"/>
                </a:solidFill>
              </a:ln>
            </p:spPr>
            <p:style>
              <a:lnRef idx="2">
                <a:schemeClr val="accent1">
                  <a:shade val="50000"/>
                </a:schemeClr>
              </a:lnRef>
              <a:fillRef idx="1">
                <a:schemeClr val="accent1"/>
              </a:fillRef>
              <a:effectRef idx="0">
                <a:schemeClr val="accent1"/>
              </a:effectRef>
              <a:fontRef idx="minor"/>
            </p:style>
          </p:sp>
          <p:sp>
            <p:nvSpPr>
              <p:cNvPr id="315" name="CustomShape 5"/>
              <p:cNvSpPr/>
              <p:nvPr/>
            </p:nvSpPr>
            <p:spPr>
              <a:xfrm>
                <a:off x="6680160" y="2801880"/>
                <a:ext cx="1058400" cy="1122120"/>
              </a:xfrm>
              <a:prstGeom prst="rect">
                <a:avLst/>
              </a:prstGeom>
              <a:solidFill>
                <a:srgbClr val="4F5D73"/>
              </a:solidFill>
              <a:ln w="76320">
                <a:solidFill>
                  <a:srgbClr val="4F5D73"/>
                </a:solidFill>
              </a:ln>
            </p:spPr>
            <p:style>
              <a:lnRef idx="2">
                <a:schemeClr val="accent1">
                  <a:shade val="50000"/>
                </a:schemeClr>
              </a:lnRef>
              <a:fillRef idx="1">
                <a:schemeClr val="accent1"/>
              </a:fillRef>
              <a:effectRef idx="0">
                <a:schemeClr val="accent1"/>
              </a:effectRef>
              <a:fontRef idx="minor"/>
            </p:style>
          </p:sp>
          <p:sp>
            <p:nvSpPr>
              <p:cNvPr id="316" name="CustomShape 6"/>
              <p:cNvSpPr/>
              <p:nvPr/>
            </p:nvSpPr>
            <p:spPr>
              <a:xfrm>
                <a:off x="6832440" y="2873520"/>
                <a:ext cx="1060200" cy="1122120"/>
              </a:xfrm>
              <a:prstGeom prst="rect">
                <a:avLst/>
              </a:prstGeom>
              <a:solidFill>
                <a:srgbClr val="4F5D73"/>
              </a:solidFill>
              <a:ln w="76320">
                <a:solidFill>
                  <a:srgbClr val="4F5D73"/>
                </a:solidFill>
              </a:ln>
            </p:spPr>
            <p:style>
              <a:lnRef idx="2">
                <a:schemeClr val="accent1">
                  <a:shade val="50000"/>
                </a:schemeClr>
              </a:lnRef>
              <a:fillRef idx="1">
                <a:schemeClr val="accent1"/>
              </a:fillRef>
              <a:effectRef idx="0">
                <a:schemeClr val="accent1"/>
              </a:effectRef>
              <a:fontRef idx="minor"/>
            </p:style>
          </p:sp>
        </p:grpSp>
        <p:pic>
          <p:nvPicPr>
            <p:cNvPr id="317" name="圖片 4"/>
            <p:cNvPicPr/>
            <p:nvPr/>
          </p:nvPicPr>
          <p:blipFill>
            <a:blip r:embed="rId5"/>
            <a:stretch/>
          </p:blipFill>
          <p:spPr>
            <a:xfrm>
              <a:off x="6585480" y="2550240"/>
              <a:ext cx="1624320" cy="1625760"/>
            </a:xfrm>
            <a:prstGeom prst="rect">
              <a:avLst/>
            </a:prstGeom>
            <a:ln>
              <a:noFill/>
            </a:ln>
          </p:spPr>
        </p:pic>
      </p:grpSp>
      <p:sp>
        <p:nvSpPr>
          <p:cNvPr id="318" name="CustomShape 7"/>
          <p:cNvSpPr/>
          <p:nvPr/>
        </p:nvSpPr>
        <p:spPr>
          <a:xfrm>
            <a:off x="766800" y="4319640"/>
            <a:ext cx="1966680" cy="73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en-US" sz="2800" b="0" strike="noStrike" spc="-1">
                <a:solidFill>
                  <a:srgbClr val="000000"/>
                </a:solidFill>
                <a:latin typeface="微軟正黑體"/>
                <a:ea typeface="微軟正黑體"/>
              </a:rPr>
              <a:t>/ 自主行動</a:t>
            </a:r>
            <a:endParaRPr lang="en-US" sz="2800" b="0" strike="noStrike" spc="-1">
              <a:latin typeface="Arial"/>
            </a:endParaRPr>
          </a:p>
        </p:txBody>
      </p:sp>
      <p:sp>
        <p:nvSpPr>
          <p:cNvPr id="319" name="CustomShape 8"/>
          <p:cNvSpPr/>
          <p:nvPr/>
        </p:nvSpPr>
        <p:spPr>
          <a:xfrm>
            <a:off x="3629160" y="4319640"/>
            <a:ext cx="1968120" cy="73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en-US" sz="2800" b="0" strike="noStrike" spc="-1">
                <a:solidFill>
                  <a:srgbClr val="000000"/>
                </a:solidFill>
                <a:latin typeface="微軟正黑體"/>
                <a:ea typeface="微軟正黑體"/>
              </a:rPr>
              <a:t>/ 溝通互動</a:t>
            </a:r>
            <a:endParaRPr lang="en-US" sz="2800" b="0" strike="noStrike" spc="-1">
              <a:latin typeface="Arial"/>
            </a:endParaRPr>
          </a:p>
        </p:txBody>
      </p:sp>
      <p:sp>
        <p:nvSpPr>
          <p:cNvPr id="320" name="CustomShape 9"/>
          <p:cNvSpPr/>
          <p:nvPr/>
        </p:nvSpPr>
        <p:spPr>
          <a:xfrm>
            <a:off x="6437160" y="4257720"/>
            <a:ext cx="1968120" cy="73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en-US" sz="2800" b="0" strike="noStrike" spc="-1">
                <a:solidFill>
                  <a:srgbClr val="000000"/>
                </a:solidFill>
                <a:latin typeface="微軟正黑體"/>
                <a:ea typeface="微軟正黑體"/>
              </a:rPr>
              <a:t>/ 社會參與</a:t>
            </a:r>
            <a:endParaRPr lang="en-US" sz="2800" b="0" strike="noStrike" spc="-1">
              <a:latin typeface="Arial"/>
            </a:endParaRPr>
          </a:p>
        </p:txBody>
      </p:sp>
      <p:pic>
        <p:nvPicPr>
          <p:cNvPr id="321" name="圖片 14"/>
          <p:cNvPicPr/>
          <p:nvPr/>
        </p:nvPicPr>
        <p:blipFill>
          <a:blip r:embed="rId6"/>
          <a:srcRect l="2809" t="11014" r="73770" b="78978"/>
          <a:stretch/>
        </p:blipFill>
        <p:spPr>
          <a:xfrm>
            <a:off x="417420" y="6271716"/>
            <a:ext cx="1218960" cy="371280"/>
          </a:xfrm>
          <a:prstGeom prst="rect">
            <a:avLst/>
          </a:prstGeom>
          <a:ln>
            <a:noFill/>
          </a:ln>
        </p:spPr>
      </p:pic>
      <p:pic>
        <p:nvPicPr>
          <p:cNvPr id="322" name="圖片 15"/>
          <p:cNvPicPr/>
          <p:nvPr/>
        </p:nvPicPr>
        <p:blipFill>
          <a:blip r:embed="rId6"/>
          <a:srcRect l="35948" t="11674" r="43911" b="78805"/>
          <a:stretch/>
        </p:blipFill>
        <p:spPr>
          <a:xfrm>
            <a:off x="1896480" y="6290004"/>
            <a:ext cx="1049040" cy="371280"/>
          </a:xfrm>
          <a:prstGeom prst="rect">
            <a:avLst/>
          </a:prstGeom>
          <a:ln>
            <a:noFill/>
          </a:ln>
        </p:spPr>
      </p:pic>
      <p:pic>
        <p:nvPicPr>
          <p:cNvPr id="323" name="圖片 16"/>
          <p:cNvPicPr/>
          <p:nvPr/>
        </p:nvPicPr>
        <p:blipFill>
          <a:blip r:embed="rId6"/>
          <a:srcRect l="68138" t="11258" r="5397" b="79236"/>
          <a:stretch/>
        </p:blipFill>
        <p:spPr>
          <a:xfrm>
            <a:off x="3236220" y="6278196"/>
            <a:ext cx="1375920" cy="364800"/>
          </a:xfrm>
          <a:prstGeom prst="rect">
            <a:avLst/>
          </a:prstGeom>
          <a:ln>
            <a:noFill/>
          </a:ln>
        </p:spPr>
      </p:pic>
      <p:sp>
        <p:nvSpPr>
          <p:cNvPr id="324" name="CustomShape 10"/>
          <p:cNvSpPr/>
          <p:nvPr/>
        </p:nvSpPr>
        <p:spPr>
          <a:xfrm>
            <a:off x="179280" y="209520"/>
            <a:ext cx="4970160" cy="71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600" b="1" strike="noStrike" spc="-1" dirty="0" err="1">
                <a:solidFill>
                  <a:srgbClr val="C00000"/>
                </a:solidFill>
                <a:latin typeface="微軟正黑體"/>
                <a:ea typeface="微軟正黑體"/>
              </a:rPr>
              <a:t>核心素養-三面九項</a:t>
            </a:r>
            <a:endParaRPr lang="en-US" sz="3600" b="0" strike="noStrike" spc="-1" dirty="0">
              <a:latin typeface="Arial"/>
            </a:endParaRPr>
          </a:p>
        </p:txBody>
      </p:sp>
      <p:sp>
        <p:nvSpPr>
          <p:cNvPr id="325" name="Line 11"/>
          <p:cNvSpPr/>
          <p:nvPr/>
        </p:nvSpPr>
        <p:spPr>
          <a:xfrm>
            <a:off x="0" y="975960"/>
            <a:ext cx="5194080" cy="360"/>
          </a:xfrm>
          <a:prstGeom prst="line">
            <a:avLst/>
          </a:prstGeom>
          <a:ln w="57240">
            <a:solidFill>
              <a:srgbClr val="76C2AF"/>
            </a:solidFill>
          </a:ln>
        </p:spPr>
        <p:style>
          <a:lnRef idx="1">
            <a:schemeClr val="accent1"/>
          </a:lnRef>
          <a:fillRef idx="0">
            <a:schemeClr val="accent1"/>
          </a:fillRef>
          <a:effectRef idx="0">
            <a:schemeClr val="accent1"/>
          </a:effectRef>
          <a:fontRef idx="minor"/>
        </p:style>
      </p:sp>
      <p:sp>
        <p:nvSpPr>
          <p:cNvPr id="326" name="Line 12"/>
          <p:cNvSpPr/>
          <p:nvPr/>
        </p:nvSpPr>
        <p:spPr>
          <a:xfrm>
            <a:off x="158400" y="1089000"/>
            <a:ext cx="5205600" cy="360"/>
          </a:xfrm>
          <a:prstGeom prst="line">
            <a:avLst/>
          </a:prstGeom>
          <a:ln w="57240">
            <a:solidFill>
              <a:schemeClr val="accent1">
                <a:lumMod val="60000"/>
                <a:lumOff val="40000"/>
              </a:schemeClr>
            </a:solidFill>
          </a:ln>
        </p:spPr>
        <p:style>
          <a:lnRef idx="1">
            <a:schemeClr val="accent1"/>
          </a:lnRef>
          <a:fillRef idx="0">
            <a:schemeClr val="accent1"/>
          </a:fillRef>
          <a:effectRef idx="0">
            <a:schemeClr val="accent1"/>
          </a:effectRef>
          <a:fontRef idx="minor"/>
        </p:style>
      </p:sp>
      <p:sp>
        <p:nvSpPr>
          <p:cNvPr id="327" name="TextShape 13"/>
          <p:cNvSpPr txBox="1"/>
          <p:nvPr/>
        </p:nvSpPr>
        <p:spPr>
          <a:xfrm>
            <a:off x="7086600" y="6485040"/>
            <a:ext cx="2057040" cy="364680"/>
          </a:xfrm>
          <a:prstGeom prst="rect">
            <a:avLst/>
          </a:prstGeom>
          <a:noFill/>
          <a:ln>
            <a:noFill/>
          </a:ln>
        </p:spPr>
        <p:txBody>
          <a:bodyPr anchor="ctr"/>
          <a:lstStyle/>
          <a:p>
            <a:pPr algn="r">
              <a:lnSpc>
                <a:spcPct val="100000"/>
              </a:lnSpc>
            </a:pPr>
            <a:fld id="{C9FBF93A-786C-48E8-8490-48E9FA9E2E82}" type="slidenum">
              <a:rPr lang="en-US" sz="1200" spc="-1">
                <a:solidFill>
                  <a:srgbClr val="898989"/>
                </a:solidFill>
                <a:latin typeface="Arial"/>
                <a:ea typeface="新細明體"/>
              </a:rPr>
              <a:t>7</a:t>
            </a:fld>
            <a:endParaRPr lang="en-US" sz="1200" spc="-1" dirty="0">
              <a:solidFill>
                <a:srgbClr val="898989"/>
              </a:solidFill>
              <a:latin typeface="Arial"/>
              <a:ea typeface="新細明體"/>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圖片 384"/>
          <p:cNvPicPr/>
          <p:nvPr/>
        </p:nvPicPr>
        <p:blipFill>
          <a:blip r:embed="rId3"/>
          <a:stretch/>
        </p:blipFill>
        <p:spPr>
          <a:xfrm>
            <a:off x="1803039" y="554909"/>
            <a:ext cx="8310282" cy="5377098"/>
          </a:xfrm>
          <a:prstGeom prst="rect">
            <a:avLst/>
          </a:prstGeom>
          <a:ln>
            <a:noFill/>
          </a:ln>
        </p:spPr>
      </p:pic>
      <p:pic>
        <p:nvPicPr>
          <p:cNvPr id="386" name="圖片 385"/>
          <p:cNvPicPr/>
          <p:nvPr/>
        </p:nvPicPr>
        <p:blipFill>
          <a:blip r:embed="rId4"/>
          <a:stretch/>
        </p:blipFill>
        <p:spPr>
          <a:xfrm>
            <a:off x="3683160" y="1434960"/>
            <a:ext cx="4394160" cy="3619440"/>
          </a:xfrm>
          <a:prstGeom prst="rect">
            <a:avLst/>
          </a:prstGeom>
          <a:ln>
            <a:noFill/>
          </a:ln>
        </p:spPr>
      </p:pic>
      <p:sp>
        <p:nvSpPr>
          <p:cNvPr id="328" name="TextShape 1"/>
          <p:cNvSpPr txBox="1"/>
          <p:nvPr/>
        </p:nvSpPr>
        <p:spPr>
          <a:xfrm>
            <a:off x="352440" y="17640"/>
            <a:ext cx="2647440" cy="996480"/>
          </a:xfrm>
          <a:prstGeom prst="rect">
            <a:avLst/>
          </a:prstGeom>
          <a:noFill/>
          <a:ln>
            <a:noFill/>
          </a:ln>
        </p:spPr>
        <p:txBody>
          <a:bodyPr anchor="ctr">
            <a:normAutofit/>
          </a:bodyPr>
          <a:lstStyle/>
          <a:p>
            <a:pPr>
              <a:lnSpc>
                <a:spcPct val="90000"/>
              </a:lnSpc>
            </a:pPr>
            <a:r>
              <a:rPr lang="zh-TW" sz="3600" b="1" strike="noStrike" spc="-1" dirty="0">
                <a:solidFill>
                  <a:srgbClr val="C00000"/>
                </a:solidFill>
                <a:latin typeface="微軟正黑體"/>
                <a:ea typeface="微軟正黑體"/>
              </a:rPr>
              <a:t>核心素養</a:t>
            </a:r>
            <a:endParaRPr lang="zh-TW" sz="3600" b="0" strike="noStrike" spc="-1" dirty="0">
              <a:solidFill>
                <a:srgbClr val="000000"/>
              </a:solidFill>
              <a:latin typeface="Calibri"/>
            </a:endParaRPr>
          </a:p>
        </p:txBody>
      </p:sp>
      <p:sp>
        <p:nvSpPr>
          <p:cNvPr id="329" name="Line 2"/>
          <p:cNvSpPr/>
          <p:nvPr/>
        </p:nvSpPr>
        <p:spPr>
          <a:xfrm>
            <a:off x="0" y="975960"/>
            <a:ext cx="3162240" cy="360"/>
          </a:xfrm>
          <a:prstGeom prst="line">
            <a:avLst/>
          </a:prstGeom>
          <a:ln w="57240">
            <a:solidFill>
              <a:srgbClr val="76C2AF"/>
            </a:solidFill>
          </a:ln>
        </p:spPr>
        <p:style>
          <a:lnRef idx="1">
            <a:schemeClr val="accent1"/>
          </a:lnRef>
          <a:fillRef idx="0">
            <a:schemeClr val="accent1"/>
          </a:fillRef>
          <a:effectRef idx="0">
            <a:schemeClr val="accent1"/>
          </a:effectRef>
          <a:fontRef idx="minor"/>
        </p:style>
      </p:sp>
      <p:sp>
        <p:nvSpPr>
          <p:cNvPr id="330" name="Line 3"/>
          <p:cNvSpPr/>
          <p:nvPr/>
        </p:nvSpPr>
        <p:spPr>
          <a:xfrm>
            <a:off x="158400" y="1089000"/>
            <a:ext cx="3162600" cy="360"/>
          </a:xfrm>
          <a:prstGeom prst="line">
            <a:avLst/>
          </a:prstGeom>
          <a:ln w="57240">
            <a:solidFill>
              <a:schemeClr val="accent1">
                <a:lumMod val="60000"/>
                <a:lumOff val="40000"/>
              </a:schemeClr>
            </a:solidFill>
          </a:ln>
        </p:spPr>
        <p:style>
          <a:lnRef idx="1">
            <a:schemeClr val="accent1"/>
          </a:lnRef>
          <a:fillRef idx="0">
            <a:schemeClr val="accent1"/>
          </a:fillRef>
          <a:effectRef idx="0">
            <a:schemeClr val="accent1"/>
          </a:effectRef>
          <a:fontRef idx="minor"/>
        </p:style>
      </p:sp>
      <p:grpSp>
        <p:nvGrpSpPr>
          <p:cNvPr id="331" name="Group 4"/>
          <p:cNvGrpSpPr/>
          <p:nvPr/>
        </p:nvGrpSpPr>
        <p:grpSpPr>
          <a:xfrm>
            <a:off x="2275740" y="172509"/>
            <a:ext cx="6657480" cy="6173291"/>
            <a:chOff x="2281680" y="192600"/>
            <a:chExt cx="6657480" cy="6173291"/>
          </a:xfrm>
        </p:grpSpPr>
        <p:grpSp>
          <p:nvGrpSpPr>
            <p:cNvPr id="332" name="Group 5"/>
            <p:cNvGrpSpPr/>
            <p:nvPr/>
          </p:nvGrpSpPr>
          <p:grpSpPr>
            <a:xfrm>
              <a:off x="3346920" y="1067040"/>
              <a:ext cx="5111974" cy="4665280"/>
              <a:chOff x="3346920" y="1067040"/>
              <a:chExt cx="5111974" cy="4665280"/>
            </a:xfrm>
          </p:grpSpPr>
          <p:sp>
            <p:nvSpPr>
              <p:cNvPr id="333" name="CustomShape 6"/>
              <p:cNvSpPr/>
              <p:nvPr/>
            </p:nvSpPr>
            <p:spPr>
              <a:xfrm>
                <a:off x="3570840" y="1947664"/>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err="1">
                    <a:solidFill>
                      <a:srgbClr val="FFFFFF"/>
                    </a:solidFill>
                    <a:latin typeface="微軟正黑體"/>
                    <a:ea typeface="微軟正黑體"/>
                  </a:rPr>
                  <a:t>系統思考</a:t>
                </a:r>
                <a:endParaRPr lang="en-US" sz="1400" b="0" strike="noStrike" spc="-1" dirty="0">
                  <a:latin typeface="Arial"/>
                </a:endParaRPr>
              </a:p>
              <a:p>
                <a:pPr algn="ctr">
                  <a:lnSpc>
                    <a:spcPct val="100000"/>
                  </a:lnSpc>
                </a:pPr>
                <a:r>
                  <a:rPr lang="en-US" sz="1400" b="1" strike="noStrike" spc="-1" dirty="0">
                    <a:solidFill>
                      <a:srgbClr val="FFFFFF"/>
                    </a:solidFill>
                    <a:latin typeface="微軟正黑體"/>
                    <a:ea typeface="微軟正黑體"/>
                  </a:rPr>
                  <a:t>與</a:t>
                </a:r>
                <a:endParaRPr lang="en-US" sz="1400" b="0" strike="noStrike" spc="-1" dirty="0">
                  <a:latin typeface="Arial"/>
                </a:endParaRPr>
              </a:p>
              <a:p>
                <a:pPr algn="ctr">
                  <a:lnSpc>
                    <a:spcPct val="100000"/>
                  </a:lnSpc>
                </a:pPr>
                <a:r>
                  <a:rPr lang="en-US" sz="1400" b="1" strike="noStrike" spc="-1" dirty="0" err="1">
                    <a:solidFill>
                      <a:srgbClr val="FFFFFF"/>
                    </a:solidFill>
                    <a:latin typeface="微軟正黑體"/>
                    <a:ea typeface="微軟正黑體"/>
                  </a:rPr>
                  <a:t>解決問題</a:t>
                </a:r>
                <a:endParaRPr lang="en-US" sz="1400" b="0" strike="noStrike" spc="-1" dirty="0">
                  <a:latin typeface="Arial"/>
                </a:endParaRPr>
              </a:p>
            </p:txBody>
          </p:sp>
          <p:sp>
            <p:nvSpPr>
              <p:cNvPr id="334" name="CustomShape 7"/>
              <p:cNvSpPr/>
              <p:nvPr/>
            </p:nvSpPr>
            <p:spPr>
              <a:xfrm>
                <a:off x="4718647" y="1081196"/>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err="1">
                    <a:solidFill>
                      <a:srgbClr val="FFFFFF"/>
                    </a:solidFill>
                    <a:latin typeface="微軟正黑體"/>
                    <a:ea typeface="微軟正黑體"/>
                  </a:rPr>
                  <a:t>規劃執行</a:t>
                </a:r>
                <a:endParaRPr lang="en-US" sz="1400" b="0" strike="noStrike" spc="-1" dirty="0">
                  <a:latin typeface="Arial"/>
                </a:endParaRPr>
              </a:p>
              <a:p>
                <a:pPr algn="ctr">
                  <a:lnSpc>
                    <a:spcPct val="100000"/>
                  </a:lnSpc>
                </a:pPr>
                <a:r>
                  <a:rPr lang="en-US" sz="1400" b="1" strike="noStrike" spc="-1" dirty="0">
                    <a:solidFill>
                      <a:srgbClr val="FFFFFF"/>
                    </a:solidFill>
                    <a:latin typeface="微軟正黑體"/>
                    <a:ea typeface="微軟正黑體"/>
                  </a:rPr>
                  <a:t>與</a:t>
                </a:r>
                <a:endParaRPr lang="en-US" sz="1400" b="0" strike="noStrike" spc="-1" dirty="0">
                  <a:latin typeface="Arial"/>
                </a:endParaRPr>
              </a:p>
              <a:p>
                <a:pPr algn="ctr">
                  <a:lnSpc>
                    <a:spcPct val="100000"/>
                  </a:lnSpc>
                </a:pPr>
                <a:r>
                  <a:rPr lang="en-US" sz="1400" b="1" strike="noStrike" spc="-1" dirty="0" err="1">
                    <a:solidFill>
                      <a:srgbClr val="FFFFFF"/>
                    </a:solidFill>
                    <a:latin typeface="微軟正黑體"/>
                    <a:ea typeface="微軟正黑體"/>
                  </a:rPr>
                  <a:t>創新應變</a:t>
                </a:r>
                <a:endParaRPr lang="en-US" sz="1400" b="0" strike="noStrike" spc="-1" dirty="0">
                  <a:latin typeface="Arial"/>
                </a:endParaRPr>
              </a:p>
            </p:txBody>
          </p:sp>
          <p:sp>
            <p:nvSpPr>
              <p:cNvPr id="335" name="CustomShape 8"/>
              <p:cNvSpPr/>
              <p:nvPr/>
            </p:nvSpPr>
            <p:spPr>
              <a:xfrm>
                <a:off x="6089802" y="1067040"/>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err="1">
                    <a:solidFill>
                      <a:srgbClr val="FFFFFF"/>
                    </a:solidFill>
                    <a:latin typeface="微軟正黑體"/>
                    <a:ea typeface="微軟正黑體"/>
                  </a:rPr>
                  <a:t>符號運用</a:t>
                </a:r>
                <a:endParaRPr lang="en-US" sz="1400" b="0" strike="noStrike" spc="-1" dirty="0">
                  <a:latin typeface="Arial"/>
                </a:endParaRPr>
              </a:p>
              <a:p>
                <a:pPr algn="ctr">
                  <a:lnSpc>
                    <a:spcPct val="100000"/>
                  </a:lnSpc>
                </a:pPr>
                <a:r>
                  <a:rPr lang="en-US" sz="1400" b="1" strike="noStrike" spc="-1" dirty="0">
                    <a:solidFill>
                      <a:srgbClr val="FFFFFF"/>
                    </a:solidFill>
                    <a:latin typeface="微軟正黑體"/>
                    <a:ea typeface="微軟正黑體"/>
                  </a:rPr>
                  <a:t>與</a:t>
                </a:r>
                <a:endParaRPr lang="en-US" sz="1400" b="0" strike="noStrike" spc="-1" dirty="0">
                  <a:latin typeface="Arial"/>
                </a:endParaRPr>
              </a:p>
              <a:p>
                <a:pPr algn="ctr">
                  <a:lnSpc>
                    <a:spcPct val="100000"/>
                  </a:lnSpc>
                </a:pPr>
                <a:r>
                  <a:rPr lang="en-US" sz="1400" b="1" strike="noStrike" spc="-1" dirty="0" err="1">
                    <a:solidFill>
                      <a:srgbClr val="FFFFFF"/>
                    </a:solidFill>
                    <a:latin typeface="微軟正黑體"/>
                    <a:ea typeface="微軟正黑體"/>
                  </a:rPr>
                  <a:t>溝通表達</a:t>
                </a:r>
                <a:endParaRPr lang="en-US" sz="1400" b="0" strike="noStrike" spc="-1" dirty="0">
                  <a:latin typeface="Arial"/>
                </a:endParaRPr>
              </a:p>
            </p:txBody>
          </p:sp>
          <p:sp>
            <p:nvSpPr>
              <p:cNvPr id="336" name="CustomShape 9"/>
              <p:cNvSpPr/>
              <p:nvPr/>
            </p:nvSpPr>
            <p:spPr>
              <a:xfrm>
                <a:off x="7237080" y="1950327"/>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err="1">
                    <a:solidFill>
                      <a:srgbClr val="FFFFFF"/>
                    </a:solidFill>
                    <a:latin typeface="微軟正黑體"/>
                    <a:ea typeface="微軟正黑體"/>
                  </a:rPr>
                  <a:t>科技資訊</a:t>
                </a:r>
                <a:endParaRPr lang="en-US" sz="1400" b="0" strike="noStrike" spc="-1" dirty="0">
                  <a:latin typeface="Arial"/>
                </a:endParaRPr>
              </a:p>
              <a:p>
                <a:pPr algn="ctr">
                  <a:lnSpc>
                    <a:spcPct val="100000"/>
                  </a:lnSpc>
                </a:pPr>
                <a:r>
                  <a:rPr lang="en-US" sz="1400" b="1" strike="noStrike" spc="-1" dirty="0">
                    <a:solidFill>
                      <a:srgbClr val="FFFFFF"/>
                    </a:solidFill>
                    <a:latin typeface="微軟正黑體"/>
                    <a:ea typeface="微軟正黑體"/>
                  </a:rPr>
                  <a:t>與</a:t>
                </a:r>
                <a:endParaRPr lang="en-US" sz="1400" b="0" strike="noStrike" spc="-1" dirty="0">
                  <a:latin typeface="Arial"/>
                </a:endParaRPr>
              </a:p>
              <a:p>
                <a:pPr algn="ctr">
                  <a:lnSpc>
                    <a:spcPct val="100000"/>
                  </a:lnSpc>
                </a:pPr>
                <a:r>
                  <a:rPr lang="en-US" sz="1400" b="1" strike="noStrike" spc="-1" dirty="0" err="1">
                    <a:solidFill>
                      <a:srgbClr val="FFFFFF"/>
                    </a:solidFill>
                    <a:latin typeface="微軟正黑體"/>
                    <a:ea typeface="微軟正黑體"/>
                  </a:rPr>
                  <a:t>媒體素養</a:t>
                </a:r>
                <a:endParaRPr lang="en-US" sz="1400" b="0" strike="noStrike" spc="-1" dirty="0">
                  <a:latin typeface="Arial"/>
                </a:endParaRPr>
              </a:p>
            </p:txBody>
          </p:sp>
          <p:sp>
            <p:nvSpPr>
              <p:cNvPr id="337" name="CustomShape 10"/>
              <p:cNvSpPr/>
              <p:nvPr/>
            </p:nvSpPr>
            <p:spPr>
              <a:xfrm>
                <a:off x="7483654" y="3239089"/>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err="1">
                    <a:solidFill>
                      <a:srgbClr val="FFFFFF"/>
                    </a:solidFill>
                    <a:latin typeface="微軟正黑體"/>
                    <a:ea typeface="微軟正黑體"/>
                  </a:rPr>
                  <a:t>藝術涵養</a:t>
                </a:r>
                <a:endParaRPr lang="en-US" sz="1400" b="0" strike="noStrike" spc="-1" dirty="0">
                  <a:latin typeface="Arial"/>
                </a:endParaRPr>
              </a:p>
              <a:p>
                <a:pPr algn="ctr">
                  <a:lnSpc>
                    <a:spcPct val="100000"/>
                  </a:lnSpc>
                </a:pPr>
                <a:r>
                  <a:rPr lang="en-US" sz="1400" b="1" strike="noStrike" spc="-1" dirty="0">
                    <a:solidFill>
                      <a:srgbClr val="FFFFFF"/>
                    </a:solidFill>
                    <a:latin typeface="微軟正黑體"/>
                    <a:ea typeface="微軟正黑體"/>
                  </a:rPr>
                  <a:t>與</a:t>
                </a:r>
                <a:endParaRPr lang="en-US" sz="1400" b="0" strike="noStrike" spc="-1" dirty="0">
                  <a:latin typeface="Arial"/>
                </a:endParaRPr>
              </a:p>
              <a:p>
                <a:pPr algn="ctr">
                  <a:lnSpc>
                    <a:spcPct val="100000"/>
                  </a:lnSpc>
                </a:pPr>
                <a:r>
                  <a:rPr lang="en-US" sz="1400" b="1" strike="noStrike" spc="-1" dirty="0" err="1">
                    <a:solidFill>
                      <a:srgbClr val="FFFFFF"/>
                    </a:solidFill>
                    <a:latin typeface="微軟正黑體"/>
                    <a:ea typeface="微軟正黑體"/>
                  </a:rPr>
                  <a:t>美感素養</a:t>
                </a:r>
                <a:endParaRPr lang="en-US" sz="1400" b="0" strike="noStrike" spc="-1" dirty="0">
                  <a:latin typeface="Arial"/>
                </a:endParaRPr>
              </a:p>
            </p:txBody>
          </p:sp>
          <p:sp>
            <p:nvSpPr>
              <p:cNvPr id="338" name="CustomShape 11"/>
              <p:cNvSpPr/>
              <p:nvPr/>
            </p:nvSpPr>
            <p:spPr>
              <a:xfrm>
                <a:off x="6787070" y="4493239"/>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err="1">
                    <a:solidFill>
                      <a:srgbClr val="FFFFFF"/>
                    </a:solidFill>
                    <a:latin typeface="微軟正黑體"/>
                    <a:ea typeface="微軟正黑體"/>
                  </a:rPr>
                  <a:t>道德實踐</a:t>
                </a:r>
                <a:endParaRPr lang="en-US" sz="1400" b="0" strike="noStrike" spc="-1" dirty="0">
                  <a:latin typeface="Arial"/>
                </a:endParaRPr>
              </a:p>
              <a:p>
                <a:pPr algn="ctr">
                  <a:lnSpc>
                    <a:spcPct val="100000"/>
                  </a:lnSpc>
                </a:pPr>
                <a:r>
                  <a:rPr lang="en-US" sz="1400" b="1" strike="noStrike" spc="-1" dirty="0">
                    <a:solidFill>
                      <a:srgbClr val="FFFFFF"/>
                    </a:solidFill>
                    <a:latin typeface="微軟正黑體"/>
                    <a:ea typeface="微軟正黑體"/>
                  </a:rPr>
                  <a:t>與</a:t>
                </a:r>
                <a:endParaRPr lang="en-US" sz="1400" b="0" strike="noStrike" spc="-1" dirty="0">
                  <a:latin typeface="Arial"/>
                </a:endParaRPr>
              </a:p>
              <a:p>
                <a:pPr algn="ctr">
                  <a:lnSpc>
                    <a:spcPct val="100000"/>
                  </a:lnSpc>
                </a:pPr>
                <a:r>
                  <a:rPr lang="en-US" sz="1400" b="1" strike="noStrike" spc="-1" dirty="0" err="1">
                    <a:solidFill>
                      <a:srgbClr val="FFFFFF"/>
                    </a:solidFill>
                    <a:latin typeface="微軟正黑體"/>
                    <a:ea typeface="微軟正黑體"/>
                  </a:rPr>
                  <a:t>公民意識</a:t>
                </a:r>
                <a:endParaRPr lang="en-US" sz="1400" b="0" strike="noStrike" spc="-1" dirty="0">
                  <a:latin typeface="Arial"/>
                </a:endParaRPr>
              </a:p>
            </p:txBody>
          </p:sp>
          <p:sp>
            <p:nvSpPr>
              <p:cNvPr id="339" name="CustomShape 12"/>
              <p:cNvSpPr/>
              <p:nvPr/>
            </p:nvSpPr>
            <p:spPr>
              <a:xfrm>
                <a:off x="5400720" y="5002600"/>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err="1">
                    <a:solidFill>
                      <a:srgbClr val="FFFFFF"/>
                    </a:solidFill>
                    <a:latin typeface="微軟正黑體"/>
                    <a:ea typeface="微軟正黑體"/>
                  </a:rPr>
                  <a:t>人際關係</a:t>
                </a:r>
                <a:endParaRPr lang="en-US" sz="1400" b="0" strike="noStrike" spc="-1" dirty="0">
                  <a:latin typeface="Arial"/>
                </a:endParaRPr>
              </a:p>
              <a:p>
                <a:pPr algn="ctr">
                  <a:lnSpc>
                    <a:spcPct val="100000"/>
                  </a:lnSpc>
                </a:pPr>
                <a:r>
                  <a:rPr lang="en-US" sz="1400" b="1" strike="noStrike" spc="-1" dirty="0">
                    <a:solidFill>
                      <a:srgbClr val="FFFFFF"/>
                    </a:solidFill>
                    <a:latin typeface="微軟正黑體"/>
                    <a:ea typeface="微軟正黑體"/>
                  </a:rPr>
                  <a:t>與</a:t>
                </a:r>
                <a:endParaRPr lang="en-US" sz="1400" b="0" strike="noStrike" spc="-1" dirty="0">
                  <a:latin typeface="Arial"/>
                </a:endParaRPr>
              </a:p>
              <a:p>
                <a:pPr algn="ctr">
                  <a:lnSpc>
                    <a:spcPct val="100000"/>
                  </a:lnSpc>
                </a:pPr>
                <a:r>
                  <a:rPr lang="en-US" sz="1400" b="1" strike="noStrike" spc="-1" dirty="0" err="1">
                    <a:solidFill>
                      <a:srgbClr val="FFFFFF"/>
                    </a:solidFill>
                    <a:latin typeface="微軟正黑體"/>
                    <a:ea typeface="微軟正黑體"/>
                  </a:rPr>
                  <a:t>團隊合作</a:t>
                </a:r>
                <a:endParaRPr lang="en-US" sz="1400" b="0" strike="noStrike" spc="-1" dirty="0">
                  <a:latin typeface="Arial"/>
                </a:endParaRPr>
              </a:p>
            </p:txBody>
          </p:sp>
          <p:sp>
            <p:nvSpPr>
              <p:cNvPr id="340" name="CustomShape 13"/>
              <p:cNvSpPr/>
              <p:nvPr/>
            </p:nvSpPr>
            <p:spPr>
              <a:xfrm>
                <a:off x="3987380" y="4535460"/>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dirty="0" err="1">
                    <a:solidFill>
                      <a:srgbClr val="FFFFFF"/>
                    </a:solidFill>
                    <a:latin typeface="微軟正黑體"/>
                    <a:ea typeface="微軟正黑體"/>
                  </a:rPr>
                  <a:t>多元文化</a:t>
                </a:r>
                <a:endParaRPr lang="en-US" sz="1400" b="0" strike="noStrike" spc="-1" dirty="0">
                  <a:latin typeface="Arial"/>
                </a:endParaRPr>
              </a:p>
              <a:p>
                <a:pPr algn="ctr">
                  <a:lnSpc>
                    <a:spcPct val="100000"/>
                  </a:lnSpc>
                </a:pPr>
                <a:r>
                  <a:rPr lang="en-US" sz="1400" b="1" strike="noStrike" spc="-1" dirty="0">
                    <a:solidFill>
                      <a:srgbClr val="FFFFFF"/>
                    </a:solidFill>
                    <a:latin typeface="微軟正黑體"/>
                    <a:ea typeface="微軟正黑體"/>
                  </a:rPr>
                  <a:t>與</a:t>
                </a:r>
                <a:endParaRPr lang="en-US" sz="1400" b="0" strike="noStrike" spc="-1" dirty="0">
                  <a:latin typeface="Arial"/>
                </a:endParaRPr>
              </a:p>
              <a:p>
                <a:pPr algn="ctr">
                  <a:lnSpc>
                    <a:spcPct val="100000"/>
                  </a:lnSpc>
                </a:pPr>
                <a:r>
                  <a:rPr lang="en-US" sz="1400" b="1" strike="noStrike" spc="-1" dirty="0" err="1">
                    <a:solidFill>
                      <a:srgbClr val="FFFFFF"/>
                    </a:solidFill>
                    <a:latin typeface="微軟正黑體"/>
                    <a:ea typeface="微軟正黑體"/>
                  </a:rPr>
                  <a:t>國際理解</a:t>
                </a:r>
                <a:endParaRPr lang="en-US" sz="1400" b="0" strike="noStrike" spc="-1" dirty="0">
                  <a:latin typeface="Arial"/>
                </a:endParaRPr>
              </a:p>
            </p:txBody>
          </p:sp>
          <p:sp>
            <p:nvSpPr>
              <p:cNvPr id="341" name="CustomShape 14"/>
              <p:cNvSpPr/>
              <p:nvPr/>
            </p:nvSpPr>
            <p:spPr>
              <a:xfrm>
                <a:off x="3346920" y="3258360"/>
                <a:ext cx="97524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1" strike="noStrike" spc="-1">
                    <a:solidFill>
                      <a:srgbClr val="FFFFFF"/>
                    </a:solidFill>
                    <a:latin typeface="微軟正黑體"/>
                    <a:ea typeface="微軟正黑體"/>
                  </a:rPr>
                  <a:t>身心素質</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與</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自我精進</a:t>
                </a:r>
                <a:endParaRPr lang="en-US" sz="1400" b="0" strike="noStrike" spc="-1">
                  <a:latin typeface="Arial"/>
                </a:endParaRPr>
              </a:p>
            </p:txBody>
          </p:sp>
        </p:grpSp>
        <p:grpSp>
          <p:nvGrpSpPr>
            <p:cNvPr id="342" name="Group 15"/>
            <p:cNvGrpSpPr/>
            <p:nvPr/>
          </p:nvGrpSpPr>
          <p:grpSpPr>
            <a:xfrm>
              <a:off x="3687120" y="1436400"/>
              <a:ext cx="4395240" cy="3624120"/>
              <a:chOff x="3687120" y="1436400"/>
              <a:chExt cx="4395240" cy="3624120"/>
            </a:xfrm>
          </p:grpSpPr>
          <p:sp>
            <p:nvSpPr>
              <p:cNvPr id="343" name="CustomShape 16"/>
              <p:cNvSpPr/>
              <p:nvPr/>
            </p:nvSpPr>
            <p:spPr>
              <a:xfrm>
                <a:off x="4435560" y="3235320"/>
                <a:ext cx="4392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自</a:t>
                </a:r>
                <a:endParaRPr lang="en-US" sz="1600" b="0" strike="noStrike" spc="-1">
                  <a:latin typeface="Arial"/>
                </a:endParaRPr>
              </a:p>
            </p:txBody>
          </p:sp>
          <p:sp>
            <p:nvSpPr>
              <p:cNvPr id="344" name="CustomShape 17"/>
              <p:cNvSpPr/>
              <p:nvPr/>
            </p:nvSpPr>
            <p:spPr>
              <a:xfrm>
                <a:off x="4508640" y="270360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主</a:t>
                </a:r>
                <a:endParaRPr lang="en-US" sz="1600" b="0" strike="noStrike" spc="-1">
                  <a:latin typeface="Arial"/>
                </a:endParaRPr>
              </a:p>
            </p:txBody>
          </p:sp>
          <p:sp>
            <p:nvSpPr>
              <p:cNvPr id="345" name="CustomShape 18"/>
              <p:cNvSpPr/>
              <p:nvPr/>
            </p:nvSpPr>
            <p:spPr>
              <a:xfrm>
                <a:off x="4772160" y="223524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行</a:t>
                </a:r>
                <a:endParaRPr lang="en-US" sz="1600" b="0" strike="noStrike" spc="-1">
                  <a:latin typeface="Arial"/>
                </a:endParaRPr>
              </a:p>
            </p:txBody>
          </p:sp>
          <p:sp>
            <p:nvSpPr>
              <p:cNvPr id="346" name="CustomShape 19"/>
              <p:cNvSpPr/>
              <p:nvPr/>
            </p:nvSpPr>
            <p:spPr>
              <a:xfrm>
                <a:off x="5243400" y="190980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動</a:t>
                </a:r>
                <a:endParaRPr lang="en-US" sz="1600" b="0" strike="noStrike" spc="-1">
                  <a:latin typeface="Arial"/>
                </a:endParaRPr>
              </a:p>
            </p:txBody>
          </p:sp>
          <p:sp>
            <p:nvSpPr>
              <p:cNvPr id="347" name="CustomShape 20"/>
              <p:cNvSpPr/>
              <p:nvPr/>
            </p:nvSpPr>
            <p:spPr>
              <a:xfrm>
                <a:off x="5964120" y="1909800"/>
                <a:ext cx="4392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溝</a:t>
                </a:r>
                <a:endParaRPr lang="en-US" sz="1600" b="0" strike="noStrike" spc="-1">
                  <a:latin typeface="Arial"/>
                </a:endParaRPr>
              </a:p>
            </p:txBody>
          </p:sp>
          <p:sp>
            <p:nvSpPr>
              <p:cNvPr id="348" name="CustomShape 21"/>
              <p:cNvSpPr/>
              <p:nvPr/>
            </p:nvSpPr>
            <p:spPr>
              <a:xfrm>
                <a:off x="6481800" y="223524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通</a:t>
                </a:r>
                <a:endParaRPr lang="en-US" sz="1600" b="0" strike="noStrike" spc="-1">
                  <a:latin typeface="Arial"/>
                </a:endParaRPr>
              </a:p>
            </p:txBody>
          </p:sp>
          <p:sp>
            <p:nvSpPr>
              <p:cNvPr id="349" name="CustomShape 22"/>
              <p:cNvSpPr/>
              <p:nvPr/>
            </p:nvSpPr>
            <p:spPr>
              <a:xfrm>
                <a:off x="6818400" y="270360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互</a:t>
                </a:r>
                <a:endParaRPr lang="en-US" sz="1600" b="0" strike="noStrike" spc="-1">
                  <a:latin typeface="Arial"/>
                </a:endParaRPr>
              </a:p>
            </p:txBody>
          </p:sp>
          <p:sp>
            <p:nvSpPr>
              <p:cNvPr id="350" name="CustomShape 23"/>
              <p:cNvSpPr/>
              <p:nvPr/>
            </p:nvSpPr>
            <p:spPr>
              <a:xfrm>
                <a:off x="6784920" y="323532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動</a:t>
                </a:r>
                <a:endParaRPr lang="en-US" sz="1600" b="0" strike="noStrike" spc="-1">
                  <a:latin typeface="Arial"/>
                </a:endParaRPr>
              </a:p>
            </p:txBody>
          </p:sp>
          <p:sp>
            <p:nvSpPr>
              <p:cNvPr id="351" name="CustomShape 24"/>
              <p:cNvSpPr/>
              <p:nvPr/>
            </p:nvSpPr>
            <p:spPr>
              <a:xfrm>
                <a:off x="6405480" y="399744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與</a:t>
                </a:r>
                <a:endParaRPr lang="en-US" sz="1600" b="0" strike="noStrike" spc="-1">
                  <a:latin typeface="Arial"/>
                </a:endParaRPr>
              </a:p>
            </p:txBody>
          </p:sp>
          <p:sp>
            <p:nvSpPr>
              <p:cNvPr id="352" name="CustomShape 25"/>
              <p:cNvSpPr/>
              <p:nvPr/>
            </p:nvSpPr>
            <p:spPr>
              <a:xfrm>
                <a:off x="5992920" y="437184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參</a:t>
                </a:r>
                <a:endParaRPr lang="en-US" sz="1600" b="0" strike="noStrike" spc="-1">
                  <a:latin typeface="Arial"/>
                </a:endParaRPr>
              </a:p>
            </p:txBody>
          </p:sp>
          <p:sp>
            <p:nvSpPr>
              <p:cNvPr id="353" name="CustomShape 26"/>
              <p:cNvSpPr/>
              <p:nvPr/>
            </p:nvSpPr>
            <p:spPr>
              <a:xfrm>
                <a:off x="5299200" y="436248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會</a:t>
                </a:r>
                <a:endParaRPr lang="en-US" sz="1600" b="0" strike="noStrike" spc="-1">
                  <a:latin typeface="Arial"/>
                </a:endParaRPr>
              </a:p>
            </p:txBody>
          </p:sp>
          <p:sp>
            <p:nvSpPr>
              <p:cNvPr id="354" name="CustomShape 27"/>
              <p:cNvSpPr/>
              <p:nvPr/>
            </p:nvSpPr>
            <p:spPr>
              <a:xfrm>
                <a:off x="4788000" y="4006800"/>
                <a:ext cx="4377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00" b="1" strike="noStrike" spc="-1">
                    <a:solidFill>
                      <a:srgbClr val="808080"/>
                    </a:solidFill>
                    <a:latin typeface="微軟正黑體"/>
                    <a:ea typeface="微軟正黑體"/>
                  </a:rPr>
                  <a:t>社</a:t>
                </a:r>
                <a:endParaRPr lang="en-US" sz="1600" b="0" strike="noStrike" spc="-1">
                  <a:latin typeface="Arial"/>
                </a:endParaRPr>
              </a:p>
            </p:txBody>
          </p:sp>
        </p:grpSp>
        <p:grpSp>
          <p:nvGrpSpPr>
            <p:cNvPr id="355" name="Group 28"/>
            <p:cNvGrpSpPr/>
            <p:nvPr/>
          </p:nvGrpSpPr>
          <p:grpSpPr>
            <a:xfrm>
              <a:off x="5073480" y="2436840"/>
              <a:ext cx="1601280" cy="1614240"/>
              <a:chOff x="5073480" y="2436840"/>
              <a:chExt cx="1601280" cy="1614240"/>
            </a:xfrm>
          </p:grpSpPr>
          <p:sp>
            <p:nvSpPr>
              <p:cNvPr id="356" name="CustomShape 29"/>
              <p:cNvSpPr/>
              <p:nvPr/>
            </p:nvSpPr>
            <p:spPr>
              <a:xfrm>
                <a:off x="5073480" y="2436840"/>
                <a:ext cx="1601280" cy="1614240"/>
              </a:xfrm>
              <a:prstGeom prst="ellipse">
                <a:avLst/>
              </a:prstGeom>
              <a:solidFill>
                <a:schemeClr val="accent2">
                  <a:lumMod val="40000"/>
                  <a:lumOff val="60000"/>
                </a:schemeClr>
              </a:solidFill>
              <a:ln w="28440">
                <a:solidFill>
                  <a:schemeClr val="bg1"/>
                </a:solidFill>
              </a:ln>
            </p:spPr>
            <p:style>
              <a:lnRef idx="2">
                <a:schemeClr val="accent1">
                  <a:shade val="50000"/>
                </a:schemeClr>
              </a:lnRef>
              <a:fillRef idx="1">
                <a:schemeClr val="accent1"/>
              </a:fillRef>
              <a:effectRef idx="0">
                <a:schemeClr val="accent1"/>
              </a:effectRef>
              <a:fontRef idx="minor"/>
            </p:style>
          </p:sp>
          <p:sp>
            <p:nvSpPr>
              <p:cNvPr id="357" name="CustomShape 30"/>
              <p:cNvSpPr/>
              <p:nvPr/>
            </p:nvSpPr>
            <p:spPr>
              <a:xfrm>
                <a:off x="5172120" y="3013200"/>
                <a:ext cx="14536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spc="-1" dirty="0" err="1" smtClean="0">
                    <a:solidFill>
                      <a:srgbClr val="1F4E79"/>
                    </a:solidFill>
                    <a:latin typeface="微軟正黑體"/>
                    <a:ea typeface="微軟正黑體"/>
                  </a:rPr>
                  <a:t>終身學習</a:t>
                </a:r>
                <a:r>
                  <a:rPr lang="zh-TW" altLang="en-US" sz="2000" b="1" strike="noStrike" spc="-1" dirty="0" smtClean="0">
                    <a:solidFill>
                      <a:srgbClr val="1F4E79"/>
                    </a:solidFill>
                    <a:latin typeface="微軟正黑體"/>
                    <a:ea typeface="微軟正黑體"/>
                  </a:rPr>
                  <a:t>者</a:t>
                </a:r>
                <a:endParaRPr lang="en-US" sz="2000" b="0" strike="noStrike" spc="-1" dirty="0">
                  <a:latin typeface="Arial"/>
                </a:endParaRPr>
              </a:p>
            </p:txBody>
          </p:sp>
        </p:grpSp>
        <p:grpSp>
          <p:nvGrpSpPr>
            <p:cNvPr id="358" name="Group 31"/>
            <p:cNvGrpSpPr/>
            <p:nvPr/>
          </p:nvGrpSpPr>
          <p:grpSpPr>
            <a:xfrm>
              <a:off x="4318200" y="192600"/>
              <a:ext cx="3293640" cy="783360"/>
              <a:chOff x="4318200" y="192600"/>
              <a:chExt cx="3293640" cy="783360"/>
            </a:xfrm>
          </p:grpSpPr>
          <p:sp>
            <p:nvSpPr>
              <p:cNvPr id="359" name="CustomShape 32"/>
              <p:cNvSpPr/>
              <p:nvPr/>
            </p:nvSpPr>
            <p:spPr>
              <a:xfrm>
                <a:off x="4318200" y="192600"/>
                <a:ext cx="3293640" cy="639360"/>
              </a:xfrm>
              <a:custGeom>
                <a:avLst/>
                <a:gdLst/>
                <a:ahLst/>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320">
                <a:tailEnd type="triangle" w="med" len="med"/>
              </a:ln>
            </p:spPr>
            <p:style>
              <a:lnRef idx="2">
                <a:schemeClr val="accent1">
                  <a:shade val="50000"/>
                </a:schemeClr>
              </a:lnRef>
              <a:fillRef idx="1">
                <a:schemeClr val="accent1"/>
              </a:fillRef>
              <a:effectRef idx="0">
                <a:schemeClr val="accent1"/>
              </a:effectRef>
              <a:fontRef idx="minor"/>
            </p:style>
          </p:sp>
          <p:sp>
            <p:nvSpPr>
              <p:cNvPr id="360" name="CustomShape 33"/>
              <p:cNvSpPr/>
              <p:nvPr/>
            </p:nvSpPr>
            <p:spPr>
              <a:xfrm>
                <a:off x="4483080" y="61128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生 </a:t>
                </a:r>
                <a:endParaRPr lang="en-US" sz="1800" b="0" strike="noStrike" spc="-1">
                  <a:latin typeface="Arial"/>
                </a:endParaRPr>
              </a:p>
            </p:txBody>
          </p:sp>
          <p:sp>
            <p:nvSpPr>
              <p:cNvPr id="361" name="CustomShape 34"/>
              <p:cNvSpPr/>
              <p:nvPr/>
            </p:nvSpPr>
            <p:spPr>
              <a:xfrm>
                <a:off x="5289480" y="32220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活 </a:t>
                </a:r>
                <a:endParaRPr lang="en-US" sz="1800" b="0" strike="noStrike" spc="-1">
                  <a:latin typeface="Arial"/>
                </a:endParaRPr>
              </a:p>
            </p:txBody>
          </p:sp>
          <p:sp>
            <p:nvSpPr>
              <p:cNvPr id="362" name="CustomShape 35"/>
              <p:cNvSpPr/>
              <p:nvPr/>
            </p:nvSpPr>
            <p:spPr>
              <a:xfrm>
                <a:off x="6086520" y="32220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808080"/>
                    </a:solidFill>
                    <a:latin typeface="微軟正黑體"/>
                    <a:ea typeface="微軟正黑體"/>
                  </a:rPr>
                  <a:t>情 </a:t>
                </a:r>
                <a:endParaRPr lang="en-US" sz="1800" b="0" strike="noStrike" spc="-1" dirty="0">
                  <a:latin typeface="Arial"/>
                </a:endParaRPr>
              </a:p>
            </p:txBody>
          </p:sp>
          <p:sp>
            <p:nvSpPr>
              <p:cNvPr id="363" name="CustomShape 36"/>
              <p:cNvSpPr/>
              <p:nvPr/>
            </p:nvSpPr>
            <p:spPr>
              <a:xfrm>
                <a:off x="6878520" y="60948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境 </a:t>
                </a:r>
                <a:endParaRPr lang="en-US" sz="1800" b="0" strike="noStrike" spc="-1">
                  <a:latin typeface="Arial"/>
                </a:endParaRPr>
              </a:p>
            </p:txBody>
          </p:sp>
        </p:grpSp>
        <p:grpSp>
          <p:nvGrpSpPr>
            <p:cNvPr id="364" name="Group 37"/>
            <p:cNvGrpSpPr/>
            <p:nvPr/>
          </p:nvGrpSpPr>
          <p:grpSpPr>
            <a:xfrm>
              <a:off x="2281680" y="3033360"/>
              <a:ext cx="2147040" cy="3193920"/>
              <a:chOff x="2281680" y="3033360"/>
              <a:chExt cx="2147040" cy="3193920"/>
            </a:xfrm>
          </p:grpSpPr>
          <p:sp>
            <p:nvSpPr>
              <p:cNvPr id="365" name="CustomShape 38"/>
              <p:cNvSpPr/>
              <p:nvPr/>
            </p:nvSpPr>
            <p:spPr>
              <a:xfrm rot="14485800">
                <a:off x="1698840" y="4315320"/>
                <a:ext cx="3293640" cy="630000"/>
              </a:xfrm>
              <a:custGeom>
                <a:avLst/>
                <a:gdLst/>
                <a:ahLst/>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320">
                <a:tailEnd type="triangle" w="med" len="med"/>
              </a:ln>
            </p:spPr>
            <p:style>
              <a:lnRef idx="2">
                <a:schemeClr val="accent1">
                  <a:shade val="50000"/>
                </a:schemeClr>
              </a:lnRef>
              <a:fillRef idx="1">
                <a:schemeClr val="accent1"/>
              </a:fillRef>
              <a:effectRef idx="0">
                <a:schemeClr val="accent1"/>
              </a:effectRef>
              <a:fontRef idx="minor"/>
            </p:style>
          </p:sp>
          <p:sp>
            <p:nvSpPr>
              <p:cNvPr id="366" name="CustomShape 39"/>
              <p:cNvSpPr/>
              <p:nvPr/>
            </p:nvSpPr>
            <p:spPr>
              <a:xfrm>
                <a:off x="2847960" y="340344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生 </a:t>
                </a:r>
                <a:endParaRPr lang="en-US" sz="1800" b="0" strike="noStrike" spc="-1">
                  <a:latin typeface="Arial"/>
                </a:endParaRPr>
              </a:p>
            </p:txBody>
          </p:sp>
          <p:sp>
            <p:nvSpPr>
              <p:cNvPr id="367" name="CustomShape 40"/>
              <p:cNvSpPr/>
              <p:nvPr/>
            </p:nvSpPr>
            <p:spPr>
              <a:xfrm>
                <a:off x="2987640" y="414180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活 </a:t>
                </a:r>
                <a:endParaRPr lang="en-US" sz="1800" b="0" strike="noStrike" spc="-1">
                  <a:latin typeface="Arial"/>
                </a:endParaRPr>
              </a:p>
            </p:txBody>
          </p:sp>
          <p:sp>
            <p:nvSpPr>
              <p:cNvPr id="368" name="CustomShape 41"/>
              <p:cNvSpPr/>
              <p:nvPr/>
            </p:nvSpPr>
            <p:spPr>
              <a:xfrm>
                <a:off x="3416400" y="484992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情 </a:t>
                </a:r>
                <a:endParaRPr lang="en-US" sz="1800" b="0" strike="noStrike" spc="-1">
                  <a:latin typeface="Arial"/>
                </a:endParaRPr>
              </a:p>
            </p:txBody>
          </p:sp>
          <p:sp>
            <p:nvSpPr>
              <p:cNvPr id="369" name="CustomShape 42"/>
              <p:cNvSpPr/>
              <p:nvPr/>
            </p:nvSpPr>
            <p:spPr>
              <a:xfrm>
                <a:off x="4000320" y="534996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境 </a:t>
                </a:r>
                <a:endParaRPr lang="en-US" sz="1800" b="0" strike="noStrike" spc="-1">
                  <a:latin typeface="Arial"/>
                </a:endParaRPr>
              </a:p>
            </p:txBody>
          </p:sp>
        </p:grpSp>
        <p:grpSp>
          <p:nvGrpSpPr>
            <p:cNvPr id="370" name="Group 43"/>
            <p:cNvGrpSpPr/>
            <p:nvPr/>
          </p:nvGrpSpPr>
          <p:grpSpPr>
            <a:xfrm>
              <a:off x="7397640" y="3072251"/>
              <a:ext cx="1541520" cy="3293640"/>
              <a:chOff x="7397640" y="3072251"/>
              <a:chExt cx="1541520" cy="3293640"/>
            </a:xfrm>
          </p:grpSpPr>
          <p:sp>
            <p:nvSpPr>
              <p:cNvPr id="371" name="CustomShape 44"/>
              <p:cNvSpPr/>
              <p:nvPr/>
            </p:nvSpPr>
            <p:spPr>
              <a:xfrm rot="6963600">
                <a:off x="6836083" y="4380107"/>
                <a:ext cx="3293640" cy="677928"/>
              </a:xfrm>
              <a:custGeom>
                <a:avLst/>
                <a:gdLst/>
                <a:ahLst/>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320">
                <a:tailEnd type="triangle" w="med" len="med"/>
              </a:ln>
            </p:spPr>
            <p:style>
              <a:lnRef idx="2">
                <a:schemeClr val="accent1">
                  <a:shade val="50000"/>
                </a:schemeClr>
              </a:lnRef>
              <a:fillRef idx="1">
                <a:schemeClr val="accent1"/>
              </a:fillRef>
              <a:effectRef idx="0">
                <a:schemeClr val="accent1"/>
              </a:effectRef>
              <a:fontRef idx="minor"/>
            </p:style>
          </p:sp>
          <p:sp>
            <p:nvSpPr>
              <p:cNvPr id="372" name="CustomShape 45"/>
              <p:cNvSpPr/>
              <p:nvPr/>
            </p:nvSpPr>
            <p:spPr>
              <a:xfrm>
                <a:off x="8510760" y="317988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生 </a:t>
                </a:r>
                <a:endParaRPr lang="en-US" sz="1800" b="0" strike="noStrike" spc="-1">
                  <a:latin typeface="Arial"/>
                </a:endParaRPr>
              </a:p>
            </p:txBody>
          </p:sp>
          <p:sp>
            <p:nvSpPr>
              <p:cNvPr id="373" name="CustomShape 46"/>
              <p:cNvSpPr/>
              <p:nvPr/>
            </p:nvSpPr>
            <p:spPr>
              <a:xfrm>
                <a:off x="8367840" y="388152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活 </a:t>
                </a:r>
                <a:endParaRPr lang="en-US" sz="1800" b="0" strike="noStrike" spc="-1">
                  <a:latin typeface="Arial"/>
                </a:endParaRPr>
              </a:p>
            </p:txBody>
          </p:sp>
          <p:sp>
            <p:nvSpPr>
              <p:cNvPr id="374" name="CustomShape 47"/>
              <p:cNvSpPr/>
              <p:nvPr/>
            </p:nvSpPr>
            <p:spPr>
              <a:xfrm>
                <a:off x="7942320" y="474660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情 </a:t>
                </a:r>
                <a:endParaRPr lang="en-US" sz="1800" b="0" strike="noStrike" spc="-1">
                  <a:latin typeface="Arial"/>
                </a:endParaRPr>
              </a:p>
            </p:txBody>
          </p:sp>
          <p:sp>
            <p:nvSpPr>
              <p:cNvPr id="375" name="CustomShape 48"/>
              <p:cNvSpPr/>
              <p:nvPr/>
            </p:nvSpPr>
            <p:spPr>
              <a:xfrm>
                <a:off x="7397640" y="5330880"/>
                <a:ext cx="4284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808080"/>
                    </a:solidFill>
                    <a:latin typeface="微軟正黑體"/>
                    <a:ea typeface="微軟正黑體"/>
                  </a:rPr>
                  <a:t>境 </a:t>
                </a:r>
                <a:endParaRPr lang="en-US" sz="1800" b="0" strike="noStrike" spc="-1">
                  <a:latin typeface="Arial"/>
                </a:endParaRPr>
              </a:p>
            </p:txBody>
          </p:sp>
        </p:grpSp>
      </p:grpSp>
      <p:sp>
        <p:nvSpPr>
          <p:cNvPr id="376" name="CustomShape 49"/>
          <p:cNvSpPr/>
          <p:nvPr/>
        </p:nvSpPr>
        <p:spPr>
          <a:xfrm>
            <a:off x="4363200" y="6013440"/>
            <a:ext cx="32353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1F4E79"/>
                </a:solidFill>
                <a:latin typeface="Calibri"/>
                <a:ea typeface="微軟正黑體"/>
              </a:rPr>
              <a:t>核心素養的滾動圓輪意象圖</a:t>
            </a:r>
            <a:endParaRPr lang="en-US" sz="2000" b="0" strike="noStrike" spc="-1">
              <a:latin typeface="Arial"/>
            </a:endParaRPr>
          </a:p>
        </p:txBody>
      </p:sp>
      <p:sp>
        <p:nvSpPr>
          <p:cNvPr id="377" name="CustomShape 50"/>
          <p:cNvSpPr/>
          <p:nvPr/>
        </p:nvSpPr>
        <p:spPr>
          <a:xfrm>
            <a:off x="88920" y="1290600"/>
            <a:ext cx="2352240" cy="313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spcAft>
                <a:spcPts val="1199"/>
              </a:spcAft>
              <a:buClr>
                <a:srgbClr val="000000"/>
              </a:buClr>
              <a:buFont typeface="Arial"/>
              <a:buChar char="•"/>
            </a:pPr>
            <a:r>
              <a:rPr lang="en-US" sz="3200" b="0" strike="noStrike" spc="-1" dirty="0" err="1">
                <a:solidFill>
                  <a:srgbClr val="000000"/>
                </a:solidFill>
                <a:latin typeface="微軟正黑體"/>
                <a:ea typeface="微軟正黑體"/>
              </a:rPr>
              <a:t>整全</a:t>
            </a:r>
            <a:endParaRPr lang="en-US" sz="3200" b="0" strike="noStrike" spc="-1" dirty="0">
              <a:latin typeface="Arial"/>
            </a:endParaRPr>
          </a:p>
          <a:p>
            <a:pPr marL="457200" indent="-456840">
              <a:lnSpc>
                <a:spcPct val="100000"/>
              </a:lnSpc>
              <a:spcAft>
                <a:spcPts val="1199"/>
              </a:spcAft>
              <a:buClr>
                <a:srgbClr val="000000"/>
              </a:buClr>
              <a:buFont typeface="Arial"/>
              <a:buChar char="•"/>
            </a:pPr>
            <a:r>
              <a:rPr lang="en-US" sz="3200" b="0" strike="noStrike" spc="-1" dirty="0" err="1">
                <a:solidFill>
                  <a:srgbClr val="000000"/>
                </a:solidFill>
                <a:latin typeface="微軟正黑體"/>
                <a:ea typeface="微軟正黑體"/>
              </a:rPr>
              <a:t>動態</a:t>
            </a:r>
            <a:endParaRPr lang="en-US" sz="3200" b="0" strike="noStrike" spc="-1" dirty="0">
              <a:latin typeface="Arial"/>
            </a:endParaRPr>
          </a:p>
          <a:p>
            <a:pPr marL="457200" indent="-456840">
              <a:lnSpc>
                <a:spcPct val="100000"/>
              </a:lnSpc>
              <a:spcAft>
                <a:spcPts val="1199"/>
              </a:spcAft>
              <a:buClr>
                <a:srgbClr val="000000"/>
              </a:buClr>
              <a:buFont typeface="Arial"/>
              <a:buChar char="•"/>
            </a:pPr>
            <a:r>
              <a:rPr lang="en-US" sz="3200" b="0" strike="noStrike" spc="-1" dirty="0" err="1">
                <a:solidFill>
                  <a:srgbClr val="000000"/>
                </a:solidFill>
                <a:latin typeface="微軟正黑體"/>
                <a:ea typeface="微軟正黑體"/>
              </a:rPr>
              <a:t>有機</a:t>
            </a:r>
            <a:endParaRPr lang="en-US" sz="3200" b="0" strike="noStrike" spc="-1" dirty="0">
              <a:latin typeface="Arial"/>
            </a:endParaRPr>
          </a:p>
          <a:p>
            <a:pPr marL="457200" indent="-456840">
              <a:lnSpc>
                <a:spcPct val="100000"/>
              </a:lnSpc>
              <a:spcAft>
                <a:spcPts val="1199"/>
              </a:spcAft>
              <a:buClr>
                <a:srgbClr val="000000"/>
              </a:buClr>
              <a:buFont typeface="Arial"/>
              <a:buChar char="•"/>
            </a:pPr>
            <a:r>
              <a:rPr lang="en-US" sz="3200" b="0" strike="noStrike" spc="-1" dirty="0" err="1">
                <a:solidFill>
                  <a:srgbClr val="000000"/>
                </a:solidFill>
                <a:latin typeface="微軟正黑體"/>
                <a:ea typeface="微軟正黑體"/>
              </a:rPr>
              <a:t>相互連結</a:t>
            </a:r>
            <a:endParaRPr lang="en-US" sz="3200" b="0" strike="noStrike" spc="-1" dirty="0">
              <a:latin typeface="Arial"/>
            </a:endParaRPr>
          </a:p>
          <a:p>
            <a:pPr marL="457200" indent="-456840">
              <a:lnSpc>
                <a:spcPct val="100000"/>
              </a:lnSpc>
              <a:spcAft>
                <a:spcPts val="1199"/>
              </a:spcAft>
              <a:buClr>
                <a:srgbClr val="000000"/>
              </a:buClr>
              <a:buFont typeface="Arial"/>
              <a:buChar char="•"/>
            </a:pPr>
            <a:r>
              <a:rPr lang="en-US" sz="3200" b="0" strike="noStrike" spc="-1" dirty="0" err="1">
                <a:solidFill>
                  <a:srgbClr val="000000"/>
                </a:solidFill>
                <a:latin typeface="微軟正黑體"/>
                <a:ea typeface="微軟正黑體"/>
              </a:rPr>
              <a:t>交互運用</a:t>
            </a:r>
            <a:endParaRPr lang="en-US" sz="3200" b="0" strike="noStrike" spc="-1" dirty="0">
              <a:latin typeface="Arial"/>
            </a:endParaRPr>
          </a:p>
        </p:txBody>
      </p:sp>
      <p:sp>
        <p:nvSpPr>
          <p:cNvPr id="378" name="CustomShape 51"/>
          <p:cNvSpPr/>
          <p:nvPr/>
        </p:nvSpPr>
        <p:spPr>
          <a:xfrm>
            <a:off x="-63360" y="5270400"/>
            <a:ext cx="45874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50000"/>
              </a:lnSpc>
              <a:buClr>
                <a:srgbClr val="000000"/>
              </a:buClr>
              <a:buFont typeface="Arial"/>
              <a:buChar char="•"/>
            </a:pPr>
            <a:r>
              <a:rPr lang="en-US" sz="3200" b="0" strike="noStrike" spc="-1" dirty="0" err="1">
                <a:solidFill>
                  <a:srgbClr val="000000"/>
                </a:solidFill>
                <a:latin typeface="微軟正黑體"/>
                <a:ea typeface="微軟正黑體"/>
              </a:rPr>
              <a:t>透過</a:t>
            </a:r>
            <a:r>
              <a:rPr lang="en-US" sz="3200" b="0" u="sng" strike="noStrike" spc="-1" dirty="0" err="1">
                <a:solidFill>
                  <a:srgbClr val="FF0000"/>
                </a:solidFill>
                <a:uFillTx/>
                <a:latin typeface="微軟正黑體"/>
                <a:ea typeface="微軟正黑體"/>
              </a:rPr>
              <a:t>生活情境</a:t>
            </a:r>
            <a:r>
              <a:rPr lang="en-US" sz="3200" b="0" strike="noStrike" spc="-1" dirty="0" err="1">
                <a:solidFill>
                  <a:srgbClr val="000000"/>
                </a:solidFill>
                <a:latin typeface="微軟正黑體"/>
                <a:ea typeface="微軟正黑體"/>
              </a:rPr>
              <a:t>涵育</a:t>
            </a:r>
            <a:endParaRPr lang="en-US" sz="3200" b="0" strike="noStrike" spc="-1" dirty="0">
              <a:latin typeface="Arial"/>
            </a:endParaRPr>
          </a:p>
          <a:p>
            <a:pPr marL="457200" indent="-456840">
              <a:lnSpc>
                <a:spcPct val="150000"/>
              </a:lnSpc>
              <a:buClr>
                <a:srgbClr val="000000"/>
              </a:buClr>
              <a:buFont typeface="Arial"/>
              <a:buChar char="•"/>
            </a:pPr>
            <a:r>
              <a:rPr lang="en-US" sz="3200" b="0" strike="noStrike" spc="-1" dirty="0" err="1">
                <a:solidFill>
                  <a:srgbClr val="000000"/>
                </a:solidFill>
                <a:latin typeface="微軟正黑體"/>
                <a:ea typeface="微軟正黑體"/>
              </a:rPr>
              <a:t>在生活情境整合活用</a:t>
            </a:r>
            <a:endParaRPr lang="en-US" sz="3200" b="0" strike="noStrike" spc="-1" dirty="0">
              <a:latin typeface="Arial"/>
            </a:endParaRPr>
          </a:p>
        </p:txBody>
      </p:sp>
      <p:sp>
        <p:nvSpPr>
          <p:cNvPr id="379" name="CustomShape 52"/>
          <p:cNvSpPr/>
          <p:nvPr/>
        </p:nvSpPr>
        <p:spPr>
          <a:xfrm flipH="1">
            <a:off x="5873040" y="1690560"/>
            <a:ext cx="21960" cy="83880"/>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p:style>
      </p:sp>
      <p:sp>
        <p:nvSpPr>
          <p:cNvPr id="380" name="CustomShape 53"/>
          <p:cNvSpPr/>
          <p:nvPr/>
        </p:nvSpPr>
        <p:spPr>
          <a:xfrm>
            <a:off x="5873760" y="1844640"/>
            <a:ext cx="21960" cy="85320"/>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p:style>
      </p:sp>
      <p:sp>
        <p:nvSpPr>
          <p:cNvPr id="381" name="CustomShape 54"/>
          <p:cNvSpPr/>
          <p:nvPr/>
        </p:nvSpPr>
        <p:spPr>
          <a:xfrm>
            <a:off x="5873760" y="1995480"/>
            <a:ext cx="21960" cy="83880"/>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p:style>
      </p:sp>
      <p:sp>
        <p:nvSpPr>
          <p:cNvPr id="382" name="CustomShape 55"/>
          <p:cNvSpPr/>
          <p:nvPr/>
        </p:nvSpPr>
        <p:spPr>
          <a:xfrm>
            <a:off x="5875200" y="2170080"/>
            <a:ext cx="20160" cy="83880"/>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p:style>
      </p:sp>
      <p:sp>
        <p:nvSpPr>
          <p:cNvPr id="383" name="CustomShape 56"/>
          <p:cNvSpPr/>
          <p:nvPr/>
        </p:nvSpPr>
        <p:spPr>
          <a:xfrm>
            <a:off x="5873760" y="2332080"/>
            <a:ext cx="21960" cy="83880"/>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p:style>
      </p:sp>
      <p:sp>
        <p:nvSpPr>
          <p:cNvPr id="384" name="TextShape 57"/>
          <p:cNvSpPr txBox="1"/>
          <p:nvPr/>
        </p:nvSpPr>
        <p:spPr>
          <a:xfrm>
            <a:off x="7086600" y="6475320"/>
            <a:ext cx="2057040" cy="364680"/>
          </a:xfrm>
          <a:prstGeom prst="rect">
            <a:avLst/>
          </a:prstGeom>
          <a:noFill/>
          <a:ln>
            <a:noFill/>
          </a:ln>
        </p:spPr>
        <p:txBody>
          <a:bodyPr anchor="ctr"/>
          <a:lstStyle/>
          <a:p>
            <a:pPr algn="r">
              <a:lnSpc>
                <a:spcPct val="100000"/>
              </a:lnSpc>
            </a:pPr>
            <a:fld id="{911E0A2D-D733-49F3-8CD3-A7CB33713EAC}" type="slidenum">
              <a:rPr lang="en-US" sz="1200" spc="-1">
                <a:solidFill>
                  <a:srgbClr val="898989"/>
                </a:solidFill>
                <a:latin typeface="Arial"/>
                <a:ea typeface="新細明體"/>
              </a:rPr>
              <a:t>8</a:t>
            </a:fld>
            <a:endParaRPr lang="en-US" sz="1200" spc="-1" dirty="0">
              <a:solidFill>
                <a:srgbClr val="898989"/>
              </a:solidFill>
              <a:latin typeface="Arial"/>
              <a:ea typeface="新細明體"/>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Picture 8"/>
          <p:cNvPicPr/>
          <p:nvPr/>
        </p:nvPicPr>
        <p:blipFill>
          <a:blip r:embed="rId2"/>
          <a:stretch/>
        </p:blipFill>
        <p:spPr>
          <a:xfrm>
            <a:off x="230040" y="131760"/>
            <a:ext cx="4619160" cy="4619160"/>
          </a:xfrm>
          <a:prstGeom prst="rect">
            <a:avLst/>
          </a:prstGeom>
          <a:ln>
            <a:noFill/>
          </a:ln>
        </p:spPr>
      </p:pic>
      <p:sp>
        <p:nvSpPr>
          <p:cNvPr id="388" name="CustomShape 1"/>
          <p:cNvSpPr/>
          <p:nvPr/>
        </p:nvSpPr>
        <p:spPr>
          <a:xfrm>
            <a:off x="5049078" y="2646913"/>
            <a:ext cx="3837741" cy="33094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68288" indent="-266700" algn="just">
              <a:lnSpc>
                <a:spcPct val="150000"/>
              </a:lnSpc>
              <a:buClr>
                <a:srgbClr val="000000"/>
              </a:buClr>
              <a:buFont typeface="Arial"/>
              <a:buChar char="•"/>
            </a:pPr>
            <a:r>
              <a:rPr lang="en-US" sz="3600" b="0" strike="noStrike" spc="-1" dirty="0">
                <a:solidFill>
                  <a:srgbClr val="000000"/>
                </a:solidFill>
                <a:latin typeface="微軟正黑體"/>
                <a:ea typeface="微軟正黑體"/>
              </a:rPr>
              <a:t>核心素養的培養是學習者在學習過程中</a:t>
            </a:r>
            <a:r>
              <a:rPr lang="en-US" sz="3600" b="1" u="sng" strike="noStrike" spc="-1" dirty="0">
                <a:solidFill>
                  <a:srgbClr val="C00000"/>
                </a:solidFill>
                <a:uFillTx/>
                <a:latin typeface="微軟正黑體"/>
                <a:ea typeface="微軟正黑體"/>
              </a:rPr>
              <a:t>不斷積累的歷程</a:t>
            </a:r>
            <a:endParaRPr lang="en-US" sz="3600" b="0" strike="noStrike" spc="-1" dirty="0">
              <a:latin typeface="Arial"/>
            </a:endParaRPr>
          </a:p>
        </p:txBody>
      </p:sp>
      <p:sp>
        <p:nvSpPr>
          <p:cNvPr id="389" name="TextShape 2"/>
          <p:cNvSpPr txBox="1"/>
          <p:nvPr/>
        </p:nvSpPr>
        <p:spPr>
          <a:xfrm>
            <a:off x="7086600" y="6492960"/>
            <a:ext cx="2057040" cy="364680"/>
          </a:xfrm>
          <a:prstGeom prst="rect">
            <a:avLst/>
          </a:prstGeom>
          <a:noFill/>
          <a:ln>
            <a:noFill/>
          </a:ln>
        </p:spPr>
        <p:txBody>
          <a:bodyPr anchor="ctr"/>
          <a:lstStyle/>
          <a:p>
            <a:pPr algn="r">
              <a:lnSpc>
                <a:spcPct val="100000"/>
              </a:lnSpc>
            </a:pPr>
            <a:fld id="{655FC92B-FDBD-40BA-828E-5615A6502183}" type="slidenum">
              <a:rPr lang="en-US" sz="1200" spc="-1">
                <a:solidFill>
                  <a:srgbClr val="898989"/>
                </a:solidFill>
                <a:latin typeface="Arial"/>
                <a:ea typeface="新細明體"/>
              </a:rPr>
              <a:t>9</a:t>
            </a:fld>
            <a:endParaRPr lang="en-US" sz="1200" spc="-1" dirty="0">
              <a:solidFill>
                <a:srgbClr val="898989"/>
              </a:solidFill>
              <a:latin typeface="Arial"/>
              <a:ea typeface="新細明體"/>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10.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11.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13.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14.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15.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17.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19.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2.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22.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23.xml><?xml version="1.0" encoding="utf-8"?>
<p:tagLst xmlns:a="http://schemas.openxmlformats.org/drawingml/2006/main" xmlns:r="http://schemas.openxmlformats.org/officeDocument/2006/relationships" xmlns:p="http://schemas.openxmlformats.org/presentationml/2006/main">
  <p:tag name="MH" val="20170413144322"/>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6"/>
</p:tagLst>
</file>

<file path=ppt/tags/tag25.xml><?xml version="1.0" encoding="utf-8"?>
<p:tagLst xmlns:a="http://schemas.openxmlformats.org/drawingml/2006/main" xmlns:r="http://schemas.openxmlformats.org/officeDocument/2006/relationships" xmlns:p="http://schemas.openxmlformats.org/presentationml/2006/main">
  <p:tag name="MH" val="20170413144322"/>
  <p:tag name="MH_LIBRARY" val="GRAPHIC"/>
  <p:tag name="MH_ORDER" val="Straight Connector 9"/>
</p:tagLst>
</file>

<file path=ppt/tags/tag26.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27.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28.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29.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3.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NUMBER"/>
  <p:tag name="ID" val="553516"/>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31.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4.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5.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NUMBER"/>
  <p:tag name="ID" val="553516"/>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OTHERS"/>
  <p:tag name="ID" val="553516"/>
</p:tagLst>
</file>

<file path=ppt/tags/tag8.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ENTRY"/>
  <p:tag name="ID" val="553516"/>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413144031"/>
  <p:tag name="MH_LIBRARY" val="CONTENTS"/>
  <p:tag name="MH_TYPE" val="NUMBER"/>
  <p:tag name="ID" val="553516"/>
  <p:tag name="MH_ORDER"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Office 主题​​">
  <a:themeElements>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主题​​">
  <a:themeElements>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CCBC5"/>
        </a:solidFill>
        <a:ln w="12700" cap="flat" cmpd="sng" algn="ctr">
          <a:noFill/>
          <a:prstDash val="solid"/>
          <a:miter lim="800000"/>
        </a:ln>
        <a:effectLst/>
      </a:spPr>
      <a:bodyPr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rgbClr val="0099CC"/>
            </a:solidFill>
            <a:effectLst/>
            <a:uLnTx/>
            <a:uFillTx/>
            <a:latin typeface="等线" panose="020F0502020204030204"/>
            <a:ea typeface="微软雅黑"/>
            <a:cs typeface="+mn-cs"/>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12729</TotalTime>
  <Words>3326</Words>
  <Application>Microsoft Office PowerPoint</Application>
  <PresentationFormat>如螢幕大小 (4:3)</PresentationFormat>
  <Paragraphs>784</Paragraphs>
  <Slides>52</Slides>
  <Notes>14</Notes>
  <HiddenSlides>0</HiddenSlides>
  <MMClips>0</MMClips>
  <ScaleCrop>false</ScaleCrop>
  <HeadingPairs>
    <vt:vector size="6" baseType="variant">
      <vt:variant>
        <vt:lpstr>使用字型</vt:lpstr>
      </vt:variant>
      <vt:variant>
        <vt:i4>14</vt:i4>
      </vt:variant>
      <vt:variant>
        <vt:lpstr>佈景主題</vt:lpstr>
      </vt:variant>
      <vt:variant>
        <vt:i4>13</vt:i4>
      </vt:variant>
      <vt:variant>
        <vt:lpstr>投影片標題</vt:lpstr>
      </vt:variant>
      <vt:variant>
        <vt:i4>52</vt:i4>
      </vt:variant>
    </vt:vector>
  </HeadingPairs>
  <TitlesOfParts>
    <vt:vector size="79" baseType="lpstr">
      <vt:lpstr>等线</vt:lpstr>
      <vt:lpstr>微软雅黑</vt:lpstr>
      <vt:lpstr>Simple-Line-Icons</vt:lpstr>
      <vt:lpstr>宋体</vt:lpstr>
      <vt:lpstr>微軟正黑體</vt:lpstr>
      <vt:lpstr>新細明體</vt:lpstr>
      <vt:lpstr>Arial</vt:lpstr>
      <vt:lpstr>Calibri</vt:lpstr>
      <vt:lpstr>Calibri Light</vt:lpstr>
      <vt:lpstr>DejaVu Sans</vt:lpstr>
      <vt:lpstr>Impact</vt:lpstr>
      <vt:lpstr>Symbol</vt:lpstr>
      <vt:lpstr>Times New Roman</vt:lpstr>
      <vt:lpstr>Wingdings</vt:lpstr>
      <vt:lpstr>Office Theme</vt:lpstr>
      <vt:lpstr>Office Theme</vt:lpstr>
      <vt:lpstr>Office Theme</vt:lpstr>
      <vt:lpstr>Office Theme</vt:lpstr>
      <vt:lpstr>Office Theme</vt:lpstr>
      <vt:lpstr>Office Theme</vt:lpstr>
      <vt:lpstr>Office 佈景主題</vt:lpstr>
      <vt:lpstr>1_Office Theme</vt:lpstr>
      <vt:lpstr>1_Office 主题​​</vt:lpstr>
      <vt:lpstr>2_Office 主题​​</vt:lpstr>
      <vt:lpstr>3_Office 主题​​</vt:lpstr>
      <vt:lpstr>Office 主题</vt:lpstr>
      <vt:lpstr>5_Office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綜合活動領綱核心素養舉隅</vt:lpstr>
      <vt:lpstr>綜合活動領綱核心素養舉隅</vt:lpstr>
      <vt:lpstr>綜合活動領綱核心素養舉隅</vt:lpstr>
      <vt:lpstr>PowerPoint 簡報</vt:lpstr>
      <vt:lpstr>PowerPoint 簡報</vt:lpstr>
      <vt:lpstr>PowerPoint 簡報</vt:lpstr>
      <vt:lpstr>PowerPoint 簡報</vt:lpstr>
      <vt:lpstr>PowerPoint 簡報</vt:lpstr>
      <vt:lpstr>PowerPoint 簡報</vt:lpstr>
      <vt:lpstr>綜合活動領域新舊課綱分析說明</vt:lpstr>
      <vt:lpstr>綜合活動領域新舊課綱分析說明</vt:lpstr>
      <vt:lpstr>PowerPoint 簡報</vt:lpstr>
      <vt:lpstr>PowerPoint 簡報</vt:lpstr>
      <vt:lpstr>PowerPoint 簡報</vt:lpstr>
      <vt:lpstr>學習重點說明</vt:lpstr>
      <vt:lpstr>PowerPoint 簡報</vt:lpstr>
      <vt:lpstr>PowerPoint 簡報</vt:lpstr>
      <vt:lpstr>各教育階段學習內容的補充說明</vt:lpstr>
      <vt:lpstr>PowerPoint 簡報</vt:lpstr>
      <vt:lpstr>PowerPoint 簡報</vt:lpstr>
      <vt:lpstr>實施要點（二）教材編選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subject/>
  <dc:creator>國家教育研究院綜合規劃室</dc:creator>
  <dc:description/>
  <cp:lastModifiedBy>lin</cp:lastModifiedBy>
  <cp:revision>1120</cp:revision>
  <cp:lastPrinted>2019-01-17T01:50:18Z</cp:lastPrinted>
  <dcterms:created xsi:type="dcterms:W3CDTF">2015-05-12T09:09:43Z</dcterms:created>
  <dcterms:modified xsi:type="dcterms:W3CDTF">2019-03-06T01:26:30Z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Hewlett-Packard Company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14</vt:i4>
  </property>
  <property fmtid="{D5CDD505-2E9C-101B-9397-08002B2CF9AE}" pid="9" name="PresentationFormat">
    <vt:lpwstr>如螢幕大小 (4:3)</vt:lpwstr>
  </property>
  <property fmtid="{D5CDD505-2E9C-101B-9397-08002B2CF9AE}" pid="10" name="ScaleCrop">
    <vt:bool>false</vt:bool>
  </property>
  <property fmtid="{D5CDD505-2E9C-101B-9397-08002B2CF9AE}" pid="11" name="ShareDoc">
    <vt:bool>false</vt:bool>
  </property>
  <property fmtid="{D5CDD505-2E9C-101B-9397-08002B2CF9AE}" pid="12" name="Slides">
    <vt:i4>54</vt:i4>
  </property>
</Properties>
</file>