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0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  <p:sldMasterId id="2147483673" r:id="rId2"/>
  </p:sldMasterIdLst>
  <p:notesMasterIdLst>
    <p:notesMasterId r:id="rId47"/>
  </p:notesMasterIdLst>
  <p:handoutMasterIdLst>
    <p:handoutMasterId r:id="rId48"/>
  </p:handoutMasterIdLst>
  <p:sldIdLst>
    <p:sldId id="696" r:id="rId3"/>
    <p:sldId id="517" r:id="rId4"/>
    <p:sldId id="697" r:id="rId5"/>
    <p:sldId id="657" r:id="rId6"/>
    <p:sldId id="611" r:id="rId7"/>
    <p:sldId id="637" r:id="rId8"/>
    <p:sldId id="638" r:id="rId9"/>
    <p:sldId id="639" r:id="rId10"/>
    <p:sldId id="640" r:id="rId11"/>
    <p:sldId id="641" r:id="rId12"/>
    <p:sldId id="687" r:id="rId13"/>
    <p:sldId id="603" r:id="rId14"/>
    <p:sldId id="569" r:id="rId15"/>
    <p:sldId id="570" r:id="rId16"/>
    <p:sldId id="642" r:id="rId17"/>
    <p:sldId id="689" r:id="rId18"/>
    <p:sldId id="698" r:id="rId19"/>
    <p:sldId id="457" r:id="rId20"/>
    <p:sldId id="456" r:id="rId21"/>
    <p:sldId id="703" r:id="rId22"/>
    <p:sldId id="580" r:id="rId23"/>
    <p:sldId id="619" r:id="rId24"/>
    <p:sldId id="673" r:id="rId25"/>
    <p:sldId id="674" r:id="rId26"/>
    <p:sldId id="675" r:id="rId27"/>
    <p:sldId id="676" r:id="rId28"/>
    <p:sldId id="678" r:id="rId29"/>
    <p:sldId id="671" r:id="rId30"/>
    <p:sldId id="614" r:id="rId31"/>
    <p:sldId id="702" r:id="rId32"/>
    <p:sldId id="700" r:id="rId33"/>
    <p:sldId id="626" r:id="rId34"/>
    <p:sldId id="595" r:id="rId35"/>
    <p:sldId id="596" r:id="rId36"/>
    <p:sldId id="681" r:id="rId37"/>
    <p:sldId id="685" r:id="rId38"/>
    <p:sldId id="664" r:id="rId39"/>
    <p:sldId id="670" r:id="rId40"/>
    <p:sldId id="704" r:id="rId41"/>
    <p:sldId id="699" r:id="rId42"/>
    <p:sldId id="690" r:id="rId43"/>
    <p:sldId id="691" r:id="rId44"/>
    <p:sldId id="668" r:id="rId45"/>
    <p:sldId id="623" r:id="rId46"/>
  </p:sldIdLst>
  <p:sldSz cx="9144000" cy="6858000" type="screen4x3"/>
  <p:notesSz cx="6797675" cy="9926638"/>
  <p:embeddedFontLst>
    <p:embeddedFont>
      <p:font typeface="微軟正黑體" panose="020B0604030504040204" pitchFamily="34" charset="-120"/>
      <p:regular r:id="rId49"/>
      <p:bold r:id="rId50"/>
    </p:embeddedFont>
    <p:embeddedFont>
      <p:font typeface="Calibri Light" panose="020F0302020204030204" pitchFamily="34" charset="0"/>
      <p:regular r:id="rId51"/>
      <p:italic r:id="rId52"/>
    </p:embeddedFont>
    <p:embeddedFont>
      <p:font typeface="微軟正黑體" panose="020B0604030504040204" pitchFamily="34" charset="-120"/>
      <p:regular r:id="rId49"/>
      <p:bold r:id="rId50"/>
    </p:embeddedFont>
    <p:embeddedFont>
      <p:font typeface="Calibri" panose="020F0502020204030204" pitchFamily="34" charset="0"/>
      <p:regular r:id="rId53"/>
      <p:bold r:id="rId54"/>
      <p:italic r:id="rId55"/>
      <p:boldItalic r:id="rId56"/>
    </p:embeddedFont>
    <p:embeddedFont>
      <p:font typeface="標楷體" panose="03000509000000000000" pitchFamily="65" charset="-120"/>
      <p:regular r:id="rId57"/>
    </p:embeddedFont>
  </p:embeddedFontLst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ED7D31"/>
    <a:srgbClr val="FF9966"/>
    <a:srgbClr val="FF9900"/>
    <a:srgbClr val="FF7C80"/>
    <a:srgbClr val="B20030"/>
    <a:srgbClr val="FF0066"/>
    <a:srgbClr val="FFE2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淺色樣式 3 - 輔色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012ECD-51FC-41F1-AA8D-1B2483CD663E}" styleName="淺色樣式 2 - 輔色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9631B5-78F2-41C9-869B-9F39066F8104}" styleName="中等深淺樣式 3 - 輔色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5BE263C-DBD7-4A20-BB59-AAB30ACAA65A}" styleName="中等深淺樣式 3 - 輔色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中等深淺樣式 1 - 輔色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E171933-4619-4E11-9A3F-F7608DF75F80}" styleName="中等深淺樣式 1 - 輔色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47" autoAdjust="0"/>
    <p:restoredTop sz="93473" autoAdjust="0"/>
  </p:normalViewPr>
  <p:slideViewPr>
    <p:cSldViewPr snapToGrid="0">
      <p:cViewPr varScale="1">
        <p:scale>
          <a:sx n="101" d="100"/>
          <a:sy n="101" d="100"/>
        </p:scale>
        <p:origin x="1182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notesMaster" Target="notesMasters/notesMaster1.xml"/><Relationship Id="rId50" Type="http://schemas.openxmlformats.org/officeDocument/2006/relationships/font" Target="fonts/font2.fntdata"/><Relationship Id="rId55" Type="http://schemas.openxmlformats.org/officeDocument/2006/relationships/font" Target="fonts/font7.fntdata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font" Target="fonts/font5.fntdata"/><Relationship Id="rId58" Type="http://schemas.openxmlformats.org/officeDocument/2006/relationships/presProps" Target="presProps.xml"/><Relationship Id="rId5" Type="http://schemas.openxmlformats.org/officeDocument/2006/relationships/slide" Target="slides/slide3.xml"/><Relationship Id="rId61" Type="http://schemas.openxmlformats.org/officeDocument/2006/relationships/tableStyles" Target="tableStyle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handoutMaster" Target="handoutMasters/handoutMaster1.xml"/><Relationship Id="rId56" Type="http://schemas.openxmlformats.org/officeDocument/2006/relationships/font" Target="fonts/font8.fntdata"/><Relationship Id="rId8" Type="http://schemas.openxmlformats.org/officeDocument/2006/relationships/slide" Target="slides/slide6.xml"/><Relationship Id="rId51" Type="http://schemas.openxmlformats.org/officeDocument/2006/relationships/font" Target="fonts/font3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font" Target="fonts/font1.fntdata"/><Relationship Id="rId57" Type="http://schemas.openxmlformats.org/officeDocument/2006/relationships/font" Target="fonts/font9.fntdata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font" Target="fonts/font4.fntdata"/><Relationship Id="rId6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naer.edu.tw/files/15-1000-14113,c639-1.php?Lang=zh-tw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4AA8E9-73F6-42EC-9E56-B62F2A0A4935}" type="doc">
      <dgm:prSet loTypeId="urn:microsoft.com/office/officeart/2005/8/layout/hierarchy4" loCatId="hierarchy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A2ABD330-7A5C-4352-AD0A-611067BBC3E4}">
      <dgm:prSet phldrT="[文字]" custT="1"/>
      <dgm:spPr/>
      <dgm:t>
        <a:bodyPr/>
        <a:lstStyle/>
        <a:p>
          <a:pPr algn="l">
            <a:lnSpc>
              <a:spcPct val="90000"/>
            </a:lnSpc>
          </a:pPr>
          <a:r>
            <a: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     </a:t>
          </a:r>
          <a:r>
            <a:rPr 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「成就每一個孩子—適性揚才、終身學習」</a:t>
          </a:r>
          <a:r>
            <a: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sz="2400" dirty="0">
              <a:latin typeface="微軟正黑體" panose="020B0604030504040204" pitchFamily="34" charset="-120"/>
              <a:ea typeface="微軟正黑體" panose="020B0604030504040204" pitchFamily="34" charset="-120"/>
            </a:rPr>
            <a:t>以尊重學生生命主體為起點，透過適性教育，激發學生生命的喜悅與生活的自信，提升學生學習的渴望與創新的勇氣，善盡國民責任並展現共生智慧，成為具有社會適應力與應變力的終身學習者</a:t>
          </a:r>
          <a:endParaRPr lang="zh-TW" altLang="en-US" sz="24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59EBCD0-57E8-4456-B224-61DB43AEEC87}" type="parTrans" cxnId="{165AC8CE-4FF8-485E-BEA0-18216D392B9B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25229B6-6453-4881-8845-FC53A68F8914}" type="sibTrans" cxnId="{165AC8CE-4FF8-485E-BEA0-18216D392B9B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5B2FEA7-0A9E-4A59-9422-9552F3E5A09D}">
      <dgm:prSet phldrT="[文字]" custT="1"/>
      <dgm:spPr>
        <a:solidFill>
          <a:srgbClr val="FFC000"/>
        </a:solidFill>
      </dgm:spPr>
      <dgm:t>
        <a:bodyPr/>
        <a:lstStyle/>
        <a:p>
          <a:r>
            <a:rPr lang="zh-TW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互動</a:t>
          </a:r>
          <a:endParaRPr lang="en-US" altLang="zh-TW" sz="32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C930BF6-1E33-40AD-AE88-FDDBE489BDBD}" type="parTrans" cxnId="{C3FC4F13-89B5-4E2A-BE14-CEF0B1661518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54FBDCB-BC15-46AC-B041-A7C6C22FAEA1}" type="sibTrans" cxnId="{C3FC4F13-89B5-4E2A-BE14-CEF0B1661518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FDB27F6-DBEF-4102-B2CD-27988E7FF3AB}">
      <dgm:prSet phldrT="[文字]" custT="1"/>
      <dgm:spPr/>
      <dgm:t>
        <a:bodyPr/>
        <a:lstStyle/>
        <a:p>
          <a:r>
            <a:rPr lang="zh-TW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共好</a:t>
          </a:r>
          <a:endParaRPr lang="en-US" altLang="zh-TW" sz="32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6502067-9874-42FC-93DB-29D814FC9B9F}" type="sibTrans" cxnId="{703BD2E2-BFDF-4AC7-9A80-5E01BD1638A3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C2C16AF-5CBD-4F26-81A4-35C711118237}" type="parTrans" cxnId="{703BD2E2-BFDF-4AC7-9A80-5E01BD1638A3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F79AD74-B41F-440C-A7BC-50E206430FAA}">
      <dgm:prSet phldrT="[文字]" custT="1"/>
      <dgm:spPr/>
      <dgm:t>
        <a:bodyPr/>
        <a:lstStyle/>
        <a:p>
          <a:r>
            <a:rPr lang="zh-TW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自發</a:t>
          </a:r>
          <a:endParaRPr lang="en-US" altLang="zh-TW" sz="32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3078DC5-2947-4556-9261-D084CCE8DD68}" type="sibTrans" cxnId="{3C8F1693-EC3A-4DC3-A686-70F01F33DFDF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3C654F4-D436-42DB-AC1D-6390DB4DA0E0}" type="parTrans" cxnId="{3C8F1693-EC3A-4DC3-A686-70F01F33DFDF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A9CEEBA-4B9D-4A5D-9F52-EED3C35E63C7}" type="pres">
      <dgm:prSet presAssocID="{6A4AA8E9-73F6-42EC-9E56-B62F2A0A4935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FAED976B-1818-482F-8ABF-4EA433423C3F}" type="pres">
      <dgm:prSet presAssocID="{A2ABD330-7A5C-4352-AD0A-611067BBC3E4}" presName="vertOne" presStyleCnt="0"/>
      <dgm:spPr/>
    </dgm:pt>
    <dgm:pt modelId="{14327142-CA6F-47F8-A0AF-3A1C6094EB0E}" type="pres">
      <dgm:prSet presAssocID="{A2ABD330-7A5C-4352-AD0A-611067BBC3E4}" presName="txOne" presStyleLbl="node0" presStyleIdx="0" presStyleCnt="1" custScaleX="97130" custScaleY="2000000" custLinFactY="1149443" custLinFactNeighborX="709" custLinFactNeighborY="1200000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09262C3D-7ABC-4EA8-800D-425DED7BFF74}" type="pres">
      <dgm:prSet presAssocID="{A2ABD330-7A5C-4352-AD0A-611067BBC3E4}" presName="parTransOne" presStyleCnt="0"/>
      <dgm:spPr/>
    </dgm:pt>
    <dgm:pt modelId="{8CD33B24-1370-4935-BF79-95DA8B2D2EE1}" type="pres">
      <dgm:prSet presAssocID="{A2ABD330-7A5C-4352-AD0A-611067BBC3E4}" presName="horzOne" presStyleCnt="0"/>
      <dgm:spPr/>
    </dgm:pt>
    <dgm:pt modelId="{ACFF57A6-3B58-43FF-9A20-23F3165618EE}" type="pres">
      <dgm:prSet presAssocID="{5F79AD74-B41F-440C-A7BC-50E206430FAA}" presName="vertTwo" presStyleCnt="0"/>
      <dgm:spPr/>
    </dgm:pt>
    <dgm:pt modelId="{B07CEB32-E64A-455C-9879-D89AAD088263}" type="pres">
      <dgm:prSet presAssocID="{5F79AD74-B41F-440C-A7BC-50E206430FAA}" presName="txTwo" presStyleLbl="node2" presStyleIdx="0" presStyleCnt="2" custScaleX="28053" custScaleY="939962" custLinFactY="-900000" custLinFactNeighborX="-13787" custLinFactNeighborY="-956607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53C68292-17B5-4427-8FC3-A70EF64289C2}" type="pres">
      <dgm:prSet presAssocID="{5F79AD74-B41F-440C-A7BC-50E206430FAA}" presName="horzTwo" presStyleCnt="0"/>
      <dgm:spPr/>
    </dgm:pt>
    <dgm:pt modelId="{FD5A08D2-AABF-46BA-AD1F-779F24E39E63}" type="pres">
      <dgm:prSet presAssocID="{13078DC5-2947-4556-9261-D084CCE8DD68}" presName="sibSpaceTwo" presStyleCnt="0"/>
      <dgm:spPr/>
    </dgm:pt>
    <dgm:pt modelId="{78CDB0CD-9E21-4C0E-A642-979EF0A57785}" type="pres">
      <dgm:prSet presAssocID="{25B2FEA7-0A9E-4A59-9422-9552F3E5A09D}" presName="vertTwo" presStyleCnt="0"/>
      <dgm:spPr/>
    </dgm:pt>
    <dgm:pt modelId="{CF90D5DA-8C17-44FB-AF78-FCBF43B1E0EB}" type="pres">
      <dgm:prSet presAssocID="{25B2FEA7-0A9E-4A59-9422-9552F3E5A09D}" presName="txTwo" presStyleLbl="node2" presStyleIdx="1" presStyleCnt="2" custScaleX="30724" custScaleY="1002739" custLinFactY="-1708598" custLinFactNeighborX="-17938" custLinFactNeighborY="-1800000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3F4AD737-5C29-4C48-B368-75910140274D}" type="pres">
      <dgm:prSet presAssocID="{25B2FEA7-0A9E-4A59-9422-9552F3E5A09D}" presName="parTransTwo" presStyleCnt="0"/>
      <dgm:spPr/>
    </dgm:pt>
    <dgm:pt modelId="{E1118B29-ABDB-4341-9B3C-3A80EBB33EBB}" type="pres">
      <dgm:prSet presAssocID="{25B2FEA7-0A9E-4A59-9422-9552F3E5A09D}" presName="horzTwo" presStyleCnt="0"/>
      <dgm:spPr/>
    </dgm:pt>
    <dgm:pt modelId="{46C496AA-C525-4F01-A03F-03F4A60D9FD7}" type="pres">
      <dgm:prSet presAssocID="{5FDB27F6-DBEF-4102-B2CD-27988E7FF3AB}" presName="vertThree" presStyleCnt="0"/>
      <dgm:spPr/>
    </dgm:pt>
    <dgm:pt modelId="{14611A2B-767B-4E4B-B9C1-A9DF36CD909B}" type="pres">
      <dgm:prSet presAssocID="{5FDB27F6-DBEF-4102-B2CD-27988E7FF3AB}" presName="txThree" presStyleLbl="node3" presStyleIdx="0" presStyleCnt="1" custScaleX="26902" custScaleY="1035011" custLinFactY="-1400000" custLinFactNeighborX="16477" custLinFactNeighborY="-1467569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93BAA3A6-FB9C-4E62-B0C4-C32A4B4C31F9}" type="pres">
      <dgm:prSet presAssocID="{5FDB27F6-DBEF-4102-B2CD-27988E7FF3AB}" presName="horzThree" presStyleCnt="0"/>
      <dgm:spPr/>
    </dgm:pt>
  </dgm:ptLst>
  <dgm:cxnLst>
    <dgm:cxn modelId="{703BD2E2-BFDF-4AC7-9A80-5E01BD1638A3}" srcId="{25B2FEA7-0A9E-4A59-9422-9552F3E5A09D}" destId="{5FDB27F6-DBEF-4102-B2CD-27988E7FF3AB}" srcOrd="0" destOrd="0" parTransId="{3C2C16AF-5CBD-4F26-81A4-35C711118237}" sibTransId="{C6502067-9874-42FC-93DB-29D814FC9B9F}"/>
    <dgm:cxn modelId="{BA4F8371-5436-423F-BAF5-431F0190AE18}" type="presOf" srcId="{5FDB27F6-DBEF-4102-B2CD-27988E7FF3AB}" destId="{14611A2B-767B-4E4B-B9C1-A9DF36CD909B}" srcOrd="0" destOrd="0" presId="urn:microsoft.com/office/officeart/2005/8/layout/hierarchy4"/>
    <dgm:cxn modelId="{70FEFCE3-157D-419E-A6B3-4BDB33706B3D}" type="presOf" srcId="{A2ABD330-7A5C-4352-AD0A-611067BBC3E4}" destId="{14327142-CA6F-47F8-A0AF-3A1C6094EB0E}" srcOrd="0" destOrd="0" presId="urn:microsoft.com/office/officeart/2005/8/layout/hierarchy4"/>
    <dgm:cxn modelId="{3C8F1693-EC3A-4DC3-A686-70F01F33DFDF}" srcId="{A2ABD330-7A5C-4352-AD0A-611067BBC3E4}" destId="{5F79AD74-B41F-440C-A7BC-50E206430FAA}" srcOrd="0" destOrd="0" parTransId="{73C654F4-D436-42DB-AC1D-6390DB4DA0E0}" sibTransId="{13078DC5-2947-4556-9261-D084CCE8DD68}"/>
    <dgm:cxn modelId="{ED4C401B-BBB5-4497-A21C-CCF79503A036}" type="presOf" srcId="{25B2FEA7-0A9E-4A59-9422-9552F3E5A09D}" destId="{CF90D5DA-8C17-44FB-AF78-FCBF43B1E0EB}" srcOrd="0" destOrd="0" presId="urn:microsoft.com/office/officeart/2005/8/layout/hierarchy4"/>
    <dgm:cxn modelId="{165AC8CE-4FF8-485E-BEA0-18216D392B9B}" srcId="{6A4AA8E9-73F6-42EC-9E56-B62F2A0A4935}" destId="{A2ABD330-7A5C-4352-AD0A-611067BBC3E4}" srcOrd="0" destOrd="0" parTransId="{A59EBCD0-57E8-4456-B224-61DB43AEEC87}" sibTransId="{F25229B6-6453-4881-8845-FC53A68F8914}"/>
    <dgm:cxn modelId="{27217D27-8EE1-48B1-A53B-1F764B3B5724}" type="presOf" srcId="{5F79AD74-B41F-440C-A7BC-50E206430FAA}" destId="{B07CEB32-E64A-455C-9879-D89AAD088263}" srcOrd="0" destOrd="0" presId="urn:microsoft.com/office/officeart/2005/8/layout/hierarchy4"/>
    <dgm:cxn modelId="{C3FC4F13-89B5-4E2A-BE14-CEF0B1661518}" srcId="{A2ABD330-7A5C-4352-AD0A-611067BBC3E4}" destId="{25B2FEA7-0A9E-4A59-9422-9552F3E5A09D}" srcOrd="1" destOrd="0" parTransId="{4C930BF6-1E33-40AD-AE88-FDDBE489BDBD}" sibTransId="{654FBDCB-BC15-46AC-B041-A7C6C22FAEA1}"/>
    <dgm:cxn modelId="{619727A2-362C-4BED-BA7D-2EDF0BAF6F70}" type="presOf" srcId="{6A4AA8E9-73F6-42EC-9E56-B62F2A0A4935}" destId="{3A9CEEBA-4B9D-4A5D-9F52-EED3C35E63C7}" srcOrd="0" destOrd="0" presId="urn:microsoft.com/office/officeart/2005/8/layout/hierarchy4"/>
    <dgm:cxn modelId="{FEC5F0AB-4497-467C-A69F-9F59E1B4BF9D}" type="presParOf" srcId="{3A9CEEBA-4B9D-4A5D-9F52-EED3C35E63C7}" destId="{FAED976B-1818-482F-8ABF-4EA433423C3F}" srcOrd="0" destOrd="0" presId="urn:microsoft.com/office/officeart/2005/8/layout/hierarchy4"/>
    <dgm:cxn modelId="{DD227542-D8CF-4F97-ADA6-384FD6D44138}" type="presParOf" srcId="{FAED976B-1818-482F-8ABF-4EA433423C3F}" destId="{14327142-CA6F-47F8-A0AF-3A1C6094EB0E}" srcOrd="0" destOrd="0" presId="urn:microsoft.com/office/officeart/2005/8/layout/hierarchy4"/>
    <dgm:cxn modelId="{71A758BD-B50D-4FD9-9935-6A46268C1FBE}" type="presParOf" srcId="{FAED976B-1818-482F-8ABF-4EA433423C3F}" destId="{09262C3D-7ABC-4EA8-800D-425DED7BFF74}" srcOrd="1" destOrd="0" presId="urn:microsoft.com/office/officeart/2005/8/layout/hierarchy4"/>
    <dgm:cxn modelId="{CB6D53B1-8473-47A9-80DE-3CFF2E203DB5}" type="presParOf" srcId="{FAED976B-1818-482F-8ABF-4EA433423C3F}" destId="{8CD33B24-1370-4935-BF79-95DA8B2D2EE1}" srcOrd="2" destOrd="0" presId="urn:microsoft.com/office/officeart/2005/8/layout/hierarchy4"/>
    <dgm:cxn modelId="{A2D0479E-C1B4-410F-B661-84F10BBF6C38}" type="presParOf" srcId="{8CD33B24-1370-4935-BF79-95DA8B2D2EE1}" destId="{ACFF57A6-3B58-43FF-9A20-23F3165618EE}" srcOrd="0" destOrd="0" presId="urn:microsoft.com/office/officeart/2005/8/layout/hierarchy4"/>
    <dgm:cxn modelId="{9127CF73-2879-4F34-98E2-722A10E1038A}" type="presParOf" srcId="{ACFF57A6-3B58-43FF-9A20-23F3165618EE}" destId="{B07CEB32-E64A-455C-9879-D89AAD088263}" srcOrd="0" destOrd="0" presId="urn:microsoft.com/office/officeart/2005/8/layout/hierarchy4"/>
    <dgm:cxn modelId="{64AE108A-8244-4B82-9238-60B4FA35C70D}" type="presParOf" srcId="{ACFF57A6-3B58-43FF-9A20-23F3165618EE}" destId="{53C68292-17B5-4427-8FC3-A70EF64289C2}" srcOrd="1" destOrd="0" presId="urn:microsoft.com/office/officeart/2005/8/layout/hierarchy4"/>
    <dgm:cxn modelId="{997407D6-C8CC-471D-99CD-5925BA523408}" type="presParOf" srcId="{8CD33B24-1370-4935-BF79-95DA8B2D2EE1}" destId="{FD5A08D2-AABF-46BA-AD1F-779F24E39E63}" srcOrd="1" destOrd="0" presId="urn:microsoft.com/office/officeart/2005/8/layout/hierarchy4"/>
    <dgm:cxn modelId="{71C42B72-A153-4103-B05F-D43D02BCF9B5}" type="presParOf" srcId="{8CD33B24-1370-4935-BF79-95DA8B2D2EE1}" destId="{78CDB0CD-9E21-4C0E-A642-979EF0A57785}" srcOrd="2" destOrd="0" presId="urn:microsoft.com/office/officeart/2005/8/layout/hierarchy4"/>
    <dgm:cxn modelId="{55DFBCF5-6821-4B64-84CB-DEA9B0DD48AA}" type="presParOf" srcId="{78CDB0CD-9E21-4C0E-A642-979EF0A57785}" destId="{CF90D5DA-8C17-44FB-AF78-FCBF43B1E0EB}" srcOrd="0" destOrd="0" presId="urn:microsoft.com/office/officeart/2005/8/layout/hierarchy4"/>
    <dgm:cxn modelId="{12732B53-19D6-4DE3-A61B-477105BB0BA2}" type="presParOf" srcId="{78CDB0CD-9E21-4C0E-A642-979EF0A57785}" destId="{3F4AD737-5C29-4C48-B368-75910140274D}" srcOrd="1" destOrd="0" presId="urn:microsoft.com/office/officeart/2005/8/layout/hierarchy4"/>
    <dgm:cxn modelId="{9504EE62-86A7-4974-9F04-CAF5050D7190}" type="presParOf" srcId="{78CDB0CD-9E21-4C0E-A642-979EF0A57785}" destId="{E1118B29-ABDB-4341-9B3C-3A80EBB33EBB}" srcOrd="2" destOrd="0" presId="urn:microsoft.com/office/officeart/2005/8/layout/hierarchy4"/>
    <dgm:cxn modelId="{FDB1A114-5155-4AA1-983B-2E142E39CA80}" type="presParOf" srcId="{E1118B29-ABDB-4341-9B3C-3A80EBB33EBB}" destId="{46C496AA-C525-4F01-A03F-03F4A60D9FD7}" srcOrd="0" destOrd="0" presId="urn:microsoft.com/office/officeart/2005/8/layout/hierarchy4"/>
    <dgm:cxn modelId="{FA8CC672-33F5-48EC-A16F-A09CB82F02CB}" type="presParOf" srcId="{46C496AA-C525-4F01-A03F-03F4A60D9FD7}" destId="{14611A2B-767B-4E4B-B9C1-A9DF36CD909B}" srcOrd="0" destOrd="0" presId="urn:microsoft.com/office/officeart/2005/8/layout/hierarchy4"/>
    <dgm:cxn modelId="{34107ECA-D5DA-4411-A366-60A1963766F6}" type="presParOf" srcId="{46C496AA-C525-4F01-A03F-03F4A60D9FD7}" destId="{93BAA3A6-FB9C-4E62-B0C4-C32A4B4C31F9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7DD9E4B-77D6-40EA-BCCC-4874D6074DFE}" type="doc">
      <dgm:prSet loTypeId="urn:microsoft.com/office/officeart/2005/8/layout/cycle6" loCatId="cycle" qsTypeId="urn:microsoft.com/office/officeart/2005/8/quickstyle/simple1#3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2BCC0CAC-D7E7-4970-AB78-731692792365}">
      <dgm:prSet phldrT="[文字]" custT="1"/>
      <dgm:spPr>
        <a:solidFill>
          <a:srgbClr val="FFFF00"/>
        </a:solidFill>
        <a:ln w="28575">
          <a:solidFill>
            <a:srgbClr val="C00000"/>
          </a:solidFill>
        </a:ln>
      </dgm:spPr>
      <dgm:t>
        <a:bodyPr/>
        <a:lstStyle/>
        <a:p>
          <a:r>
            <a:rPr lang="zh-TW" altLang="en-US" sz="3200" b="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素養導向</a:t>
          </a:r>
        </a:p>
      </dgm:t>
    </dgm:pt>
    <dgm:pt modelId="{CDB24D28-3A16-4CF8-A187-BB25E254E46A}" type="parTrans" cxnId="{06A69079-56E0-42FB-A97E-DA49EFA53EDF}">
      <dgm:prSet/>
      <dgm:spPr/>
      <dgm:t>
        <a:bodyPr/>
        <a:lstStyle/>
        <a:p>
          <a:endParaRPr lang="zh-TW" altLang="en-US"/>
        </a:p>
      </dgm:t>
    </dgm:pt>
    <dgm:pt modelId="{92152AA2-639A-444C-8D39-958A84DB1990}" type="sibTrans" cxnId="{06A69079-56E0-42FB-A97E-DA49EFA53EDF}">
      <dgm:prSet/>
      <dgm:spPr/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6AB2EDB3-28AF-45A5-A42D-68C8C052E00A}">
      <dgm:prSet phldrT="[文字]" custT="1"/>
      <dgm:spPr>
        <a:ln w="38100">
          <a:solidFill>
            <a:srgbClr val="C00000"/>
          </a:solidFill>
        </a:ln>
      </dgm:spPr>
      <dgm:t>
        <a:bodyPr/>
        <a:lstStyle/>
        <a:p>
          <a:r>
            <a:rPr lang="zh-TW" altLang="en-US" sz="3200" b="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多元適性</a:t>
          </a:r>
        </a:p>
      </dgm:t>
    </dgm:pt>
    <dgm:pt modelId="{A230113F-057E-481D-9653-5D6A503F49DE}" type="parTrans" cxnId="{19ED4D35-2074-4CCE-BBEA-02EB9BF0F327}">
      <dgm:prSet/>
      <dgm:spPr/>
      <dgm:t>
        <a:bodyPr/>
        <a:lstStyle/>
        <a:p>
          <a:endParaRPr lang="zh-TW" altLang="en-US"/>
        </a:p>
      </dgm:t>
    </dgm:pt>
    <dgm:pt modelId="{DF0AC922-2C11-4E62-AD05-110195B8C28A}" type="sibTrans" cxnId="{19ED4D35-2074-4CCE-BBEA-02EB9BF0F327}">
      <dgm:prSet/>
      <dgm:spPr/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11320812-6503-441E-879E-13341694427E}">
      <dgm:prSet phldrT="[文字]" custT="1"/>
      <dgm:spPr>
        <a:solidFill>
          <a:srgbClr val="ED7D31"/>
        </a:solidFill>
        <a:ln w="28575">
          <a:solidFill>
            <a:srgbClr val="C00000"/>
          </a:solidFill>
        </a:ln>
      </dgm:spPr>
      <dgm:t>
        <a:bodyPr/>
        <a:lstStyle/>
        <a:p>
          <a:r>
            <a:rPr lang="zh-TW" altLang="en-US" sz="3200" b="0" dirty="0">
              <a:latin typeface="微軟正黑體" panose="020B0604030504040204" pitchFamily="34" charset="-120"/>
              <a:ea typeface="微軟正黑體" panose="020B0604030504040204" pitchFamily="34" charset="-120"/>
            </a:rPr>
            <a:t>連貫統整</a:t>
          </a:r>
        </a:p>
      </dgm:t>
    </dgm:pt>
    <dgm:pt modelId="{B94B57DA-5233-4C91-B37C-DA36AFFFF234}" type="parTrans" cxnId="{D0513952-2AEA-42BD-929A-3CF7682098E6}">
      <dgm:prSet/>
      <dgm:spPr/>
      <dgm:t>
        <a:bodyPr/>
        <a:lstStyle/>
        <a:p>
          <a:endParaRPr lang="zh-TW" altLang="en-US"/>
        </a:p>
      </dgm:t>
    </dgm:pt>
    <dgm:pt modelId="{996D5AF9-97C7-47C9-96C2-64410583F2E6}" type="sibTrans" cxnId="{D0513952-2AEA-42BD-929A-3CF7682098E6}">
      <dgm:prSet/>
      <dgm:spPr/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403D9C47-D833-4004-AABE-BD01E43A4962}">
      <dgm:prSet phldrT="[文字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zh-TW" altLang="en-US" sz="3200" b="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配套整合</a:t>
          </a:r>
        </a:p>
      </dgm:t>
    </dgm:pt>
    <dgm:pt modelId="{36955FE2-BDFA-41C9-8C37-54CCF216EA83}" type="parTrans" cxnId="{BF3D63B0-7444-48FB-9B0E-F07F9B4868F0}">
      <dgm:prSet/>
      <dgm:spPr/>
      <dgm:t>
        <a:bodyPr/>
        <a:lstStyle/>
        <a:p>
          <a:endParaRPr lang="zh-TW" altLang="en-US"/>
        </a:p>
      </dgm:t>
    </dgm:pt>
    <dgm:pt modelId="{D5271E6C-6569-4BA8-877E-2B14038D8612}" type="sibTrans" cxnId="{BF3D63B0-7444-48FB-9B0E-F07F9B4868F0}">
      <dgm:prSet/>
      <dgm:spPr/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61EDC155-5360-4CA4-806D-D8C6FB3B2857}">
      <dgm:prSet phldrT="[文字]" custT="1"/>
      <dgm:spPr/>
      <dgm:t>
        <a:bodyPr/>
        <a:lstStyle/>
        <a:p>
          <a:r>
            <a:rPr lang="zh-TW" altLang="en-US" sz="3200" b="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彈性活力</a:t>
          </a:r>
        </a:p>
      </dgm:t>
    </dgm:pt>
    <dgm:pt modelId="{E7969807-8FF3-413E-8D75-0D90F2FC8CAB}" type="sibTrans" cxnId="{E980B247-E9D3-454D-8132-C5033ABFF068}">
      <dgm:prSet/>
      <dgm:spPr/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22593FFA-88A8-44A3-A04D-AE8CFC2567D9}" type="parTrans" cxnId="{E980B247-E9D3-454D-8132-C5033ABFF068}">
      <dgm:prSet/>
      <dgm:spPr/>
      <dgm:t>
        <a:bodyPr/>
        <a:lstStyle/>
        <a:p>
          <a:endParaRPr lang="zh-TW" altLang="en-US"/>
        </a:p>
      </dgm:t>
    </dgm:pt>
    <dgm:pt modelId="{AE477167-8651-4BAD-BED5-3E43C2D01E7D}" type="pres">
      <dgm:prSet presAssocID="{C7DD9E4B-77D6-40EA-BCCC-4874D6074DF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5FA76436-0714-40A9-BFE4-71D927E2F895}" type="pres">
      <dgm:prSet presAssocID="{2BCC0CAC-D7E7-4970-AB78-731692792365}" presName="node" presStyleLbl="node1" presStyleIdx="0" presStyleCnt="5" custScaleX="132479" custRadScaleRad="100228" custRadScaleInc="-1036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1931809-C88C-46FB-97FA-03D0915DB6F3}" type="pres">
      <dgm:prSet presAssocID="{2BCC0CAC-D7E7-4970-AB78-731692792365}" presName="spNode" presStyleCnt="0"/>
      <dgm:spPr/>
    </dgm:pt>
    <dgm:pt modelId="{8E78EEC7-8339-4245-AE14-50F6EA9EAEB0}" type="pres">
      <dgm:prSet presAssocID="{92152AA2-639A-444C-8D39-958A84DB1990}" presName="sibTrans" presStyleLbl="sibTrans1D1" presStyleIdx="0" presStyleCnt="5"/>
      <dgm:spPr/>
      <dgm:t>
        <a:bodyPr/>
        <a:lstStyle/>
        <a:p>
          <a:endParaRPr lang="zh-TW" altLang="en-US"/>
        </a:p>
      </dgm:t>
    </dgm:pt>
    <dgm:pt modelId="{79125D34-94AF-44A6-BADF-7753F4A6D10A}" type="pres">
      <dgm:prSet presAssocID="{61EDC155-5360-4CA4-806D-D8C6FB3B2857}" presName="node" presStyleLbl="node1" presStyleIdx="1" presStyleCnt="5" custScaleX="119208" custScaleY="100000" custRadScaleRad="103531" custRadScaleInc="-3433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59F6153-CC25-4878-A559-34B03E7E470C}" type="pres">
      <dgm:prSet presAssocID="{61EDC155-5360-4CA4-806D-D8C6FB3B2857}" presName="spNode" presStyleCnt="0"/>
      <dgm:spPr/>
    </dgm:pt>
    <dgm:pt modelId="{EF7D8736-F10C-4F96-8413-249B49891B2E}" type="pres">
      <dgm:prSet presAssocID="{E7969807-8FF3-413E-8D75-0D90F2FC8CAB}" presName="sibTrans" presStyleLbl="sibTrans1D1" presStyleIdx="1" presStyleCnt="5"/>
      <dgm:spPr/>
      <dgm:t>
        <a:bodyPr/>
        <a:lstStyle/>
        <a:p>
          <a:endParaRPr lang="zh-TW" altLang="en-US"/>
        </a:p>
      </dgm:t>
    </dgm:pt>
    <dgm:pt modelId="{D7EAB9C6-C45F-4D48-B1CC-4A0FF9D6906E}" type="pres">
      <dgm:prSet presAssocID="{6AB2EDB3-28AF-45A5-A42D-68C8C052E00A}" presName="node" presStyleLbl="node1" presStyleIdx="2" presStyleCnt="5" custScaleX="135473" custScaleY="87423" custRadScaleRad="84709" custRadScaleInc="-8256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2164AEA-5017-4518-88E2-F079E99BD046}" type="pres">
      <dgm:prSet presAssocID="{6AB2EDB3-28AF-45A5-A42D-68C8C052E00A}" presName="spNode" presStyleCnt="0"/>
      <dgm:spPr/>
    </dgm:pt>
    <dgm:pt modelId="{AC5E532D-E9A8-4E51-8C37-264AA576B324}" type="pres">
      <dgm:prSet presAssocID="{DF0AC922-2C11-4E62-AD05-110195B8C28A}" presName="sibTrans" presStyleLbl="sibTrans1D1" presStyleIdx="2" presStyleCnt="5"/>
      <dgm:spPr/>
      <dgm:t>
        <a:bodyPr/>
        <a:lstStyle/>
        <a:p>
          <a:endParaRPr lang="zh-TW" altLang="en-US"/>
        </a:p>
      </dgm:t>
    </dgm:pt>
    <dgm:pt modelId="{8ABF3B8D-0461-4746-B6F8-993FB7EA6B3C}" type="pres">
      <dgm:prSet presAssocID="{11320812-6503-441E-879E-13341694427E}" presName="node" presStyleLbl="node1" presStyleIdx="3" presStyleCnt="5" custScaleX="140598" custScaleY="87632" custRadScaleRad="93816" custRadScaleInc="9957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AC098AC-DC82-49C3-B090-4F37775428B4}" type="pres">
      <dgm:prSet presAssocID="{11320812-6503-441E-879E-13341694427E}" presName="spNode" presStyleCnt="0"/>
      <dgm:spPr/>
    </dgm:pt>
    <dgm:pt modelId="{8412900E-D6C5-4453-BE45-A6AE4056D28A}" type="pres">
      <dgm:prSet presAssocID="{996D5AF9-97C7-47C9-96C2-64410583F2E6}" presName="sibTrans" presStyleLbl="sibTrans1D1" presStyleIdx="3" presStyleCnt="5"/>
      <dgm:spPr/>
      <dgm:t>
        <a:bodyPr/>
        <a:lstStyle/>
        <a:p>
          <a:endParaRPr lang="zh-TW" altLang="en-US"/>
        </a:p>
      </dgm:t>
    </dgm:pt>
    <dgm:pt modelId="{3CB1B4FD-ADB1-4BBE-93D6-851FAB81D2A0}" type="pres">
      <dgm:prSet presAssocID="{403D9C47-D833-4004-AABE-BD01E43A4962}" presName="node" presStyleLbl="node1" presStyleIdx="4" presStyleCnt="5" custScaleX="132479" custRadScaleRad="112639" custRadScaleInc="307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83DEDF0-C66C-40C8-96CA-69D807E79074}" type="pres">
      <dgm:prSet presAssocID="{403D9C47-D833-4004-AABE-BD01E43A4962}" presName="spNode" presStyleCnt="0"/>
      <dgm:spPr/>
    </dgm:pt>
    <dgm:pt modelId="{BE1EE3AD-6C86-43EE-BE46-EEAD2F8AC26F}" type="pres">
      <dgm:prSet presAssocID="{D5271E6C-6569-4BA8-877E-2B14038D8612}" presName="sibTrans" presStyleLbl="sibTrans1D1" presStyleIdx="4" presStyleCnt="5"/>
      <dgm:spPr/>
      <dgm:t>
        <a:bodyPr/>
        <a:lstStyle/>
        <a:p>
          <a:endParaRPr lang="zh-TW" altLang="en-US"/>
        </a:p>
      </dgm:t>
    </dgm:pt>
  </dgm:ptLst>
  <dgm:cxnLst>
    <dgm:cxn modelId="{19ED4D35-2074-4CCE-BBEA-02EB9BF0F327}" srcId="{C7DD9E4B-77D6-40EA-BCCC-4874D6074DFE}" destId="{6AB2EDB3-28AF-45A5-A42D-68C8C052E00A}" srcOrd="2" destOrd="0" parTransId="{A230113F-057E-481D-9653-5D6A503F49DE}" sibTransId="{DF0AC922-2C11-4E62-AD05-110195B8C28A}"/>
    <dgm:cxn modelId="{345734AE-0E1D-4404-96D3-5B0D22B67844}" type="presOf" srcId="{D5271E6C-6569-4BA8-877E-2B14038D8612}" destId="{BE1EE3AD-6C86-43EE-BE46-EEAD2F8AC26F}" srcOrd="0" destOrd="0" presId="urn:microsoft.com/office/officeart/2005/8/layout/cycle6"/>
    <dgm:cxn modelId="{D0513952-2AEA-42BD-929A-3CF7682098E6}" srcId="{C7DD9E4B-77D6-40EA-BCCC-4874D6074DFE}" destId="{11320812-6503-441E-879E-13341694427E}" srcOrd="3" destOrd="0" parTransId="{B94B57DA-5233-4C91-B37C-DA36AFFFF234}" sibTransId="{996D5AF9-97C7-47C9-96C2-64410583F2E6}"/>
    <dgm:cxn modelId="{E32EBDA8-BAAF-4D2C-BD97-D8CCBF8A6135}" type="presOf" srcId="{6AB2EDB3-28AF-45A5-A42D-68C8C052E00A}" destId="{D7EAB9C6-C45F-4D48-B1CC-4A0FF9D6906E}" srcOrd="0" destOrd="0" presId="urn:microsoft.com/office/officeart/2005/8/layout/cycle6"/>
    <dgm:cxn modelId="{BC72D6C3-39EB-4450-A64D-6674EF1D2B63}" type="presOf" srcId="{92152AA2-639A-444C-8D39-958A84DB1990}" destId="{8E78EEC7-8339-4245-AE14-50F6EA9EAEB0}" srcOrd="0" destOrd="0" presId="urn:microsoft.com/office/officeart/2005/8/layout/cycle6"/>
    <dgm:cxn modelId="{3CE55D68-D9B5-4793-B062-21D5479E99BB}" type="presOf" srcId="{61EDC155-5360-4CA4-806D-D8C6FB3B2857}" destId="{79125D34-94AF-44A6-BADF-7753F4A6D10A}" srcOrd="0" destOrd="0" presId="urn:microsoft.com/office/officeart/2005/8/layout/cycle6"/>
    <dgm:cxn modelId="{06A69079-56E0-42FB-A97E-DA49EFA53EDF}" srcId="{C7DD9E4B-77D6-40EA-BCCC-4874D6074DFE}" destId="{2BCC0CAC-D7E7-4970-AB78-731692792365}" srcOrd="0" destOrd="0" parTransId="{CDB24D28-3A16-4CF8-A187-BB25E254E46A}" sibTransId="{92152AA2-639A-444C-8D39-958A84DB1990}"/>
    <dgm:cxn modelId="{66201291-7CAF-4EB5-B985-60AC367F9649}" type="presOf" srcId="{E7969807-8FF3-413E-8D75-0D90F2FC8CAB}" destId="{EF7D8736-F10C-4F96-8413-249B49891B2E}" srcOrd="0" destOrd="0" presId="urn:microsoft.com/office/officeart/2005/8/layout/cycle6"/>
    <dgm:cxn modelId="{2866B223-6345-48C1-9BEF-965DD1B2F3E3}" type="presOf" srcId="{11320812-6503-441E-879E-13341694427E}" destId="{8ABF3B8D-0461-4746-B6F8-993FB7EA6B3C}" srcOrd="0" destOrd="0" presId="urn:microsoft.com/office/officeart/2005/8/layout/cycle6"/>
    <dgm:cxn modelId="{BF3D63B0-7444-48FB-9B0E-F07F9B4868F0}" srcId="{C7DD9E4B-77D6-40EA-BCCC-4874D6074DFE}" destId="{403D9C47-D833-4004-AABE-BD01E43A4962}" srcOrd="4" destOrd="0" parTransId="{36955FE2-BDFA-41C9-8C37-54CCF216EA83}" sibTransId="{D5271E6C-6569-4BA8-877E-2B14038D8612}"/>
    <dgm:cxn modelId="{CC0ED3E3-7046-457B-8844-F0DE95469FB0}" type="presOf" srcId="{2BCC0CAC-D7E7-4970-AB78-731692792365}" destId="{5FA76436-0714-40A9-BFE4-71D927E2F895}" srcOrd="0" destOrd="0" presId="urn:microsoft.com/office/officeart/2005/8/layout/cycle6"/>
    <dgm:cxn modelId="{EEC29556-870C-4BF0-8970-775028F4DE44}" type="presOf" srcId="{C7DD9E4B-77D6-40EA-BCCC-4874D6074DFE}" destId="{AE477167-8651-4BAD-BED5-3E43C2D01E7D}" srcOrd="0" destOrd="0" presId="urn:microsoft.com/office/officeart/2005/8/layout/cycle6"/>
    <dgm:cxn modelId="{54EAE033-8EF9-452C-85F5-9550FECEE679}" type="presOf" srcId="{996D5AF9-97C7-47C9-96C2-64410583F2E6}" destId="{8412900E-D6C5-4453-BE45-A6AE4056D28A}" srcOrd="0" destOrd="0" presId="urn:microsoft.com/office/officeart/2005/8/layout/cycle6"/>
    <dgm:cxn modelId="{E980B247-E9D3-454D-8132-C5033ABFF068}" srcId="{C7DD9E4B-77D6-40EA-BCCC-4874D6074DFE}" destId="{61EDC155-5360-4CA4-806D-D8C6FB3B2857}" srcOrd="1" destOrd="0" parTransId="{22593FFA-88A8-44A3-A04D-AE8CFC2567D9}" sibTransId="{E7969807-8FF3-413E-8D75-0D90F2FC8CAB}"/>
    <dgm:cxn modelId="{7424AB32-E171-480F-80B4-BFF1C6DA64E2}" type="presOf" srcId="{403D9C47-D833-4004-AABE-BD01E43A4962}" destId="{3CB1B4FD-ADB1-4BBE-93D6-851FAB81D2A0}" srcOrd="0" destOrd="0" presId="urn:microsoft.com/office/officeart/2005/8/layout/cycle6"/>
    <dgm:cxn modelId="{EF3AFAC9-F59A-4489-8ED7-9A6CFCCEE99C}" type="presOf" srcId="{DF0AC922-2C11-4E62-AD05-110195B8C28A}" destId="{AC5E532D-E9A8-4E51-8C37-264AA576B324}" srcOrd="0" destOrd="0" presId="urn:microsoft.com/office/officeart/2005/8/layout/cycle6"/>
    <dgm:cxn modelId="{36273F7C-4686-4F3A-A2ED-CC1EF7A139E3}" type="presParOf" srcId="{AE477167-8651-4BAD-BED5-3E43C2D01E7D}" destId="{5FA76436-0714-40A9-BFE4-71D927E2F895}" srcOrd="0" destOrd="0" presId="urn:microsoft.com/office/officeart/2005/8/layout/cycle6"/>
    <dgm:cxn modelId="{6FAB6E28-CC8F-4D06-BAF2-9BD669E97463}" type="presParOf" srcId="{AE477167-8651-4BAD-BED5-3E43C2D01E7D}" destId="{B1931809-C88C-46FB-97FA-03D0915DB6F3}" srcOrd="1" destOrd="0" presId="urn:microsoft.com/office/officeart/2005/8/layout/cycle6"/>
    <dgm:cxn modelId="{EEFFF936-89CB-41D8-AE21-9D743E85CC74}" type="presParOf" srcId="{AE477167-8651-4BAD-BED5-3E43C2D01E7D}" destId="{8E78EEC7-8339-4245-AE14-50F6EA9EAEB0}" srcOrd="2" destOrd="0" presId="urn:microsoft.com/office/officeart/2005/8/layout/cycle6"/>
    <dgm:cxn modelId="{68C9DBFE-C611-45C2-8687-F70CB7F80B45}" type="presParOf" srcId="{AE477167-8651-4BAD-BED5-3E43C2D01E7D}" destId="{79125D34-94AF-44A6-BADF-7753F4A6D10A}" srcOrd="3" destOrd="0" presId="urn:microsoft.com/office/officeart/2005/8/layout/cycle6"/>
    <dgm:cxn modelId="{7DFE9B4E-5073-45D4-BA4D-D85AA34DB88B}" type="presParOf" srcId="{AE477167-8651-4BAD-BED5-3E43C2D01E7D}" destId="{759F6153-CC25-4878-A559-34B03E7E470C}" srcOrd="4" destOrd="0" presId="urn:microsoft.com/office/officeart/2005/8/layout/cycle6"/>
    <dgm:cxn modelId="{23D72B4E-475F-4455-84EC-C4CCD29223AA}" type="presParOf" srcId="{AE477167-8651-4BAD-BED5-3E43C2D01E7D}" destId="{EF7D8736-F10C-4F96-8413-249B49891B2E}" srcOrd="5" destOrd="0" presId="urn:microsoft.com/office/officeart/2005/8/layout/cycle6"/>
    <dgm:cxn modelId="{20FBAF3B-8384-4742-96F4-9E26BCDC3835}" type="presParOf" srcId="{AE477167-8651-4BAD-BED5-3E43C2D01E7D}" destId="{D7EAB9C6-C45F-4D48-B1CC-4A0FF9D6906E}" srcOrd="6" destOrd="0" presId="urn:microsoft.com/office/officeart/2005/8/layout/cycle6"/>
    <dgm:cxn modelId="{D8F896D5-BD07-4D95-AC82-E8B4C428043D}" type="presParOf" srcId="{AE477167-8651-4BAD-BED5-3E43C2D01E7D}" destId="{72164AEA-5017-4518-88E2-F079E99BD046}" srcOrd="7" destOrd="0" presId="urn:microsoft.com/office/officeart/2005/8/layout/cycle6"/>
    <dgm:cxn modelId="{CFAC10B7-44B7-40A0-80A0-15A6724C89B1}" type="presParOf" srcId="{AE477167-8651-4BAD-BED5-3E43C2D01E7D}" destId="{AC5E532D-E9A8-4E51-8C37-264AA576B324}" srcOrd="8" destOrd="0" presId="urn:microsoft.com/office/officeart/2005/8/layout/cycle6"/>
    <dgm:cxn modelId="{19E6864B-BB02-44C4-B18D-CB37FD0A1E0D}" type="presParOf" srcId="{AE477167-8651-4BAD-BED5-3E43C2D01E7D}" destId="{8ABF3B8D-0461-4746-B6F8-993FB7EA6B3C}" srcOrd="9" destOrd="0" presId="urn:microsoft.com/office/officeart/2005/8/layout/cycle6"/>
    <dgm:cxn modelId="{047F51AD-85B0-4BAC-A1CD-B3A025E7E0A5}" type="presParOf" srcId="{AE477167-8651-4BAD-BED5-3E43C2D01E7D}" destId="{6AC098AC-DC82-49C3-B090-4F37775428B4}" srcOrd="10" destOrd="0" presId="urn:microsoft.com/office/officeart/2005/8/layout/cycle6"/>
    <dgm:cxn modelId="{D242340C-009B-4487-BEE3-C052E3471669}" type="presParOf" srcId="{AE477167-8651-4BAD-BED5-3E43C2D01E7D}" destId="{8412900E-D6C5-4453-BE45-A6AE4056D28A}" srcOrd="11" destOrd="0" presId="urn:microsoft.com/office/officeart/2005/8/layout/cycle6"/>
    <dgm:cxn modelId="{5DF5DCA8-CCBA-4EB9-A47D-C7C335E5F9A3}" type="presParOf" srcId="{AE477167-8651-4BAD-BED5-3E43C2D01E7D}" destId="{3CB1B4FD-ADB1-4BBE-93D6-851FAB81D2A0}" srcOrd="12" destOrd="0" presId="urn:microsoft.com/office/officeart/2005/8/layout/cycle6"/>
    <dgm:cxn modelId="{86EFC40F-11F7-4B90-8D5B-CCE1A6B7610B}" type="presParOf" srcId="{AE477167-8651-4BAD-BED5-3E43C2D01E7D}" destId="{D83DEDF0-C66C-40C8-96CA-69D807E79074}" srcOrd="13" destOrd="0" presId="urn:microsoft.com/office/officeart/2005/8/layout/cycle6"/>
    <dgm:cxn modelId="{CE7D6904-55CD-4699-8CD4-0E4EE2C72A67}" type="presParOf" srcId="{AE477167-8651-4BAD-BED5-3E43C2D01E7D}" destId="{BE1EE3AD-6C86-43EE-BE46-EEAD2F8AC26F}" srcOrd="14" destOrd="0" presId="urn:microsoft.com/office/officeart/2005/8/layout/cycle6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45F1EA8-9680-437A-BE6B-3E5BD055DA41}" type="doc">
      <dgm:prSet loTypeId="urn:microsoft.com/office/officeart/2005/8/layout/hierarchy6" loCatId="hierarchy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A8500810-9EE8-49EF-9AA5-344A75E210B5}">
      <dgm:prSet phldrT="[文字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zh-TW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rPr>
            <a:t>國民中小學</a:t>
          </a:r>
          <a:endParaRPr lang="zh-TW" altLang="en-US" sz="3200" b="1" dirty="0">
            <a:solidFill>
              <a:schemeClr val="tx1">
                <a:lumMod val="75000"/>
                <a:lumOff val="25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63116AA-08B1-4676-97E1-625BD9D2512C}" type="parTrans" cxnId="{4C8AEBF6-E637-4EF6-AD5B-F299999EAEA4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5233B3E-CCBB-4909-AE8A-C26654693FA9}" type="sibTrans" cxnId="{4C8AEBF6-E637-4EF6-AD5B-F299999EAEA4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2DC16F9-C6EC-480A-B686-BC25AD0E0940}">
      <dgm:prSet phldrT="[文字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zh-TW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領域學習課程</a:t>
          </a:r>
        </a:p>
      </dgm:t>
    </dgm:pt>
    <dgm:pt modelId="{0F715909-E436-46F5-BB8E-3D36CCA5A091}" type="parTrans" cxnId="{87EB0CA6-6A6A-49C9-93BA-9C6B60CA990F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EC23AB4-9184-415B-ACDE-1D1B2744BFFB}" type="sibTrans" cxnId="{87EB0CA6-6A6A-49C9-93BA-9C6B60CA990F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C8AEDC3-014C-4961-945C-F635A541BE21}">
      <dgm:prSet phldrT="[文字]" custT="1"/>
      <dgm:spPr>
        <a:solidFill>
          <a:schemeClr val="accent2">
            <a:lumMod val="40000"/>
            <a:lumOff val="60000"/>
          </a:schemeClr>
        </a:solidFill>
        <a:ln>
          <a:noFill/>
        </a:ln>
      </dgm:spPr>
      <dgm:t>
        <a:bodyPr/>
        <a:lstStyle/>
        <a:p>
          <a:r>
            <a:rPr lang="zh-TW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八大領域</a:t>
          </a:r>
        </a:p>
      </dgm:t>
    </dgm:pt>
    <dgm:pt modelId="{A6719D78-B3F8-47B1-A613-12AC3E245E83}" type="parTrans" cxnId="{C105895A-3973-4966-9823-BAC29C9D937D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E7FBDE3-D9AA-4AF6-9FBE-A19AA6C6CE0B}" type="sibTrans" cxnId="{C105895A-3973-4966-9823-BAC29C9D937D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0DAD31E-E446-41ED-8DAE-192D1B67D357}">
      <dgm:prSet phldrT="[文字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zh-TW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彈性學習課程</a:t>
          </a:r>
        </a:p>
      </dgm:t>
    </dgm:pt>
    <dgm:pt modelId="{4DD9C845-7120-4FB1-A592-04B0EFD25256}" type="parTrans" cxnId="{ADA3C104-BA42-443D-A3B2-8297296DDA86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253E514-87A1-42E9-B9BD-097A12C92386}" type="sibTrans" cxnId="{ADA3C104-BA42-443D-A3B2-8297296DDA86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B870C06-61C0-4FA7-9A80-CF74F1E7AF9F}">
      <dgm:prSet phldrT="[文字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marL="180975" indent="-180975" algn="l">
            <a:spcAft>
              <a:spcPts val="0"/>
            </a:spcAft>
          </a:pPr>
          <a:r>
            <a:rPr lang="en-US" altLang="zh-TW" sz="18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1.</a:t>
          </a:r>
          <a:r>
            <a:rPr lang="zh-TW" sz="18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統整性主題</a:t>
          </a:r>
          <a:r>
            <a:rPr lang="en-US" sz="18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/</a:t>
          </a:r>
          <a:r>
            <a:rPr lang="zh-TW" sz="18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專題</a:t>
          </a:r>
          <a:r>
            <a:rPr lang="en-US" sz="18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/</a:t>
          </a:r>
          <a:r>
            <a:rPr lang="zh-TW" sz="18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議題探究課程</a:t>
          </a:r>
          <a:endParaRPr lang="en-US" altLang="zh-TW" sz="1800" b="1" dirty="0">
            <a:solidFill>
              <a:schemeClr val="tx1">
                <a:lumMod val="75000"/>
                <a:lumOff val="25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algn="l">
            <a:spcAft>
              <a:spcPts val="0"/>
            </a:spcAft>
          </a:pPr>
          <a:r>
            <a:rPr lang="en-US" altLang="zh-TW" sz="18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2.</a:t>
          </a:r>
          <a:r>
            <a:rPr lang="zh-TW" sz="18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社團活動與技藝課程</a:t>
          </a:r>
          <a:endParaRPr lang="en-US" altLang="zh-TW" sz="1800" b="1" dirty="0">
            <a:solidFill>
              <a:schemeClr val="tx1">
                <a:lumMod val="75000"/>
                <a:lumOff val="25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algn="l">
            <a:spcAft>
              <a:spcPts val="0"/>
            </a:spcAft>
          </a:pPr>
          <a:r>
            <a:rPr lang="en-US" altLang="zh-TW" sz="18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3.</a:t>
          </a:r>
          <a:r>
            <a:rPr lang="zh-TW" sz="18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特殊需求領域課程</a:t>
          </a:r>
          <a:endParaRPr lang="en-US" altLang="zh-TW" sz="1800" b="1" dirty="0">
            <a:solidFill>
              <a:schemeClr val="tx1">
                <a:lumMod val="75000"/>
                <a:lumOff val="25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algn="l">
            <a:spcAft>
              <a:spcPts val="0"/>
            </a:spcAft>
          </a:pPr>
          <a:r>
            <a:rPr lang="en-US" altLang="zh-TW" sz="18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4.</a:t>
          </a:r>
          <a:r>
            <a:rPr lang="zh-TW" sz="18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其他類課程</a:t>
          </a:r>
          <a:endParaRPr lang="zh-TW" altLang="en-US" sz="1800" b="1" dirty="0">
            <a:solidFill>
              <a:schemeClr val="tx1">
                <a:lumMod val="75000"/>
                <a:lumOff val="25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06363B4-1CBD-408D-90DC-065778E5FCB5}" type="parTrans" cxnId="{BE674D09-F005-4415-B0FB-3E2B178566CB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664696F-3D9D-4376-9946-62E94D6AC791}" type="sibTrans" cxnId="{BE674D09-F005-4415-B0FB-3E2B178566CB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EA1F9BC-3330-4079-A901-0C4B0B1A4A20}">
      <dgm:prSet phldrT="[文字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zh-TW" altLang="en-US" sz="32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教育階段</a:t>
          </a:r>
        </a:p>
      </dgm:t>
    </dgm:pt>
    <dgm:pt modelId="{5E2347F0-E3E3-436E-B79A-EDD91562C780}" type="parTrans" cxnId="{0A3E2D3F-85A5-4A41-A09E-C553A68FCBD4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FDCF4EC-E099-4953-8900-79C2F1480ABA}" type="sibTrans" cxnId="{0A3E2D3F-85A5-4A41-A09E-C553A68FCBD4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0685B2A-A6EE-4817-9F7E-8B3CB3D3F296}">
      <dgm:prSet phldrT="[文字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zh-TW" altLang="en-US" sz="32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課程類型</a:t>
          </a:r>
        </a:p>
      </dgm:t>
    </dgm:pt>
    <dgm:pt modelId="{5807539C-3C7F-4069-A54B-E06BD60F236B}" type="parTrans" cxnId="{742AB0FF-2214-4B2A-AE50-FC4A1A328495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214C0C2-9E2B-4FFB-B80C-6C78DA585CE0}" type="sibTrans" cxnId="{742AB0FF-2214-4B2A-AE50-FC4A1A328495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43BDE1D-B32D-453E-9C46-1E356110C225}">
      <dgm:prSet phldrT="[文字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zh-TW" altLang="en-US" sz="3200" b="1" dirty="0">
              <a:solidFill>
                <a:srgbClr val="FF99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課程內容</a:t>
          </a:r>
        </a:p>
      </dgm:t>
    </dgm:pt>
    <dgm:pt modelId="{0A7F3AD5-C34F-40E1-8840-44C8F4150C9A}" type="parTrans" cxnId="{B42EA97C-FA61-44CE-99FD-DEE055B30B15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C7B4839-13E1-4DD7-967C-A377FDEAB78C}" type="sibTrans" cxnId="{B42EA97C-FA61-44CE-99FD-DEE055B30B15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EC44ECE-8FDE-46BF-B68D-B5449B1D2F08}" type="pres">
      <dgm:prSet presAssocID="{F45F1EA8-9680-437A-BE6B-3E5BD055DA41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B2DFB700-B75B-4020-9DE6-4D0252D4B179}" type="pres">
      <dgm:prSet presAssocID="{F45F1EA8-9680-437A-BE6B-3E5BD055DA41}" presName="hierFlow" presStyleCnt="0"/>
      <dgm:spPr/>
    </dgm:pt>
    <dgm:pt modelId="{5887F630-8F8A-42CB-A9CD-0A1399F1F83C}" type="pres">
      <dgm:prSet presAssocID="{F45F1EA8-9680-437A-BE6B-3E5BD055DA41}" presName="firstBuf" presStyleCnt="0"/>
      <dgm:spPr/>
    </dgm:pt>
    <dgm:pt modelId="{4123304E-ADDE-4C96-B4F5-2139CE420F6A}" type="pres">
      <dgm:prSet presAssocID="{F45F1EA8-9680-437A-BE6B-3E5BD055DA41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BD3ACFCE-1A6C-454F-A290-159EE5DE3409}" type="pres">
      <dgm:prSet presAssocID="{A8500810-9EE8-49EF-9AA5-344A75E210B5}" presName="Name14" presStyleCnt="0"/>
      <dgm:spPr/>
    </dgm:pt>
    <dgm:pt modelId="{A0834E09-F94E-4A0B-A9B9-3540E594EA10}" type="pres">
      <dgm:prSet presAssocID="{A8500810-9EE8-49EF-9AA5-344A75E210B5}" presName="level1Shape" presStyleLbl="node0" presStyleIdx="0" presStyleCnt="1" custScaleX="164085" custScaleY="76208" custLinFactNeighborX="-1400" custLinFactNeighborY="8189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C228B206-5930-4712-8FA5-62F2FCDE4B20}" type="pres">
      <dgm:prSet presAssocID="{A8500810-9EE8-49EF-9AA5-344A75E210B5}" presName="hierChild2" presStyleCnt="0"/>
      <dgm:spPr/>
    </dgm:pt>
    <dgm:pt modelId="{45C0E22E-070B-413E-B4BE-73A740661682}" type="pres">
      <dgm:prSet presAssocID="{0F715909-E436-46F5-BB8E-3D36CCA5A091}" presName="Name19" presStyleLbl="parChTrans1D2" presStyleIdx="0" presStyleCnt="2"/>
      <dgm:spPr/>
      <dgm:t>
        <a:bodyPr/>
        <a:lstStyle/>
        <a:p>
          <a:endParaRPr lang="zh-TW" altLang="en-US"/>
        </a:p>
      </dgm:t>
    </dgm:pt>
    <dgm:pt modelId="{02CF7F1C-D0ED-4A09-8880-D9D8C9B4C6D8}" type="pres">
      <dgm:prSet presAssocID="{C2DC16F9-C6EC-480A-B686-BC25AD0E0940}" presName="Name21" presStyleCnt="0"/>
      <dgm:spPr/>
    </dgm:pt>
    <dgm:pt modelId="{EDA7E8EE-D5C7-461C-8367-580082AAB01D}" type="pres">
      <dgm:prSet presAssocID="{C2DC16F9-C6EC-480A-B686-BC25AD0E0940}" presName="level2Shape" presStyleLbl="node2" presStyleIdx="0" presStyleCnt="2" custScaleX="146157" custScaleY="55959" custLinFactNeighborX="-1005" custLinFactNeighborY="47832"/>
      <dgm:spPr/>
      <dgm:t>
        <a:bodyPr/>
        <a:lstStyle/>
        <a:p>
          <a:endParaRPr lang="zh-TW" altLang="en-US"/>
        </a:p>
      </dgm:t>
    </dgm:pt>
    <dgm:pt modelId="{8B6FA77D-A3E0-4FAB-9BE1-0B7F79A36F62}" type="pres">
      <dgm:prSet presAssocID="{C2DC16F9-C6EC-480A-B686-BC25AD0E0940}" presName="hierChild3" presStyleCnt="0"/>
      <dgm:spPr/>
    </dgm:pt>
    <dgm:pt modelId="{DFBB11B0-F92D-4C99-9AD7-598E4D51462A}" type="pres">
      <dgm:prSet presAssocID="{A6719D78-B3F8-47B1-A613-12AC3E245E83}" presName="Name19" presStyleLbl="parChTrans1D3" presStyleIdx="0" presStyleCnt="2"/>
      <dgm:spPr/>
      <dgm:t>
        <a:bodyPr/>
        <a:lstStyle/>
        <a:p>
          <a:endParaRPr lang="zh-TW" altLang="en-US"/>
        </a:p>
      </dgm:t>
    </dgm:pt>
    <dgm:pt modelId="{3EB831D3-7437-4EA8-9DC7-D0FD3DA8A511}" type="pres">
      <dgm:prSet presAssocID="{7C8AEDC3-014C-4961-945C-F635A541BE21}" presName="Name21" presStyleCnt="0"/>
      <dgm:spPr/>
    </dgm:pt>
    <dgm:pt modelId="{78A7D40E-02E8-486D-B3CD-A273D4A75CB0}" type="pres">
      <dgm:prSet presAssocID="{7C8AEDC3-014C-4961-945C-F635A541BE21}" presName="level2Shape" presStyleLbl="node3" presStyleIdx="0" presStyleCnt="2" custScaleX="137961" custScaleY="67313" custLinFactNeighborX="-583" custLinFactNeighborY="79063"/>
      <dgm:spPr/>
      <dgm:t>
        <a:bodyPr/>
        <a:lstStyle/>
        <a:p>
          <a:endParaRPr lang="zh-TW" altLang="en-US"/>
        </a:p>
      </dgm:t>
    </dgm:pt>
    <dgm:pt modelId="{82EFB24E-74E7-4E4B-B830-F9E84F0AD40A}" type="pres">
      <dgm:prSet presAssocID="{7C8AEDC3-014C-4961-945C-F635A541BE21}" presName="hierChild3" presStyleCnt="0"/>
      <dgm:spPr/>
    </dgm:pt>
    <dgm:pt modelId="{B480F158-E0B1-4D38-8C83-70B0AFBC669B}" type="pres">
      <dgm:prSet presAssocID="{4DD9C845-7120-4FB1-A592-04B0EFD25256}" presName="Name19" presStyleLbl="parChTrans1D2" presStyleIdx="1" presStyleCnt="2"/>
      <dgm:spPr/>
      <dgm:t>
        <a:bodyPr/>
        <a:lstStyle/>
        <a:p>
          <a:endParaRPr lang="zh-TW" altLang="en-US"/>
        </a:p>
      </dgm:t>
    </dgm:pt>
    <dgm:pt modelId="{592412B3-0FE0-4930-800C-3C134195774D}" type="pres">
      <dgm:prSet presAssocID="{60DAD31E-E446-41ED-8DAE-192D1B67D357}" presName="Name21" presStyleCnt="0"/>
      <dgm:spPr/>
    </dgm:pt>
    <dgm:pt modelId="{100EB76B-CDFE-41EE-A7A2-296328D4BCD6}" type="pres">
      <dgm:prSet presAssocID="{60DAD31E-E446-41ED-8DAE-192D1B67D357}" presName="level2Shape" presStyleLbl="node2" presStyleIdx="1" presStyleCnt="2" custScaleX="143240" custScaleY="50884" custLinFactNeighborX="140" custLinFactNeighborY="47369"/>
      <dgm:spPr/>
      <dgm:t>
        <a:bodyPr/>
        <a:lstStyle/>
        <a:p>
          <a:endParaRPr lang="zh-TW" altLang="en-US"/>
        </a:p>
      </dgm:t>
    </dgm:pt>
    <dgm:pt modelId="{9177FD59-1EFF-4469-A50B-94774B847190}" type="pres">
      <dgm:prSet presAssocID="{60DAD31E-E446-41ED-8DAE-192D1B67D357}" presName="hierChild3" presStyleCnt="0"/>
      <dgm:spPr/>
    </dgm:pt>
    <dgm:pt modelId="{467385A6-D0D7-431A-99D3-AF86122EE20D}" type="pres">
      <dgm:prSet presAssocID="{E06363B4-1CBD-408D-90DC-065778E5FCB5}" presName="Name19" presStyleLbl="parChTrans1D3" presStyleIdx="1" presStyleCnt="2"/>
      <dgm:spPr/>
      <dgm:t>
        <a:bodyPr/>
        <a:lstStyle/>
        <a:p>
          <a:endParaRPr lang="zh-TW" altLang="en-US"/>
        </a:p>
      </dgm:t>
    </dgm:pt>
    <dgm:pt modelId="{DCB0EFAF-8B30-4D77-AA2F-DD06E43F7660}" type="pres">
      <dgm:prSet presAssocID="{4B870C06-61C0-4FA7-9A80-CF74F1E7AF9F}" presName="Name21" presStyleCnt="0"/>
      <dgm:spPr/>
    </dgm:pt>
    <dgm:pt modelId="{E35E7626-07BD-4A70-998E-9EBFAC04375E}" type="pres">
      <dgm:prSet presAssocID="{4B870C06-61C0-4FA7-9A80-CF74F1E7AF9F}" presName="level2Shape" presStyleLbl="node3" presStyleIdx="1" presStyleCnt="2" custScaleX="175337" custScaleY="216353" custLinFactNeighborX="801" custLinFactNeighborY="25940"/>
      <dgm:spPr/>
      <dgm:t>
        <a:bodyPr/>
        <a:lstStyle/>
        <a:p>
          <a:endParaRPr lang="zh-TW" altLang="en-US"/>
        </a:p>
      </dgm:t>
    </dgm:pt>
    <dgm:pt modelId="{BEDE0F7E-6249-4716-B2A1-F80AC27E4514}" type="pres">
      <dgm:prSet presAssocID="{4B870C06-61C0-4FA7-9A80-CF74F1E7AF9F}" presName="hierChild3" presStyleCnt="0"/>
      <dgm:spPr/>
    </dgm:pt>
    <dgm:pt modelId="{C449178C-DF01-425E-802C-034F8B4B1EDA}" type="pres">
      <dgm:prSet presAssocID="{F45F1EA8-9680-437A-BE6B-3E5BD055DA41}" presName="bgShapesFlow" presStyleCnt="0"/>
      <dgm:spPr/>
    </dgm:pt>
    <dgm:pt modelId="{457E34B3-51DC-4635-9F0B-78AFB321BB50}" type="pres">
      <dgm:prSet presAssocID="{4EA1F9BC-3330-4079-A901-0C4B0B1A4A20}" presName="rectComp" presStyleCnt="0"/>
      <dgm:spPr/>
    </dgm:pt>
    <dgm:pt modelId="{9CC68027-AD3E-4C14-BBB5-64BDC8B6ADD5}" type="pres">
      <dgm:prSet presAssocID="{4EA1F9BC-3330-4079-A901-0C4B0B1A4A20}" presName="bgRect" presStyleLbl="bgShp" presStyleIdx="0" presStyleCnt="3" custLinFactNeighborX="-1183" custLinFactNeighborY="-382"/>
      <dgm:spPr/>
      <dgm:t>
        <a:bodyPr/>
        <a:lstStyle/>
        <a:p>
          <a:endParaRPr lang="zh-TW" altLang="en-US"/>
        </a:p>
      </dgm:t>
    </dgm:pt>
    <dgm:pt modelId="{949DF0EB-3749-40CC-84CC-2F32917930F8}" type="pres">
      <dgm:prSet presAssocID="{4EA1F9BC-3330-4079-A901-0C4B0B1A4A20}" presName="bgRectTx" presStyleLbl="bgShp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FDC3252-B561-4667-9FE6-346371AF3A9C}" type="pres">
      <dgm:prSet presAssocID="{4EA1F9BC-3330-4079-A901-0C4B0B1A4A20}" presName="spComp" presStyleCnt="0"/>
      <dgm:spPr/>
    </dgm:pt>
    <dgm:pt modelId="{1B944955-F001-421E-AF57-45062DD9D4EB}" type="pres">
      <dgm:prSet presAssocID="{4EA1F9BC-3330-4079-A901-0C4B0B1A4A20}" presName="vSp" presStyleCnt="0"/>
      <dgm:spPr/>
    </dgm:pt>
    <dgm:pt modelId="{7FBCAF02-FCF3-4EC0-B567-5B9E0FD04D09}" type="pres">
      <dgm:prSet presAssocID="{A0685B2A-A6EE-4817-9F7E-8B3CB3D3F296}" presName="rectComp" presStyleCnt="0"/>
      <dgm:spPr/>
    </dgm:pt>
    <dgm:pt modelId="{58E55AAA-DE08-4607-8F5B-A298F20DA1DD}" type="pres">
      <dgm:prSet presAssocID="{A0685B2A-A6EE-4817-9F7E-8B3CB3D3F296}" presName="bgRect" presStyleLbl="bgShp" presStyleIdx="1" presStyleCnt="3" custLinFactNeighborX="-205" custLinFactNeighborY="1683"/>
      <dgm:spPr/>
      <dgm:t>
        <a:bodyPr/>
        <a:lstStyle/>
        <a:p>
          <a:endParaRPr lang="zh-TW" altLang="en-US"/>
        </a:p>
      </dgm:t>
    </dgm:pt>
    <dgm:pt modelId="{2CE8E76B-7525-471E-BFB7-BED784677E90}" type="pres">
      <dgm:prSet presAssocID="{A0685B2A-A6EE-4817-9F7E-8B3CB3D3F296}" presName="bgRectTx" presStyleLbl="bgShp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0AD92CC-7523-4F1B-87E1-90BA8649894F}" type="pres">
      <dgm:prSet presAssocID="{A0685B2A-A6EE-4817-9F7E-8B3CB3D3F296}" presName="spComp" presStyleCnt="0"/>
      <dgm:spPr/>
    </dgm:pt>
    <dgm:pt modelId="{12CE4879-7062-48D9-B0FF-31899C3BF317}" type="pres">
      <dgm:prSet presAssocID="{A0685B2A-A6EE-4817-9F7E-8B3CB3D3F296}" presName="vSp" presStyleCnt="0"/>
      <dgm:spPr/>
    </dgm:pt>
    <dgm:pt modelId="{072FAC22-63EB-40A9-84E3-40B3CB809933}" type="pres">
      <dgm:prSet presAssocID="{043BDE1D-B32D-453E-9C46-1E356110C225}" presName="rectComp" presStyleCnt="0"/>
      <dgm:spPr/>
    </dgm:pt>
    <dgm:pt modelId="{889D6E4C-FA87-4C38-B0E2-EC17F927D833}" type="pres">
      <dgm:prSet presAssocID="{043BDE1D-B32D-453E-9C46-1E356110C225}" presName="bgRect" presStyleLbl="bgShp" presStyleIdx="2" presStyleCnt="3"/>
      <dgm:spPr/>
      <dgm:t>
        <a:bodyPr/>
        <a:lstStyle/>
        <a:p>
          <a:endParaRPr lang="zh-TW" altLang="en-US"/>
        </a:p>
      </dgm:t>
    </dgm:pt>
    <dgm:pt modelId="{D3C8D2B9-864A-409B-A4A0-20D1FF4F5E5F}" type="pres">
      <dgm:prSet presAssocID="{043BDE1D-B32D-453E-9C46-1E356110C225}" presName="bgRectTx" presStyleLbl="bgShp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B42EA97C-FA61-44CE-99FD-DEE055B30B15}" srcId="{F45F1EA8-9680-437A-BE6B-3E5BD055DA41}" destId="{043BDE1D-B32D-453E-9C46-1E356110C225}" srcOrd="3" destOrd="0" parTransId="{0A7F3AD5-C34F-40E1-8840-44C8F4150C9A}" sibTransId="{8C7B4839-13E1-4DD7-967C-A377FDEAB78C}"/>
    <dgm:cxn modelId="{C105895A-3973-4966-9823-BAC29C9D937D}" srcId="{C2DC16F9-C6EC-480A-B686-BC25AD0E0940}" destId="{7C8AEDC3-014C-4961-945C-F635A541BE21}" srcOrd="0" destOrd="0" parTransId="{A6719D78-B3F8-47B1-A613-12AC3E245E83}" sibTransId="{2E7FBDE3-D9AA-4AF6-9FBE-A19AA6C6CE0B}"/>
    <dgm:cxn modelId="{ADA3C104-BA42-443D-A3B2-8297296DDA86}" srcId="{A8500810-9EE8-49EF-9AA5-344A75E210B5}" destId="{60DAD31E-E446-41ED-8DAE-192D1B67D357}" srcOrd="1" destOrd="0" parTransId="{4DD9C845-7120-4FB1-A592-04B0EFD25256}" sibTransId="{5253E514-87A1-42E9-B9BD-097A12C92386}"/>
    <dgm:cxn modelId="{95AB3A4F-A7B6-48A0-821F-E48CD8C4E145}" type="presOf" srcId="{A8500810-9EE8-49EF-9AA5-344A75E210B5}" destId="{A0834E09-F94E-4A0B-A9B9-3540E594EA10}" srcOrd="0" destOrd="0" presId="urn:microsoft.com/office/officeart/2005/8/layout/hierarchy6"/>
    <dgm:cxn modelId="{78D845A0-E2AF-4FD3-84C0-84DC42C5BD57}" type="presOf" srcId="{4EA1F9BC-3330-4079-A901-0C4B0B1A4A20}" destId="{949DF0EB-3749-40CC-84CC-2F32917930F8}" srcOrd="1" destOrd="0" presId="urn:microsoft.com/office/officeart/2005/8/layout/hierarchy6"/>
    <dgm:cxn modelId="{88C5F6CB-62AB-4D91-9426-666468CA0E0F}" type="presOf" srcId="{7C8AEDC3-014C-4961-945C-F635A541BE21}" destId="{78A7D40E-02E8-486D-B3CD-A273D4A75CB0}" srcOrd="0" destOrd="0" presId="urn:microsoft.com/office/officeart/2005/8/layout/hierarchy6"/>
    <dgm:cxn modelId="{E0B4EC7E-AD9E-4878-8AFD-DCD5EB3DB787}" type="presOf" srcId="{043BDE1D-B32D-453E-9C46-1E356110C225}" destId="{889D6E4C-FA87-4C38-B0E2-EC17F927D833}" srcOrd="0" destOrd="0" presId="urn:microsoft.com/office/officeart/2005/8/layout/hierarchy6"/>
    <dgm:cxn modelId="{2CB6A7FC-9334-4729-8F31-04F05CFB0C10}" type="presOf" srcId="{C2DC16F9-C6EC-480A-B686-BC25AD0E0940}" destId="{EDA7E8EE-D5C7-461C-8367-580082AAB01D}" srcOrd="0" destOrd="0" presId="urn:microsoft.com/office/officeart/2005/8/layout/hierarchy6"/>
    <dgm:cxn modelId="{BE674D09-F005-4415-B0FB-3E2B178566CB}" srcId="{60DAD31E-E446-41ED-8DAE-192D1B67D357}" destId="{4B870C06-61C0-4FA7-9A80-CF74F1E7AF9F}" srcOrd="0" destOrd="0" parTransId="{E06363B4-1CBD-408D-90DC-065778E5FCB5}" sibTransId="{D664696F-3D9D-4376-9946-62E94D6AC791}"/>
    <dgm:cxn modelId="{6AC3DA6A-16DB-404F-823A-71C971666164}" type="presOf" srcId="{4EA1F9BC-3330-4079-A901-0C4B0B1A4A20}" destId="{9CC68027-AD3E-4C14-BBB5-64BDC8B6ADD5}" srcOrd="0" destOrd="0" presId="urn:microsoft.com/office/officeart/2005/8/layout/hierarchy6"/>
    <dgm:cxn modelId="{57502BCB-E1E7-4155-B9FF-72B240462032}" type="presOf" srcId="{A0685B2A-A6EE-4817-9F7E-8B3CB3D3F296}" destId="{2CE8E76B-7525-471E-BFB7-BED784677E90}" srcOrd="1" destOrd="0" presId="urn:microsoft.com/office/officeart/2005/8/layout/hierarchy6"/>
    <dgm:cxn modelId="{98FDEF3B-1D0D-45AA-B181-3AAD391CD6C5}" type="presOf" srcId="{4B870C06-61C0-4FA7-9A80-CF74F1E7AF9F}" destId="{E35E7626-07BD-4A70-998E-9EBFAC04375E}" srcOrd="0" destOrd="0" presId="urn:microsoft.com/office/officeart/2005/8/layout/hierarchy6"/>
    <dgm:cxn modelId="{4547AF95-A766-4A10-90BE-778241D2CE48}" type="presOf" srcId="{4DD9C845-7120-4FB1-A592-04B0EFD25256}" destId="{B480F158-E0B1-4D38-8C83-70B0AFBC669B}" srcOrd="0" destOrd="0" presId="urn:microsoft.com/office/officeart/2005/8/layout/hierarchy6"/>
    <dgm:cxn modelId="{F63A15A8-48A5-44EC-B13B-CE7B594ADE50}" type="presOf" srcId="{A0685B2A-A6EE-4817-9F7E-8B3CB3D3F296}" destId="{58E55AAA-DE08-4607-8F5B-A298F20DA1DD}" srcOrd="0" destOrd="0" presId="urn:microsoft.com/office/officeart/2005/8/layout/hierarchy6"/>
    <dgm:cxn modelId="{2C63E9A1-96C3-4C01-B06C-FD6AC18AFD6E}" type="presOf" srcId="{0F715909-E436-46F5-BB8E-3D36CCA5A091}" destId="{45C0E22E-070B-413E-B4BE-73A740661682}" srcOrd="0" destOrd="0" presId="urn:microsoft.com/office/officeart/2005/8/layout/hierarchy6"/>
    <dgm:cxn modelId="{F54EF7B7-8A15-4E2A-B0A2-7BEABB0A5130}" type="presOf" srcId="{E06363B4-1CBD-408D-90DC-065778E5FCB5}" destId="{467385A6-D0D7-431A-99D3-AF86122EE20D}" srcOrd="0" destOrd="0" presId="urn:microsoft.com/office/officeart/2005/8/layout/hierarchy6"/>
    <dgm:cxn modelId="{4C8AEBF6-E637-4EF6-AD5B-F299999EAEA4}" srcId="{F45F1EA8-9680-437A-BE6B-3E5BD055DA41}" destId="{A8500810-9EE8-49EF-9AA5-344A75E210B5}" srcOrd="0" destOrd="0" parTransId="{563116AA-08B1-4676-97E1-625BD9D2512C}" sibTransId="{F5233B3E-CCBB-4909-AE8A-C26654693FA9}"/>
    <dgm:cxn modelId="{742AB0FF-2214-4B2A-AE50-FC4A1A328495}" srcId="{F45F1EA8-9680-437A-BE6B-3E5BD055DA41}" destId="{A0685B2A-A6EE-4817-9F7E-8B3CB3D3F296}" srcOrd="2" destOrd="0" parTransId="{5807539C-3C7F-4069-A54B-E06BD60F236B}" sibTransId="{4214C0C2-9E2B-4FFB-B80C-6C78DA585CE0}"/>
    <dgm:cxn modelId="{109AF729-A66B-4872-ABC5-403D544A53C2}" type="presOf" srcId="{043BDE1D-B32D-453E-9C46-1E356110C225}" destId="{D3C8D2B9-864A-409B-A4A0-20D1FF4F5E5F}" srcOrd="1" destOrd="0" presId="urn:microsoft.com/office/officeart/2005/8/layout/hierarchy6"/>
    <dgm:cxn modelId="{6D8327FC-FF4E-4A33-830B-3ADB7ECCA82F}" type="presOf" srcId="{60DAD31E-E446-41ED-8DAE-192D1B67D357}" destId="{100EB76B-CDFE-41EE-A7A2-296328D4BCD6}" srcOrd="0" destOrd="0" presId="urn:microsoft.com/office/officeart/2005/8/layout/hierarchy6"/>
    <dgm:cxn modelId="{D039FD58-A100-4E53-AC8B-8F538A2208EE}" type="presOf" srcId="{F45F1EA8-9680-437A-BE6B-3E5BD055DA41}" destId="{EEC44ECE-8FDE-46BF-B68D-B5449B1D2F08}" srcOrd="0" destOrd="0" presId="urn:microsoft.com/office/officeart/2005/8/layout/hierarchy6"/>
    <dgm:cxn modelId="{87EB0CA6-6A6A-49C9-93BA-9C6B60CA990F}" srcId="{A8500810-9EE8-49EF-9AA5-344A75E210B5}" destId="{C2DC16F9-C6EC-480A-B686-BC25AD0E0940}" srcOrd="0" destOrd="0" parTransId="{0F715909-E436-46F5-BB8E-3D36CCA5A091}" sibTransId="{EEC23AB4-9184-415B-ACDE-1D1B2744BFFB}"/>
    <dgm:cxn modelId="{E0599041-1E74-4563-9C71-DB0E3AAFB4C0}" type="presOf" srcId="{A6719D78-B3F8-47B1-A613-12AC3E245E83}" destId="{DFBB11B0-F92D-4C99-9AD7-598E4D51462A}" srcOrd="0" destOrd="0" presId="urn:microsoft.com/office/officeart/2005/8/layout/hierarchy6"/>
    <dgm:cxn modelId="{0A3E2D3F-85A5-4A41-A09E-C553A68FCBD4}" srcId="{F45F1EA8-9680-437A-BE6B-3E5BD055DA41}" destId="{4EA1F9BC-3330-4079-A901-0C4B0B1A4A20}" srcOrd="1" destOrd="0" parTransId="{5E2347F0-E3E3-436E-B79A-EDD91562C780}" sibTransId="{5FDCF4EC-E099-4953-8900-79C2F1480ABA}"/>
    <dgm:cxn modelId="{1C26EAB1-D9A6-450D-9523-62994C88F97D}" type="presParOf" srcId="{EEC44ECE-8FDE-46BF-B68D-B5449B1D2F08}" destId="{B2DFB700-B75B-4020-9DE6-4D0252D4B179}" srcOrd="0" destOrd="0" presId="urn:microsoft.com/office/officeart/2005/8/layout/hierarchy6"/>
    <dgm:cxn modelId="{0DF73F21-D022-47B2-B149-B8587847013B}" type="presParOf" srcId="{B2DFB700-B75B-4020-9DE6-4D0252D4B179}" destId="{5887F630-8F8A-42CB-A9CD-0A1399F1F83C}" srcOrd="0" destOrd="0" presId="urn:microsoft.com/office/officeart/2005/8/layout/hierarchy6"/>
    <dgm:cxn modelId="{7221FDCF-706E-4010-A9EC-E3F58BAFE8E8}" type="presParOf" srcId="{B2DFB700-B75B-4020-9DE6-4D0252D4B179}" destId="{4123304E-ADDE-4C96-B4F5-2139CE420F6A}" srcOrd="1" destOrd="0" presId="urn:microsoft.com/office/officeart/2005/8/layout/hierarchy6"/>
    <dgm:cxn modelId="{84A950BF-0C91-4FD9-9986-A73B5C7CB631}" type="presParOf" srcId="{4123304E-ADDE-4C96-B4F5-2139CE420F6A}" destId="{BD3ACFCE-1A6C-454F-A290-159EE5DE3409}" srcOrd="0" destOrd="0" presId="urn:microsoft.com/office/officeart/2005/8/layout/hierarchy6"/>
    <dgm:cxn modelId="{D9C65366-B75E-44A8-981F-AD1BBC8E861F}" type="presParOf" srcId="{BD3ACFCE-1A6C-454F-A290-159EE5DE3409}" destId="{A0834E09-F94E-4A0B-A9B9-3540E594EA10}" srcOrd="0" destOrd="0" presId="urn:microsoft.com/office/officeart/2005/8/layout/hierarchy6"/>
    <dgm:cxn modelId="{243EAAD1-0866-4AD5-9405-E059A2BA6BD1}" type="presParOf" srcId="{BD3ACFCE-1A6C-454F-A290-159EE5DE3409}" destId="{C228B206-5930-4712-8FA5-62F2FCDE4B20}" srcOrd="1" destOrd="0" presId="urn:microsoft.com/office/officeart/2005/8/layout/hierarchy6"/>
    <dgm:cxn modelId="{5F97217C-42E3-45C5-9F0A-40FF6100A035}" type="presParOf" srcId="{C228B206-5930-4712-8FA5-62F2FCDE4B20}" destId="{45C0E22E-070B-413E-B4BE-73A740661682}" srcOrd="0" destOrd="0" presId="urn:microsoft.com/office/officeart/2005/8/layout/hierarchy6"/>
    <dgm:cxn modelId="{1FAE6AE6-4964-4D12-AC0F-967CED2077D3}" type="presParOf" srcId="{C228B206-5930-4712-8FA5-62F2FCDE4B20}" destId="{02CF7F1C-D0ED-4A09-8880-D9D8C9B4C6D8}" srcOrd="1" destOrd="0" presId="urn:microsoft.com/office/officeart/2005/8/layout/hierarchy6"/>
    <dgm:cxn modelId="{3F82CE27-4F39-4750-939B-1DEDE12B129B}" type="presParOf" srcId="{02CF7F1C-D0ED-4A09-8880-D9D8C9B4C6D8}" destId="{EDA7E8EE-D5C7-461C-8367-580082AAB01D}" srcOrd="0" destOrd="0" presId="urn:microsoft.com/office/officeart/2005/8/layout/hierarchy6"/>
    <dgm:cxn modelId="{8B294B83-3CEF-4A74-A5A4-C874B6B3C6D2}" type="presParOf" srcId="{02CF7F1C-D0ED-4A09-8880-D9D8C9B4C6D8}" destId="{8B6FA77D-A3E0-4FAB-9BE1-0B7F79A36F62}" srcOrd="1" destOrd="0" presId="urn:microsoft.com/office/officeart/2005/8/layout/hierarchy6"/>
    <dgm:cxn modelId="{2A520345-13EE-41D2-86C6-7F7470C0E604}" type="presParOf" srcId="{8B6FA77D-A3E0-4FAB-9BE1-0B7F79A36F62}" destId="{DFBB11B0-F92D-4C99-9AD7-598E4D51462A}" srcOrd="0" destOrd="0" presId="urn:microsoft.com/office/officeart/2005/8/layout/hierarchy6"/>
    <dgm:cxn modelId="{F2E9C357-372E-4EBD-9CCF-A1E698B2E701}" type="presParOf" srcId="{8B6FA77D-A3E0-4FAB-9BE1-0B7F79A36F62}" destId="{3EB831D3-7437-4EA8-9DC7-D0FD3DA8A511}" srcOrd="1" destOrd="0" presId="urn:microsoft.com/office/officeart/2005/8/layout/hierarchy6"/>
    <dgm:cxn modelId="{590EB7E4-D462-4CC7-BD8A-55223BEFABFD}" type="presParOf" srcId="{3EB831D3-7437-4EA8-9DC7-D0FD3DA8A511}" destId="{78A7D40E-02E8-486D-B3CD-A273D4A75CB0}" srcOrd="0" destOrd="0" presId="urn:microsoft.com/office/officeart/2005/8/layout/hierarchy6"/>
    <dgm:cxn modelId="{56817DD2-5834-40DE-AC5E-53A10AA07BAF}" type="presParOf" srcId="{3EB831D3-7437-4EA8-9DC7-D0FD3DA8A511}" destId="{82EFB24E-74E7-4E4B-B830-F9E84F0AD40A}" srcOrd="1" destOrd="0" presId="urn:microsoft.com/office/officeart/2005/8/layout/hierarchy6"/>
    <dgm:cxn modelId="{5F5EA4F6-491F-414A-9136-6C8E6538B9DD}" type="presParOf" srcId="{C228B206-5930-4712-8FA5-62F2FCDE4B20}" destId="{B480F158-E0B1-4D38-8C83-70B0AFBC669B}" srcOrd="2" destOrd="0" presId="urn:microsoft.com/office/officeart/2005/8/layout/hierarchy6"/>
    <dgm:cxn modelId="{9A3C77C2-613E-4C75-A5B5-724FAF026D98}" type="presParOf" srcId="{C228B206-5930-4712-8FA5-62F2FCDE4B20}" destId="{592412B3-0FE0-4930-800C-3C134195774D}" srcOrd="3" destOrd="0" presId="urn:microsoft.com/office/officeart/2005/8/layout/hierarchy6"/>
    <dgm:cxn modelId="{39C8E2B4-3F44-4A4A-A28A-63382AB1B7D1}" type="presParOf" srcId="{592412B3-0FE0-4930-800C-3C134195774D}" destId="{100EB76B-CDFE-41EE-A7A2-296328D4BCD6}" srcOrd="0" destOrd="0" presId="urn:microsoft.com/office/officeart/2005/8/layout/hierarchy6"/>
    <dgm:cxn modelId="{63FEDD0F-4483-473E-A1F9-DF9A20E6472D}" type="presParOf" srcId="{592412B3-0FE0-4930-800C-3C134195774D}" destId="{9177FD59-1EFF-4469-A50B-94774B847190}" srcOrd="1" destOrd="0" presId="urn:microsoft.com/office/officeart/2005/8/layout/hierarchy6"/>
    <dgm:cxn modelId="{514F5F30-8BEC-4CD4-B135-F1AB0F688D47}" type="presParOf" srcId="{9177FD59-1EFF-4469-A50B-94774B847190}" destId="{467385A6-D0D7-431A-99D3-AF86122EE20D}" srcOrd="0" destOrd="0" presId="urn:microsoft.com/office/officeart/2005/8/layout/hierarchy6"/>
    <dgm:cxn modelId="{4148D173-3BC7-4D56-B1E3-E100BB4D9B7D}" type="presParOf" srcId="{9177FD59-1EFF-4469-A50B-94774B847190}" destId="{DCB0EFAF-8B30-4D77-AA2F-DD06E43F7660}" srcOrd="1" destOrd="0" presId="urn:microsoft.com/office/officeart/2005/8/layout/hierarchy6"/>
    <dgm:cxn modelId="{71365056-D517-4B47-B118-85B6E9FD8835}" type="presParOf" srcId="{DCB0EFAF-8B30-4D77-AA2F-DD06E43F7660}" destId="{E35E7626-07BD-4A70-998E-9EBFAC04375E}" srcOrd="0" destOrd="0" presId="urn:microsoft.com/office/officeart/2005/8/layout/hierarchy6"/>
    <dgm:cxn modelId="{997F3EE2-051D-4870-90FE-461520D7ED4A}" type="presParOf" srcId="{DCB0EFAF-8B30-4D77-AA2F-DD06E43F7660}" destId="{BEDE0F7E-6249-4716-B2A1-F80AC27E4514}" srcOrd="1" destOrd="0" presId="urn:microsoft.com/office/officeart/2005/8/layout/hierarchy6"/>
    <dgm:cxn modelId="{CBD12FBB-9A85-4ACF-9634-6BF744A610C6}" type="presParOf" srcId="{EEC44ECE-8FDE-46BF-B68D-B5449B1D2F08}" destId="{C449178C-DF01-425E-802C-034F8B4B1EDA}" srcOrd="1" destOrd="0" presId="urn:microsoft.com/office/officeart/2005/8/layout/hierarchy6"/>
    <dgm:cxn modelId="{38672646-4D49-41B0-969A-38F2287EDEB5}" type="presParOf" srcId="{C449178C-DF01-425E-802C-034F8B4B1EDA}" destId="{457E34B3-51DC-4635-9F0B-78AFB321BB50}" srcOrd="0" destOrd="0" presId="urn:microsoft.com/office/officeart/2005/8/layout/hierarchy6"/>
    <dgm:cxn modelId="{94EB8288-FE0C-4F5B-ADDF-F9D366587A39}" type="presParOf" srcId="{457E34B3-51DC-4635-9F0B-78AFB321BB50}" destId="{9CC68027-AD3E-4C14-BBB5-64BDC8B6ADD5}" srcOrd="0" destOrd="0" presId="urn:microsoft.com/office/officeart/2005/8/layout/hierarchy6"/>
    <dgm:cxn modelId="{999CB571-0E31-46DF-ACFF-B62F1595CE93}" type="presParOf" srcId="{457E34B3-51DC-4635-9F0B-78AFB321BB50}" destId="{949DF0EB-3749-40CC-84CC-2F32917930F8}" srcOrd="1" destOrd="0" presId="urn:microsoft.com/office/officeart/2005/8/layout/hierarchy6"/>
    <dgm:cxn modelId="{E27AE372-4DEB-45A2-9A17-8C137CEDBC8C}" type="presParOf" srcId="{C449178C-DF01-425E-802C-034F8B4B1EDA}" destId="{4FDC3252-B561-4667-9FE6-346371AF3A9C}" srcOrd="1" destOrd="0" presId="urn:microsoft.com/office/officeart/2005/8/layout/hierarchy6"/>
    <dgm:cxn modelId="{09F907B5-213A-4255-9DB0-8F70AC543497}" type="presParOf" srcId="{4FDC3252-B561-4667-9FE6-346371AF3A9C}" destId="{1B944955-F001-421E-AF57-45062DD9D4EB}" srcOrd="0" destOrd="0" presId="urn:microsoft.com/office/officeart/2005/8/layout/hierarchy6"/>
    <dgm:cxn modelId="{7031B7AA-BC65-4709-BCC3-C51F58F2B659}" type="presParOf" srcId="{C449178C-DF01-425E-802C-034F8B4B1EDA}" destId="{7FBCAF02-FCF3-4EC0-B567-5B9E0FD04D09}" srcOrd="2" destOrd="0" presId="urn:microsoft.com/office/officeart/2005/8/layout/hierarchy6"/>
    <dgm:cxn modelId="{5B3CAEC3-E053-4B44-AB36-BA9A41A0F8BD}" type="presParOf" srcId="{7FBCAF02-FCF3-4EC0-B567-5B9E0FD04D09}" destId="{58E55AAA-DE08-4607-8F5B-A298F20DA1DD}" srcOrd="0" destOrd="0" presId="urn:microsoft.com/office/officeart/2005/8/layout/hierarchy6"/>
    <dgm:cxn modelId="{6B5D3A7B-384A-4F9B-B884-217D80A93D46}" type="presParOf" srcId="{7FBCAF02-FCF3-4EC0-B567-5B9E0FD04D09}" destId="{2CE8E76B-7525-471E-BFB7-BED784677E90}" srcOrd="1" destOrd="0" presId="urn:microsoft.com/office/officeart/2005/8/layout/hierarchy6"/>
    <dgm:cxn modelId="{E348248E-2D92-454B-86F0-E1E4DC2E6BB5}" type="presParOf" srcId="{C449178C-DF01-425E-802C-034F8B4B1EDA}" destId="{70AD92CC-7523-4F1B-87E1-90BA8649894F}" srcOrd="3" destOrd="0" presId="urn:microsoft.com/office/officeart/2005/8/layout/hierarchy6"/>
    <dgm:cxn modelId="{5F458E7F-70DF-41C6-8E82-1F13DB8709D5}" type="presParOf" srcId="{70AD92CC-7523-4F1B-87E1-90BA8649894F}" destId="{12CE4879-7062-48D9-B0FF-31899C3BF317}" srcOrd="0" destOrd="0" presId="urn:microsoft.com/office/officeart/2005/8/layout/hierarchy6"/>
    <dgm:cxn modelId="{78BE7544-A3B1-424D-990E-231615E34B85}" type="presParOf" srcId="{C449178C-DF01-425E-802C-034F8B4B1EDA}" destId="{072FAC22-63EB-40A9-84E3-40B3CB809933}" srcOrd="4" destOrd="0" presId="urn:microsoft.com/office/officeart/2005/8/layout/hierarchy6"/>
    <dgm:cxn modelId="{E833EBA0-9C92-4156-9A41-475A20CEE2BA}" type="presParOf" srcId="{072FAC22-63EB-40A9-84E3-40B3CB809933}" destId="{889D6E4C-FA87-4C38-B0E2-EC17F927D833}" srcOrd="0" destOrd="0" presId="urn:microsoft.com/office/officeart/2005/8/layout/hierarchy6"/>
    <dgm:cxn modelId="{E6A286D4-7E6A-4A7E-8E1F-A7FA5C3193C1}" type="presParOf" srcId="{072FAC22-63EB-40A9-84E3-40B3CB809933}" destId="{D3C8D2B9-864A-409B-A4A0-20D1FF4F5E5F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C11BE9E-F1C3-42D4-A4A1-9AC0E9F28772}" type="doc">
      <dgm:prSet loTypeId="urn:microsoft.com/office/officeart/2005/8/layout/matrix2" loCatId="matrix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zh-TW" altLang="en-US"/>
        </a:p>
      </dgm:t>
    </dgm:pt>
    <dgm:pt modelId="{06096428-E25F-4BDF-8931-20C7ADB0ACCF}">
      <dgm:prSet phldrT="[文字]" custT="1"/>
      <dgm:spPr>
        <a:solidFill>
          <a:schemeClr val="accent4">
            <a:lumMod val="75000"/>
          </a:schemeClr>
        </a:solidFill>
      </dgm:spPr>
      <dgm:t>
        <a:bodyPr/>
        <a:lstStyle/>
        <a:p>
          <a:pPr algn="l"/>
          <a:r>
            <a:rPr lang="zh-TW" altLang="en-US" sz="14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結合知識、能力、態度的內涵</a:t>
          </a:r>
          <a:endParaRPr lang="zh-TW" altLang="en-US" sz="1400" dirty="0">
            <a:solidFill>
              <a:schemeClr val="bg1"/>
            </a:solidFill>
          </a:endParaRPr>
        </a:p>
      </dgm:t>
    </dgm:pt>
    <dgm:pt modelId="{64D28ED1-BE2C-4E1B-B6D9-EE6B5DEAC7B7}" type="parTrans" cxnId="{C5E7367C-7033-4523-88AC-1E1A18240A7A}">
      <dgm:prSet/>
      <dgm:spPr/>
      <dgm:t>
        <a:bodyPr/>
        <a:lstStyle/>
        <a:p>
          <a:endParaRPr lang="zh-TW" altLang="en-US"/>
        </a:p>
      </dgm:t>
    </dgm:pt>
    <dgm:pt modelId="{D43F15D5-F00C-49A4-A605-5A149B0CD2D4}" type="sibTrans" cxnId="{C5E7367C-7033-4523-88AC-1E1A18240A7A}">
      <dgm:prSet/>
      <dgm:spPr/>
      <dgm:t>
        <a:bodyPr/>
        <a:lstStyle/>
        <a:p>
          <a:endParaRPr lang="zh-TW" altLang="en-US"/>
        </a:p>
      </dgm:t>
    </dgm:pt>
    <dgm:pt modelId="{F86CFD23-9263-4C9F-8E71-09A8692BC735}">
      <dgm:prSet phldrT="[文字]" custT="1"/>
      <dgm:spPr/>
      <dgm:t>
        <a:bodyPr/>
        <a:lstStyle/>
        <a:p>
          <a:pPr algn="l"/>
          <a:r>
            <a:rPr lang="zh-TW" altLang="en-US" sz="1400" dirty="0">
              <a:latin typeface="微軟正黑體" panose="020B0604030504040204" pitchFamily="34" charset="-120"/>
              <a:ea typeface="微軟正黑體" panose="020B0604030504040204" pitchFamily="34" charset="-120"/>
            </a:rPr>
            <a:t>國防知能的通識化，取材避免太過軍事專業的內容，貼近學生學習需求</a:t>
          </a:r>
          <a:endParaRPr lang="zh-TW" altLang="en-US" sz="1400" dirty="0"/>
        </a:p>
      </dgm:t>
    </dgm:pt>
    <dgm:pt modelId="{E37D22C7-3243-40E2-9FDB-C2AEE0CEDCDB}" type="parTrans" cxnId="{2553CC9E-35A4-4A5B-A510-5818A350D995}">
      <dgm:prSet/>
      <dgm:spPr/>
      <dgm:t>
        <a:bodyPr/>
        <a:lstStyle/>
        <a:p>
          <a:endParaRPr lang="zh-TW" altLang="en-US"/>
        </a:p>
      </dgm:t>
    </dgm:pt>
    <dgm:pt modelId="{DEC5AC83-2329-4D1D-8082-8807B3D0E7BE}" type="sibTrans" cxnId="{2553CC9E-35A4-4A5B-A510-5818A350D995}">
      <dgm:prSet/>
      <dgm:spPr/>
      <dgm:t>
        <a:bodyPr/>
        <a:lstStyle/>
        <a:p>
          <a:endParaRPr lang="zh-TW" altLang="en-US"/>
        </a:p>
      </dgm:t>
    </dgm:pt>
    <dgm:pt modelId="{E279ADAE-9F27-4895-AE56-52C1BE2A126C}">
      <dgm:prSet phldrT="[文字]" custT="1"/>
      <dgm:spPr/>
      <dgm:t>
        <a:bodyPr/>
        <a:lstStyle/>
        <a:p>
          <a:pPr algn="l"/>
          <a:r>
            <a:rPr lang="zh-TW" altLang="en-US" sz="1400" dirty="0">
              <a:latin typeface="微軟正黑體" panose="020B0604030504040204" pitchFamily="34" charset="-120"/>
              <a:ea typeface="微軟正黑體" panose="020B0604030504040204" pitchFamily="34" charset="-120"/>
            </a:rPr>
            <a:t>單元目標與全民國防教育課程綱要的八項核心素養相互參照，確立單元能直接符應核心素養</a:t>
          </a:r>
          <a:endParaRPr lang="zh-TW" altLang="en-US" sz="1400" dirty="0"/>
        </a:p>
      </dgm:t>
    </dgm:pt>
    <dgm:pt modelId="{9FFDF808-DEB2-4096-9274-EE31C37427F3}" type="parTrans" cxnId="{62E5F4E6-FD6B-46EA-8491-0278389B53FD}">
      <dgm:prSet/>
      <dgm:spPr/>
      <dgm:t>
        <a:bodyPr/>
        <a:lstStyle/>
        <a:p>
          <a:endParaRPr lang="zh-TW" altLang="en-US"/>
        </a:p>
      </dgm:t>
    </dgm:pt>
    <dgm:pt modelId="{0F9099FE-D998-4E65-A1A3-9706EB20C7E7}" type="sibTrans" cxnId="{62E5F4E6-FD6B-46EA-8491-0278389B53FD}">
      <dgm:prSet/>
      <dgm:spPr/>
      <dgm:t>
        <a:bodyPr/>
        <a:lstStyle/>
        <a:p>
          <a:endParaRPr lang="zh-TW" altLang="en-US"/>
        </a:p>
      </dgm:t>
    </dgm:pt>
    <dgm:pt modelId="{108F1668-17B6-4333-BE48-78F108C061B2}">
      <dgm:prSet phldrT="[文字]" custT="1"/>
      <dgm:spPr/>
      <dgm:t>
        <a:bodyPr/>
        <a:lstStyle/>
        <a:p>
          <a:pPr algn="l"/>
          <a:r>
            <a:rPr lang="zh-TW" altLang="en-US" sz="1400" dirty="0">
              <a:latin typeface="微軟正黑體" panose="020B0604030504040204" pitchFamily="34" charset="-120"/>
              <a:ea typeface="微軟正黑體" panose="020B0604030504040204" pitchFamily="34" charset="-120"/>
            </a:rPr>
            <a:t>素養既是知識、能力、態度的綜合，評量應採多元方式進行</a:t>
          </a:r>
          <a:endParaRPr lang="zh-TW" altLang="en-US" sz="1400" dirty="0"/>
        </a:p>
      </dgm:t>
    </dgm:pt>
    <dgm:pt modelId="{3AB98BDA-86A4-4B2E-85DE-09BBA1C0DA31}" type="parTrans" cxnId="{53F3C3BE-51D7-4734-81A5-0BB7323ECC51}">
      <dgm:prSet/>
      <dgm:spPr/>
      <dgm:t>
        <a:bodyPr/>
        <a:lstStyle/>
        <a:p>
          <a:endParaRPr lang="zh-TW" altLang="en-US"/>
        </a:p>
      </dgm:t>
    </dgm:pt>
    <dgm:pt modelId="{29F46108-F7DE-41FE-9192-76523A53EC2D}" type="sibTrans" cxnId="{53F3C3BE-51D7-4734-81A5-0BB7323ECC51}">
      <dgm:prSet/>
      <dgm:spPr/>
      <dgm:t>
        <a:bodyPr/>
        <a:lstStyle/>
        <a:p>
          <a:endParaRPr lang="zh-TW" altLang="en-US"/>
        </a:p>
      </dgm:t>
    </dgm:pt>
    <dgm:pt modelId="{40F848E6-9D8E-41AF-94DB-6B522D95D13E}" type="pres">
      <dgm:prSet presAssocID="{4C11BE9E-F1C3-42D4-A4A1-9AC0E9F28772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5AE2E8FC-5BC0-4E85-B88F-BEDA5CB751EC}" type="pres">
      <dgm:prSet presAssocID="{4C11BE9E-F1C3-42D4-A4A1-9AC0E9F28772}" presName="axisShape" presStyleLbl="bgShp" presStyleIdx="0" presStyleCnt="1"/>
      <dgm:spPr/>
    </dgm:pt>
    <dgm:pt modelId="{64D398DC-7ED7-4A5F-9E8C-97625429D767}" type="pres">
      <dgm:prSet presAssocID="{4C11BE9E-F1C3-42D4-A4A1-9AC0E9F28772}" presName="rect1" presStyleLbl="node1" presStyleIdx="0" presStyleCnt="4" custScaleX="97516" custScaleY="10018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E1C0797-91FC-42EF-9A95-307E7E9D6AC3}" type="pres">
      <dgm:prSet presAssocID="{4C11BE9E-F1C3-42D4-A4A1-9AC0E9F28772}" presName="rect2" presStyleLbl="node1" presStyleIdx="1" presStyleCnt="4" custScaleX="102328" custScaleY="10232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D8234F9-9F73-4724-BB7F-C32516A26E00}" type="pres">
      <dgm:prSet presAssocID="{4C11BE9E-F1C3-42D4-A4A1-9AC0E9F28772}" presName="rect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0476FD2-D7F2-42B7-83AF-240D9104DA9F}" type="pres">
      <dgm:prSet presAssocID="{4C11BE9E-F1C3-42D4-A4A1-9AC0E9F28772}" presName="rect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2553CC9E-35A4-4A5B-A510-5818A350D995}" srcId="{4C11BE9E-F1C3-42D4-A4A1-9AC0E9F28772}" destId="{F86CFD23-9263-4C9F-8E71-09A8692BC735}" srcOrd="1" destOrd="0" parTransId="{E37D22C7-3243-40E2-9FDB-C2AEE0CEDCDB}" sibTransId="{DEC5AC83-2329-4D1D-8082-8807B3D0E7BE}"/>
    <dgm:cxn modelId="{62E5F4E6-FD6B-46EA-8491-0278389B53FD}" srcId="{4C11BE9E-F1C3-42D4-A4A1-9AC0E9F28772}" destId="{E279ADAE-9F27-4895-AE56-52C1BE2A126C}" srcOrd="2" destOrd="0" parTransId="{9FFDF808-DEB2-4096-9274-EE31C37427F3}" sibTransId="{0F9099FE-D998-4E65-A1A3-9706EB20C7E7}"/>
    <dgm:cxn modelId="{9A6BBA97-1A7B-48B3-90FE-FD3A481E18B6}" type="presOf" srcId="{108F1668-17B6-4333-BE48-78F108C061B2}" destId="{50476FD2-D7F2-42B7-83AF-240D9104DA9F}" srcOrd="0" destOrd="0" presId="urn:microsoft.com/office/officeart/2005/8/layout/matrix2"/>
    <dgm:cxn modelId="{C5E7367C-7033-4523-88AC-1E1A18240A7A}" srcId="{4C11BE9E-F1C3-42D4-A4A1-9AC0E9F28772}" destId="{06096428-E25F-4BDF-8931-20C7ADB0ACCF}" srcOrd="0" destOrd="0" parTransId="{64D28ED1-BE2C-4E1B-B6D9-EE6B5DEAC7B7}" sibTransId="{D43F15D5-F00C-49A4-A605-5A149B0CD2D4}"/>
    <dgm:cxn modelId="{53F3C3BE-51D7-4734-81A5-0BB7323ECC51}" srcId="{4C11BE9E-F1C3-42D4-A4A1-9AC0E9F28772}" destId="{108F1668-17B6-4333-BE48-78F108C061B2}" srcOrd="3" destOrd="0" parTransId="{3AB98BDA-86A4-4B2E-85DE-09BBA1C0DA31}" sibTransId="{29F46108-F7DE-41FE-9192-76523A53EC2D}"/>
    <dgm:cxn modelId="{CCEE89F8-0A3D-4E83-B5A4-8FE02CAA8DA5}" type="presOf" srcId="{F86CFD23-9263-4C9F-8E71-09A8692BC735}" destId="{3E1C0797-91FC-42EF-9A95-307E7E9D6AC3}" srcOrd="0" destOrd="0" presId="urn:microsoft.com/office/officeart/2005/8/layout/matrix2"/>
    <dgm:cxn modelId="{953AB69B-8D1C-447B-9B24-0AD1344075BE}" type="presOf" srcId="{E279ADAE-9F27-4895-AE56-52C1BE2A126C}" destId="{4D8234F9-9F73-4724-BB7F-C32516A26E00}" srcOrd="0" destOrd="0" presId="urn:microsoft.com/office/officeart/2005/8/layout/matrix2"/>
    <dgm:cxn modelId="{01EB39CF-85EE-4733-8B71-0A3E36DB2FAD}" type="presOf" srcId="{4C11BE9E-F1C3-42D4-A4A1-9AC0E9F28772}" destId="{40F848E6-9D8E-41AF-94DB-6B522D95D13E}" srcOrd="0" destOrd="0" presId="urn:microsoft.com/office/officeart/2005/8/layout/matrix2"/>
    <dgm:cxn modelId="{B5DDA2EF-4292-4907-B7E5-151CCE2B432C}" type="presOf" srcId="{06096428-E25F-4BDF-8931-20C7ADB0ACCF}" destId="{64D398DC-7ED7-4A5F-9E8C-97625429D767}" srcOrd="0" destOrd="0" presId="urn:microsoft.com/office/officeart/2005/8/layout/matrix2"/>
    <dgm:cxn modelId="{FEAF7885-7AA3-4808-9AC6-AFD405249BBD}" type="presParOf" srcId="{40F848E6-9D8E-41AF-94DB-6B522D95D13E}" destId="{5AE2E8FC-5BC0-4E85-B88F-BEDA5CB751EC}" srcOrd="0" destOrd="0" presId="urn:microsoft.com/office/officeart/2005/8/layout/matrix2"/>
    <dgm:cxn modelId="{7F5D46D6-21D3-4FF3-9BFD-15DB8CD48906}" type="presParOf" srcId="{40F848E6-9D8E-41AF-94DB-6B522D95D13E}" destId="{64D398DC-7ED7-4A5F-9E8C-97625429D767}" srcOrd="1" destOrd="0" presId="urn:microsoft.com/office/officeart/2005/8/layout/matrix2"/>
    <dgm:cxn modelId="{FE216900-47BF-4606-9AC9-2DC6F7FCAB0C}" type="presParOf" srcId="{40F848E6-9D8E-41AF-94DB-6B522D95D13E}" destId="{3E1C0797-91FC-42EF-9A95-307E7E9D6AC3}" srcOrd="2" destOrd="0" presId="urn:microsoft.com/office/officeart/2005/8/layout/matrix2"/>
    <dgm:cxn modelId="{8441131D-F063-465E-8C04-D3ABD9243FD5}" type="presParOf" srcId="{40F848E6-9D8E-41AF-94DB-6B522D95D13E}" destId="{4D8234F9-9F73-4724-BB7F-C32516A26E00}" srcOrd="3" destOrd="0" presId="urn:microsoft.com/office/officeart/2005/8/layout/matrix2"/>
    <dgm:cxn modelId="{24316B41-0357-44CE-B55D-ABE6F7797E89}" type="presParOf" srcId="{40F848E6-9D8E-41AF-94DB-6B522D95D13E}" destId="{50476FD2-D7F2-42B7-83AF-240D9104DA9F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D29360C-C1EE-45AC-9044-A44D21621055}" type="doc">
      <dgm:prSet loTypeId="urn:microsoft.com/office/officeart/2005/8/layout/list1" loCatId="list" qsTypeId="urn:microsoft.com/office/officeart/2005/8/quickstyle/simple5" qsCatId="simple" csTypeId="urn:microsoft.com/office/officeart/2005/8/colors/accent1_4" csCatId="accent1" phldr="1"/>
      <dgm:spPr/>
      <dgm:t>
        <a:bodyPr/>
        <a:lstStyle/>
        <a:p>
          <a:endParaRPr lang="zh-TW" altLang="en-US"/>
        </a:p>
      </dgm:t>
    </dgm:pt>
    <dgm:pt modelId="{C805950A-A227-4FE0-A477-4C3171524063}">
      <dgm:prSet phldrT="[文字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rPr>
            <a:t>自發、互動、共好的展現</a:t>
          </a:r>
        </a:p>
      </dgm:t>
    </dgm:pt>
    <dgm:pt modelId="{E466426C-815D-4D50-9B24-ED4137FEF195}" type="parTrans" cxnId="{87D9FACF-0E7B-45A3-B3C2-636D380B4ED8}">
      <dgm:prSet/>
      <dgm:spPr/>
      <dgm:t>
        <a:bodyPr/>
        <a:lstStyle/>
        <a:p>
          <a:endParaRPr lang="zh-TW" altLang="en-US"/>
        </a:p>
      </dgm:t>
    </dgm:pt>
    <dgm:pt modelId="{011D9A24-049C-4E62-98C5-16E56A6581E1}" type="sibTrans" cxnId="{87D9FACF-0E7B-45A3-B3C2-636D380B4ED8}">
      <dgm:prSet/>
      <dgm:spPr/>
      <dgm:t>
        <a:bodyPr/>
        <a:lstStyle/>
        <a:p>
          <a:endParaRPr lang="zh-TW" altLang="en-US"/>
        </a:p>
      </dgm:t>
    </dgm:pt>
    <dgm:pt modelId="{3C2FC051-A2BE-41D0-A86C-2E858DE0AA7A}">
      <dgm:prSet phldrT="[文字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rPr>
            <a:t>素養導向：聯結日常經驗與未來生活</a:t>
          </a:r>
        </a:p>
      </dgm:t>
    </dgm:pt>
    <dgm:pt modelId="{210DB1E0-CB16-4022-B63F-BC8BB576907F}" type="parTrans" cxnId="{27745A93-CD12-4E8B-81F2-13ED3E2A4C4A}">
      <dgm:prSet/>
      <dgm:spPr/>
      <dgm:t>
        <a:bodyPr/>
        <a:lstStyle/>
        <a:p>
          <a:endParaRPr lang="zh-TW" altLang="en-US"/>
        </a:p>
      </dgm:t>
    </dgm:pt>
    <dgm:pt modelId="{66710599-DA33-4147-9620-41432C912190}" type="sibTrans" cxnId="{27745A93-CD12-4E8B-81F2-13ED3E2A4C4A}">
      <dgm:prSet/>
      <dgm:spPr/>
      <dgm:t>
        <a:bodyPr/>
        <a:lstStyle/>
        <a:p>
          <a:endParaRPr lang="zh-TW" altLang="en-US"/>
        </a:p>
      </dgm:t>
    </dgm:pt>
    <dgm:pt modelId="{E442E0ED-E141-42EB-998B-9A5D24AB096F}">
      <dgm:prSet phldrT="[文字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zh-TW" altLang="en-US" b="0" dirty="0">
              <a:latin typeface="微軟正黑體" panose="020B0604030504040204" pitchFamily="34" charset="-120"/>
              <a:ea typeface="微軟正黑體" panose="020B0604030504040204" pitchFamily="34" charset="-120"/>
            </a:rPr>
            <a:t>建構全民國防意識與災害防救知能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FD91C5A-C0CC-4015-8414-E00779A8A159}" type="parTrans" cxnId="{02C2AC0F-1CE0-4DAC-8EEF-944C33507211}">
      <dgm:prSet/>
      <dgm:spPr/>
      <dgm:t>
        <a:bodyPr/>
        <a:lstStyle/>
        <a:p>
          <a:endParaRPr lang="zh-TW" altLang="en-US"/>
        </a:p>
      </dgm:t>
    </dgm:pt>
    <dgm:pt modelId="{37007130-F130-4C85-AF6C-C2F416001854}" type="sibTrans" cxnId="{02C2AC0F-1CE0-4DAC-8EEF-944C33507211}">
      <dgm:prSet/>
      <dgm:spPr/>
      <dgm:t>
        <a:bodyPr/>
        <a:lstStyle/>
        <a:p>
          <a:endParaRPr lang="zh-TW" altLang="en-US"/>
        </a:p>
      </dgm:t>
    </dgm:pt>
    <dgm:pt modelId="{E5239C24-BD33-4ACD-BC63-299A95ECA026}" type="pres">
      <dgm:prSet presAssocID="{CD29360C-C1EE-45AC-9044-A44D2162105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18E7C34F-E52B-4949-B5D7-B2D8E3B26903}" type="pres">
      <dgm:prSet presAssocID="{C805950A-A227-4FE0-A477-4C3171524063}" presName="parentLin" presStyleCnt="0"/>
      <dgm:spPr/>
    </dgm:pt>
    <dgm:pt modelId="{00B668A9-6484-4442-90C2-D810A7988F28}" type="pres">
      <dgm:prSet presAssocID="{C805950A-A227-4FE0-A477-4C3171524063}" presName="parentLeftMargin" presStyleLbl="node1" presStyleIdx="0" presStyleCnt="3"/>
      <dgm:spPr/>
      <dgm:t>
        <a:bodyPr/>
        <a:lstStyle/>
        <a:p>
          <a:endParaRPr lang="zh-TW" altLang="en-US"/>
        </a:p>
      </dgm:t>
    </dgm:pt>
    <dgm:pt modelId="{E13E1837-5478-4C94-A478-C4B585357D36}" type="pres">
      <dgm:prSet presAssocID="{C805950A-A227-4FE0-A477-4C3171524063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4E84F7D-2900-4A9D-BAE4-EDE71DB8A4B4}" type="pres">
      <dgm:prSet presAssocID="{C805950A-A227-4FE0-A477-4C3171524063}" presName="negativeSpace" presStyleCnt="0"/>
      <dgm:spPr/>
    </dgm:pt>
    <dgm:pt modelId="{20D3C8F5-A850-4C8E-881B-40F65AB12C3B}" type="pres">
      <dgm:prSet presAssocID="{C805950A-A227-4FE0-A477-4C3171524063}" presName="childText" presStyleLbl="conFgAcc1" presStyleIdx="0" presStyleCnt="3">
        <dgm:presLayoutVars>
          <dgm:bulletEnabled val="1"/>
        </dgm:presLayoutVars>
      </dgm:prSet>
      <dgm:spPr>
        <a:ln w="38100">
          <a:solidFill>
            <a:schemeClr val="accent5">
              <a:lumMod val="75000"/>
            </a:schemeClr>
          </a:solidFill>
          <a:prstDash val="dash"/>
        </a:ln>
      </dgm:spPr>
    </dgm:pt>
    <dgm:pt modelId="{2CA5AB1E-AEB3-42EB-8308-DD66CD64EED2}" type="pres">
      <dgm:prSet presAssocID="{011D9A24-049C-4E62-98C5-16E56A6581E1}" presName="spaceBetweenRectangles" presStyleCnt="0"/>
      <dgm:spPr/>
    </dgm:pt>
    <dgm:pt modelId="{E19244F0-456B-40C9-A540-9F384FA0B656}" type="pres">
      <dgm:prSet presAssocID="{3C2FC051-A2BE-41D0-A86C-2E858DE0AA7A}" presName="parentLin" presStyleCnt="0"/>
      <dgm:spPr/>
    </dgm:pt>
    <dgm:pt modelId="{E2825B4E-D141-4DEC-A82F-C1447CECC8F9}" type="pres">
      <dgm:prSet presAssocID="{3C2FC051-A2BE-41D0-A86C-2E858DE0AA7A}" presName="parentLeftMargin" presStyleLbl="node1" presStyleIdx="0" presStyleCnt="3"/>
      <dgm:spPr/>
      <dgm:t>
        <a:bodyPr/>
        <a:lstStyle/>
        <a:p>
          <a:endParaRPr lang="zh-TW" altLang="en-US"/>
        </a:p>
      </dgm:t>
    </dgm:pt>
    <dgm:pt modelId="{62DC3F7C-0E24-4EC0-B5AA-94A1063CD4F3}" type="pres">
      <dgm:prSet presAssocID="{3C2FC051-A2BE-41D0-A86C-2E858DE0AA7A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E2B9946-3553-4AC0-89D5-980A7EBC4071}" type="pres">
      <dgm:prSet presAssocID="{3C2FC051-A2BE-41D0-A86C-2E858DE0AA7A}" presName="negativeSpace" presStyleCnt="0"/>
      <dgm:spPr/>
    </dgm:pt>
    <dgm:pt modelId="{78B606E4-65B3-4C10-B78B-5EE7D40B39E9}" type="pres">
      <dgm:prSet presAssocID="{3C2FC051-A2BE-41D0-A86C-2E858DE0AA7A}" presName="childText" presStyleLbl="conFgAcc1" presStyleIdx="1" presStyleCnt="3">
        <dgm:presLayoutVars>
          <dgm:bulletEnabled val="1"/>
        </dgm:presLayoutVars>
      </dgm:prSet>
      <dgm:spPr>
        <a:ln w="38100">
          <a:solidFill>
            <a:schemeClr val="accent6">
              <a:lumMod val="75000"/>
            </a:schemeClr>
          </a:solidFill>
          <a:prstDash val="dash"/>
        </a:ln>
      </dgm:spPr>
    </dgm:pt>
    <dgm:pt modelId="{B1D082B9-345D-4518-B3C8-EF4202CCE913}" type="pres">
      <dgm:prSet presAssocID="{66710599-DA33-4147-9620-41432C912190}" presName="spaceBetweenRectangles" presStyleCnt="0"/>
      <dgm:spPr/>
    </dgm:pt>
    <dgm:pt modelId="{32BB00FD-465B-401B-A03A-B27C3C60CFA0}" type="pres">
      <dgm:prSet presAssocID="{E442E0ED-E141-42EB-998B-9A5D24AB096F}" presName="parentLin" presStyleCnt="0"/>
      <dgm:spPr/>
    </dgm:pt>
    <dgm:pt modelId="{0F575C26-2123-4274-862D-1FDA5F34AAF4}" type="pres">
      <dgm:prSet presAssocID="{E442E0ED-E141-42EB-998B-9A5D24AB096F}" presName="parentLeftMargin" presStyleLbl="node1" presStyleIdx="1" presStyleCnt="3"/>
      <dgm:spPr/>
      <dgm:t>
        <a:bodyPr/>
        <a:lstStyle/>
        <a:p>
          <a:endParaRPr lang="zh-TW" altLang="en-US"/>
        </a:p>
      </dgm:t>
    </dgm:pt>
    <dgm:pt modelId="{F65BF807-7FCE-4F0B-9720-C5D2FAB1E0B0}" type="pres">
      <dgm:prSet presAssocID="{E442E0ED-E141-42EB-998B-9A5D24AB096F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38ACB4D-A931-4061-AB6A-EFD90209E7C0}" type="pres">
      <dgm:prSet presAssocID="{E442E0ED-E141-42EB-998B-9A5D24AB096F}" presName="negativeSpace" presStyleCnt="0"/>
      <dgm:spPr/>
    </dgm:pt>
    <dgm:pt modelId="{B27C1974-8792-4D50-A09E-2EA119E62737}" type="pres">
      <dgm:prSet presAssocID="{E442E0ED-E141-42EB-998B-9A5D24AB096F}" presName="childText" presStyleLbl="conFgAcc1" presStyleIdx="2" presStyleCnt="3">
        <dgm:presLayoutVars>
          <dgm:bulletEnabled val="1"/>
        </dgm:presLayoutVars>
      </dgm:prSet>
      <dgm:spPr>
        <a:ln w="38100">
          <a:solidFill>
            <a:schemeClr val="accent4">
              <a:lumMod val="75000"/>
            </a:schemeClr>
          </a:solidFill>
          <a:prstDash val="dash"/>
        </a:ln>
      </dgm:spPr>
    </dgm:pt>
  </dgm:ptLst>
  <dgm:cxnLst>
    <dgm:cxn modelId="{02C2AC0F-1CE0-4DAC-8EEF-944C33507211}" srcId="{CD29360C-C1EE-45AC-9044-A44D21621055}" destId="{E442E0ED-E141-42EB-998B-9A5D24AB096F}" srcOrd="2" destOrd="0" parTransId="{2FD91C5A-C0CC-4015-8414-E00779A8A159}" sibTransId="{37007130-F130-4C85-AF6C-C2F416001854}"/>
    <dgm:cxn modelId="{CDE757CB-13C6-4D2F-A907-8234A8B13122}" type="presOf" srcId="{E442E0ED-E141-42EB-998B-9A5D24AB096F}" destId="{0F575C26-2123-4274-862D-1FDA5F34AAF4}" srcOrd="0" destOrd="0" presId="urn:microsoft.com/office/officeart/2005/8/layout/list1"/>
    <dgm:cxn modelId="{70C9DF21-70D2-4921-9535-FF37F9C01ADD}" type="presOf" srcId="{CD29360C-C1EE-45AC-9044-A44D21621055}" destId="{E5239C24-BD33-4ACD-BC63-299A95ECA026}" srcOrd="0" destOrd="0" presId="urn:microsoft.com/office/officeart/2005/8/layout/list1"/>
    <dgm:cxn modelId="{87D9FACF-0E7B-45A3-B3C2-636D380B4ED8}" srcId="{CD29360C-C1EE-45AC-9044-A44D21621055}" destId="{C805950A-A227-4FE0-A477-4C3171524063}" srcOrd="0" destOrd="0" parTransId="{E466426C-815D-4D50-9B24-ED4137FEF195}" sibTransId="{011D9A24-049C-4E62-98C5-16E56A6581E1}"/>
    <dgm:cxn modelId="{ABB6A9DF-0C6C-417C-999D-D5F8F1639BD9}" type="presOf" srcId="{3C2FC051-A2BE-41D0-A86C-2E858DE0AA7A}" destId="{E2825B4E-D141-4DEC-A82F-C1447CECC8F9}" srcOrd="0" destOrd="0" presId="urn:microsoft.com/office/officeart/2005/8/layout/list1"/>
    <dgm:cxn modelId="{098818F5-7815-48FF-90FF-5858F99D0688}" type="presOf" srcId="{C805950A-A227-4FE0-A477-4C3171524063}" destId="{E13E1837-5478-4C94-A478-C4B585357D36}" srcOrd="1" destOrd="0" presId="urn:microsoft.com/office/officeart/2005/8/layout/list1"/>
    <dgm:cxn modelId="{80363EE5-F9FE-4089-AF36-E1F50142B749}" type="presOf" srcId="{C805950A-A227-4FE0-A477-4C3171524063}" destId="{00B668A9-6484-4442-90C2-D810A7988F28}" srcOrd="0" destOrd="0" presId="urn:microsoft.com/office/officeart/2005/8/layout/list1"/>
    <dgm:cxn modelId="{7AFF2593-D2F0-4A64-9C0D-A769B397A08E}" type="presOf" srcId="{3C2FC051-A2BE-41D0-A86C-2E858DE0AA7A}" destId="{62DC3F7C-0E24-4EC0-B5AA-94A1063CD4F3}" srcOrd="1" destOrd="0" presId="urn:microsoft.com/office/officeart/2005/8/layout/list1"/>
    <dgm:cxn modelId="{27745A93-CD12-4E8B-81F2-13ED3E2A4C4A}" srcId="{CD29360C-C1EE-45AC-9044-A44D21621055}" destId="{3C2FC051-A2BE-41D0-A86C-2E858DE0AA7A}" srcOrd="1" destOrd="0" parTransId="{210DB1E0-CB16-4022-B63F-BC8BB576907F}" sibTransId="{66710599-DA33-4147-9620-41432C912190}"/>
    <dgm:cxn modelId="{7C94486A-2617-4EE4-B3C6-1C9AF947E3CF}" type="presOf" srcId="{E442E0ED-E141-42EB-998B-9A5D24AB096F}" destId="{F65BF807-7FCE-4F0B-9720-C5D2FAB1E0B0}" srcOrd="1" destOrd="0" presId="urn:microsoft.com/office/officeart/2005/8/layout/list1"/>
    <dgm:cxn modelId="{DD01421B-1C1B-4EC9-AABD-5A28C8F1DD73}" type="presParOf" srcId="{E5239C24-BD33-4ACD-BC63-299A95ECA026}" destId="{18E7C34F-E52B-4949-B5D7-B2D8E3B26903}" srcOrd="0" destOrd="0" presId="urn:microsoft.com/office/officeart/2005/8/layout/list1"/>
    <dgm:cxn modelId="{C25545A4-391A-478F-86D8-20B9C99FA7CE}" type="presParOf" srcId="{18E7C34F-E52B-4949-B5D7-B2D8E3B26903}" destId="{00B668A9-6484-4442-90C2-D810A7988F28}" srcOrd="0" destOrd="0" presId="urn:microsoft.com/office/officeart/2005/8/layout/list1"/>
    <dgm:cxn modelId="{C75E58D7-C221-4335-888E-615E1A14A109}" type="presParOf" srcId="{18E7C34F-E52B-4949-B5D7-B2D8E3B26903}" destId="{E13E1837-5478-4C94-A478-C4B585357D36}" srcOrd="1" destOrd="0" presId="urn:microsoft.com/office/officeart/2005/8/layout/list1"/>
    <dgm:cxn modelId="{8FADE417-E712-4CB6-929F-F025519789FF}" type="presParOf" srcId="{E5239C24-BD33-4ACD-BC63-299A95ECA026}" destId="{74E84F7D-2900-4A9D-BAE4-EDE71DB8A4B4}" srcOrd="1" destOrd="0" presId="urn:microsoft.com/office/officeart/2005/8/layout/list1"/>
    <dgm:cxn modelId="{C1B371E1-3530-40EC-A9A3-87F20B506BEB}" type="presParOf" srcId="{E5239C24-BD33-4ACD-BC63-299A95ECA026}" destId="{20D3C8F5-A850-4C8E-881B-40F65AB12C3B}" srcOrd="2" destOrd="0" presId="urn:microsoft.com/office/officeart/2005/8/layout/list1"/>
    <dgm:cxn modelId="{7DABB24C-F018-4CE7-A4DA-79C607128D13}" type="presParOf" srcId="{E5239C24-BD33-4ACD-BC63-299A95ECA026}" destId="{2CA5AB1E-AEB3-42EB-8308-DD66CD64EED2}" srcOrd="3" destOrd="0" presId="urn:microsoft.com/office/officeart/2005/8/layout/list1"/>
    <dgm:cxn modelId="{AF8240F6-89DB-476A-BAE0-6402F77B8D3E}" type="presParOf" srcId="{E5239C24-BD33-4ACD-BC63-299A95ECA026}" destId="{E19244F0-456B-40C9-A540-9F384FA0B656}" srcOrd="4" destOrd="0" presId="urn:microsoft.com/office/officeart/2005/8/layout/list1"/>
    <dgm:cxn modelId="{7CE30330-0887-4341-BA8E-753A990AE265}" type="presParOf" srcId="{E19244F0-456B-40C9-A540-9F384FA0B656}" destId="{E2825B4E-D141-4DEC-A82F-C1447CECC8F9}" srcOrd="0" destOrd="0" presId="urn:microsoft.com/office/officeart/2005/8/layout/list1"/>
    <dgm:cxn modelId="{CA558DB6-4D44-4535-A46C-03F9A413D3C5}" type="presParOf" srcId="{E19244F0-456B-40C9-A540-9F384FA0B656}" destId="{62DC3F7C-0E24-4EC0-B5AA-94A1063CD4F3}" srcOrd="1" destOrd="0" presId="urn:microsoft.com/office/officeart/2005/8/layout/list1"/>
    <dgm:cxn modelId="{6928D491-9CC3-46AE-8A99-6DACDE27B07D}" type="presParOf" srcId="{E5239C24-BD33-4ACD-BC63-299A95ECA026}" destId="{DE2B9946-3553-4AC0-89D5-980A7EBC4071}" srcOrd="5" destOrd="0" presId="urn:microsoft.com/office/officeart/2005/8/layout/list1"/>
    <dgm:cxn modelId="{C2C4E614-1EFE-4E37-AC55-E1563F2FABCC}" type="presParOf" srcId="{E5239C24-BD33-4ACD-BC63-299A95ECA026}" destId="{78B606E4-65B3-4C10-B78B-5EE7D40B39E9}" srcOrd="6" destOrd="0" presId="urn:microsoft.com/office/officeart/2005/8/layout/list1"/>
    <dgm:cxn modelId="{6E81F8C9-F441-4116-82DA-B32223BE66A1}" type="presParOf" srcId="{E5239C24-BD33-4ACD-BC63-299A95ECA026}" destId="{B1D082B9-345D-4518-B3C8-EF4202CCE913}" srcOrd="7" destOrd="0" presId="urn:microsoft.com/office/officeart/2005/8/layout/list1"/>
    <dgm:cxn modelId="{4534BE54-B84E-4756-9251-F7EC32E20F0B}" type="presParOf" srcId="{E5239C24-BD33-4ACD-BC63-299A95ECA026}" destId="{32BB00FD-465B-401B-A03A-B27C3C60CFA0}" srcOrd="8" destOrd="0" presId="urn:microsoft.com/office/officeart/2005/8/layout/list1"/>
    <dgm:cxn modelId="{3CF016BF-7A46-4D4B-8069-5337708B77B5}" type="presParOf" srcId="{32BB00FD-465B-401B-A03A-B27C3C60CFA0}" destId="{0F575C26-2123-4274-862D-1FDA5F34AAF4}" srcOrd="0" destOrd="0" presId="urn:microsoft.com/office/officeart/2005/8/layout/list1"/>
    <dgm:cxn modelId="{017B04A8-73B6-485E-A1E8-A407E4FAE6CC}" type="presParOf" srcId="{32BB00FD-465B-401B-A03A-B27C3C60CFA0}" destId="{F65BF807-7FCE-4F0B-9720-C5D2FAB1E0B0}" srcOrd="1" destOrd="0" presId="urn:microsoft.com/office/officeart/2005/8/layout/list1"/>
    <dgm:cxn modelId="{C7EAD199-1A7A-47D9-BBC8-87E9C094D3FA}" type="presParOf" srcId="{E5239C24-BD33-4ACD-BC63-299A95ECA026}" destId="{E38ACB4D-A931-4061-AB6A-EFD90209E7C0}" srcOrd="9" destOrd="0" presId="urn:microsoft.com/office/officeart/2005/8/layout/list1"/>
    <dgm:cxn modelId="{A5B37EBB-3F05-45DE-9581-A46D9DA0604A}" type="presParOf" srcId="{E5239C24-BD33-4ACD-BC63-299A95ECA026}" destId="{B27C1974-8792-4D50-A09E-2EA119E62737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2627F1F-C741-4807-9D03-41C1AB080661}" type="doc">
      <dgm:prSet loTypeId="urn:microsoft.com/office/officeart/2005/8/layout/radial6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1D0E9BEB-726A-4D8C-A561-8F5B5C0F0716}">
      <dgm:prSet phldrT="[文字]" custT="1"/>
      <dgm:spPr/>
      <dgm:t>
        <a:bodyPr/>
        <a:lstStyle/>
        <a:p>
          <a:r>
            <a:rPr lang="zh-TW" altLang="en-US" sz="28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核心</a:t>
          </a:r>
          <a:r>
            <a:rPr lang="en-US" altLang="zh-TW" sz="28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altLang="zh-TW" sz="28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altLang="en-US" sz="28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素養</a:t>
          </a:r>
        </a:p>
      </dgm:t>
    </dgm:pt>
    <dgm:pt modelId="{D04F7F18-E2AC-47A5-812E-473C88515176}" type="parTrans" cxnId="{258D4C12-FBF1-4823-B182-BEF091DA4848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FA764D2-27FC-49FD-8168-36EA3CBC18DE}" type="sibTrans" cxnId="{258D4C12-FBF1-4823-B182-BEF091DA4848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77869AD-BDE2-43BB-9F46-DF445E344A08}">
      <dgm:prSet phldrT="[文字]" custT="1"/>
      <dgm:spPr/>
      <dgm:t>
        <a:bodyPr/>
        <a:lstStyle/>
        <a:p>
          <a:r>
            <a:rPr lang="zh-TW" altLang="en-US" sz="1800" dirty="0">
              <a:latin typeface="微軟正黑體" panose="020B0604030504040204" pitchFamily="34" charset="-120"/>
              <a:ea typeface="微軟正黑體" panose="020B0604030504040204" pitchFamily="34" charset="-120"/>
            </a:rPr>
            <a:t>學習</a:t>
          </a:r>
          <a:r>
            <a: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altLang="en-US" sz="1800" dirty="0">
              <a:latin typeface="微軟正黑體" panose="020B0604030504040204" pitchFamily="34" charset="-120"/>
              <a:ea typeface="微軟正黑體" panose="020B0604030504040204" pitchFamily="34" charset="-120"/>
            </a:rPr>
            <a:t>表現</a:t>
          </a:r>
        </a:p>
      </dgm:t>
    </dgm:pt>
    <dgm:pt modelId="{E68CE9B3-1B8C-4B02-8DE3-0E6228D750A3}" type="parTrans" cxnId="{F33D9BE8-0295-427E-BA4C-BEBF1F3B1835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803429F-8179-4CE7-8B6D-4B41ECB5F050}" type="sibTrans" cxnId="{F33D9BE8-0295-427E-BA4C-BEBF1F3B1835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2EDDA49-CF42-42BC-865B-D5F15D111D5C}">
      <dgm:prSet phldrT="[文字]" custT="1"/>
      <dgm:spPr/>
      <dgm:t>
        <a:bodyPr/>
        <a:lstStyle/>
        <a:p>
          <a:r>
            <a:rPr lang="zh-TW" altLang="en-US" sz="18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學習</a:t>
          </a:r>
          <a:r>
            <a:rPr lang="en-US" altLang="zh-TW" sz="18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altLang="zh-TW" sz="18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altLang="en-US" sz="18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內容</a:t>
          </a:r>
        </a:p>
      </dgm:t>
    </dgm:pt>
    <dgm:pt modelId="{B1CFD5F2-9194-455F-8DB4-FB525A0CB6C0}" type="parTrans" cxnId="{D8A9E6BB-8D91-41BB-A95B-886E7AE302F9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9EB953A-CC80-4100-9742-AE066E2BF9CE}" type="sibTrans" cxnId="{D8A9E6BB-8D91-41BB-A95B-886E7AE302F9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AF2D466-427A-47A5-8081-1D3F2AB07BE9}">
      <dgm:prSet phldrT="[文字]" custT="1"/>
      <dgm:spPr/>
      <dgm:t>
        <a:bodyPr/>
        <a:lstStyle/>
        <a:p>
          <a:r>
            <a:rPr lang="zh-TW" altLang="en-US" sz="18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學習</a:t>
          </a:r>
          <a:r>
            <a:rPr lang="en-US" altLang="zh-TW" sz="18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altLang="zh-TW" sz="18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altLang="en-US" sz="18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能力</a:t>
          </a:r>
        </a:p>
      </dgm:t>
    </dgm:pt>
    <dgm:pt modelId="{DE1927A9-F6D3-478F-A773-5B5CA58D1A73}" type="parTrans" cxnId="{D0F0E2F1-DAE4-412B-9341-26CF96B1C759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0C96534-A079-45BD-A316-93A60D101F7A}" type="sibTrans" cxnId="{D0F0E2F1-DAE4-412B-9341-26CF96B1C759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DE6C7FE-640E-413C-9F9E-B04D72DD2610}">
      <dgm:prSet phldrT="[文字]" custT="1"/>
      <dgm:spPr/>
      <dgm:t>
        <a:bodyPr/>
        <a:lstStyle/>
        <a:p>
          <a:r>
            <a:rPr lang="zh-TW" altLang="en-US" sz="18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問題</a:t>
          </a:r>
          <a:r>
            <a:rPr lang="en-US" altLang="zh-TW" sz="18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altLang="zh-TW" sz="18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altLang="en-US" sz="18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解決</a:t>
          </a:r>
        </a:p>
      </dgm:t>
    </dgm:pt>
    <dgm:pt modelId="{0EB793EE-7D64-4175-A57E-804A561F8DE5}" type="parTrans" cxnId="{1B9C6C92-A55B-4655-A6B4-B6CD7AFDE8BF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6E231A0-2678-4A03-BF07-5C7382F6944F}" type="sibTrans" cxnId="{1B9C6C92-A55B-4655-A6B4-B6CD7AFDE8BF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51D83E1-B960-45CC-9FEE-BE58500F661D}" type="pres">
      <dgm:prSet presAssocID="{92627F1F-C741-4807-9D03-41C1AB080661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1FA3F036-2325-44BB-B60A-5632D571A436}" type="pres">
      <dgm:prSet presAssocID="{1D0E9BEB-726A-4D8C-A561-8F5B5C0F0716}" presName="centerShape" presStyleLbl="node0" presStyleIdx="0" presStyleCnt="1"/>
      <dgm:spPr/>
      <dgm:t>
        <a:bodyPr/>
        <a:lstStyle/>
        <a:p>
          <a:endParaRPr lang="zh-TW" altLang="en-US"/>
        </a:p>
      </dgm:t>
    </dgm:pt>
    <dgm:pt modelId="{537B9ED6-0A70-4507-BB6A-5A632EAEB60C}" type="pres">
      <dgm:prSet presAssocID="{E77869AD-BDE2-43BB-9F46-DF445E344A08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DE1B484-AD23-469E-992C-6AFC25CC767E}" type="pres">
      <dgm:prSet presAssocID="{E77869AD-BDE2-43BB-9F46-DF445E344A08}" presName="dummy" presStyleCnt="0"/>
      <dgm:spPr/>
    </dgm:pt>
    <dgm:pt modelId="{8C7C2F1C-2BE5-4E10-96E3-832291D35F3B}" type="pres">
      <dgm:prSet presAssocID="{1803429F-8179-4CE7-8B6D-4B41ECB5F050}" presName="sibTrans" presStyleLbl="sibTrans2D1" presStyleIdx="0" presStyleCnt="4" custLinFactNeighborX="3293" custLinFactNeighborY="1782"/>
      <dgm:spPr/>
      <dgm:t>
        <a:bodyPr/>
        <a:lstStyle/>
        <a:p>
          <a:endParaRPr lang="zh-TW" altLang="en-US"/>
        </a:p>
      </dgm:t>
    </dgm:pt>
    <dgm:pt modelId="{2D2696F0-2C04-4137-81B3-C679DE6A27CD}" type="pres">
      <dgm:prSet presAssocID="{62EDDA49-CF42-42BC-865B-D5F15D111D5C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C795F86-6C5F-48EE-9FE1-01F348D7CF42}" type="pres">
      <dgm:prSet presAssocID="{62EDDA49-CF42-42BC-865B-D5F15D111D5C}" presName="dummy" presStyleCnt="0"/>
      <dgm:spPr/>
    </dgm:pt>
    <dgm:pt modelId="{45733619-90EE-4D43-A6A5-5BE78796D5F9}" type="pres">
      <dgm:prSet presAssocID="{49EB953A-CC80-4100-9742-AE066E2BF9CE}" presName="sibTrans" presStyleLbl="sibTrans2D1" presStyleIdx="1" presStyleCnt="4"/>
      <dgm:spPr/>
      <dgm:t>
        <a:bodyPr/>
        <a:lstStyle/>
        <a:p>
          <a:endParaRPr lang="zh-TW" altLang="en-US"/>
        </a:p>
      </dgm:t>
    </dgm:pt>
    <dgm:pt modelId="{AE4615F8-D92D-41C7-8700-8954472A9E95}" type="pres">
      <dgm:prSet presAssocID="{6AF2D466-427A-47A5-8081-1D3F2AB07BE9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C7BBC03-79DD-48B0-976C-19FBC1CD1C23}" type="pres">
      <dgm:prSet presAssocID="{6AF2D466-427A-47A5-8081-1D3F2AB07BE9}" presName="dummy" presStyleCnt="0"/>
      <dgm:spPr/>
    </dgm:pt>
    <dgm:pt modelId="{5EC40112-BBE0-4D54-BB2E-BFC3AF4870D9}" type="pres">
      <dgm:prSet presAssocID="{40C96534-A079-45BD-A316-93A60D101F7A}" presName="sibTrans" presStyleLbl="sibTrans2D1" presStyleIdx="2" presStyleCnt="4"/>
      <dgm:spPr/>
      <dgm:t>
        <a:bodyPr/>
        <a:lstStyle/>
        <a:p>
          <a:endParaRPr lang="zh-TW" altLang="en-US"/>
        </a:p>
      </dgm:t>
    </dgm:pt>
    <dgm:pt modelId="{BBCDBBA4-EF5B-4CCF-A097-5B5170390F24}" type="pres">
      <dgm:prSet presAssocID="{9DE6C7FE-640E-413C-9F9E-B04D72DD2610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77152AD-2153-4D26-9F1E-BC1F0293E932}" type="pres">
      <dgm:prSet presAssocID="{9DE6C7FE-640E-413C-9F9E-B04D72DD2610}" presName="dummy" presStyleCnt="0"/>
      <dgm:spPr/>
    </dgm:pt>
    <dgm:pt modelId="{7B371EF8-842B-48D1-AA99-E00A53E4E0EF}" type="pres">
      <dgm:prSet presAssocID="{46E231A0-2678-4A03-BF07-5C7382F6944F}" presName="sibTrans" presStyleLbl="sibTrans2D1" presStyleIdx="3" presStyleCnt="4"/>
      <dgm:spPr/>
      <dgm:t>
        <a:bodyPr/>
        <a:lstStyle/>
        <a:p>
          <a:endParaRPr lang="zh-TW" altLang="en-US"/>
        </a:p>
      </dgm:t>
    </dgm:pt>
  </dgm:ptLst>
  <dgm:cxnLst>
    <dgm:cxn modelId="{258D4C12-FBF1-4823-B182-BEF091DA4848}" srcId="{92627F1F-C741-4807-9D03-41C1AB080661}" destId="{1D0E9BEB-726A-4D8C-A561-8F5B5C0F0716}" srcOrd="0" destOrd="0" parTransId="{D04F7F18-E2AC-47A5-812E-473C88515176}" sibTransId="{EFA764D2-27FC-49FD-8168-36EA3CBC18DE}"/>
    <dgm:cxn modelId="{279DCECF-FEAF-4544-A79F-33124DE8C354}" type="presOf" srcId="{49EB953A-CC80-4100-9742-AE066E2BF9CE}" destId="{45733619-90EE-4D43-A6A5-5BE78796D5F9}" srcOrd="0" destOrd="0" presId="urn:microsoft.com/office/officeart/2005/8/layout/radial6"/>
    <dgm:cxn modelId="{1B9C6C92-A55B-4655-A6B4-B6CD7AFDE8BF}" srcId="{1D0E9BEB-726A-4D8C-A561-8F5B5C0F0716}" destId="{9DE6C7FE-640E-413C-9F9E-B04D72DD2610}" srcOrd="3" destOrd="0" parTransId="{0EB793EE-7D64-4175-A57E-804A561F8DE5}" sibTransId="{46E231A0-2678-4A03-BF07-5C7382F6944F}"/>
    <dgm:cxn modelId="{1893F941-EE32-49B3-88B9-CC84F329547D}" type="presOf" srcId="{40C96534-A079-45BD-A316-93A60D101F7A}" destId="{5EC40112-BBE0-4D54-BB2E-BFC3AF4870D9}" srcOrd="0" destOrd="0" presId="urn:microsoft.com/office/officeart/2005/8/layout/radial6"/>
    <dgm:cxn modelId="{4ECEC6DD-9EAF-47A6-8384-D7C9DD8490E8}" type="presOf" srcId="{62EDDA49-CF42-42BC-865B-D5F15D111D5C}" destId="{2D2696F0-2C04-4137-81B3-C679DE6A27CD}" srcOrd="0" destOrd="0" presId="urn:microsoft.com/office/officeart/2005/8/layout/radial6"/>
    <dgm:cxn modelId="{D5AE6EA2-250A-4A4A-A613-90FDBBB747DB}" type="presOf" srcId="{92627F1F-C741-4807-9D03-41C1AB080661}" destId="{351D83E1-B960-45CC-9FEE-BE58500F661D}" srcOrd="0" destOrd="0" presId="urn:microsoft.com/office/officeart/2005/8/layout/radial6"/>
    <dgm:cxn modelId="{06F70163-3E73-42EB-9CB4-516B0A66C4F3}" type="presOf" srcId="{E77869AD-BDE2-43BB-9F46-DF445E344A08}" destId="{537B9ED6-0A70-4507-BB6A-5A632EAEB60C}" srcOrd="0" destOrd="0" presId="urn:microsoft.com/office/officeart/2005/8/layout/radial6"/>
    <dgm:cxn modelId="{80D8F455-0A47-43D9-B77E-466286260A72}" type="presOf" srcId="{9DE6C7FE-640E-413C-9F9E-B04D72DD2610}" destId="{BBCDBBA4-EF5B-4CCF-A097-5B5170390F24}" srcOrd="0" destOrd="0" presId="urn:microsoft.com/office/officeart/2005/8/layout/radial6"/>
    <dgm:cxn modelId="{06C21A71-0A5C-4BCC-B4ED-2D3124148853}" type="presOf" srcId="{46E231A0-2678-4A03-BF07-5C7382F6944F}" destId="{7B371EF8-842B-48D1-AA99-E00A53E4E0EF}" srcOrd="0" destOrd="0" presId="urn:microsoft.com/office/officeart/2005/8/layout/radial6"/>
    <dgm:cxn modelId="{D8A9E6BB-8D91-41BB-A95B-886E7AE302F9}" srcId="{1D0E9BEB-726A-4D8C-A561-8F5B5C0F0716}" destId="{62EDDA49-CF42-42BC-865B-D5F15D111D5C}" srcOrd="1" destOrd="0" parTransId="{B1CFD5F2-9194-455F-8DB4-FB525A0CB6C0}" sibTransId="{49EB953A-CC80-4100-9742-AE066E2BF9CE}"/>
    <dgm:cxn modelId="{A098D475-A390-4C9D-92E4-4FBF9C44A7C5}" type="presOf" srcId="{1D0E9BEB-726A-4D8C-A561-8F5B5C0F0716}" destId="{1FA3F036-2325-44BB-B60A-5632D571A436}" srcOrd="0" destOrd="0" presId="urn:microsoft.com/office/officeart/2005/8/layout/radial6"/>
    <dgm:cxn modelId="{4320EDF8-40B9-4819-998D-A8BD190F874D}" type="presOf" srcId="{1803429F-8179-4CE7-8B6D-4B41ECB5F050}" destId="{8C7C2F1C-2BE5-4E10-96E3-832291D35F3B}" srcOrd="0" destOrd="0" presId="urn:microsoft.com/office/officeart/2005/8/layout/radial6"/>
    <dgm:cxn modelId="{01F8793B-53B4-4AFD-B31F-C8ED89958B82}" type="presOf" srcId="{6AF2D466-427A-47A5-8081-1D3F2AB07BE9}" destId="{AE4615F8-D92D-41C7-8700-8954472A9E95}" srcOrd="0" destOrd="0" presId="urn:microsoft.com/office/officeart/2005/8/layout/radial6"/>
    <dgm:cxn modelId="{F33D9BE8-0295-427E-BA4C-BEBF1F3B1835}" srcId="{1D0E9BEB-726A-4D8C-A561-8F5B5C0F0716}" destId="{E77869AD-BDE2-43BB-9F46-DF445E344A08}" srcOrd="0" destOrd="0" parTransId="{E68CE9B3-1B8C-4B02-8DE3-0E6228D750A3}" sibTransId="{1803429F-8179-4CE7-8B6D-4B41ECB5F050}"/>
    <dgm:cxn modelId="{D0F0E2F1-DAE4-412B-9341-26CF96B1C759}" srcId="{1D0E9BEB-726A-4D8C-A561-8F5B5C0F0716}" destId="{6AF2D466-427A-47A5-8081-1D3F2AB07BE9}" srcOrd="2" destOrd="0" parTransId="{DE1927A9-F6D3-478F-A773-5B5CA58D1A73}" sibTransId="{40C96534-A079-45BD-A316-93A60D101F7A}"/>
    <dgm:cxn modelId="{372B9C83-DB1E-4F5D-A7E6-77498BD35C36}" type="presParOf" srcId="{351D83E1-B960-45CC-9FEE-BE58500F661D}" destId="{1FA3F036-2325-44BB-B60A-5632D571A436}" srcOrd="0" destOrd="0" presId="urn:microsoft.com/office/officeart/2005/8/layout/radial6"/>
    <dgm:cxn modelId="{8713D92C-2015-4264-B2D2-2766852F2A13}" type="presParOf" srcId="{351D83E1-B960-45CC-9FEE-BE58500F661D}" destId="{537B9ED6-0A70-4507-BB6A-5A632EAEB60C}" srcOrd="1" destOrd="0" presId="urn:microsoft.com/office/officeart/2005/8/layout/radial6"/>
    <dgm:cxn modelId="{A2B14228-AD02-4FBB-9F9B-20811F093304}" type="presParOf" srcId="{351D83E1-B960-45CC-9FEE-BE58500F661D}" destId="{6DE1B484-AD23-469E-992C-6AFC25CC767E}" srcOrd="2" destOrd="0" presId="urn:microsoft.com/office/officeart/2005/8/layout/radial6"/>
    <dgm:cxn modelId="{7E17D6EB-B457-43C8-9571-14441A6104BD}" type="presParOf" srcId="{351D83E1-B960-45CC-9FEE-BE58500F661D}" destId="{8C7C2F1C-2BE5-4E10-96E3-832291D35F3B}" srcOrd="3" destOrd="0" presId="urn:microsoft.com/office/officeart/2005/8/layout/radial6"/>
    <dgm:cxn modelId="{622D02C2-F4DB-4DDE-9C8F-D5A7BFD05455}" type="presParOf" srcId="{351D83E1-B960-45CC-9FEE-BE58500F661D}" destId="{2D2696F0-2C04-4137-81B3-C679DE6A27CD}" srcOrd="4" destOrd="0" presId="urn:microsoft.com/office/officeart/2005/8/layout/radial6"/>
    <dgm:cxn modelId="{D4F9D19C-76E4-462D-9B16-DFD188B499BE}" type="presParOf" srcId="{351D83E1-B960-45CC-9FEE-BE58500F661D}" destId="{5C795F86-6C5F-48EE-9FE1-01F348D7CF42}" srcOrd="5" destOrd="0" presId="urn:microsoft.com/office/officeart/2005/8/layout/radial6"/>
    <dgm:cxn modelId="{430AE322-D0CE-48E7-B56F-E513986531DC}" type="presParOf" srcId="{351D83E1-B960-45CC-9FEE-BE58500F661D}" destId="{45733619-90EE-4D43-A6A5-5BE78796D5F9}" srcOrd="6" destOrd="0" presId="urn:microsoft.com/office/officeart/2005/8/layout/radial6"/>
    <dgm:cxn modelId="{42349DAF-442C-4AB9-A1E2-721A6D16758A}" type="presParOf" srcId="{351D83E1-B960-45CC-9FEE-BE58500F661D}" destId="{AE4615F8-D92D-41C7-8700-8954472A9E95}" srcOrd="7" destOrd="0" presId="urn:microsoft.com/office/officeart/2005/8/layout/radial6"/>
    <dgm:cxn modelId="{939EF049-1291-4A9F-B287-DA0B40695890}" type="presParOf" srcId="{351D83E1-B960-45CC-9FEE-BE58500F661D}" destId="{1C7BBC03-79DD-48B0-976C-19FBC1CD1C23}" srcOrd="8" destOrd="0" presId="urn:microsoft.com/office/officeart/2005/8/layout/radial6"/>
    <dgm:cxn modelId="{BBF31327-E168-43A1-8801-DD283985AB2E}" type="presParOf" srcId="{351D83E1-B960-45CC-9FEE-BE58500F661D}" destId="{5EC40112-BBE0-4D54-BB2E-BFC3AF4870D9}" srcOrd="9" destOrd="0" presId="urn:microsoft.com/office/officeart/2005/8/layout/radial6"/>
    <dgm:cxn modelId="{5F4A7EF1-A2E4-4D83-8F2D-252F8C9C8A2F}" type="presParOf" srcId="{351D83E1-B960-45CC-9FEE-BE58500F661D}" destId="{BBCDBBA4-EF5B-4CCF-A097-5B5170390F24}" srcOrd="10" destOrd="0" presId="urn:microsoft.com/office/officeart/2005/8/layout/radial6"/>
    <dgm:cxn modelId="{A6DEE04C-80E2-41B0-88D7-BC8C60DEC6EE}" type="presParOf" srcId="{351D83E1-B960-45CC-9FEE-BE58500F661D}" destId="{A77152AD-2153-4D26-9F1E-BC1F0293E932}" srcOrd="11" destOrd="0" presId="urn:microsoft.com/office/officeart/2005/8/layout/radial6"/>
    <dgm:cxn modelId="{14AC5310-7B08-4B74-A0ED-6A0A62AFCDE3}" type="presParOf" srcId="{351D83E1-B960-45CC-9FEE-BE58500F661D}" destId="{7B371EF8-842B-48D1-AA99-E00A53E4E0EF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219E69F-687C-40AC-BA6A-60CF05E491A2}" type="doc">
      <dgm:prSet loTypeId="urn:microsoft.com/office/officeart/2005/8/layout/hierarchy3" loCatId="hierarchy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zh-TW" altLang="en-US"/>
        </a:p>
      </dgm:t>
    </dgm:pt>
    <dgm:pt modelId="{0E1219F5-2F43-4A03-999E-FB608FF9CF57}">
      <dgm:prSet phldrT="[文字]" custT="1"/>
      <dgm:spPr/>
      <dgm:t>
        <a:bodyPr/>
        <a:lstStyle/>
        <a:p>
          <a:r>
            <a: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rPr>
            <a:t>舊</a:t>
          </a:r>
          <a:r>
            <a: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r>
            <a: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rPr>
            <a:t>五大主軸</a:t>
          </a:r>
        </a:p>
      </dgm:t>
    </dgm:pt>
    <dgm:pt modelId="{CA4F2033-56CC-4178-85C2-361F87DD402E}" type="parTrans" cxnId="{059D62FE-A403-4263-929B-0DC7725A6BEB}">
      <dgm:prSet/>
      <dgm:spPr/>
      <dgm:t>
        <a:bodyPr/>
        <a:lstStyle/>
        <a:p>
          <a:endParaRPr lang="zh-TW" altLang="en-US" sz="2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2CEE15C-A448-4122-A091-C2386FB72214}" type="sibTrans" cxnId="{059D62FE-A403-4263-929B-0DC7725A6BEB}">
      <dgm:prSet/>
      <dgm:spPr/>
      <dgm:t>
        <a:bodyPr/>
        <a:lstStyle/>
        <a:p>
          <a:endParaRPr lang="zh-TW" altLang="en-US" sz="2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76CE584-211D-45B6-829B-EAD86DE99A18}">
      <dgm:prSet phldrT="[文字]" custT="1"/>
      <dgm:spPr/>
      <dgm:t>
        <a:bodyPr/>
        <a:lstStyle/>
        <a:p>
          <a:r>
            <a: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rPr>
            <a:t>國際情勢</a:t>
          </a:r>
        </a:p>
      </dgm:t>
    </dgm:pt>
    <dgm:pt modelId="{AD7F1FB7-5167-4C46-8D21-B837EE297A77}" type="parTrans" cxnId="{E295ED91-8372-4920-9230-EF37D0368333}">
      <dgm:prSet/>
      <dgm:spPr/>
      <dgm:t>
        <a:bodyPr/>
        <a:lstStyle/>
        <a:p>
          <a:endParaRPr lang="zh-TW" altLang="en-US" sz="2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5AAB76B-4903-4B00-B422-9202208DF7EC}" type="sibTrans" cxnId="{E295ED91-8372-4920-9230-EF37D0368333}">
      <dgm:prSet/>
      <dgm:spPr/>
      <dgm:t>
        <a:bodyPr/>
        <a:lstStyle/>
        <a:p>
          <a:endParaRPr lang="zh-TW" altLang="en-US" sz="2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68F169C-20CE-4AB0-8B9A-49B752372CF8}">
      <dgm:prSet phldrT="[文字]" custT="1"/>
      <dgm:spPr/>
      <dgm:t>
        <a:bodyPr/>
        <a:lstStyle/>
        <a:p>
          <a:r>
            <a: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rPr>
            <a:t>國防政策</a:t>
          </a:r>
        </a:p>
      </dgm:t>
    </dgm:pt>
    <dgm:pt modelId="{B16C440A-AA83-49DE-9EC8-02605AE5C23C}" type="parTrans" cxnId="{B8E3CB6C-8C0C-4F82-B262-CC5A8F5DF4F5}">
      <dgm:prSet/>
      <dgm:spPr/>
      <dgm:t>
        <a:bodyPr/>
        <a:lstStyle/>
        <a:p>
          <a:endParaRPr lang="zh-TW" altLang="en-US" sz="2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64D4C82-A396-4B7A-9695-CA074030DA3D}" type="sibTrans" cxnId="{B8E3CB6C-8C0C-4F82-B262-CC5A8F5DF4F5}">
      <dgm:prSet/>
      <dgm:spPr/>
      <dgm:t>
        <a:bodyPr/>
        <a:lstStyle/>
        <a:p>
          <a:endParaRPr lang="zh-TW" altLang="en-US" sz="2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44A1773-79CD-42E2-B30B-CBE7F80630F9}">
      <dgm:prSet phldrT="[文字]" custT="1"/>
      <dgm:spPr/>
      <dgm:t>
        <a:bodyPr/>
        <a:lstStyle/>
        <a:p>
          <a:r>
            <a: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rPr>
            <a:t>新</a:t>
          </a:r>
          <a:r>
            <a: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r>
            <a: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rPr>
            <a:t>五大學習向度</a:t>
          </a:r>
        </a:p>
      </dgm:t>
    </dgm:pt>
    <dgm:pt modelId="{BF7F846F-0AE9-4EAF-B6A2-426A930732C6}" type="parTrans" cxnId="{A7B5222B-0E8B-49A0-B858-89FD7B6E3F98}">
      <dgm:prSet/>
      <dgm:spPr/>
      <dgm:t>
        <a:bodyPr/>
        <a:lstStyle/>
        <a:p>
          <a:endParaRPr lang="zh-TW" altLang="en-US" sz="2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EC557D6-6561-4D52-AD18-50603DE0F5A7}" type="sibTrans" cxnId="{A7B5222B-0E8B-49A0-B858-89FD7B6E3F98}">
      <dgm:prSet/>
      <dgm:spPr/>
      <dgm:t>
        <a:bodyPr/>
        <a:lstStyle/>
        <a:p>
          <a:endParaRPr lang="zh-TW" altLang="en-US" sz="2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E91DB77-0728-452C-8F59-33F1420843D5}">
      <dgm:prSet phldrT="[文字]" custT="1"/>
      <dgm:spPr/>
      <dgm:t>
        <a:bodyPr/>
        <a:lstStyle/>
        <a:p>
          <a:pPr algn="l"/>
          <a:r>
            <a: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rPr>
            <a:t>   全民國防概論</a:t>
          </a:r>
        </a:p>
      </dgm:t>
    </dgm:pt>
    <dgm:pt modelId="{2C61796F-52F4-4A5D-B19B-544056094C08}" type="parTrans" cxnId="{2A251672-8D55-439B-B77B-89493ABFD8BE}">
      <dgm:prSet/>
      <dgm:spPr/>
      <dgm:t>
        <a:bodyPr/>
        <a:lstStyle/>
        <a:p>
          <a:endParaRPr lang="zh-TW" altLang="en-US" sz="2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FA557E4-86E9-45E9-AC4D-2595EC11ED49}" type="sibTrans" cxnId="{2A251672-8D55-439B-B77B-89493ABFD8BE}">
      <dgm:prSet/>
      <dgm:spPr/>
      <dgm:t>
        <a:bodyPr/>
        <a:lstStyle/>
        <a:p>
          <a:endParaRPr lang="zh-TW" altLang="en-US" sz="2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746D0E5-30F7-40DF-A589-180A95FD70A9}">
      <dgm:prSet phldrT="[文字]" custT="1"/>
      <dgm:spPr/>
      <dgm:t>
        <a:bodyPr/>
        <a:lstStyle/>
        <a:p>
          <a:r>
            <a: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rPr>
            <a:t>全民國防</a:t>
          </a:r>
        </a:p>
      </dgm:t>
    </dgm:pt>
    <dgm:pt modelId="{257DF116-A2D1-427F-A18C-D25396388CF7}" type="parTrans" cxnId="{295BCFBF-068D-4E5F-8E3A-3E379978AAB1}">
      <dgm:prSet/>
      <dgm:spPr/>
      <dgm:t>
        <a:bodyPr/>
        <a:lstStyle/>
        <a:p>
          <a:endParaRPr lang="zh-TW" altLang="en-US" sz="2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0D00245-1EC7-4161-8F89-7903B92F9332}" type="sibTrans" cxnId="{295BCFBF-068D-4E5F-8E3A-3E379978AAB1}">
      <dgm:prSet/>
      <dgm:spPr/>
      <dgm:t>
        <a:bodyPr/>
        <a:lstStyle/>
        <a:p>
          <a:endParaRPr lang="zh-TW" altLang="en-US" sz="2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B8BE4FB-44A7-4376-B6D6-DCC8DA98D85F}">
      <dgm:prSet phldrT="[文字]" custT="1"/>
      <dgm:spPr/>
      <dgm:t>
        <a:bodyPr/>
        <a:lstStyle/>
        <a:p>
          <a:r>
            <a: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rPr>
            <a:t>防衛動員</a:t>
          </a:r>
        </a:p>
      </dgm:t>
    </dgm:pt>
    <dgm:pt modelId="{EA91E208-C230-4AD0-A23F-EC0AED3622DD}" type="parTrans" cxnId="{A9265DE2-D1CD-44C6-9531-40908F5DE6EB}">
      <dgm:prSet/>
      <dgm:spPr/>
      <dgm:t>
        <a:bodyPr/>
        <a:lstStyle/>
        <a:p>
          <a:endParaRPr lang="zh-TW" altLang="en-US" sz="2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208C43A-3313-401C-B098-96CBC364BA4A}" type="sibTrans" cxnId="{A9265DE2-D1CD-44C6-9531-40908F5DE6EB}">
      <dgm:prSet/>
      <dgm:spPr/>
      <dgm:t>
        <a:bodyPr/>
        <a:lstStyle/>
        <a:p>
          <a:endParaRPr lang="zh-TW" altLang="en-US" sz="2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1D7D399-BAEE-41A0-8B63-FEB1E2CE7C82}">
      <dgm:prSet phldrT="[文字]" custT="1"/>
      <dgm:spPr/>
      <dgm:t>
        <a:bodyPr/>
        <a:lstStyle/>
        <a:p>
          <a:r>
            <a: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rPr>
            <a:t>國防科技</a:t>
          </a:r>
        </a:p>
      </dgm:t>
    </dgm:pt>
    <dgm:pt modelId="{0B35A879-5BB3-4322-8A98-FDF6AEF101BF}" type="parTrans" cxnId="{04BA3ECB-76A3-4B99-81E0-2D7B9E1901B5}">
      <dgm:prSet/>
      <dgm:spPr/>
      <dgm:t>
        <a:bodyPr/>
        <a:lstStyle/>
        <a:p>
          <a:endParaRPr lang="zh-TW" altLang="en-US" sz="2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8EE9AA2-CE50-4F17-9F6C-16108566DB6B}" type="sibTrans" cxnId="{04BA3ECB-76A3-4B99-81E0-2D7B9E1901B5}">
      <dgm:prSet/>
      <dgm:spPr/>
      <dgm:t>
        <a:bodyPr/>
        <a:lstStyle/>
        <a:p>
          <a:endParaRPr lang="zh-TW" altLang="en-US" sz="2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2B9F106-2E2C-413E-88DC-A321E4E38B83}">
      <dgm:prSet phldrT="[文字]" custT="1"/>
      <dgm:spPr/>
      <dgm:t>
        <a:bodyPr/>
        <a:lstStyle/>
        <a:p>
          <a:r>
            <a: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rPr>
            <a:t>國際情勢與國家安全</a:t>
          </a:r>
        </a:p>
      </dgm:t>
    </dgm:pt>
    <dgm:pt modelId="{118580A4-9EB2-4B32-B95E-92CBBE73D3EF}" type="parTrans" cxnId="{9257BAEF-56DF-404F-96B4-9662D2F32538}">
      <dgm:prSet/>
      <dgm:spPr/>
      <dgm:t>
        <a:bodyPr/>
        <a:lstStyle/>
        <a:p>
          <a:endParaRPr lang="zh-TW" altLang="en-US" sz="2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811367D-82BE-4815-8163-1771DDBB2071}" type="sibTrans" cxnId="{9257BAEF-56DF-404F-96B4-9662D2F32538}">
      <dgm:prSet/>
      <dgm:spPr/>
      <dgm:t>
        <a:bodyPr/>
        <a:lstStyle/>
        <a:p>
          <a:endParaRPr lang="zh-TW" altLang="en-US" sz="2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A9063CC-23E9-460E-B161-B6711A082E4C}">
      <dgm:prSet phldrT="[文字]" custT="1"/>
      <dgm:spPr/>
      <dgm:t>
        <a:bodyPr/>
        <a:lstStyle/>
        <a:p>
          <a:r>
            <a: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rPr>
            <a:t>我國國防現況與發展</a:t>
          </a:r>
        </a:p>
      </dgm:t>
    </dgm:pt>
    <dgm:pt modelId="{B8245054-A38B-47E1-9022-5856637742EA}" type="parTrans" cxnId="{268750BC-D64B-41DA-8FD0-2B006CA645F8}">
      <dgm:prSet/>
      <dgm:spPr/>
      <dgm:t>
        <a:bodyPr/>
        <a:lstStyle/>
        <a:p>
          <a:endParaRPr lang="zh-TW" altLang="en-US" sz="2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9D63AEB-FCE1-436C-8CAF-349AF0E3D816}" type="sibTrans" cxnId="{268750BC-D64B-41DA-8FD0-2B006CA645F8}">
      <dgm:prSet/>
      <dgm:spPr/>
      <dgm:t>
        <a:bodyPr/>
        <a:lstStyle/>
        <a:p>
          <a:endParaRPr lang="zh-TW" altLang="en-US" sz="2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BCBE1C1-44A3-4FA9-8B59-4486C41F4B58}">
      <dgm:prSet phldrT="[文字]" custT="1"/>
      <dgm:spPr/>
      <dgm:t>
        <a:bodyPr/>
        <a:lstStyle/>
        <a:p>
          <a:r>
            <a: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rPr>
            <a:t>防衛動員與災害防救</a:t>
          </a:r>
        </a:p>
      </dgm:t>
    </dgm:pt>
    <dgm:pt modelId="{66ED8C04-F446-44F8-838F-457BAB9E9230}" type="parTrans" cxnId="{0C4CB712-5E28-4768-A2D8-12EDB75EE134}">
      <dgm:prSet/>
      <dgm:spPr/>
      <dgm:t>
        <a:bodyPr/>
        <a:lstStyle/>
        <a:p>
          <a:endParaRPr lang="zh-TW" altLang="en-US" sz="2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512B3DF-35FD-4FF3-977D-CD066D61514A}" type="sibTrans" cxnId="{0C4CB712-5E28-4768-A2D8-12EDB75EE134}">
      <dgm:prSet/>
      <dgm:spPr/>
      <dgm:t>
        <a:bodyPr/>
        <a:lstStyle/>
        <a:p>
          <a:endParaRPr lang="zh-TW" altLang="en-US" sz="2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FFDE456-AC6C-45A2-A4B3-13C689787F45}">
      <dgm:prSet phldrT="[文字]" custT="1"/>
      <dgm:spPr/>
      <dgm:t>
        <a:bodyPr/>
        <a:lstStyle/>
        <a:p>
          <a:r>
            <a: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rPr>
            <a:t>戰爭啟示與全民國防</a:t>
          </a:r>
        </a:p>
      </dgm:t>
    </dgm:pt>
    <dgm:pt modelId="{A1F75C8D-C344-4093-B999-17579B1C116B}" type="parTrans" cxnId="{F7800C0A-20B6-4BF6-B53E-7F119D67D8E3}">
      <dgm:prSet/>
      <dgm:spPr/>
      <dgm:t>
        <a:bodyPr/>
        <a:lstStyle/>
        <a:p>
          <a:endParaRPr lang="zh-TW" altLang="en-US" sz="2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CFBA90B-B6D3-40DA-B7E6-424344633578}" type="sibTrans" cxnId="{F7800C0A-20B6-4BF6-B53E-7F119D67D8E3}">
      <dgm:prSet/>
      <dgm:spPr/>
      <dgm:t>
        <a:bodyPr/>
        <a:lstStyle/>
        <a:p>
          <a:endParaRPr lang="zh-TW" altLang="en-US" sz="2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1F0ABFD-7239-4A0C-86EE-0FF40C78E2C5}" type="pres">
      <dgm:prSet presAssocID="{F219E69F-687C-40AC-BA6A-60CF05E491A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D3CFF6FA-77AD-4FE7-B29F-6DC0908BA377}" type="pres">
      <dgm:prSet presAssocID="{0E1219F5-2F43-4A03-999E-FB608FF9CF57}" presName="root" presStyleCnt="0"/>
      <dgm:spPr/>
    </dgm:pt>
    <dgm:pt modelId="{5B2BCDDC-C8C8-4BF2-9B43-6F48BD98667B}" type="pres">
      <dgm:prSet presAssocID="{0E1219F5-2F43-4A03-999E-FB608FF9CF57}" presName="rootComposite" presStyleCnt="0"/>
      <dgm:spPr/>
    </dgm:pt>
    <dgm:pt modelId="{226D426F-4C5D-4089-ABDE-27379993394F}" type="pres">
      <dgm:prSet presAssocID="{0E1219F5-2F43-4A03-999E-FB608FF9CF57}" presName="rootText" presStyleLbl="node1" presStyleIdx="0" presStyleCnt="2" custScaleX="225596"/>
      <dgm:spPr/>
      <dgm:t>
        <a:bodyPr/>
        <a:lstStyle/>
        <a:p>
          <a:endParaRPr lang="zh-TW" altLang="en-US"/>
        </a:p>
      </dgm:t>
    </dgm:pt>
    <dgm:pt modelId="{F221416B-C946-4F03-8FD3-141A38D07B03}" type="pres">
      <dgm:prSet presAssocID="{0E1219F5-2F43-4A03-999E-FB608FF9CF57}" presName="rootConnector" presStyleLbl="node1" presStyleIdx="0" presStyleCnt="2"/>
      <dgm:spPr/>
      <dgm:t>
        <a:bodyPr/>
        <a:lstStyle/>
        <a:p>
          <a:endParaRPr lang="zh-TW" altLang="en-US"/>
        </a:p>
      </dgm:t>
    </dgm:pt>
    <dgm:pt modelId="{549A0172-9123-4E5A-865E-D2976FC11A43}" type="pres">
      <dgm:prSet presAssocID="{0E1219F5-2F43-4A03-999E-FB608FF9CF57}" presName="childShape" presStyleCnt="0"/>
      <dgm:spPr/>
    </dgm:pt>
    <dgm:pt modelId="{C5A73700-9C64-4165-A24D-74A7901E8DB3}" type="pres">
      <dgm:prSet presAssocID="{AD7F1FB7-5167-4C46-8D21-B837EE297A77}" presName="Name13" presStyleLbl="parChTrans1D2" presStyleIdx="0" presStyleCnt="10"/>
      <dgm:spPr/>
      <dgm:t>
        <a:bodyPr/>
        <a:lstStyle/>
        <a:p>
          <a:endParaRPr lang="zh-TW" altLang="en-US"/>
        </a:p>
      </dgm:t>
    </dgm:pt>
    <dgm:pt modelId="{601671EC-2BE5-453B-8399-834AFE759C6D}" type="pres">
      <dgm:prSet presAssocID="{076CE584-211D-45B6-829B-EAD86DE99A18}" presName="childText" presStyleLbl="bgAcc1" presStyleIdx="0" presStyleCnt="10" custScaleX="21556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0C2D0AF-0727-46F7-8C8C-C35F63D70820}" type="pres">
      <dgm:prSet presAssocID="{B16C440A-AA83-49DE-9EC8-02605AE5C23C}" presName="Name13" presStyleLbl="parChTrans1D2" presStyleIdx="1" presStyleCnt="10"/>
      <dgm:spPr/>
      <dgm:t>
        <a:bodyPr/>
        <a:lstStyle/>
        <a:p>
          <a:endParaRPr lang="zh-TW" altLang="en-US"/>
        </a:p>
      </dgm:t>
    </dgm:pt>
    <dgm:pt modelId="{3B9E418B-21F8-43E3-828E-7928C20F6FE6}" type="pres">
      <dgm:prSet presAssocID="{368F169C-20CE-4AB0-8B9A-49B752372CF8}" presName="childText" presStyleLbl="bgAcc1" presStyleIdx="1" presStyleCnt="10" custScaleX="21322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11ACD4C-6959-4CA8-88E2-8A83AC1C7253}" type="pres">
      <dgm:prSet presAssocID="{257DF116-A2D1-427F-A18C-D25396388CF7}" presName="Name13" presStyleLbl="parChTrans1D2" presStyleIdx="2" presStyleCnt="10"/>
      <dgm:spPr/>
      <dgm:t>
        <a:bodyPr/>
        <a:lstStyle/>
        <a:p>
          <a:endParaRPr lang="zh-TW" altLang="en-US"/>
        </a:p>
      </dgm:t>
    </dgm:pt>
    <dgm:pt modelId="{1786CB27-9E4B-43C7-894A-DDA8624A15E4}" type="pres">
      <dgm:prSet presAssocID="{8746D0E5-30F7-40DF-A589-180A95FD70A9}" presName="childText" presStyleLbl="bgAcc1" presStyleIdx="2" presStyleCnt="10" custScaleX="213394" custLinFactNeighborX="1248" custLinFactNeighborY="199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93105B3-D957-4F1E-869F-D5AC39DC02C1}" type="pres">
      <dgm:prSet presAssocID="{EA91E208-C230-4AD0-A23F-EC0AED3622DD}" presName="Name13" presStyleLbl="parChTrans1D2" presStyleIdx="3" presStyleCnt="10"/>
      <dgm:spPr/>
      <dgm:t>
        <a:bodyPr/>
        <a:lstStyle/>
        <a:p>
          <a:endParaRPr lang="zh-TW" altLang="en-US"/>
        </a:p>
      </dgm:t>
    </dgm:pt>
    <dgm:pt modelId="{E8189ABC-AE1E-4EC8-91DD-3DD39D32CD69}" type="pres">
      <dgm:prSet presAssocID="{4B8BE4FB-44A7-4376-B6D6-DCC8DA98D85F}" presName="childText" presStyleLbl="bgAcc1" presStyleIdx="3" presStyleCnt="10" custScaleX="21221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E79F1A1-1D16-46ED-BF05-323DF11AE24F}" type="pres">
      <dgm:prSet presAssocID="{0B35A879-5BB3-4322-8A98-FDF6AEF101BF}" presName="Name13" presStyleLbl="parChTrans1D2" presStyleIdx="4" presStyleCnt="10"/>
      <dgm:spPr/>
      <dgm:t>
        <a:bodyPr/>
        <a:lstStyle/>
        <a:p>
          <a:endParaRPr lang="zh-TW" altLang="en-US"/>
        </a:p>
      </dgm:t>
    </dgm:pt>
    <dgm:pt modelId="{F17A4D15-A30C-45FC-A16A-AACA31E90F29}" type="pres">
      <dgm:prSet presAssocID="{B1D7D399-BAEE-41A0-8B63-FEB1E2CE7C82}" presName="childText" presStyleLbl="bgAcc1" presStyleIdx="4" presStyleCnt="10" custScaleX="20473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0CAD97A-E2D6-45E8-A7C4-2D79F8224085}" type="pres">
      <dgm:prSet presAssocID="{F44A1773-79CD-42E2-B30B-CBE7F80630F9}" presName="root" presStyleCnt="0"/>
      <dgm:spPr/>
    </dgm:pt>
    <dgm:pt modelId="{A712BF2A-5D21-4CA8-A963-A971360803B3}" type="pres">
      <dgm:prSet presAssocID="{F44A1773-79CD-42E2-B30B-CBE7F80630F9}" presName="rootComposite" presStyleCnt="0"/>
      <dgm:spPr/>
    </dgm:pt>
    <dgm:pt modelId="{987ECD5D-3F81-40B6-ACE9-52371870AD18}" type="pres">
      <dgm:prSet presAssocID="{F44A1773-79CD-42E2-B30B-CBE7F80630F9}" presName="rootText" presStyleLbl="node1" presStyleIdx="1" presStyleCnt="2" custScaleX="229886"/>
      <dgm:spPr/>
      <dgm:t>
        <a:bodyPr/>
        <a:lstStyle/>
        <a:p>
          <a:endParaRPr lang="zh-TW" altLang="en-US"/>
        </a:p>
      </dgm:t>
    </dgm:pt>
    <dgm:pt modelId="{AD22FDE9-A22A-43A7-B7E2-E616A8AD6BE1}" type="pres">
      <dgm:prSet presAssocID="{F44A1773-79CD-42E2-B30B-CBE7F80630F9}" presName="rootConnector" presStyleLbl="node1" presStyleIdx="1" presStyleCnt="2"/>
      <dgm:spPr/>
      <dgm:t>
        <a:bodyPr/>
        <a:lstStyle/>
        <a:p>
          <a:endParaRPr lang="zh-TW" altLang="en-US"/>
        </a:p>
      </dgm:t>
    </dgm:pt>
    <dgm:pt modelId="{152834F9-D0E2-4C09-A455-52BF8C473E04}" type="pres">
      <dgm:prSet presAssocID="{F44A1773-79CD-42E2-B30B-CBE7F80630F9}" presName="childShape" presStyleCnt="0"/>
      <dgm:spPr/>
    </dgm:pt>
    <dgm:pt modelId="{32267A40-D351-4F9C-B743-7EEB991FE780}" type="pres">
      <dgm:prSet presAssocID="{2C61796F-52F4-4A5D-B19B-544056094C08}" presName="Name13" presStyleLbl="parChTrans1D2" presStyleIdx="5" presStyleCnt="10"/>
      <dgm:spPr/>
      <dgm:t>
        <a:bodyPr/>
        <a:lstStyle/>
        <a:p>
          <a:endParaRPr lang="zh-TW" altLang="en-US"/>
        </a:p>
      </dgm:t>
    </dgm:pt>
    <dgm:pt modelId="{02D36CE0-3CB7-4DE6-988D-B1C5713AD70A}" type="pres">
      <dgm:prSet presAssocID="{AE91DB77-0728-452C-8F59-33F1420843D5}" presName="childText" presStyleLbl="bgAcc1" presStyleIdx="5" presStyleCnt="10" custScaleX="30429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58B90BB-BD1F-45C7-AF42-FED20D46ADA1}" type="pres">
      <dgm:prSet presAssocID="{118580A4-9EB2-4B32-B95E-92CBBE73D3EF}" presName="Name13" presStyleLbl="parChTrans1D2" presStyleIdx="6" presStyleCnt="10"/>
      <dgm:spPr/>
      <dgm:t>
        <a:bodyPr/>
        <a:lstStyle/>
        <a:p>
          <a:endParaRPr lang="zh-TW" altLang="en-US"/>
        </a:p>
      </dgm:t>
    </dgm:pt>
    <dgm:pt modelId="{37BD6BA5-BE8C-43B6-AC28-C9375A2029C8}" type="pres">
      <dgm:prSet presAssocID="{32B9F106-2E2C-413E-88DC-A321E4E38B83}" presName="childText" presStyleLbl="bgAcc1" presStyleIdx="6" presStyleCnt="10" custScaleX="34768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892E51E-36A3-43F8-A942-4F3FF5B3D641}" type="pres">
      <dgm:prSet presAssocID="{B8245054-A38B-47E1-9022-5856637742EA}" presName="Name13" presStyleLbl="parChTrans1D2" presStyleIdx="7" presStyleCnt="10"/>
      <dgm:spPr/>
      <dgm:t>
        <a:bodyPr/>
        <a:lstStyle/>
        <a:p>
          <a:endParaRPr lang="zh-TW" altLang="en-US"/>
        </a:p>
      </dgm:t>
    </dgm:pt>
    <dgm:pt modelId="{130F41E5-CC26-4811-90C2-736066EDD6F7}" type="pres">
      <dgm:prSet presAssocID="{9A9063CC-23E9-460E-B161-B6711A082E4C}" presName="childText" presStyleLbl="bgAcc1" presStyleIdx="7" presStyleCnt="10" custScaleX="34675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D962E18-375C-4958-90CC-76517FA5F872}" type="pres">
      <dgm:prSet presAssocID="{66ED8C04-F446-44F8-838F-457BAB9E9230}" presName="Name13" presStyleLbl="parChTrans1D2" presStyleIdx="8" presStyleCnt="10"/>
      <dgm:spPr/>
      <dgm:t>
        <a:bodyPr/>
        <a:lstStyle/>
        <a:p>
          <a:endParaRPr lang="zh-TW" altLang="en-US"/>
        </a:p>
      </dgm:t>
    </dgm:pt>
    <dgm:pt modelId="{1C487E0A-9829-4ACB-9032-0C46D444B2E6}" type="pres">
      <dgm:prSet presAssocID="{2BCBE1C1-44A3-4FA9-8B59-4486C41F4B58}" presName="childText" presStyleLbl="bgAcc1" presStyleIdx="8" presStyleCnt="10" custScaleX="34978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47BA706-B3A7-49D8-9808-CB87F2A881C4}" type="pres">
      <dgm:prSet presAssocID="{A1F75C8D-C344-4093-B999-17579B1C116B}" presName="Name13" presStyleLbl="parChTrans1D2" presStyleIdx="9" presStyleCnt="10"/>
      <dgm:spPr/>
      <dgm:t>
        <a:bodyPr/>
        <a:lstStyle/>
        <a:p>
          <a:endParaRPr lang="zh-TW" altLang="en-US"/>
        </a:p>
      </dgm:t>
    </dgm:pt>
    <dgm:pt modelId="{D9046060-F322-4446-B376-F1F541C144A6}" type="pres">
      <dgm:prSet presAssocID="{AFFDE456-AC6C-45A2-A4B3-13C689787F45}" presName="childText" presStyleLbl="bgAcc1" presStyleIdx="9" presStyleCnt="10" custScaleX="34909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F76DDEE1-184D-462F-9079-360E41BF85BC}" type="presOf" srcId="{A1F75C8D-C344-4093-B999-17579B1C116B}" destId="{447BA706-B3A7-49D8-9808-CB87F2A881C4}" srcOrd="0" destOrd="0" presId="urn:microsoft.com/office/officeart/2005/8/layout/hierarchy3"/>
    <dgm:cxn modelId="{F967A17D-EA24-43A6-882C-9DCA0DC4D6A2}" type="presOf" srcId="{0B35A879-5BB3-4322-8A98-FDF6AEF101BF}" destId="{9E79F1A1-1D16-46ED-BF05-323DF11AE24F}" srcOrd="0" destOrd="0" presId="urn:microsoft.com/office/officeart/2005/8/layout/hierarchy3"/>
    <dgm:cxn modelId="{03D785D2-0047-4AC5-BB61-49508A04B11F}" type="presOf" srcId="{0E1219F5-2F43-4A03-999E-FB608FF9CF57}" destId="{F221416B-C946-4F03-8FD3-141A38D07B03}" srcOrd="1" destOrd="0" presId="urn:microsoft.com/office/officeart/2005/8/layout/hierarchy3"/>
    <dgm:cxn modelId="{A1F8A3EF-5648-44AD-9D05-79C2989BFFF2}" type="presOf" srcId="{F44A1773-79CD-42E2-B30B-CBE7F80630F9}" destId="{987ECD5D-3F81-40B6-ACE9-52371870AD18}" srcOrd="0" destOrd="0" presId="urn:microsoft.com/office/officeart/2005/8/layout/hierarchy3"/>
    <dgm:cxn modelId="{0C4CB712-5E28-4768-A2D8-12EDB75EE134}" srcId="{F44A1773-79CD-42E2-B30B-CBE7F80630F9}" destId="{2BCBE1C1-44A3-4FA9-8B59-4486C41F4B58}" srcOrd="3" destOrd="0" parTransId="{66ED8C04-F446-44F8-838F-457BAB9E9230}" sibTransId="{E512B3DF-35FD-4FF3-977D-CD066D61514A}"/>
    <dgm:cxn modelId="{A9265DE2-D1CD-44C6-9531-40908F5DE6EB}" srcId="{0E1219F5-2F43-4A03-999E-FB608FF9CF57}" destId="{4B8BE4FB-44A7-4376-B6D6-DCC8DA98D85F}" srcOrd="3" destOrd="0" parTransId="{EA91E208-C230-4AD0-A23F-EC0AED3622DD}" sibTransId="{E208C43A-3313-401C-B098-96CBC364BA4A}"/>
    <dgm:cxn modelId="{A6A29E92-0FBC-46E1-BA92-85031BD9B24A}" type="presOf" srcId="{118580A4-9EB2-4B32-B95E-92CBBE73D3EF}" destId="{858B90BB-BD1F-45C7-AF42-FED20D46ADA1}" srcOrd="0" destOrd="0" presId="urn:microsoft.com/office/officeart/2005/8/layout/hierarchy3"/>
    <dgm:cxn modelId="{52272C8A-D487-4A54-B6A3-C6AACDB189E0}" type="presOf" srcId="{B16C440A-AA83-49DE-9EC8-02605AE5C23C}" destId="{F0C2D0AF-0727-46F7-8C8C-C35F63D70820}" srcOrd="0" destOrd="0" presId="urn:microsoft.com/office/officeart/2005/8/layout/hierarchy3"/>
    <dgm:cxn modelId="{6CB2E302-BD05-4276-B1AB-E77D51D9E21E}" type="presOf" srcId="{EA91E208-C230-4AD0-A23F-EC0AED3622DD}" destId="{D93105B3-D957-4F1E-869F-D5AC39DC02C1}" srcOrd="0" destOrd="0" presId="urn:microsoft.com/office/officeart/2005/8/layout/hierarchy3"/>
    <dgm:cxn modelId="{A7B5222B-0E8B-49A0-B858-89FD7B6E3F98}" srcId="{F219E69F-687C-40AC-BA6A-60CF05E491A2}" destId="{F44A1773-79CD-42E2-B30B-CBE7F80630F9}" srcOrd="1" destOrd="0" parTransId="{BF7F846F-0AE9-4EAF-B6A2-426A930732C6}" sibTransId="{8EC557D6-6561-4D52-AD18-50603DE0F5A7}"/>
    <dgm:cxn modelId="{05E300B9-C826-4189-933C-40A5D4B1D924}" type="presOf" srcId="{076CE584-211D-45B6-829B-EAD86DE99A18}" destId="{601671EC-2BE5-453B-8399-834AFE759C6D}" srcOrd="0" destOrd="0" presId="urn:microsoft.com/office/officeart/2005/8/layout/hierarchy3"/>
    <dgm:cxn modelId="{9EA08308-1826-4712-8EF2-5220BEAFDA06}" type="presOf" srcId="{B1D7D399-BAEE-41A0-8B63-FEB1E2CE7C82}" destId="{F17A4D15-A30C-45FC-A16A-AACA31E90F29}" srcOrd="0" destOrd="0" presId="urn:microsoft.com/office/officeart/2005/8/layout/hierarchy3"/>
    <dgm:cxn modelId="{79A73FE6-E5C2-417A-9468-288ABE098E2F}" type="presOf" srcId="{0E1219F5-2F43-4A03-999E-FB608FF9CF57}" destId="{226D426F-4C5D-4089-ABDE-27379993394F}" srcOrd="0" destOrd="0" presId="urn:microsoft.com/office/officeart/2005/8/layout/hierarchy3"/>
    <dgm:cxn modelId="{67EFB82D-3BCA-414F-BD37-EF2DCC49C0CA}" type="presOf" srcId="{4B8BE4FB-44A7-4376-B6D6-DCC8DA98D85F}" destId="{E8189ABC-AE1E-4EC8-91DD-3DD39D32CD69}" srcOrd="0" destOrd="0" presId="urn:microsoft.com/office/officeart/2005/8/layout/hierarchy3"/>
    <dgm:cxn modelId="{E009773F-33BA-4FFF-91FC-D1B1CAA9981D}" type="presOf" srcId="{32B9F106-2E2C-413E-88DC-A321E4E38B83}" destId="{37BD6BA5-BE8C-43B6-AC28-C9375A2029C8}" srcOrd="0" destOrd="0" presId="urn:microsoft.com/office/officeart/2005/8/layout/hierarchy3"/>
    <dgm:cxn modelId="{1D638BE9-B667-4B28-BB5F-65AE690EA886}" type="presOf" srcId="{257DF116-A2D1-427F-A18C-D25396388CF7}" destId="{611ACD4C-6959-4CA8-88E2-8A83AC1C7253}" srcOrd="0" destOrd="0" presId="urn:microsoft.com/office/officeart/2005/8/layout/hierarchy3"/>
    <dgm:cxn modelId="{B8E3CB6C-8C0C-4F82-B262-CC5A8F5DF4F5}" srcId="{0E1219F5-2F43-4A03-999E-FB608FF9CF57}" destId="{368F169C-20CE-4AB0-8B9A-49B752372CF8}" srcOrd="1" destOrd="0" parTransId="{B16C440A-AA83-49DE-9EC8-02605AE5C23C}" sibTransId="{D64D4C82-A396-4B7A-9695-CA074030DA3D}"/>
    <dgm:cxn modelId="{295BCFBF-068D-4E5F-8E3A-3E379978AAB1}" srcId="{0E1219F5-2F43-4A03-999E-FB608FF9CF57}" destId="{8746D0E5-30F7-40DF-A589-180A95FD70A9}" srcOrd="2" destOrd="0" parTransId="{257DF116-A2D1-427F-A18C-D25396388CF7}" sibTransId="{70D00245-1EC7-4161-8F89-7903B92F9332}"/>
    <dgm:cxn modelId="{EEC85595-FF0E-4270-9796-6644EC5C6A56}" type="presOf" srcId="{F44A1773-79CD-42E2-B30B-CBE7F80630F9}" destId="{AD22FDE9-A22A-43A7-B7E2-E616A8AD6BE1}" srcOrd="1" destOrd="0" presId="urn:microsoft.com/office/officeart/2005/8/layout/hierarchy3"/>
    <dgm:cxn modelId="{F3B088E2-BAA5-4048-9A29-64F3A902027B}" type="presOf" srcId="{9A9063CC-23E9-460E-B161-B6711A082E4C}" destId="{130F41E5-CC26-4811-90C2-736066EDD6F7}" srcOrd="0" destOrd="0" presId="urn:microsoft.com/office/officeart/2005/8/layout/hierarchy3"/>
    <dgm:cxn modelId="{E295ED91-8372-4920-9230-EF37D0368333}" srcId="{0E1219F5-2F43-4A03-999E-FB608FF9CF57}" destId="{076CE584-211D-45B6-829B-EAD86DE99A18}" srcOrd="0" destOrd="0" parTransId="{AD7F1FB7-5167-4C46-8D21-B837EE297A77}" sibTransId="{E5AAB76B-4903-4B00-B422-9202208DF7EC}"/>
    <dgm:cxn modelId="{9CFE553E-7583-4C7B-A70F-71BB198658DF}" type="presOf" srcId="{2C61796F-52F4-4A5D-B19B-544056094C08}" destId="{32267A40-D351-4F9C-B743-7EEB991FE780}" srcOrd="0" destOrd="0" presId="urn:microsoft.com/office/officeart/2005/8/layout/hierarchy3"/>
    <dgm:cxn modelId="{04BA3ECB-76A3-4B99-81E0-2D7B9E1901B5}" srcId="{0E1219F5-2F43-4A03-999E-FB608FF9CF57}" destId="{B1D7D399-BAEE-41A0-8B63-FEB1E2CE7C82}" srcOrd="4" destOrd="0" parTransId="{0B35A879-5BB3-4322-8A98-FDF6AEF101BF}" sibTransId="{48EE9AA2-CE50-4F17-9F6C-16108566DB6B}"/>
    <dgm:cxn modelId="{BF4997D5-06A9-4099-B909-E0A2AFA3D0C2}" type="presOf" srcId="{AE91DB77-0728-452C-8F59-33F1420843D5}" destId="{02D36CE0-3CB7-4DE6-988D-B1C5713AD70A}" srcOrd="0" destOrd="0" presId="urn:microsoft.com/office/officeart/2005/8/layout/hierarchy3"/>
    <dgm:cxn modelId="{37245412-3033-46CB-869C-D69DCD0C178C}" type="presOf" srcId="{AD7F1FB7-5167-4C46-8D21-B837EE297A77}" destId="{C5A73700-9C64-4165-A24D-74A7901E8DB3}" srcOrd="0" destOrd="0" presId="urn:microsoft.com/office/officeart/2005/8/layout/hierarchy3"/>
    <dgm:cxn modelId="{F7800C0A-20B6-4BF6-B53E-7F119D67D8E3}" srcId="{F44A1773-79CD-42E2-B30B-CBE7F80630F9}" destId="{AFFDE456-AC6C-45A2-A4B3-13C689787F45}" srcOrd="4" destOrd="0" parTransId="{A1F75C8D-C344-4093-B999-17579B1C116B}" sibTransId="{ECFBA90B-B6D3-40DA-B7E6-424344633578}"/>
    <dgm:cxn modelId="{22A7F020-A62B-469E-8836-473D0724112D}" type="presOf" srcId="{2BCBE1C1-44A3-4FA9-8B59-4486C41F4B58}" destId="{1C487E0A-9829-4ACB-9032-0C46D444B2E6}" srcOrd="0" destOrd="0" presId="urn:microsoft.com/office/officeart/2005/8/layout/hierarchy3"/>
    <dgm:cxn modelId="{059D62FE-A403-4263-929B-0DC7725A6BEB}" srcId="{F219E69F-687C-40AC-BA6A-60CF05E491A2}" destId="{0E1219F5-2F43-4A03-999E-FB608FF9CF57}" srcOrd="0" destOrd="0" parTransId="{CA4F2033-56CC-4178-85C2-361F87DD402E}" sibTransId="{42CEE15C-A448-4122-A091-C2386FB72214}"/>
    <dgm:cxn modelId="{31C06518-27C2-4105-B369-6236B8F8ECAD}" type="presOf" srcId="{AFFDE456-AC6C-45A2-A4B3-13C689787F45}" destId="{D9046060-F322-4446-B376-F1F541C144A6}" srcOrd="0" destOrd="0" presId="urn:microsoft.com/office/officeart/2005/8/layout/hierarchy3"/>
    <dgm:cxn modelId="{04A90984-1FE0-457A-BACC-D3F74764DC6E}" type="presOf" srcId="{8746D0E5-30F7-40DF-A589-180A95FD70A9}" destId="{1786CB27-9E4B-43C7-894A-DDA8624A15E4}" srcOrd="0" destOrd="0" presId="urn:microsoft.com/office/officeart/2005/8/layout/hierarchy3"/>
    <dgm:cxn modelId="{1EAA87EB-5A68-4A55-8906-1F19EB416967}" type="presOf" srcId="{F219E69F-687C-40AC-BA6A-60CF05E491A2}" destId="{D1F0ABFD-7239-4A0C-86EE-0FF40C78E2C5}" srcOrd="0" destOrd="0" presId="urn:microsoft.com/office/officeart/2005/8/layout/hierarchy3"/>
    <dgm:cxn modelId="{2A251672-8D55-439B-B77B-89493ABFD8BE}" srcId="{F44A1773-79CD-42E2-B30B-CBE7F80630F9}" destId="{AE91DB77-0728-452C-8F59-33F1420843D5}" srcOrd="0" destOrd="0" parTransId="{2C61796F-52F4-4A5D-B19B-544056094C08}" sibTransId="{6FA557E4-86E9-45E9-AC4D-2595EC11ED49}"/>
    <dgm:cxn modelId="{268750BC-D64B-41DA-8FD0-2B006CA645F8}" srcId="{F44A1773-79CD-42E2-B30B-CBE7F80630F9}" destId="{9A9063CC-23E9-460E-B161-B6711A082E4C}" srcOrd="2" destOrd="0" parTransId="{B8245054-A38B-47E1-9022-5856637742EA}" sibTransId="{09D63AEB-FCE1-436C-8CAF-349AF0E3D816}"/>
    <dgm:cxn modelId="{6AFB37A6-E4A8-4D94-B537-A0663F751731}" type="presOf" srcId="{66ED8C04-F446-44F8-838F-457BAB9E9230}" destId="{CD962E18-375C-4958-90CC-76517FA5F872}" srcOrd="0" destOrd="0" presId="urn:microsoft.com/office/officeart/2005/8/layout/hierarchy3"/>
    <dgm:cxn modelId="{6E8AE2ED-CDDE-43F4-A5C0-BA9305661E7A}" type="presOf" srcId="{B8245054-A38B-47E1-9022-5856637742EA}" destId="{0892E51E-36A3-43F8-A942-4F3FF5B3D641}" srcOrd="0" destOrd="0" presId="urn:microsoft.com/office/officeart/2005/8/layout/hierarchy3"/>
    <dgm:cxn modelId="{9257BAEF-56DF-404F-96B4-9662D2F32538}" srcId="{F44A1773-79CD-42E2-B30B-CBE7F80630F9}" destId="{32B9F106-2E2C-413E-88DC-A321E4E38B83}" srcOrd="1" destOrd="0" parTransId="{118580A4-9EB2-4B32-B95E-92CBBE73D3EF}" sibTransId="{5811367D-82BE-4815-8163-1771DDBB2071}"/>
    <dgm:cxn modelId="{6E187013-55D9-4690-8AC3-182614110CE5}" type="presOf" srcId="{368F169C-20CE-4AB0-8B9A-49B752372CF8}" destId="{3B9E418B-21F8-43E3-828E-7928C20F6FE6}" srcOrd="0" destOrd="0" presId="urn:microsoft.com/office/officeart/2005/8/layout/hierarchy3"/>
    <dgm:cxn modelId="{16A47564-6EA0-41D9-A5CF-5E0D363491A3}" type="presParOf" srcId="{D1F0ABFD-7239-4A0C-86EE-0FF40C78E2C5}" destId="{D3CFF6FA-77AD-4FE7-B29F-6DC0908BA377}" srcOrd="0" destOrd="0" presId="urn:microsoft.com/office/officeart/2005/8/layout/hierarchy3"/>
    <dgm:cxn modelId="{4284EC32-C7C5-41A0-86FE-DF13DB933BC7}" type="presParOf" srcId="{D3CFF6FA-77AD-4FE7-B29F-6DC0908BA377}" destId="{5B2BCDDC-C8C8-4BF2-9B43-6F48BD98667B}" srcOrd="0" destOrd="0" presId="urn:microsoft.com/office/officeart/2005/8/layout/hierarchy3"/>
    <dgm:cxn modelId="{70C202DB-4F7E-495C-A2CF-004C28F27647}" type="presParOf" srcId="{5B2BCDDC-C8C8-4BF2-9B43-6F48BD98667B}" destId="{226D426F-4C5D-4089-ABDE-27379993394F}" srcOrd="0" destOrd="0" presId="urn:microsoft.com/office/officeart/2005/8/layout/hierarchy3"/>
    <dgm:cxn modelId="{149ECC68-8DCE-4A8A-8397-9741B6BC930A}" type="presParOf" srcId="{5B2BCDDC-C8C8-4BF2-9B43-6F48BD98667B}" destId="{F221416B-C946-4F03-8FD3-141A38D07B03}" srcOrd="1" destOrd="0" presId="urn:microsoft.com/office/officeart/2005/8/layout/hierarchy3"/>
    <dgm:cxn modelId="{BA5757F1-5BC8-48E4-A662-382A26939B76}" type="presParOf" srcId="{D3CFF6FA-77AD-4FE7-B29F-6DC0908BA377}" destId="{549A0172-9123-4E5A-865E-D2976FC11A43}" srcOrd="1" destOrd="0" presId="urn:microsoft.com/office/officeart/2005/8/layout/hierarchy3"/>
    <dgm:cxn modelId="{2C5CDDC7-CC85-45EB-A802-91476E6170E7}" type="presParOf" srcId="{549A0172-9123-4E5A-865E-D2976FC11A43}" destId="{C5A73700-9C64-4165-A24D-74A7901E8DB3}" srcOrd="0" destOrd="0" presId="urn:microsoft.com/office/officeart/2005/8/layout/hierarchy3"/>
    <dgm:cxn modelId="{C9BC5695-7CEF-4548-A2D3-1553779FB910}" type="presParOf" srcId="{549A0172-9123-4E5A-865E-D2976FC11A43}" destId="{601671EC-2BE5-453B-8399-834AFE759C6D}" srcOrd="1" destOrd="0" presId="urn:microsoft.com/office/officeart/2005/8/layout/hierarchy3"/>
    <dgm:cxn modelId="{15A0B242-28BC-4CD9-8C07-1DB30ECCD24F}" type="presParOf" srcId="{549A0172-9123-4E5A-865E-D2976FC11A43}" destId="{F0C2D0AF-0727-46F7-8C8C-C35F63D70820}" srcOrd="2" destOrd="0" presId="urn:microsoft.com/office/officeart/2005/8/layout/hierarchy3"/>
    <dgm:cxn modelId="{CFF3CF0D-47DC-444E-94BA-04F33431C7FD}" type="presParOf" srcId="{549A0172-9123-4E5A-865E-D2976FC11A43}" destId="{3B9E418B-21F8-43E3-828E-7928C20F6FE6}" srcOrd="3" destOrd="0" presId="urn:microsoft.com/office/officeart/2005/8/layout/hierarchy3"/>
    <dgm:cxn modelId="{10E50C55-1062-4410-9E16-630307D350FA}" type="presParOf" srcId="{549A0172-9123-4E5A-865E-D2976FC11A43}" destId="{611ACD4C-6959-4CA8-88E2-8A83AC1C7253}" srcOrd="4" destOrd="0" presId="urn:microsoft.com/office/officeart/2005/8/layout/hierarchy3"/>
    <dgm:cxn modelId="{2DCE86C0-C290-433F-A2CF-B7B9C165CCAB}" type="presParOf" srcId="{549A0172-9123-4E5A-865E-D2976FC11A43}" destId="{1786CB27-9E4B-43C7-894A-DDA8624A15E4}" srcOrd="5" destOrd="0" presId="urn:microsoft.com/office/officeart/2005/8/layout/hierarchy3"/>
    <dgm:cxn modelId="{961FB7AA-EA75-418C-A481-324835BD8DB0}" type="presParOf" srcId="{549A0172-9123-4E5A-865E-D2976FC11A43}" destId="{D93105B3-D957-4F1E-869F-D5AC39DC02C1}" srcOrd="6" destOrd="0" presId="urn:microsoft.com/office/officeart/2005/8/layout/hierarchy3"/>
    <dgm:cxn modelId="{28967EA5-7D41-45E9-AEC2-EB7CF3AA9803}" type="presParOf" srcId="{549A0172-9123-4E5A-865E-D2976FC11A43}" destId="{E8189ABC-AE1E-4EC8-91DD-3DD39D32CD69}" srcOrd="7" destOrd="0" presId="urn:microsoft.com/office/officeart/2005/8/layout/hierarchy3"/>
    <dgm:cxn modelId="{14284DC5-D767-4534-82C7-8B720CDF52D2}" type="presParOf" srcId="{549A0172-9123-4E5A-865E-D2976FC11A43}" destId="{9E79F1A1-1D16-46ED-BF05-323DF11AE24F}" srcOrd="8" destOrd="0" presId="urn:microsoft.com/office/officeart/2005/8/layout/hierarchy3"/>
    <dgm:cxn modelId="{40D9E037-FB73-4009-B87E-C667241453EB}" type="presParOf" srcId="{549A0172-9123-4E5A-865E-D2976FC11A43}" destId="{F17A4D15-A30C-45FC-A16A-AACA31E90F29}" srcOrd="9" destOrd="0" presId="urn:microsoft.com/office/officeart/2005/8/layout/hierarchy3"/>
    <dgm:cxn modelId="{96CBC700-B1EF-4864-A8A7-07A7EC928AFD}" type="presParOf" srcId="{D1F0ABFD-7239-4A0C-86EE-0FF40C78E2C5}" destId="{70CAD97A-E2D6-45E8-A7C4-2D79F8224085}" srcOrd="1" destOrd="0" presId="urn:microsoft.com/office/officeart/2005/8/layout/hierarchy3"/>
    <dgm:cxn modelId="{1AD23A43-E0E3-4B2E-AFDB-94B4C2A5C2FB}" type="presParOf" srcId="{70CAD97A-E2D6-45E8-A7C4-2D79F8224085}" destId="{A712BF2A-5D21-4CA8-A963-A971360803B3}" srcOrd="0" destOrd="0" presId="urn:microsoft.com/office/officeart/2005/8/layout/hierarchy3"/>
    <dgm:cxn modelId="{B902E7E9-D655-4D0D-B9E0-0DE91CD2B474}" type="presParOf" srcId="{A712BF2A-5D21-4CA8-A963-A971360803B3}" destId="{987ECD5D-3F81-40B6-ACE9-52371870AD18}" srcOrd="0" destOrd="0" presId="urn:microsoft.com/office/officeart/2005/8/layout/hierarchy3"/>
    <dgm:cxn modelId="{67BD87A1-4ABB-4F08-AA7F-C71B608B5AB5}" type="presParOf" srcId="{A712BF2A-5D21-4CA8-A963-A971360803B3}" destId="{AD22FDE9-A22A-43A7-B7E2-E616A8AD6BE1}" srcOrd="1" destOrd="0" presId="urn:microsoft.com/office/officeart/2005/8/layout/hierarchy3"/>
    <dgm:cxn modelId="{28E04CBA-8D40-4277-BDFA-9EF28F1B909B}" type="presParOf" srcId="{70CAD97A-E2D6-45E8-A7C4-2D79F8224085}" destId="{152834F9-D0E2-4C09-A455-52BF8C473E04}" srcOrd="1" destOrd="0" presId="urn:microsoft.com/office/officeart/2005/8/layout/hierarchy3"/>
    <dgm:cxn modelId="{E751BD73-7AAB-478B-BF3F-8FBDF3F00C67}" type="presParOf" srcId="{152834F9-D0E2-4C09-A455-52BF8C473E04}" destId="{32267A40-D351-4F9C-B743-7EEB991FE780}" srcOrd="0" destOrd="0" presId="urn:microsoft.com/office/officeart/2005/8/layout/hierarchy3"/>
    <dgm:cxn modelId="{1ED68AC6-446E-4BB7-87E7-5172DBCFD738}" type="presParOf" srcId="{152834F9-D0E2-4C09-A455-52BF8C473E04}" destId="{02D36CE0-3CB7-4DE6-988D-B1C5713AD70A}" srcOrd="1" destOrd="0" presId="urn:microsoft.com/office/officeart/2005/8/layout/hierarchy3"/>
    <dgm:cxn modelId="{5C3FFD74-7EE0-4299-A2D7-C801FEED9D17}" type="presParOf" srcId="{152834F9-D0E2-4C09-A455-52BF8C473E04}" destId="{858B90BB-BD1F-45C7-AF42-FED20D46ADA1}" srcOrd="2" destOrd="0" presId="urn:microsoft.com/office/officeart/2005/8/layout/hierarchy3"/>
    <dgm:cxn modelId="{3CDF6F48-FBF5-4DCE-8A6F-840C1B83D884}" type="presParOf" srcId="{152834F9-D0E2-4C09-A455-52BF8C473E04}" destId="{37BD6BA5-BE8C-43B6-AC28-C9375A2029C8}" srcOrd="3" destOrd="0" presId="urn:microsoft.com/office/officeart/2005/8/layout/hierarchy3"/>
    <dgm:cxn modelId="{1FFD1D36-BAAF-45BB-8D52-82B956026293}" type="presParOf" srcId="{152834F9-D0E2-4C09-A455-52BF8C473E04}" destId="{0892E51E-36A3-43F8-A942-4F3FF5B3D641}" srcOrd="4" destOrd="0" presId="urn:microsoft.com/office/officeart/2005/8/layout/hierarchy3"/>
    <dgm:cxn modelId="{D93594BD-84BD-4423-9A85-FC832B14EFC2}" type="presParOf" srcId="{152834F9-D0E2-4C09-A455-52BF8C473E04}" destId="{130F41E5-CC26-4811-90C2-736066EDD6F7}" srcOrd="5" destOrd="0" presId="urn:microsoft.com/office/officeart/2005/8/layout/hierarchy3"/>
    <dgm:cxn modelId="{EA9F4F1B-4A17-4AD4-AEB2-9842CBE4755E}" type="presParOf" srcId="{152834F9-D0E2-4C09-A455-52BF8C473E04}" destId="{CD962E18-375C-4958-90CC-76517FA5F872}" srcOrd="6" destOrd="0" presId="urn:microsoft.com/office/officeart/2005/8/layout/hierarchy3"/>
    <dgm:cxn modelId="{6B7EBC17-13D3-4AC4-A8C1-5455B8F94D47}" type="presParOf" srcId="{152834F9-D0E2-4C09-A455-52BF8C473E04}" destId="{1C487E0A-9829-4ACB-9032-0C46D444B2E6}" srcOrd="7" destOrd="0" presId="urn:microsoft.com/office/officeart/2005/8/layout/hierarchy3"/>
    <dgm:cxn modelId="{2CCB218D-1BB7-4774-811D-322012AF362E}" type="presParOf" srcId="{152834F9-D0E2-4C09-A455-52BF8C473E04}" destId="{447BA706-B3A7-49D8-9808-CB87F2A881C4}" srcOrd="8" destOrd="0" presId="urn:microsoft.com/office/officeart/2005/8/layout/hierarchy3"/>
    <dgm:cxn modelId="{B741549B-223F-4F1F-AD47-BFB4558D0135}" type="presParOf" srcId="{152834F9-D0E2-4C09-A455-52BF8C473E04}" destId="{D9046060-F322-4446-B376-F1F541C144A6}" srcOrd="9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E85B550-3702-40D9-A427-07AF6FCFAC24}" type="doc">
      <dgm:prSet loTypeId="urn:microsoft.com/office/officeart/2005/8/layout/bList2#1" loCatId="list" qsTypeId="urn:microsoft.com/office/officeart/2005/8/quickstyle/simple1" qsCatId="simple" csTypeId="urn:microsoft.com/office/officeart/2005/8/colors/accent1_2" csCatId="accent1" phldr="1"/>
      <dgm:spPr/>
    </dgm:pt>
    <dgm:pt modelId="{3CF7EB20-C397-4A88-880D-3F215D7F9EEF}">
      <dgm:prSet phldrT="[文字]" custT="1"/>
      <dgm:spPr/>
      <dgm:t>
        <a:bodyPr/>
        <a:lstStyle/>
        <a:p>
          <a:pPr>
            <a:spcAft>
              <a:spcPts val="0"/>
            </a:spcAft>
          </a:pPr>
          <a:r>
            <a:rPr lang="zh-TW" altLang="en-US" sz="18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．</a:t>
          </a:r>
          <a:r>
            <a:rPr lang="zh-TW" altLang="en-US" sz="1800" b="1" u="sng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hlinkClick xmlns:r="http://schemas.openxmlformats.org/officeDocument/2006/relationships" r:id="rId1"/>
            </a:rPr>
            <a:t>課程綱要</a:t>
          </a:r>
          <a:endParaRPr lang="zh-TW" altLang="en-US" sz="1800" b="1" u="sng" dirty="0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ADC29C4-BF0A-4296-90DB-0D034898095D}" type="parTrans" cxnId="{444B5B6C-CA21-4355-93C9-C2FC617A39E1}">
      <dgm:prSet/>
      <dgm:spPr/>
      <dgm:t>
        <a:bodyPr/>
        <a:lstStyle/>
        <a:p>
          <a:endParaRPr lang="zh-TW" altLang="en-US"/>
        </a:p>
      </dgm:t>
    </dgm:pt>
    <dgm:pt modelId="{3D746652-0E0E-4525-B0FD-7820FB83578D}" type="sibTrans" cxnId="{444B5B6C-CA21-4355-93C9-C2FC617A39E1}">
      <dgm:prSet/>
      <dgm:spPr/>
      <dgm:t>
        <a:bodyPr/>
        <a:lstStyle/>
        <a:p>
          <a:endParaRPr lang="zh-TW" altLang="en-US"/>
        </a:p>
      </dgm:t>
    </dgm:pt>
    <dgm:pt modelId="{A35310C1-D341-4080-BAC2-F1991AC5AD34}" type="pres">
      <dgm:prSet presAssocID="{8E85B550-3702-40D9-A427-07AF6FCFAC24}" presName="diagram" presStyleCnt="0">
        <dgm:presLayoutVars>
          <dgm:dir/>
          <dgm:animLvl val="lvl"/>
          <dgm:resizeHandles val="exact"/>
        </dgm:presLayoutVars>
      </dgm:prSet>
      <dgm:spPr/>
    </dgm:pt>
    <dgm:pt modelId="{91B1B8B2-4071-4BB8-B7DA-3D6A1216383E}" type="pres">
      <dgm:prSet presAssocID="{3CF7EB20-C397-4A88-880D-3F215D7F9EEF}" presName="compNode" presStyleCnt="0"/>
      <dgm:spPr/>
    </dgm:pt>
    <dgm:pt modelId="{B848A202-CF9D-4C10-8601-0750009DA951}" type="pres">
      <dgm:prSet presAssocID="{3CF7EB20-C397-4A88-880D-3F215D7F9EEF}" presName="childRect" presStyleLbl="bgAcc1" presStyleIdx="0" presStyleCnt="1">
        <dgm:presLayoutVars>
          <dgm:bulletEnabled val="1"/>
        </dgm:presLayoutVars>
      </dgm:prSet>
      <dgm:spPr/>
    </dgm:pt>
    <dgm:pt modelId="{1B837A30-6E8B-43DE-867C-3442812939C1}" type="pres">
      <dgm:prSet presAssocID="{3CF7EB20-C397-4A88-880D-3F215D7F9EEF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9A83FCE-84E4-48F4-9525-F9B997E206DE}" type="pres">
      <dgm:prSet presAssocID="{3CF7EB20-C397-4A88-880D-3F215D7F9EEF}" presName="parentRect" presStyleLbl="alignNode1" presStyleIdx="0" presStyleCnt="1" custScaleY="112306" custLinFactNeighborX="156" custLinFactNeighborY="35089"/>
      <dgm:spPr/>
      <dgm:t>
        <a:bodyPr/>
        <a:lstStyle/>
        <a:p>
          <a:endParaRPr lang="zh-TW" altLang="en-US"/>
        </a:p>
      </dgm:t>
    </dgm:pt>
    <dgm:pt modelId="{5346BA52-849F-4A7D-8B52-170149EAECD6}" type="pres">
      <dgm:prSet presAssocID="{3CF7EB20-C397-4A88-880D-3F215D7F9EEF}" presName="adorn" presStyleLbl="fgAccFollowNode1" presStyleIdx="0" presStyleCnt="1" custFlipVert="1" custFlipHor="1" custScaleX="3992" custScaleY="3992" custLinFactX="100000" custLinFactY="-100000" custLinFactNeighborX="191203" custLinFactNeighborY="-167775"/>
      <dgm:spPr/>
      <dgm:t>
        <a:bodyPr/>
        <a:lstStyle/>
        <a:p>
          <a:endParaRPr lang="zh-TW" altLang="en-US"/>
        </a:p>
      </dgm:t>
    </dgm:pt>
  </dgm:ptLst>
  <dgm:cxnLst>
    <dgm:cxn modelId="{444B5B6C-CA21-4355-93C9-C2FC617A39E1}" srcId="{8E85B550-3702-40D9-A427-07AF6FCFAC24}" destId="{3CF7EB20-C397-4A88-880D-3F215D7F9EEF}" srcOrd="0" destOrd="0" parTransId="{CADC29C4-BF0A-4296-90DB-0D034898095D}" sibTransId="{3D746652-0E0E-4525-B0FD-7820FB83578D}"/>
    <dgm:cxn modelId="{5AF5E9E5-B9DA-4BD6-B45C-DFFAD2A97895}" type="presOf" srcId="{3CF7EB20-C397-4A88-880D-3F215D7F9EEF}" destId="{E9A83FCE-84E4-48F4-9525-F9B997E206DE}" srcOrd="1" destOrd="0" presId="urn:microsoft.com/office/officeart/2005/8/layout/bList2#1"/>
    <dgm:cxn modelId="{C86D813A-3AD3-48AF-99EC-5D4D6F56C6FF}" type="presOf" srcId="{8E85B550-3702-40D9-A427-07AF6FCFAC24}" destId="{A35310C1-D341-4080-BAC2-F1991AC5AD34}" srcOrd="0" destOrd="0" presId="urn:microsoft.com/office/officeart/2005/8/layout/bList2#1"/>
    <dgm:cxn modelId="{9DB72DFF-04E8-4BCA-9DAE-D9469369DA2E}" type="presOf" srcId="{3CF7EB20-C397-4A88-880D-3F215D7F9EEF}" destId="{1B837A30-6E8B-43DE-867C-3442812939C1}" srcOrd="0" destOrd="0" presId="urn:microsoft.com/office/officeart/2005/8/layout/bList2#1"/>
    <dgm:cxn modelId="{A6FC8987-B63D-49A3-B614-5E4ED666F241}" type="presParOf" srcId="{A35310C1-D341-4080-BAC2-F1991AC5AD34}" destId="{91B1B8B2-4071-4BB8-B7DA-3D6A1216383E}" srcOrd="0" destOrd="0" presId="urn:microsoft.com/office/officeart/2005/8/layout/bList2#1"/>
    <dgm:cxn modelId="{D03966C4-7919-43B4-9AC2-0C7AE02F87F6}" type="presParOf" srcId="{91B1B8B2-4071-4BB8-B7DA-3D6A1216383E}" destId="{B848A202-CF9D-4C10-8601-0750009DA951}" srcOrd="0" destOrd="0" presId="urn:microsoft.com/office/officeart/2005/8/layout/bList2#1"/>
    <dgm:cxn modelId="{87951825-67A2-4216-8D5F-446B7C3F3355}" type="presParOf" srcId="{91B1B8B2-4071-4BB8-B7DA-3D6A1216383E}" destId="{1B837A30-6E8B-43DE-867C-3442812939C1}" srcOrd="1" destOrd="0" presId="urn:microsoft.com/office/officeart/2005/8/layout/bList2#1"/>
    <dgm:cxn modelId="{2EC6C821-E44C-4CE4-AB0B-8FAAD37B9A74}" type="presParOf" srcId="{91B1B8B2-4071-4BB8-B7DA-3D6A1216383E}" destId="{E9A83FCE-84E4-48F4-9525-F9B997E206DE}" srcOrd="2" destOrd="0" presId="urn:microsoft.com/office/officeart/2005/8/layout/bList2#1"/>
    <dgm:cxn modelId="{9C6318A5-C7A4-4136-9E2E-54DD0A3B85BA}" type="presParOf" srcId="{91B1B8B2-4071-4BB8-B7DA-3D6A1216383E}" destId="{5346BA52-849F-4A7D-8B52-170149EAECD6}" srcOrd="3" destOrd="0" presId="urn:microsoft.com/office/officeart/2005/8/layout/bList2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E85B550-3702-40D9-A427-07AF6FCFAC24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</dgm:pt>
    <dgm:pt modelId="{3CF7EB20-C397-4A88-880D-3F215D7F9EEF}">
      <dgm:prSet phldrT="[文字]" custT="1"/>
      <dgm:spPr/>
      <dgm:t>
        <a:bodyPr/>
        <a:lstStyle/>
        <a:p>
          <a:pPr>
            <a:spcAft>
              <a:spcPts val="0"/>
            </a:spcAft>
          </a:pPr>
          <a:r>
            <a:rPr lang="zh-TW" altLang="en-US" sz="1800" dirty="0">
              <a:latin typeface="微軟正黑體" panose="020B0604030504040204" pitchFamily="34" charset="-120"/>
              <a:ea typeface="微軟正黑體" panose="020B0604030504040204" pitchFamily="34" charset="-120"/>
            </a:rPr>
            <a:t>．課程手冊</a:t>
          </a:r>
        </a:p>
      </dgm:t>
    </dgm:pt>
    <dgm:pt modelId="{CADC29C4-BF0A-4296-90DB-0D034898095D}" type="parTrans" cxnId="{444B5B6C-CA21-4355-93C9-C2FC617A39E1}">
      <dgm:prSet/>
      <dgm:spPr/>
      <dgm:t>
        <a:bodyPr/>
        <a:lstStyle/>
        <a:p>
          <a:endParaRPr lang="zh-TW" altLang="en-US"/>
        </a:p>
      </dgm:t>
    </dgm:pt>
    <dgm:pt modelId="{3D746652-0E0E-4525-B0FD-7820FB83578D}" type="sibTrans" cxnId="{444B5B6C-CA21-4355-93C9-C2FC617A39E1}">
      <dgm:prSet/>
      <dgm:spPr/>
      <dgm:t>
        <a:bodyPr/>
        <a:lstStyle/>
        <a:p>
          <a:endParaRPr lang="zh-TW" altLang="en-US"/>
        </a:p>
      </dgm:t>
    </dgm:pt>
    <dgm:pt modelId="{A35310C1-D341-4080-BAC2-F1991AC5AD34}" type="pres">
      <dgm:prSet presAssocID="{8E85B550-3702-40D9-A427-07AF6FCFAC24}" presName="diagram" presStyleCnt="0">
        <dgm:presLayoutVars>
          <dgm:dir/>
          <dgm:animLvl val="lvl"/>
          <dgm:resizeHandles val="exact"/>
        </dgm:presLayoutVars>
      </dgm:prSet>
      <dgm:spPr/>
    </dgm:pt>
    <dgm:pt modelId="{91B1B8B2-4071-4BB8-B7DA-3D6A1216383E}" type="pres">
      <dgm:prSet presAssocID="{3CF7EB20-C397-4A88-880D-3F215D7F9EEF}" presName="compNode" presStyleCnt="0"/>
      <dgm:spPr/>
    </dgm:pt>
    <dgm:pt modelId="{B848A202-CF9D-4C10-8601-0750009DA951}" type="pres">
      <dgm:prSet presAssocID="{3CF7EB20-C397-4A88-880D-3F215D7F9EEF}" presName="childRect" presStyleLbl="bgAcc1" presStyleIdx="0" presStyleCnt="1" custScaleX="104821" custLinFactNeighborX="1286" custLinFactNeighborY="10536">
        <dgm:presLayoutVars>
          <dgm:bulletEnabled val="1"/>
        </dgm:presLayoutVars>
      </dgm:prSet>
      <dgm:spPr/>
    </dgm:pt>
    <dgm:pt modelId="{1B837A30-6E8B-43DE-867C-3442812939C1}" type="pres">
      <dgm:prSet presAssocID="{3CF7EB20-C397-4A88-880D-3F215D7F9EEF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9A83FCE-84E4-48F4-9525-F9B997E206DE}" type="pres">
      <dgm:prSet presAssocID="{3CF7EB20-C397-4A88-880D-3F215D7F9EEF}" presName="parentRect" presStyleLbl="alignNode1" presStyleIdx="0" presStyleCnt="1" custScaleX="108207" custScaleY="145868" custLinFactNeighborX="3049" custLinFactNeighborY="-6759"/>
      <dgm:spPr/>
      <dgm:t>
        <a:bodyPr/>
        <a:lstStyle/>
        <a:p>
          <a:endParaRPr lang="zh-TW" altLang="en-US"/>
        </a:p>
      </dgm:t>
    </dgm:pt>
    <dgm:pt modelId="{5346BA52-849F-4A7D-8B52-170149EAECD6}" type="pres">
      <dgm:prSet presAssocID="{3CF7EB20-C397-4A88-880D-3F215D7F9EEF}" presName="adorn" presStyleLbl="fgAccFollowNode1" presStyleIdx="0" presStyleCnt="1" custFlipVert="1" custFlipHor="1" custScaleX="34740" custScaleY="32076" custLinFactX="144946" custLinFactNeighborX="200000" custLinFactNeighborY="-66003"/>
      <dgm:spPr/>
    </dgm:pt>
  </dgm:ptLst>
  <dgm:cxnLst>
    <dgm:cxn modelId="{6176CCA2-1A98-4AB3-9DE4-4136C6647940}" type="presOf" srcId="{3CF7EB20-C397-4A88-880D-3F215D7F9EEF}" destId="{E9A83FCE-84E4-48F4-9525-F9B997E206DE}" srcOrd="1" destOrd="0" presId="urn:microsoft.com/office/officeart/2005/8/layout/bList2"/>
    <dgm:cxn modelId="{444B5B6C-CA21-4355-93C9-C2FC617A39E1}" srcId="{8E85B550-3702-40D9-A427-07AF6FCFAC24}" destId="{3CF7EB20-C397-4A88-880D-3F215D7F9EEF}" srcOrd="0" destOrd="0" parTransId="{CADC29C4-BF0A-4296-90DB-0D034898095D}" sibTransId="{3D746652-0E0E-4525-B0FD-7820FB83578D}"/>
    <dgm:cxn modelId="{EAD8CC8B-208F-4EF4-B8E2-ACDD5F313C40}" type="presOf" srcId="{3CF7EB20-C397-4A88-880D-3F215D7F9EEF}" destId="{1B837A30-6E8B-43DE-867C-3442812939C1}" srcOrd="0" destOrd="0" presId="urn:microsoft.com/office/officeart/2005/8/layout/bList2"/>
    <dgm:cxn modelId="{CA501DAC-9AA8-406F-918C-F5D0A7064605}" type="presOf" srcId="{8E85B550-3702-40D9-A427-07AF6FCFAC24}" destId="{A35310C1-D341-4080-BAC2-F1991AC5AD34}" srcOrd="0" destOrd="0" presId="urn:microsoft.com/office/officeart/2005/8/layout/bList2"/>
    <dgm:cxn modelId="{843291DE-8423-42EB-A82E-234E595AD02B}" type="presParOf" srcId="{A35310C1-D341-4080-BAC2-F1991AC5AD34}" destId="{91B1B8B2-4071-4BB8-B7DA-3D6A1216383E}" srcOrd="0" destOrd="0" presId="urn:microsoft.com/office/officeart/2005/8/layout/bList2"/>
    <dgm:cxn modelId="{3D274455-28E5-4AF9-8F39-1970B848C3FC}" type="presParOf" srcId="{91B1B8B2-4071-4BB8-B7DA-3D6A1216383E}" destId="{B848A202-CF9D-4C10-8601-0750009DA951}" srcOrd="0" destOrd="0" presId="urn:microsoft.com/office/officeart/2005/8/layout/bList2"/>
    <dgm:cxn modelId="{A01D2C2C-5DAC-4492-8316-A06A648ADE94}" type="presParOf" srcId="{91B1B8B2-4071-4BB8-B7DA-3D6A1216383E}" destId="{1B837A30-6E8B-43DE-867C-3442812939C1}" srcOrd="1" destOrd="0" presId="urn:microsoft.com/office/officeart/2005/8/layout/bList2"/>
    <dgm:cxn modelId="{0E93B75F-2AAC-4A41-94CA-36247EAE10BE}" type="presParOf" srcId="{91B1B8B2-4071-4BB8-B7DA-3D6A1216383E}" destId="{E9A83FCE-84E4-48F4-9525-F9B997E206DE}" srcOrd="2" destOrd="0" presId="urn:microsoft.com/office/officeart/2005/8/layout/bList2"/>
    <dgm:cxn modelId="{2C4DD582-A279-4CF2-8AE8-9AAD7C321F56}" type="presParOf" srcId="{91B1B8B2-4071-4BB8-B7DA-3D6A1216383E}" destId="{5346BA52-849F-4A7D-8B52-170149EAECD6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bList2#1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6247" cy="496572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49826" y="1"/>
            <a:ext cx="2946246" cy="496572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DA61164F-A6E1-45E0-AC5F-97873C5E362E}" type="datetimeFigureOut">
              <a:rPr lang="zh-TW" altLang="en-US"/>
              <a:pPr>
                <a:defRPr/>
              </a:pPr>
              <a:t>2018/12/17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1" y="9428469"/>
            <a:ext cx="2946247" cy="496571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49826" y="9428469"/>
            <a:ext cx="2946246" cy="496571"/>
          </a:xfrm>
          <a:prstGeom prst="rect">
            <a:avLst/>
          </a:prstGeom>
        </p:spPr>
        <p:txBody>
          <a:bodyPr vert="horz" wrap="square" lIns="91427" tIns="45713" rIns="91427" bIns="4571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C437FA9-BBA6-443B-868F-966D96418E1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409304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6247" cy="496572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49826" y="1"/>
            <a:ext cx="2946246" cy="496572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512F1DA4-B21D-4BC0-A2BD-6D96BE224DAF}" type="datetimeFigureOut">
              <a:rPr lang="zh-TW" altLang="en-US"/>
              <a:pPr>
                <a:defRPr/>
              </a:pPr>
              <a:t>2018/12/17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7" tIns="45713" rIns="91427" bIns="45713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289" y="4715034"/>
            <a:ext cx="5439101" cy="4467546"/>
          </a:xfrm>
          <a:prstGeom prst="rect">
            <a:avLst/>
          </a:prstGeom>
        </p:spPr>
        <p:txBody>
          <a:bodyPr vert="horz" lIns="91427" tIns="45713" rIns="91427" bIns="45713" rtlCol="0">
            <a:normAutofit/>
          </a:bodyPr>
          <a:lstStyle/>
          <a:p>
            <a:pPr lvl="0"/>
            <a:r>
              <a:rPr lang="zh-TW" altLang="en-US" noProof="0"/>
              <a:t>按一下以編輯母片文字樣式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1" y="9428469"/>
            <a:ext cx="2946247" cy="496571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49826" y="9428469"/>
            <a:ext cx="2946246" cy="496571"/>
          </a:xfrm>
          <a:prstGeom prst="rect">
            <a:avLst/>
          </a:prstGeom>
        </p:spPr>
        <p:txBody>
          <a:bodyPr vert="horz" wrap="square" lIns="91427" tIns="45713" rIns="91427" bIns="4571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B4469E3F-202C-4C68-9318-E2B55214668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1943228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619537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469E3F-202C-4C68-9318-E2B55214668C}" type="slidenum">
              <a:rPr lang="zh-TW" altLang="en-US" smtClean="0"/>
              <a:pPr>
                <a:defRPr/>
              </a:pPr>
              <a:t>39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860381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463486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972342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40907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ts val="2405"/>
              </a:spcBef>
            </a:pPr>
            <a:r>
              <a: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rPr>
              <a:t>知識</a:t>
            </a:r>
            <a:endParaRPr lang="en-US" altLang="zh-TW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spcBef>
                <a:spcPts val="2405"/>
              </a:spcBef>
            </a:pPr>
            <a:r>
              <a: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rPr>
              <a:t>能力：涵蓋技能層面</a:t>
            </a:r>
            <a:endParaRPr lang="en-US" altLang="zh-TW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spcBef>
                <a:spcPts val="2405"/>
              </a:spcBef>
            </a:pPr>
            <a:r>
              <a: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rPr>
              <a:t>態度：涵蓋情意、價值、習慣層面</a:t>
            </a:r>
            <a:endParaRPr lang="en-US" altLang="zh-TW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488981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TW" altLang="zh-TW"/>
              <a:t>三面與九項核心素養彼此之間係以「虛線」表示，彰顯核心素養的學習係整全式</a:t>
            </a:r>
            <a:r>
              <a:rPr lang="en-US" altLang="zh-TW"/>
              <a:t>(holistic)</a:t>
            </a:r>
            <a:r>
              <a:rPr lang="zh-TW" altLang="zh-TW"/>
              <a:t>、動態的</a:t>
            </a:r>
            <a:r>
              <a:rPr lang="en-US" altLang="zh-TW"/>
              <a:t>(dynamaic)</a:t>
            </a:r>
            <a:r>
              <a:rPr lang="zh-TW" altLang="zh-TW"/>
              <a:t>及有機的</a:t>
            </a:r>
            <a:r>
              <a:rPr lang="en-US" altLang="zh-TW"/>
              <a:t>(organic)</a:t>
            </a:r>
            <a:r>
              <a:rPr lang="zh-TW" altLang="zh-TW"/>
              <a:t>概念，儘管三面九項可分不同的面向與項目，但彼此之間是相互連結及交互運用。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202383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789247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554732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328137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563701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034655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753713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FDE57-9F0C-4093-B3C0-FCB3095EB0D3}" type="datetime1">
              <a:rPr lang="zh-TW" altLang="en-US" smtClean="0"/>
              <a:pPr>
                <a:defRPr/>
              </a:pPr>
              <a:t>2018/12/17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C30CFB-5247-4BF2-9AB4-3ADF4FE8C5D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42965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FE2465-1CC6-4134-B4F8-256DAD40D6C1}" type="datetime1">
              <a:rPr lang="zh-TW" altLang="en-US" smtClean="0"/>
              <a:pPr>
                <a:defRPr/>
              </a:pPr>
              <a:t>2018/12/17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582372-D87E-4E09-B33F-8A73F13DA6C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04709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8F062-CFF9-4226-87A3-1C846E2BA19C}" type="datetime1">
              <a:rPr lang="zh-TW" altLang="en-US" smtClean="0"/>
              <a:pPr>
                <a:defRPr/>
              </a:pPr>
              <a:t>2018/12/17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93FB27-4799-4B6D-9F6B-4EEE5AC9E4D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412806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11257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</a:defRPr>
            </a:lvl1pPr>
          </a:lstStyle>
          <a:p>
            <a:pPr>
              <a:defRPr/>
            </a:pPr>
            <a:fld id="{FF91D48B-4A19-4A10-A86F-153221712C4A}" type="datetime1">
              <a:rPr lang="zh-TW" altLang="en-US" smtClean="0"/>
              <a:pPr>
                <a:defRPr/>
              </a:pPr>
              <a:t>2018/12/17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2A6A4AE-7164-47AF-A9E1-F559D99EE76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619277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</a:defRPr>
            </a:lvl1pPr>
          </a:lstStyle>
          <a:p>
            <a:pPr>
              <a:defRPr/>
            </a:pPr>
            <a:fld id="{90063648-F0BB-4767-9365-ED3F2744EE01}" type="datetime1">
              <a:rPr lang="zh-TW" altLang="en-US" smtClean="0"/>
              <a:pPr>
                <a:defRPr/>
              </a:pPr>
              <a:t>2018/12/17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8611035-71FB-421C-AF28-A705024C50D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249851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</a:defRPr>
            </a:lvl1pPr>
          </a:lstStyle>
          <a:p>
            <a:pPr>
              <a:defRPr/>
            </a:pPr>
            <a:fld id="{E7C24819-F6C7-4874-BF98-16535E7F2263}" type="datetime1">
              <a:rPr lang="zh-TW" altLang="en-US" smtClean="0"/>
              <a:pPr>
                <a:defRPr/>
              </a:pPr>
              <a:t>2018/12/17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3645CAF-A88B-47C4-9740-75BC09FE078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896339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</a:defRPr>
            </a:lvl1pPr>
          </a:lstStyle>
          <a:p>
            <a:pPr>
              <a:defRPr/>
            </a:pPr>
            <a:fld id="{3E811B6B-2E27-43C9-9828-6236F9C059E3}" type="datetime1">
              <a:rPr lang="zh-TW" altLang="en-US" smtClean="0"/>
              <a:pPr>
                <a:defRPr/>
              </a:pPr>
              <a:t>2018/12/17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D5A5B88-E67A-43CB-AD7B-A794EC9A5F9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177683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</a:defRPr>
            </a:lvl1pPr>
          </a:lstStyle>
          <a:p>
            <a:pPr>
              <a:defRPr/>
            </a:pPr>
            <a:fld id="{83C5FF89-F5A2-477B-BE70-F5070E01A476}" type="datetime1">
              <a:rPr lang="zh-TW" altLang="en-US" smtClean="0"/>
              <a:pPr>
                <a:defRPr/>
              </a:pPr>
              <a:t>2018/12/17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1D0D99D-E0EA-4D67-BDBB-E7CFF65DA2C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439053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</a:defRPr>
            </a:lvl1pPr>
          </a:lstStyle>
          <a:p>
            <a:pPr>
              <a:defRPr/>
            </a:pPr>
            <a:fld id="{946AC204-FF25-4838-A3C7-29BFD4A58EFE}" type="datetime1">
              <a:rPr lang="zh-TW" altLang="en-US" smtClean="0"/>
              <a:pPr>
                <a:defRPr/>
              </a:pPr>
              <a:t>2018/12/17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4BFC12E-7021-439A-AEFB-D8CF1F389C0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335986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</a:defRPr>
            </a:lvl1pPr>
          </a:lstStyle>
          <a:p>
            <a:pPr>
              <a:defRPr/>
            </a:pPr>
            <a:fld id="{421FCA36-E0B5-420B-9BF9-4ACCC7AEF237}" type="datetime1">
              <a:rPr lang="zh-TW" altLang="en-US" smtClean="0"/>
              <a:pPr>
                <a:defRPr/>
              </a:pPr>
              <a:t>2018/12/17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76E12A3-F409-462F-81C9-6275367099C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65684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4C15E5-E434-4C59-A8A2-AB7699A1E15C}" type="datetime1">
              <a:rPr lang="zh-TW" altLang="en-US" smtClean="0"/>
              <a:pPr>
                <a:defRPr/>
              </a:pPr>
              <a:t>2018/12/17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F3F063-C514-4327-903E-15B5C1B7965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673466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</a:defRPr>
            </a:lvl1pPr>
          </a:lstStyle>
          <a:p>
            <a:pPr>
              <a:defRPr/>
            </a:pPr>
            <a:fld id="{AC7FA621-8CCA-494A-94CE-6DD421AE60FE}" type="datetime1">
              <a:rPr lang="zh-TW" altLang="en-US" smtClean="0"/>
              <a:pPr>
                <a:defRPr/>
              </a:pPr>
              <a:t>2018/12/17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F1CCEA2-29C7-444F-A1D1-99ECF5567E1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83150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/>
              <a:t>按一下圖示以新增圖片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</a:defRPr>
            </a:lvl1pPr>
          </a:lstStyle>
          <a:p>
            <a:pPr>
              <a:defRPr/>
            </a:pPr>
            <a:fld id="{E5EC048A-6D36-4B8D-8E78-D7652E9C791E}" type="datetime1">
              <a:rPr lang="zh-TW" altLang="en-US" smtClean="0"/>
              <a:pPr>
                <a:defRPr/>
              </a:pPr>
              <a:t>2018/12/17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4E40CBC-C3BF-4F46-ACF8-85D15B0DD38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038084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</a:defRPr>
            </a:lvl1pPr>
          </a:lstStyle>
          <a:p>
            <a:pPr>
              <a:defRPr/>
            </a:pPr>
            <a:fld id="{B0331AE4-5F44-4588-9D9E-6BCADDFBBCF9}" type="datetime1">
              <a:rPr lang="zh-TW" altLang="en-US" smtClean="0"/>
              <a:pPr>
                <a:defRPr/>
              </a:pPr>
              <a:t>2018/12/17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2C6DDFD-E9B4-491B-8290-009F07A448A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70220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</a:defRPr>
            </a:lvl1pPr>
          </a:lstStyle>
          <a:p>
            <a:pPr>
              <a:defRPr/>
            </a:pPr>
            <a:fld id="{4FF6EDF6-BE9B-4D91-905E-6B858C32EAE4}" type="datetime1">
              <a:rPr lang="zh-TW" altLang="en-US" smtClean="0"/>
              <a:pPr>
                <a:defRPr/>
              </a:pPr>
              <a:t>2018/12/17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72EB3E6-B51B-48B5-9564-ABA8F703D28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55674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3E38D-F535-4C08-AA8D-EAF220BD0212}" type="datetime1">
              <a:rPr lang="zh-TW" altLang="en-US" smtClean="0"/>
              <a:pPr>
                <a:defRPr/>
              </a:pPr>
              <a:t>2018/12/17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25605F-86EE-4795-AA21-A20EA13A9CE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8345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2A911-8770-41FF-B613-C0538A76C359}" type="datetime1">
              <a:rPr lang="zh-TW" altLang="en-US" smtClean="0"/>
              <a:pPr>
                <a:defRPr/>
              </a:pPr>
              <a:t>2018/12/17</a:t>
            </a:fld>
            <a:endParaRPr lang="zh-TW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9DBA16-D365-4F78-8B24-B49354B401D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58927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B1C3DE-891D-4902-8BBC-207886B85C6D}" type="datetime1">
              <a:rPr lang="zh-TW" altLang="en-US" smtClean="0"/>
              <a:pPr>
                <a:defRPr/>
              </a:pPr>
              <a:t>2018/12/17</a:t>
            </a:fld>
            <a:endParaRPr lang="zh-TW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441247-B8F3-47BF-9575-53482B7DFC0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4688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B9DE9E-985B-4EBC-96A0-332B4912445A}" type="datetime1">
              <a:rPr lang="zh-TW" altLang="en-US" smtClean="0"/>
              <a:pPr>
                <a:defRPr/>
              </a:pPr>
              <a:t>2018/12/17</a:t>
            </a:fld>
            <a:endParaRPr lang="zh-TW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6355B4-B271-4125-861E-3044BF1D5AE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4891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C29821-C7D1-486B-B8CF-F3CECD5EDFC9}" type="datetime1">
              <a:rPr lang="zh-TW" altLang="en-US" smtClean="0"/>
              <a:pPr>
                <a:defRPr/>
              </a:pPr>
              <a:t>2018/12/17</a:t>
            </a:fld>
            <a:endParaRPr lang="zh-TW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BF4EED-F24C-420D-B541-F5B5D702392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65449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6CECE6-4CB2-4BD7-A6EA-42E4D78FEC68}" type="datetime1">
              <a:rPr lang="zh-TW" altLang="en-US" smtClean="0"/>
              <a:pPr>
                <a:defRPr/>
              </a:pPr>
              <a:t>2018/12/17</a:t>
            </a:fld>
            <a:endParaRPr lang="zh-TW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DF4B65-71D4-4A08-9539-2A31B7AE562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58082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/>
              <a:t>按一下圖示以新增圖片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C211CE-34CE-442E-8BE1-90EEC48C31B8}" type="datetime1">
              <a:rPr lang="zh-TW" altLang="en-US" smtClean="0"/>
              <a:pPr>
                <a:defRPr/>
              </a:pPr>
              <a:t>2018/12/17</a:t>
            </a:fld>
            <a:endParaRPr lang="zh-TW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F4E38-6D2E-4A0B-90EC-D3B16ECA2BB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83178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  <a:endParaRPr lang="en-US" altLang="zh-TW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altLang="zh-T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BBFCFCD6-AA65-4FED-A368-AD2DB882286A}" type="datetime1">
              <a:rPr lang="zh-TW" altLang="en-US" smtClean="0"/>
              <a:pPr>
                <a:defRPr/>
              </a:pPr>
              <a:t>2018/12/17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3EBD6DD-9D96-447A-A25A-5B7542BCCF1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74" r:id="rId3"/>
    <p:sldLayoutId id="2147483875" r:id="rId4"/>
    <p:sldLayoutId id="2147483876" r:id="rId5"/>
    <p:sldLayoutId id="2147483877" r:id="rId6"/>
    <p:sldLayoutId id="2147483878" r:id="rId7"/>
    <p:sldLayoutId id="2147483879" r:id="rId8"/>
    <p:sldLayoutId id="2147483880" r:id="rId9"/>
    <p:sldLayoutId id="2147483881" r:id="rId10"/>
    <p:sldLayoutId id="2147483882" r:id="rId11"/>
    <p:sldLayoutId id="2147483883" r:id="rId12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新細明體" pitchFamily="18" charset="-12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新細明體" pitchFamily="18" charset="-12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新細明體" pitchFamily="18" charset="-12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新細明體" pitchFamily="18" charset="-12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新細明體" pitchFamily="18" charset="-12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新細明體" pitchFamily="18" charset="-12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新細明體" pitchFamily="18" charset="-12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新細明體" pitchFamily="18" charset="-12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  <a:endParaRPr lang="en-US" altLang="zh-TW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altLang="zh-T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19F53B53-3A0A-441F-A70F-5BEC5D80938E}" type="datetime1">
              <a:rPr lang="zh-TW" altLang="en-US" smtClean="0"/>
              <a:pPr>
                <a:defRPr/>
              </a:pPr>
              <a:t>2018/12/17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23CE55F-F742-4DC3-9B93-5938218DC88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4" r:id="rId1"/>
    <p:sldLayoutId id="2147483885" r:id="rId2"/>
    <p:sldLayoutId id="2147483886" r:id="rId3"/>
    <p:sldLayoutId id="2147483887" r:id="rId4"/>
    <p:sldLayoutId id="2147483888" r:id="rId5"/>
    <p:sldLayoutId id="2147483889" r:id="rId6"/>
    <p:sldLayoutId id="2147483890" r:id="rId7"/>
    <p:sldLayoutId id="2147483891" r:id="rId8"/>
    <p:sldLayoutId id="2147483892" r:id="rId9"/>
    <p:sldLayoutId id="2147483893" r:id="rId10"/>
    <p:sldLayoutId id="2147483894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新細明體" pitchFamily="18" charset="-12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新細明體" pitchFamily="18" charset="-12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新細明體" pitchFamily="18" charset="-12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新細明體" pitchFamily="18" charset="-12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新細明體" pitchFamily="18" charset="-12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新細明體" pitchFamily="18" charset="-12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新細明體" pitchFamily="18" charset="-12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新細明體" pitchFamily="18" charset="-12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9.png"/><Relationship Id="rId4" Type="http://schemas.openxmlformats.org/officeDocument/2006/relationships/image" Target="../media/image7.png"/><Relationship Id="rId9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g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w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hyperlink" Target="#_Toc508285006"/><Relationship Id="rId13" Type="http://schemas.openxmlformats.org/officeDocument/2006/relationships/image" Target="../media/image38.png"/><Relationship Id="rId3" Type="http://schemas.openxmlformats.org/officeDocument/2006/relationships/hyperlink" Target="#_Toc508284988"/><Relationship Id="rId7" Type="http://schemas.openxmlformats.org/officeDocument/2006/relationships/hyperlink" Target="#_Toc508285003"/><Relationship Id="rId12" Type="http://schemas.openxmlformats.org/officeDocument/2006/relationships/hyperlink" Target="http://www.naer.edu.tw/ezfiles/0/1000/img/67/5679436.pdf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hyperlink" Target="#_Toc508284999"/><Relationship Id="rId11" Type="http://schemas.openxmlformats.org/officeDocument/2006/relationships/hyperlink" Target="#_Toc508285022"/><Relationship Id="rId5" Type="http://schemas.openxmlformats.org/officeDocument/2006/relationships/hyperlink" Target="#_Toc508284995"/><Relationship Id="rId10" Type="http://schemas.openxmlformats.org/officeDocument/2006/relationships/hyperlink" Target="#_Toc508285015"/><Relationship Id="rId4" Type="http://schemas.openxmlformats.org/officeDocument/2006/relationships/hyperlink" Target="#_Toc508284992"/><Relationship Id="rId9" Type="http://schemas.openxmlformats.org/officeDocument/2006/relationships/hyperlink" Target="#_Toc508285010"/><Relationship Id="rId14" Type="http://schemas.openxmlformats.org/officeDocument/2006/relationships/image" Target="../media/image39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er.edu.tw/ezfiles/0/1000/img/67/5679436.pdf" TargetMode="Externa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Relationship Id="rId9" Type="http://schemas.openxmlformats.org/officeDocument/2006/relationships/image" Target="../media/image4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5.png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標題 1"/>
          <p:cNvSpPr>
            <a:spLocks noGrp="1"/>
          </p:cNvSpPr>
          <p:nvPr>
            <p:ph type="ctrTitle"/>
          </p:nvPr>
        </p:nvSpPr>
        <p:spPr>
          <a:xfrm>
            <a:off x="3994150" y="1751013"/>
            <a:ext cx="3138170" cy="2005012"/>
          </a:xfrm>
        </p:spPr>
        <p:txBody>
          <a:bodyPr anchor="t"/>
          <a:lstStyle/>
          <a:p>
            <a:pPr algn="l" eaLnBrk="1" hangingPunct="1">
              <a:lnSpc>
                <a:spcPct val="100000"/>
              </a:lnSpc>
            </a:pPr>
            <a:r>
              <a:rPr lang="zh-TW" altLang="en-US" sz="4400" b="1" dirty="0">
                <a:solidFill>
                  <a:srgbClr val="70001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協力同行</a:t>
            </a:r>
            <a:r>
              <a:rPr lang="en-US" altLang="zh-TW" sz="4400" b="1" dirty="0">
                <a:solidFill>
                  <a:srgbClr val="70001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4400" b="1" dirty="0">
                <a:solidFill>
                  <a:srgbClr val="70001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4400" b="1" dirty="0">
                <a:solidFill>
                  <a:srgbClr val="70001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解析實踐</a:t>
            </a:r>
            <a:r>
              <a:rPr lang="en-US" altLang="zh-TW" sz="4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4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411" name="投影片編號版面配置區 2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492875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8AE80743-4519-4A64-B684-A3222D00BDBC}" type="slidenum">
              <a:rPr lang="zh-TW" altLang="en-US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sp>
        <p:nvSpPr>
          <p:cNvPr id="17412" name="矩形 1"/>
          <p:cNvSpPr>
            <a:spLocks noChangeArrowheads="1"/>
          </p:cNvSpPr>
          <p:nvPr/>
        </p:nvSpPr>
        <p:spPr bwMode="auto">
          <a:xfrm>
            <a:off x="3994150" y="3319463"/>
            <a:ext cx="45720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zh-TW" altLang="en-US" sz="2400" b="1" dirty="0">
                <a:solidFill>
                  <a:schemeClr val="accent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十二年國民基本教育課程綱要</a:t>
            </a:r>
            <a:r>
              <a:rPr lang="en-US" altLang="zh-TW" sz="2400" b="1" dirty="0">
                <a:solidFill>
                  <a:schemeClr val="accent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2400" b="1" dirty="0">
                <a:solidFill>
                  <a:schemeClr val="accent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2400" b="1" dirty="0">
                <a:solidFill>
                  <a:schemeClr val="accent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全民國防教育</a:t>
            </a:r>
            <a:endParaRPr lang="zh-TW" altLang="en-US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7413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75" y="2711450"/>
            <a:ext cx="2528888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7"/>
          <p:cNvSpPr/>
          <p:nvPr/>
        </p:nvSpPr>
        <p:spPr>
          <a:xfrm>
            <a:off x="8675688" y="3216275"/>
            <a:ext cx="477837" cy="476250"/>
          </a:xfrm>
          <a:prstGeom prst="rect">
            <a:avLst/>
          </a:prstGeom>
          <a:solidFill>
            <a:srgbClr val="7000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zh-TW" dirty="0">
                <a:solidFill>
                  <a:srgbClr val="70001D"/>
                </a:solidFill>
                <a:latin typeface="Simple-Line-Icons" pitchFamily="2" charset="2"/>
              </a:rPr>
              <a:t></a:t>
            </a:r>
            <a:endParaRPr lang="en-US" altLang="zh-TW" dirty="0">
              <a:solidFill>
                <a:srgbClr val="70001D"/>
              </a:solidFill>
            </a:endParaRPr>
          </a:p>
        </p:txBody>
      </p:sp>
      <p:cxnSp>
        <p:nvCxnSpPr>
          <p:cNvPr id="4" name="直線接點 3"/>
          <p:cNvCxnSpPr/>
          <p:nvPr/>
        </p:nvCxnSpPr>
        <p:spPr>
          <a:xfrm>
            <a:off x="3870325" y="1711325"/>
            <a:ext cx="0" cy="2651125"/>
          </a:xfrm>
          <a:prstGeom prst="line">
            <a:avLst/>
          </a:prstGeom>
          <a:ln w="12700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" name="直線接點 9"/>
          <p:cNvCxnSpPr/>
          <p:nvPr/>
        </p:nvCxnSpPr>
        <p:spPr>
          <a:xfrm>
            <a:off x="3727450" y="3216275"/>
            <a:ext cx="3732213" cy="0"/>
          </a:xfrm>
          <a:prstGeom prst="line">
            <a:avLst/>
          </a:prstGeom>
          <a:ln w="12700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矩形 59"/>
          <p:cNvSpPr/>
          <p:nvPr/>
        </p:nvSpPr>
        <p:spPr>
          <a:xfrm>
            <a:off x="-166688" y="33338"/>
            <a:ext cx="9144001" cy="6781800"/>
          </a:xfrm>
          <a:prstGeom prst="rect">
            <a:avLst/>
          </a:prstGeom>
          <a:solidFill>
            <a:srgbClr val="F2F2F2"/>
          </a:solidFill>
          <a:ln w="7620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/>
          </a:p>
        </p:txBody>
      </p:sp>
      <p:cxnSp>
        <p:nvCxnSpPr>
          <p:cNvPr id="37" name="直線單箭頭接點 36"/>
          <p:cNvCxnSpPr/>
          <p:nvPr/>
        </p:nvCxnSpPr>
        <p:spPr>
          <a:xfrm flipV="1">
            <a:off x="1720850" y="725488"/>
            <a:ext cx="1012825" cy="1084262"/>
          </a:xfrm>
          <a:prstGeom prst="straightConnector1">
            <a:avLst/>
          </a:prstGeom>
          <a:ln w="76200">
            <a:solidFill>
              <a:schemeClr val="accent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單箭頭接點 38"/>
          <p:cNvCxnSpPr/>
          <p:nvPr/>
        </p:nvCxnSpPr>
        <p:spPr>
          <a:xfrm>
            <a:off x="1765300" y="1776413"/>
            <a:ext cx="968375" cy="803275"/>
          </a:xfrm>
          <a:prstGeom prst="straightConnector1">
            <a:avLst/>
          </a:prstGeom>
          <a:ln w="76200">
            <a:solidFill>
              <a:schemeClr val="accent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單箭頭接點 33"/>
          <p:cNvCxnSpPr/>
          <p:nvPr/>
        </p:nvCxnSpPr>
        <p:spPr>
          <a:xfrm>
            <a:off x="1706563" y="4611688"/>
            <a:ext cx="984250" cy="838200"/>
          </a:xfrm>
          <a:prstGeom prst="straightConnector1">
            <a:avLst/>
          </a:prstGeom>
          <a:ln w="76200">
            <a:solidFill>
              <a:schemeClr val="accent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標題 1"/>
          <p:cNvSpPr txBox="1">
            <a:spLocks/>
          </p:cNvSpPr>
          <p:nvPr/>
        </p:nvSpPr>
        <p:spPr>
          <a:xfrm>
            <a:off x="5048250" y="323850"/>
            <a:ext cx="3978275" cy="996950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zh-TW" alt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核心素養的轉化</a:t>
            </a:r>
          </a:p>
        </p:txBody>
      </p:sp>
      <p:cxnSp>
        <p:nvCxnSpPr>
          <p:cNvPr id="7" name="直線接點 6"/>
          <p:cNvCxnSpPr/>
          <p:nvPr/>
        </p:nvCxnSpPr>
        <p:spPr>
          <a:xfrm>
            <a:off x="4813300" y="1208088"/>
            <a:ext cx="4330700" cy="0"/>
          </a:xfrm>
          <a:prstGeom prst="line">
            <a:avLst/>
          </a:prstGeom>
          <a:ln w="57150">
            <a:solidFill>
              <a:srgbClr val="76C2A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接點 7"/>
          <p:cNvCxnSpPr/>
          <p:nvPr/>
        </p:nvCxnSpPr>
        <p:spPr>
          <a:xfrm>
            <a:off x="4654550" y="1320800"/>
            <a:ext cx="4371975" cy="0"/>
          </a:xfrm>
          <a:prstGeom prst="line">
            <a:avLst/>
          </a:prstGeom>
          <a:ln w="57150">
            <a:solidFill>
              <a:schemeClr val="accent1">
                <a:lumMod val="60000"/>
                <a:lumOff val="4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705" name="群組 62"/>
          <p:cNvGrpSpPr>
            <a:grpSpLocks/>
          </p:cNvGrpSpPr>
          <p:nvPr/>
        </p:nvGrpSpPr>
        <p:grpSpPr bwMode="auto">
          <a:xfrm>
            <a:off x="158750" y="957263"/>
            <a:ext cx="1625600" cy="1625600"/>
            <a:chOff x="159021" y="956681"/>
            <a:chExt cx="1625397" cy="1625397"/>
          </a:xfrm>
        </p:grpSpPr>
        <p:pic>
          <p:nvPicPr>
            <p:cNvPr id="29758" name="圖片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021" y="956681"/>
              <a:ext cx="1625397" cy="16253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59" name="文字方塊 9"/>
            <p:cNvSpPr txBox="1">
              <a:spLocks noChangeArrowheads="1"/>
            </p:cNvSpPr>
            <p:nvPr/>
          </p:nvSpPr>
          <p:spPr bwMode="auto">
            <a:xfrm>
              <a:off x="843347" y="1535350"/>
              <a:ext cx="376832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TW" altLang="en-US" sz="1800" b="1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總</a:t>
              </a:r>
              <a:endParaRPr lang="en-US" altLang="zh-TW" sz="18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TW" altLang="en-US" sz="1800" b="1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綱</a:t>
              </a:r>
              <a:endParaRPr lang="en-US" altLang="zh-TW" sz="18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29706" name="群組 2047"/>
          <p:cNvGrpSpPr>
            <a:grpSpLocks/>
          </p:cNvGrpSpPr>
          <p:nvPr/>
        </p:nvGrpSpPr>
        <p:grpSpPr bwMode="auto">
          <a:xfrm>
            <a:off x="158750" y="3562350"/>
            <a:ext cx="1625600" cy="1625600"/>
            <a:chOff x="159022" y="3562231"/>
            <a:chExt cx="1625397" cy="1625397"/>
          </a:xfrm>
        </p:grpSpPr>
        <p:pic>
          <p:nvPicPr>
            <p:cNvPr id="29756" name="圖片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022" y="3562231"/>
              <a:ext cx="1625397" cy="16253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57" name="文字方塊 10"/>
            <p:cNvSpPr txBox="1">
              <a:spLocks noChangeArrowheads="1"/>
            </p:cNvSpPr>
            <p:nvPr/>
          </p:nvSpPr>
          <p:spPr bwMode="auto">
            <a:xfrm>
              <a:off x="387785" y="4659284"/>
              <a:ext cx="64397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TW" altLang="en-US" sz="18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領綱</a:t>
              </a:r>
              <a:endParaRPr lang="en-US" altLang="zh-TW" sz="1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cxnSp>
        <p:nvCxnSpPr>
          <p:cNvPr id="12" name="直線單箭頭接點 11"/>
          <p:cNvCxnSpPr/>
          <p:nvPr/>
        </p:nvCxnSpPr>
        <p:spPr>
          <a:xfrm flipH="1">
            <a:off x="971550" y="2582863"/>
            <a:ext cx="7938" cy="979487"/>
          </a:xfrm>
          <a:prstGeom prst="straightConnector1">
            <a:avLst/>
          </a:prstGeom>
          <a:ln w="762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708" name="群組 2048"/>
          <p:cNvGrpSpPr>
            <a:grpSpLocks/>
          </p:cNvGrpSpPr>
          <p:nvPr/>
        </p:nvGrpSpPr>
        <p:grpSpPr bwMode="auto">
          <a:xfrm>
            <a:off x="2597150" y="33338"/>
            <a:ext cx="1465263" cy="1465262"/>
            <a:chOff x="2597117" y="33058"/>
            <a:chExt cx="1465468" cy="1465468"/>
          </a:xfrm>
        </p:grpSpPr>
        <p:pic>
          <p:nvPicPr>
            <p:cNvPr id="29754" name="圖片 1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7117" y="33058"/>
              <a:ext cx="1465468" cy="14654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55" name="文字方塊 19"/>
            <p:cNvSpPr txBox="1">
              <a:spLocks noChangeArrowheads="1"/>
            </p:cNvSpPr>
            <p:nvPr/>
          </p:nvSpPr>
          <p:spPr bwMode="auto">
            <a:xfrm>
              <a:off x="2772030" y="1066311"/>
              <a:ext cx="118753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TW" altLang="en-US" sz="1800" b="1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核心素養</a:t>
              </a:r>
              <a:endParaRPr lang="en-US" altLang="zh-TW" sz="18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29709" name="群組 2050"/>
          <p:cNvGrpSpPr>
            <a:grpSpLocks/>
          </p:cNvGrpSpPr>
          <p:nvPr/>
        </p:nvGrpSpPr>
        <p:grpSpPr bwMode="auto">
          <a:xfrm>
            <a:off x="3330575" y="1498600"/>
            <a:ext cx="787400" cy="631825"/>
            <a:chOff x="3329851" y="1498526"/>
            <a:chExt cx="787705" cy="631447"/>
          </a:xfrm>
        </p:grpSpPr>
        <p:cxnSp>
          <p:nvCxnSpPr>
            <p:cNvPr id="25" name="直線單箭頭接點 24"/>
            <p:cNvCxnSpPr>
              <a:endCxn id="15" idx="0"/>
            </p:cNvCxnSpPr>
            <p:nvPr/>
          </p:nvCxnSpPr>
          <p:spPr>
            <a:xfrm>
              <a:off x="3329851" y="1498526"/>
              <a:ext cx="0" cy="631447"/>
            </a:xfrm>
            <a:prstGeom prst="straightConnector1">
              <a:avLst/>
            </a:prstGeom>
            <a:ln w="76200">
              <a:solidFill>
                <a:schemeClr val="accent1">
                  <a:lumMod val="50000"/>
                </a:schemeClr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文字方塊 41"/>
            <p:cNvSpPr txBox="1"/>
            <p:nvPr/>
          </p:nvSpPr>
          <p:spPr>
            <a:xfrm>
              <a:off x="3461665" y="1600065"/>
              <a:ext cx="655891" cy="36966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轉化</a:t>
              </a:r>
              <a:endParaRPr lang="en-US" altLang="zh-TW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29710" name="群組 2052"/>
          <p:cNvGrpSpPr>
            <a:grpSpLocks/>
          </p:cNvGrpSpPr>
          <p:nvPr/>
        </p:nvGrpSpPr>
        <p:grpSpPr bwMode="auto">
          <a:xfrm>
            <a:off x="3330575" y="3973513"/>
            <a:ext cx="730250" cy="833437"/>
            <a:chOff x="3329851" y="3973544"/>
            <a:chExt cx="730303" cy="833470"/>
          </a:xfrm>
        </p:grpSpPr>
        <p:cxnSp>
          <p:nvCxnSpPr>
            <p:cNvPr id="27" name="直線單箭頭接點 26"/>
            <p:cNvCxnSpPr/>
            <p:nvPr/>
          </p:nvCxnSpPr>
          <p:spPr>
            <a:xfrm>
              <a:off x="3329851" y="3973544"/>
              <a:ext cx="0" cy="833470"/>
            </a:xfrm>
            <a:prstGeom prst="straightConnector1">
              <a:avLst/>
            </a:prstGeom>
            <a:ln w="76200">
              <a:solidFill>
                <a:schemeClr val="accent1">
                  <a:lumMod val="50000"/>
                </a:schemeClr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文字方塊 42"/>
            <p:cNvSpPr txBox="1"/>
            <p:nvPr/>
          </p:nvSpPr>
          <p:spPr>
            <a:xfrm>
              <a:off x="3404469" y="4173577"/>
              <a:ext cx="655685" cy="36990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轉化</a:t>
              </a:r>
              <a:endParaRPr lang="en-US" altLang="zh-TW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29711" name="群組 2067"/>
          <p:cNvGrpSpPr>
            <a:grpSpLocks/>
          </p:cNvGrpSpPr>
          <p:nvPr/>
        </p:nvGrpSpPr>
        <p:grpSpPr bwMode="auto">
          <a:xfrm>
            <a:off x="2298700" y="4806950"/>
            <a:ext cx="2133600" cy="1855788"/>
            <a:chOff x="2299193" y="4807014"/>
            <a:chExt cx="2133212" cy="1855222"/>
          </a:xfrm>
        </p:grpSpPr>
        <p:sp>
          <p:nvSpPr>
            <p:cNvPr id="30" name="文字方塊 29"/>
            <p:cNvSpPr txBox="1"/>
            <p:nvPr/>
          </p:nvSpPr>
          <p:spPr>
            <a:xfrm>
              <a:off x="2299193" y="6292461"/>
              <a:ext cx="2133212" cy="36977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b="1" dirty="0">
                  <a:solidFill>
                    <a:schemeClr val="accent5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領域</a:t>
              </a:r>
              <a:r>
                <a:rPr lang="en-US" altLang="zh-TW" b="1" dirty="0">
                  <a:solidFill>
                    <a:schemeClr val="accent5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/</a:t>
              </a:r>
              <a:r>
                <a:rPr lang="zh-TW" altLang="en-US" b="1" dirty="0">
                  <a:solidFill>
                    <a:schemeClr val="accent5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科目</a:t>
              </a:r>
              <a:r>
                <a:rPr lang="zh-TW" altLang="en-US" b="1" dirty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核心素養</a:t>
              </a:r>
              <a:endParaRPr lang="en-US" altLang="zh-TW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grpSp>
          <p:nvGrpSpPr>
            <p:cNvPr id="29747" name="群組 2053"/>
            <p:cNvGrpSpPr>
              <a:grpSpLocks/>
            </p:cNvGrpSpPr>
            <p:nvPr/>
          </p:nvGrpSpPr>
          <p:grpSpPr bwMode="auto">
            <a:xfrm>
              <a:off x="2597117" y="4807014"/>
              <a:ext cx="1465468" cy="1465468"/>
              <a:chOff x="2597117" y="4807014"/>
              <a:chExt cx="1465468" cy="1465468"/>
            </a:xfrm>
          </p:grpSpPr>
          <p:pic>
            <p:nvPicPr>
              <p:cNvPr id="48" name="圖片 47"/>
              <p:cNvPicPr>
                <a:picLocks noChangeAspect="1"/>
              </p:cNvPicPr>
              <p:nvPr/>
            </p:nvPicPr>
            <p:blipFill>
              <a:blip r:embed="rId5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97117" y="4807014"/>
                <a:ext cx="1465468" cy="1465468"/>
              </a:xfrm>
              <a:prstGeom prst="rect">
                <a:avLst/>
              </a:prstGeom>
            </p:spPr>
          </p:pic>
          <p:pic>
            <p:nvPicPr>
              <p:cNvPr id="29749" name="圖片 28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82086" y="5159721"/>
                <a:ext cx="895530" cy="8955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29712" name="群組 2066"/>
          <p:cNvGrpSpPr>
            <a:grpSpLocks/>
          </p:cNvGrpSpPr>
          <p:nvPr/>
        </p:nvGrpSpPr>
        <p:grpSpPr bwMode="auto">
          <a:xfrm>
            <a:off x="2333625" y="2087563"/>
            <a:ext cx="2355850" cy="1846262"/>
            <a:chOff x="2188265" y="2129973"/>
            <a:chExt cx="2355067" cy="1846324"/>
          </a:xfrm>
        </p:grpSpPr>
        <p:grpSp>
          <p:nvGrpSpPr>
            <p:cNvPr id="29740" name="群組 2051"/>
            <p:cNvGrpSpPr>
              <a:grpSpLocks/>
            </p:cNvGrpSpPr>
            <p:nvPr/>
          </p:nvGrpSpPr>
          <p:grpSpPr bwMode="auto">
            <a:xfrm>
              <a:off x="2597117" y="2129973"/>
              <a:ext cx="1465468" cy="1472938"/>
              <a:chOff x="2597117" y="2129973"/>
              <a:chExt cx="1465468" cy="1472938"/>
            </a:xfrm>
          </p:grpSpPr>
          <p:pic>
            <p:nvPicPr>
              <p:cNvPr id="15" name="圖片 14"/>
              <p:cNvPicPr>
                <a:picLocks noChangeAspect="1"/>
              </p:cNvPicPr>
              <p:nvPr/>
            </p:nvPicPr>
            <p:blipFill>
              <a:blip r:embed="rId5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97117" y="2129973"/>
                <a:ext cx="1465468" cy="1465468"/>
              </a:xfrm>
              <a:prstGeom prst="rect">
                <a:avLst/>
              </a:prstGeom>
            </p:spPr>
          </p:pic>
          <p:sp>
            <p:nvSpPr>
              <p:cNvPr id="29743" name="文字方塊 16"/>
              <p:cNvSpPr txBox="1">
                <a:spLocks noChangeArrowheads="1"/>
              </p:cNvSpPr>
              <p:nvPr/>
            </p:nvSpPr>
            <p:spPr bwMode="auto">
              <a:xfrm>
                <a:off x="2733896" y="3048913"/>
                <a:ext cx="373098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TW" sz="1800" b="1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E</a:t>
                </a:r>
              </a:p>
            </p:txBody>
          </p:sp>
          <p:sp>
            <p:nvSpPr>
              <p:cNvPr id="29744" name="文字方塊 17"/>
              <p:cNvSpPr txBox="1">
                <a:spLocks noChangeArrowheads="1"/>
              </p:cNvSpPr>
              <p:nvPr/>
            </p:nvSpPr>
            <p:spPr bwMode="auto">
              <a:xfrm>
                <a:off x="3168419" y="3233579"/>
                <a:ext cx="373098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TW" sz="1800" b="1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J</a:t>
                </a:r>
              </a:p>
            </p:txBody>
          </p:sp>
          <p:sp>
            <p:nvSpPr>
              <p:cNvPr id="29745" name="文字方塊 18"/>
              <p:cNvSpPr txBox="1">
                <a:spLocks noChangeArrowheads="1"/>
              </p:cNvSpPr>
              <p:nvPr/>
            </p:nvSpPr>
            <p:spPr bwMode="auto">
              <a:xfrm>
                <a:off x="3602943" y="3048913"/>
                <a:ext cx="373098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TW" sz="1800" b="1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U</a:t>
                </a:r>
              </a:p>
            </p:txBody>
          </p:sp>
        </p:grpSp>
        <p:sp>
          <p:nvSpPr>
            <p:cNvPr id="49" name="文字方塊 48"/>
            <p:cNvSpPr txBox="1"/>
            <p:nvPr/>
          </p:nvSpPr>
          <p:spPr>
            <a:xfrm>
              <a:off x="2188265" y="3606398"/>
              <a:ext cx="2355067" cy="36989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b="1" dirty="0">
                  <a:solidFill>
                    <a:schemeClr val="accent5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各教育階段核心素養</a:t>
              </a:r>
              <a:endParaRPr lang="en-US" altLang="zh-TW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29713" name="群組 2068"/>
          <p:cNvGrpSpPr>
            <a:grpSpLocks/>
          </p:cNvGrpSpPr>
          <p:nvPr/>
        </p:nvGrpSpPr>
        <p:grpSpPr bwMode="auto">
          <a:xfrm>
            <a:off x="4660900" y="3073400"/>
            <a:ext cx="4108450" cy="1754188"/>
            <a:chOff x="4661010" y="3073539"/>
            <a:chExt cx="4108384" cy="1754451"/>
          </a:xfrm>
        </p:grpSpPr>
        <p:grpSp>
          <p:nvGrpSpPr>
            <p:cNvPr id="29736" name="群組 2054"/>
            <p:cNvGrpSpPr>
              <a:grpSpLocks/>
            </p:cNvGrpSpPr>
            <p:nvPr/>
          </p:nvGrpSpPr>
          <p:grpSpPr bwMode="auto">
            <a:xfrm>
              <a:off x="4661010" y="3073539"/>
              <a:ext cx="2272025" cy="1754451"/>
              <a:chOff x="4661010" y="3073539"/>
              <a:chExt cx="2272025" cy="1754451"/>
            </a:xfrm>
          </p:grpSpPr>
          <p:pic>
            <p:nvPicPr>
              <p:cNvPr id="29738" name="圖片 44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61010" y="3073539"/>
                <a:ext cx="1474917" cy="14749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739" name="圖片 51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75120" y="3370075"/>
                <a:ext cx="1457915" cy="14579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61" name="文字方塊 60"/>
            <p:cNvSpPr txBox="1"/>
            <p:nvPr/>
          </p:nvSpPr>
          <p:spPr>
            <a:xfrm>
              <a:off x="6635828" y="4205597"/>
              <a:ext cx="2133566" cy="36994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b="1" dirty="0">
                  <a:solidFill>
                    <a:schemeClr val="accent5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領域</a:t>
              </a:r>
              <a:r>
                <a:rPr lang="en-US" altLang="zh-TW" b="1" dirty="0">
                  <a:solidFill>
                    <a:schemeClr val="accent5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/</a:t>
              </a:r>
              <a:r>
                <a:rPr lang="zh-TW" altLang="en-US" b="1" dirty="0">
                  <a:solidFill>
                    <a:schemeClr val="accent5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科目</a:t>
              </a:r>
              <a:r>
                <a:rPr lang="zh-TW" altLang="en-US" b="1" dirty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理念目標</a:t>
              </a:r>
              <a:endParaRPr lang="en-US" altLang="zh-TW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29714" name="群組 2069"/>
          <p:cNvGrpSpPr>
            <a:grpSpLocks/>
          </p:cNvGrpSpPr>
          <p:nvPr/>
        </p:nvGrpSpPr>
        <p:grpSpPr bwMode="auto">
          <a:xfrm>
            <a:off x="5658418" y="4942387"/>
            <a:ext cx="2475706" cy="1781727"/>
            <a:chOff x="5634323" y="5028616"/>
            <a:chExt cx="2538225" cy="1826991"/>
          </a:xfrm>
        </p:grpSpPr>
        <p:grpSp>
          <p:nvGrpSpPr>
            <p:cNvPr id="29732" name="群組 2055"/>
            <p:cNvGrpSpPr>
              <a:grpSpLocks/>
            </p:cNvGrpSpPr>
            <p:nvPr/>
          </p:nvGrpSpPr>
          <p:grpSpPr bwMode="auto">
            <a:xfrm>
              <a:off x="5825797" y="5028616"/>
              <a:ext cx="2346751" cy="1696598"/>
              <a:chOff x="5825797" y="5028616"/>
              <a:chExt cx="2346751" cy="1696598"/>
            </a:xfrm>
          </p:grpSpPr>
          <p:pic>
            <p:nvPicPr>
              <p:cNvPr id="44" name="圖片 43"/>
              <p:cNvPicPr>
                <a:picLocks noChangeAspect="1"/>
              </p:cNvPicPr>
              <p:nvPr/>
            </p:nvPicPr>
            <p:blipFill>
              <a:blip r:embed="rId8" cstate="print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5825797" y="5028616"/>
                <a:ext cx="1445804" cy="1445804"/>
              </a:xfrm>
              <a:prstGeom prst="rect">
                <a:avLst/>
              </a:prstGeom>
            </p:spPr>
          </p:pic>
          <p:pic>
            <p:nvPicPr>
              <p:cNvPr id="29735" name="圖片 45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14633" y="5267299"/>
                <a:ext cx="1457915" cy="14579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62" name="文字方塊 61"/>
            <p:cNvSpPr txBox="1"/>
            <p:nvPr/>
          </p:nvSpPr>
          <p:spPr>
            <a:xfrm>
              <a:off x="5634323" y="6476892"/>
              <a:ext cx="2325463" cy="37871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b="1" dirty="0">
                  <a:solidFill>
                    <a:schemeClr val="accent5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領域</a:t>
              </a:r>
              <a:r>
                <a:rPr lang="en-US" altLang="zh-TW" b="1" dirty="0">
                  <a:solidFill>
                    <a:schemeClr val="accent5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/</a:t>
              </a:r>
              <a:r>
                <a:rPr lang="zh-TW" altLang="en-US" b="1" dirty="0">
                  <a:solidFill>
                    <a:schemeClr val="accent5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科目</a:t>
              </a:r>
              <a:r>
                <a:rPr lang="zh-TW" altLang="en-US" b="1" dirty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學習重點</a:t>
              </a:r>
              <a:endParaRPr lang="en-US" altLang="zh-TW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29715" name="群組 3"/>
          <p:cNvGrpSpPr>
            <a:grpSpLocks/>
          </p:cNvGrpSpPr>
          <p:nvPr/>
        </p:nvGrpSpPr>
        <p:grpSpPr bwMode="auto">
          <a:xfrm>
            <a:off x="4060825" y="5586413"/>
            <a:ext cx="1784350" cy="469900"/>
            <a:chOff x="4060154" y="5586227"/>
            <a:chExt cx="1785560" cy="470720"/>
          </a:xfrm>
        </p:grpSpPr>
        <p:cxnSp>
          <p:nvCxnSpPr>
            <p:cNvPr id="76" name="直線單箭頭接點 75"/>
            <p:cNvCxnSpPr/>
            <p:nvPr/>
          </p:nvCxnSpPr>
          <p:spPr>
            <a:xfrm flipH="1" flipV="1">
              <a:off x="4060154" y="5586227"/>
              <a:ext cx="1785560" cy="28625"/>
            </a:xfrm>
            <a:prstGeom prst="straightConnector1">
              <a:avLst/>
            </a:prstGeom>
            <a:ln w="76200">
              <a:solidFill>
                <a:schemeClr val="accent1">
                  <a:lumMod val="50000"/>
                </a:schemeClr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文字方塊 49"/>
            <p:cNvSpPr txBox="1"/>
            <p:nvPr/>
          </p:nvSpPr>
          <p:spPr>
            <a:xfrm>
              <a:off x="4625687" y="5688004"/>
              <a:ext cx="656083" cy="36894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對應</a:t>
              </a:r>
              <a:endParaRPr lang="en-US" altLang="zh-TW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29716" name="群組 4"/>
          <p:cNvGrpSpPr>
            <a:grpSpLocks/>
          </p:cNvGrpSpPr>
          <p:nvPr/>
        </p:nvGrpSpPr>
        <p:grpSpPr bwMode="auto">
          <a:xfrm>
            <a:off x="3949700" y="4456113"/>
            <a:ext cx="1093788" cy="1084262"/>
            <a:chOff x="3950458" y="4456051"/>
            <a:chExt cx="1092789" cy="1083697"/>
          </a:xfrm>
        </p:grpSpPr>
        <p:cxnSp>
          <p:nvCxnSpPr>
            <p:cNvPr id="73" name="直線單箭頭接點 72"/>
            <p:cNvCxnSpPr>
              <a:endCxn id="48" idx="3"/>
            </p:cNvCxnSpPr>
            <p:nvPr/>
          </p:nvCxnSpPr>
          <p:spPr>
            <a:xfrm flipH="1">
              <a:off x="4063068" y="4456051"/>
              <a:ext cx="980179" cy="1083697"/>
            </a:xfrm>
            <a:prstGeom prst="straightConnector1">
              <a:avLst/>
            </a:prstGeom>
            <a:ln w="76200">
              <a:solidFill>
                <a:schemeClr val="accent1">
                  <a:lumMod val="50000"/>
                </a:schemeClr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文字方塊 50"/>
            <p:cNvSpPr txBox="1"/>
            <p:nvPr/>
          </p:nvSpPr>
          <p:spPr>
            <a:xfrm>
              <a:off x="3950458" y="4659145"/>
              <a:ext cx="656625" cy="36969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發展</a:t>
              </a:r>
              <a:endParaRPr lang="en-US" altLang="zh-TW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29717" name="群組 8"/>
          <p:cNvGrpSpPr>
            <a:grpSpLocks/>
          </p:cNvGrpSpPr>
          <p:nvPr/>
        </p:nvGrpSpPr>
        <p:grpSpPr bwMode="auto">
          <a:xfrm>
            <a:off x="5054600" y="4483100"/>
            <a:ext cx="1076325" cy="1085850"/>
            <a:chOff x="5054032" y="4482349"/>
            <a:chExt cx="1077216" cy="1087292"/>
          </a:xfrm>
        </p:grpSpPr>
        <p:cxnSp>
          <p:nvCxnSpPr>
            <p:cNvPr id="78" name="直線單箭頭接點 77"/>
            <p:cNvCxnSpPr/>
            <p:nvPr/>
          </p:nvCxnSpPr>
          <p:spPr>
            <a:xfrm>
              <a:off x="5054032" y="4482349"/>
              <a:ext cx="800762" cy="1087292"/>
            </a:xfrm>
            <a:prstGeom prst="straightConnector1">
              <a:avLst/>
            </a:prstGeom>
            <a:ln w="76200">
              <a:solidFill>
                <a:schemeClr val="accent1">
                  <a:lumMod val="50000"/>
                </a:schemeClr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文字方塊 52"/>
            <p:cNvSpPr txBox="1"/>
            <p:nvPr/>
          </p:nvSpPr>
          <p:spPr>
            <a:xfrm>
              <a:off x="5475068" y="4703305"/>
              <a:ext cx="656180" cy="37037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發展</a:t>
              </a:r>
              <a:endParaRPr lang="en-US" altLang="zh-TW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29718" name="矩形 55"/>
          <p:cNvSpPr>
            <a:spLocks noChangeArrowheads="1"/>
          </p:cNvSpPr>
          <p:nvPr/>
        </p:nvSpPr>
        <p:spPr bwMode="auto">
          <a:xfrm>
            <a:off x="4208463" y="1431925"/>
            <a:ext cx="3733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2000" b="1">
                <a:solidFill>
                  <a:srgbClr val="1F4E79"/>
                </a:solidFill>
                <a:ea typeface="微軟正黑體" panose="020B0604030504040204" pitchFamily="34" charset="-120"/>
              </a:rPr>
              <a:t>核心素養在課程綱要的轉化及其與學習重點的對應關係圖</a:t>
            </a:r>
            <a:endParaRPr lang="zh-TW" altLang="en-US" sz="2000" b="1">
              <a:solidFill>
                <a:srgbClr val="1F4E79"/>
              </a:solidFill>
            </a:endParaRPr>
          </a:p>
        </p:txBody>
      </p:sp>
      <p:graphicFrame>
        <p:nvGraphicFramePr>
          <p:cNvPr id="24" name="表格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059581"/>
              </p:ext>
            </p:extLst>
          </p:nvPr>
        </p:nvGraphicFramePr>
        <p:xfrm>
          <a:off x="6146800" y="2183361"/>
          <a:ext cx="2874963" cy="11924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496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1924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以核心素養強化各教育階段、課程總綱與領域</a:t>
                      </a:r>
                      <a:r>
                        <a:rPr lang="en-US" altLang="zh-TW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科目之間的連貫，以及各領域</a:t>
                      </a:r>
                      <a:r>
                        <a:rPr lang="en-US" altLang="zh-TW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科目之間的統整。</a:t>
                      </a:r>
                      <a:endParaRPr lang="zh-TW" altLang="en-US" sz="1800" dirty="0"/>
                    </a:p>
                  </a:txBody>
                  <a:tcPr marL="91450" marR="91450" marT="45712" marB="45712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9725" name="投影片編號版面配置區 12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494463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74190AFC-71D7-44DB-9F37-CDC64BCFFDF4}" type="slidenum">
              <a:rPr lang="zh-TW" altLang="en-US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10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pic>
        <p:nvPicPr>
          <p:cNvPr id="59" name="圖片 5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360" y="6354457"/>
            <a:ext cx="1213165" cy="240141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203609128"/>
              </p:ext>
            </p:extLst>
          </p:nvPr>
        </p:nvGraphicFramePr>
        <p:xfrm>
          <a:off x="755576" y="1285860"/>
          <a:ext cx="7704856" cy="52394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1747" name="投影片編號版面配置區 10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492875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3D2E6CC6-E08A-4F45-9383-E0D732943941}" type="slidenum">
              <a:rPr lang="zh-TW" altLang="en-US" sz="1200" smtClean="0">
                <a:solidFill>
                  <a:srgbClr val="898989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11</a:t>
            </a:fld>
            <a:endParaRPr lang="zh-TW" altLang="en-US" sz="1200">
              <a:solidFill>
                <a:srgbClr val="898989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31748" name="矩形 33"/>
          <p:cNvSpPr>
            <a:spLocks noChangeArrowheads="1"/>
          </p:cNvSpPr>
          <p:nvPr/>
        </p:nvSpPr>
        <p:spPr bwMode="auto">
          <a:xfrm>
            <a:off x="3500438" y="3143250"/>
            <a:ext cx="21590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3200" b="1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適性揚才</a:t>
            </a:r>
            <a:endParaRPr lang="en-US" altLang="zh-TW" sz="3200" b="1">
              <a:solidFill>
                <a:srgbClr val="00B0F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3200" b="1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終身學習</a:t>
            </a:r>
          </a:p>
        </p:txBody>
      </p:sp>
      <p:sp>
        <p:nvSpPr>
          <p:cNvPr id="6" name="等腰三角形 5"/>
          <p:cNvSpPr/>
          <p:nvPr/>
        </p:nvSpPr>
        <p:spPr>
          <a:xfrm>
            <a:off x="2712716" y="2123281"/>
            <a:ext cx="3582044" cy="2522538"/>
          </a:xfrm>
          <a:prstGeom prst="triangle">
            <a:avLst>
              <a:gd name="adj" fmla="val 51277"/>
            </a:avLst>
          </a:prstGeom>
          <a:solidFill>
            <a:srgbClr val="C00000">
              <a:alpha val="0"/>
            </a:srgbClr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1750" name="矩形 7"/>
          <p:cNvSpPr>
            <a:spLocks noChangeArrowheads="1"/>
          </p:cNvSpPr>
          <p:nvPr/>
        </p:nvSpPr>
        <p:spPr bwMode="auto">
          <a:xfrm>
            <a:off x="1" y="269875"/>
            <a:ext cx="914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zh-TW" alt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十二年國教課綱特色及其在全民國防教育展現</a:t>
            </a:r>
          </a:p>
        </p:txBody>
      </p:sp>
      <p:sp>
        <p:nvSpPr>
          <p:cNvPr id="31751" name="Rectangle 6"/>
          <p:cNvSpPr>
            <a:spLocks noChangeArrowheads="1"/>
          </p:cNvSpPr>
          <p:nvPr/>
        </p:nvSpPr>
        <p:spPr bwMode="auto">
          <a:xfrm>
            <a:off x="5705475" y="1541463"/>
            <a:ext cx="3097213" cy="649287"/>
          </a:xfrm>
          <a:prstGeom prst="rect">
            <a:avLst/>
          </a:prstGeom>
          <a:solidFill>
            <a:schemeClr val="bg1">
              <a:alpha val="39999"/>
            </a:schemeClr>
          </a:solidFill>
          <a:ln w="9525">
            <a:solidFill>
              <a:srgbClr val="AAA066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聯結日常經驗與未來生活</a:t>
            </a:r>
          </a:p>
        </p:txBody>
      </p:sp>
      <p:sp>
        <p:nvSpPr>
          <p:cNvPr id="31752" name="Rectangle 9"/>
          <p:cNvSpPr>
            <a:spLocks noChangeArrowheads="1"/>
          </p:cNvSpPr>
          <p:nvPr/>
        </p:nvSpPr>
        <p:spPr bwMode="auto">
          <a:xfrm>
            <a:off x="6257142" y="3594452"/>
            <a:ext cx="2886857" cy="622299"/>
          </a:xfrm>
          <a:prstGeom prst="rect">
            <a:avLst/>
          </a:prstGeom>
          <a:solidFill>
            <a:schemeClr val="bg1">
              <a:alpha val="39999"/>
            </a:schemeClr>
          </a:solidFill>
          <a:ln w="9525">
            <a:solidFill>
              <a:srgbClr val="AAA066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依學生學習特性整合為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全民國防教育五大學習向度</a:t>
            </a:r>
          </a:p>
        </p:txBody>
      </p:sp>
      <p:sp>
        <p:nvSpPr>
          <p:cNvPr id="31753" name="Rectangle 10"/>
          <p:cNvSpPr>
            <a:spLocks noChangeArrowheads="1"/>
          </p:cNvSpPr>
          <p:nvPr/>
        </p:nvSpPr>
        <p:spPr bwMode="auto">
          <a:xfrm>
            <a:off x="5122026" y="5634038"/>
            <a:ext cx="3151188" cy="704850"/>
          </a:xfrm>
          <a:prstGeom prst="rect">
            <a:avLst/>
          </a:prstGeom>
          <a:solidFill>
            <a:schemeClr val="bg1">
              <a:alpha val="39999"/>
            </a:schemeClr>
          </a:solidFill>
          <a:ln w="9525">
            <a:solidFill>
              <a:srgbClr val="AAA066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結合地域特色與生活、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鼓勵課堂討論並重視實務演練</a:t>
            </a:r>
          </a:p>
        </p:txBody>
      </p:sp>
      <p:sp>
        <p:nvSpPr>
          <p:cNvPr id="31754" name="Rectangle 13"/>
          <p:cNvSpPr>
            <a:spLocks noChangeArrowheads="1"/>
          </p:cNvSpPr>
          <p:nvPr/>
        </p:nvSpPr>
        <p:spPr bwMode="auto">
          <a:xfrm>
            <a:off x="71438" y="5634038"/>
            <a:ext cx="4366450" cy="704850"/>
          </a:xfrm>
          <a:prstGeom prst="rect">
            <a:avLst/>
          </a:prstGeom>
          <a:solidFill>
            <a:schemeClr val="bg1">
              <a:alpha val="39999"/>
            </a:schemeClr>
          </a:solidFill>
          <a:ln w="9525">
            <a:solidFill>
              <a:srgbClr val="AAA066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融入並銜接國民中小學教育階段相關課程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1755" name="Rectangle 14"/>
          <p:cNvSpPr>
            <a:spLocks noChangeArrowheads="1"/>
          </p:cNvSpPr>
          <p:nvPr/>
        </p:nvSpPr>
        <p:spPr bwMode="auto">
          <a:xfrm>
            <a:off x="-9525" y="1990725"/>
            <a:ext cx="3311525" cy="719138"/>
          </a:xfrm>
          <a:prstGeom prst="rect">
            <a:avLst/>
          </a:prstGeom>
          <a:solidFill>
            <a:schemeClr val="bg1">
              <a:alpha val="39999"/>
            </a:schemeClr>
          </a:solidFill>
          <a:ln w="9525">
            <a:solidFill>
              <a:srgbClr val="AAA066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完善教材編撰與教學的配套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標題 1"/>
          <p:cNvSpPr>
            <a:spLocks noGrp="1"/>
          </p:cNvSpPr>
          <p:nvPr>
            <p:ph type="title"/>
          </p:nvPr>
        </p:nvSpPr>
        <p:spPr>
          <a:xfrm>
            <a:off x="692150" y="2627313"/>
            <a:ext cx="7886700" cy="1325562"/>
          </a:xfrm>
        </p:spPr>
        <p:txBody>
          <a:bodyPr/>
          <a:lstStyle/>
          <a:p>
            <a:pPr eaLnBrk="1" hangingPunct="1">
              <a:lnSpc>
                <a:spcPct val="150000"/>
              </a:lnSpc>
              <a:defRPr/>
            </a:pPr>
            <a:r>
              <a:rPr lang="zh-TW" alt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二、</a:t>
            </a:r>
            <a:r>
              <a:rPr lang="en-US" altLang="zh-TW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十二年國民基本教育</a:t>
            </a:r>
            <a:r>
              <a:rPr lang="en-US" altLang="zh-TW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課程綱要總綱課程架構</a:t>
            </a:r>
          </a:p>
        </p:txBody>
      </p:sp>
      <p:sp>
        <p:nvSpPr>
          <p:cNvPr id="33795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492875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79CF241C-3718-486F-886D-47D751E99BBF}" type="slidenum">
              <a:rPr lang="zh-TW" altLang="en-US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12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9319" y="6485835"/>
            <a:ext cx="1220238" cy="23395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AutoShape 3"/>
          <p:cNvSpPr>
            <a:spLocks noChangeArrowheads="1"/>
          </p:cNvSpPr>
          <p:nvPr/>
        </p:nvSpPr>
        <p:spPr bwMode="auto">
          <a:xfrm>
            <a:off x="482600" y="350838"/>
            <a:ext cx="8375650" cy="917575"/>
          </a:xfrm>
          <a:prstGeom prst="roundRect">
            <a:avLst>
              <a:gd name="adj" fmla="val 16667"/>
            </a:avLst>
          </a:prstGeom>
          <a:noFill/>
          <a:ln w="76200">
            <a:noFill/>
            <a:round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zh-TW" alt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國民中小學課程類型架構與內涵</a:t>
            </a:r>
          </a:p>
        </p:txBody>
      </p:sp>
      <p:graphicFrame>
        <p:nvGraphicFramePr>
          <p:cNvPr id="8" name="資料庫圖表 7"/>
          <p:cNvGraphicFramePr/>
          <p:nvPr>
            <p:extLst>
              <p:ext uri="{D42A27DB-BD31-4B8C-83A1-F6EECF244321}">
                <p14:modId xmlns:p14="http://schemas.microsoft.com/office/powerpoint/2010/main" val="4131876655"/>
              </p:ext>
            </p:extLst>
          </p:nvPr>
        </p:nvGraphicFramePr>
        <p:xfrm>
          <a:off x="731043" y="809625"/>
          <a:ext cx="8127207" cy="57530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4820" name="文字方塊 3"/>
          <p:cNvSpPr txBox="1">
            <a:spLocks noChangeArrowheads="1"/>
          </p:cNvSpPr>
          <p:nvPr/>
        </p:nvSpPr>
        <p:spPr bwMode="auto">
          <a:xfrm>
            <a:off x="3044825" y="5692775"/>
            <a:ext cx="335121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000099"/>
              </a:buClr>
              <a:buFontTx/>
              <a:buNone/>
            </a:pPr>
            <a:r>
              <a:rPr lang="zh-TW" altLang="en-US" sz="2000" b="1" dirty="0">
                <a:solidFill>
                  <a:srgbClr val="B2003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減少每週修習科目數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000099"/>
              </a:buClr>
              <a:buFontTx/>
              <a:buNone/>
            </a:pPr>
            <a:r>
              <a:rPr lang="zh-TW" altLang="zh-TW" sz="2000" b="1" dirty="0">
                <a:solidFill>
                  <a:srgbClr val="B2003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素養導向之領域教學</a:t>
            </a:r>
            <a:endParaRPr lang="en-US" altLang="zh-TW" sz="2000" b="1" dirty="0">
              <a:solidFill>
                <a:srgbClr val="B2003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000099"/>
              </a:buClr>
              <a:buFontTx/>
              <a:buNone/>
            </a:pPr>
            <a:r>
              <a:rPr lang="zh-TW" altLang="zh-TW" sz="2000" b="1" dirty="0">
                <a:solidFill>
                  <a:srgbClr val="B2003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跨領域統整</a:t>
            </a:r>
            <a:r>
              <a:rPr lang="zh-TW" altLang="en-US" sz="2000" b="1" dirty="0">
                <a:solidFill>
                  <a:srgbClr val="B2003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教學</a:t>
            </a:r>
            <a:endParaRPr lang="en-US" altLang="zh-TW" sz="2000" b="1" dirty="0">
              <a:solidFill>
                <a:srgbClr val="B2003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4821" name="投影片編號版面配置區 1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492875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5FCF7962-1AC9-410C-9E7F-40BF0B378120}" type="slidenum">
              <a:rPr lang="zh-TW" altLang="en-US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13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sp>
        <p:nvSpPr>
          <p:cNvPr id="5" name="五角星形 4"/>
          <p:cNvSpPr/>
          <p:nvPr/>
        </p:nvSpPr>
        <p:spPr>
          <a:xfrm>
            <a:off x="2816225" y="5732463"/>
            <a:ext cx="265113" cy="254000"/>
          </a:xfrm>
          <a:prstGeom prst="star5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/>
          </a:p>
        </p:txBody>
      </p:sp>
      <p:sp>
        <p:nvSpPr>
          <p:cNvPr id="9" name="五角星形 8"/>
          <p:cNvSpPr/>
          <p:nvPr/>
        </p:nvSpPr>
        <p:spPr>
          <a:xfrm>
            <a:off x="2813050" y="5992813"/>
            <a:ext cx="265113" cy="255587"/>
          </a:xfrm>
          <a:prstGeom prst="star5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/>
          </a:p>
        </p:txBody>
      </p:sp>
      <p:sp>
        <p:nvSpPr>
          <p:cNvPr id="10" name="五角星形 9"/>
          <p:cNvSpPr/>
          <p:nvPr/>
        </p:nvSpPr>
        <p:spPr>
          <a:xfrm>
            <a:off x="2816225" y="6327775"/>
            <a:ext cx="265113" cy="255588"/>
          </a:xfrm>
          <a:prstGeom prst="star5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45"/>
          <a:stretch/>
        </p:blipFill>
        <p:spPr bwMode="auto">
          <a:xfrm>
            <a:off x="2762327" y="155809"/>
            <a:ext cx="6102189" cy="585569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6867" name="AutoShape 3"/>
          <p:cNvSpPr>
            <a:spLocks noChangeArrowheads="1"/>
          </p:cNvSpPr>
          <p:nvPr/>
        </p:nvSpPr>
        <p:spPr bwMode="auto">
          <a:xfrm>
            <a:off x="58738" y="0"/>
            <a:ext cx="2466975" cy="90011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zh-TW" alt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國民中小學</a:t>
            </a:r>
            <a:endParaRPr lang="en-US" altLang="zh-TW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zh-TW" alt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領域及名稱調整</a:t>
            </a:r>
            <a:endParaRPr lang="zh-TW" altLang="zh-TW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直線圖說文字 2 6"/>
          <p:cNvSpPr/>
          <p:nvPr/>
        </p:nvSpPr>
        <p:spPr>
          <a:xfrm flipH="1">
            <a:off x="433388" y="919163"/>
            <a:ext cx="2136775" cy="701675"/>
          </a:xfrm>
          <a:prstGeom prst="borderCallout2">
            <a:avLst>
              <a:gd name="adj1" fmla="val 45046"/>
              <a:gd name="adj2" fmla="val -95362"/>
              <a:gd name="adj3" fmla="val 46036"/>
              <a:gd name="adj4" fmla="val -33990"/>
              <a:gd name="adj5" fmla="val 46489"/>
              <a:gd name="adj6" fmla="val 111"/>
            </a:avLst>
          </a:prstGeom>
          <a:ln w="38100">
            <a:solidFill>
              <a:schemeClr val="accent4">
                <a:lumMod val="60000"/>
                <a:lumOff val="40000"/>
              </a:schemeClr>
            </a:solidFill>
            <a:headEnd type="triangle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zh-TW" sz="2000" b="1" dirty="0">
              <a:solidFill>
                <a:sysClr val="windowText" lastClr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國小</a:t>
            </a:r>
            <a:r>
              <a:rPr lang="zh-TW" altLang="zh-TW" sz="1600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「語文領域」</a:t>
            </a:r>
            <a:endParaRPr lang="en-US" altLang="zh-TW" sz="1600" dirty="0">
              <a:solidFill>
                <a:sysClr val="windowText" lastClr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zh-TW" sz="1600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新增</a:t>
            </a:r>
            <a:r>
              <a:rPr lang="zh-TW" altLang="en-US" sz="1600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zh-TW" sz="1600" b="1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「新住民語文」</a:t>
            </a:r>
            <a:endParaRPr lang="zh-TW" altLang="en-US" sz="1600" b="1" dirty="0">
              <a:solidFill>
                <a:sysClr val="windowText" lastClr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 dirty="0">
              <a:solidFill>
                <a:sysClr val="windowText" lastClr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直線圖說文字 2 8"/>
          <p:cNvSpPr/>
          <p:nvPr/>
        </p:nvSpPr>
        <p:spPr>
          <a:xfrm flipH="1">
            <a:off x="417513" y="1793875"/>
            <a:ext cx="2166937" cy="677863"/>
          </a:xfrm>
          <a:prstGeom prst="borderCallout2">
            <a:avLst>
              <a:gd name="adj1" fmla="val 47989"/>
              <a:gd name="adj2" fmla="val 488"/>
              <a:gd name="adj3" fmla="val 81526"/>
              <a:gd name="adj4" fmla="val -31057"/>
              <a:gd name="adj5" fmla="val 89838"/>
              <a:gd name="adj6" fmla="val -40264"/>
            </a:avLst>
          </a:prstGeom>
          <a:solidFill>
            <a:schemeClr val="accent2">
              <a:lumMod val="50000"/>
            </a:schemeClr>
          </a:solidFill>
          <a:ln w="38100" cmpd="sng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zh-TW" sz="1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「自然與生活科技」</a:t>
            </a:r>
            <a:endParaRPr lang="en-US" altLang="zh-TW" sz="16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zh-TW" sz="1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更名為</a:t>
            </a:r>
            <a:r>
              <a:rPr lang="zh-TW" altLang="zh-TW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「自然科學」</a:t>
            </a:r>
            <a:endParaRPr lang="zh-TW" altLang="en-US" sz="14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直線圖說文字 2 9"/>
          <p:cNvSpPr/>
          <p:nvPr/>
        </p:nvSpPr>
        <p:spPr>
          <a:xfrm flipH="1">
            <a:off x="404813" y="2673350"/>
            <a:ext cx="2179637" cy="712788"/>
          </a:xfrm>
          <a:prstGeom prst="borderCallout2">
            <a:avLst>
              <a:gd name="adj1" fmla="val 44114"/>
              <a:gd name="adj2" fmla="val -40640"/>
              <a:gd name="adj3" fmla="val 44951"/>
              <a:gd name="adj4" fmla="val -40195"/>
              <a:gd name="adj5" fmla="val 44230"/>
              <a:gd name="adj6" fmla="val 207"/>
            </a:avLst>
          </a:prstGeom>
          <a:solidFill>
            <a:schemeClr val="accent6">
              <a:lumMod val="50000"/>
            </a:schemeClr>
          </a:solidFill>
          <a:ln w="38100">
            <a:solidFill>
              <a:schemeClr val="accent6">
                <a:lumMod val="50000"/>
              </a:schemeClr>
            </a:solidFill>
            <a:headEnd type="triangle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zh-TW" sz="1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「藝術與人文領域」更名為</a:t>
            </a:r>
            <a:r>
              <a:rPr lang="zh-TW" altLang="zh-TW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「藝術領域」</a:t>
            </a:r>
            <a:endParaRPr lang="zh-TW" altLang="en-US" sz="16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直線圖說文字 2 14"/>
          <p:cNvSpPr/>
          <p:nvPr/>
        </p:nvSpPr>
        <p:spPr>
          <a:xfrm flipH="1">
            <a:off x="433388" y="4403725"/>
            <a:ext cx="2166937" cy="801688"/>
          </a:xfrm>
          <a:prstGeom prst="borderCallout2">
            <a:avLst>
              <a:gd name="adj1" fmla="val -102883"/>
              <a:gd name="adj2" fmla="val -106327"/>
              <a:gd name="adj3" fmla="val 15461"/>
              <a:gd name="adj4" fmla="val -94894"/>
              <a:gd name="adj5" fmla="val 54504"/>
              <a:gd name="adj6" fmla="val -890"/>
            </a:avLst>
          </a:prstGeom>
          <a:solidFill>
            <a:schemeClr val="accent4">
              <a:lumMod val="75000"/>
            </a:schemeClr>
          </a:solidFill>
          <a:ln w="41275">
            <a:solidFill>
              <a:schemeClr val="accent4">
                <a:lumMod val="75000"/>
              </a:schemeClr>
            </a:solidFill>
            <a:headEnd type="triangle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第一學習階段</a:t>
            </a:r>
            <a:endParaRPr lang="en-US" altLang="zh-TW" sz="16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zh-TW" sz="1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en-US" sz="1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綜合活動領域</a:t>
            </a:r>
            <a:r>
              <a:rPr lang="zh-TW" altLang="zh-TW" sz="1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endParaRPr lang="en-US" altLang="zh-TW" sz="16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整併至</a:t>
            </a:r>
            <a:r>
              <a:rPr lang="zh-TW" altLang="zh-TW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en-US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生活課程</a:t>
            </a:r>
            <a:r>
              <a:rPr lang="zh-TW" altLang="zh-TW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endParaRPr lang="zh-TW" altLang="en-US" sz="14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直線圖說文字 2 15"/>
          <p:cNvSpPr/>
          <p:nvPr/>
        </p:nvSpPr>
        <p:spPr>
          <a:xfrm flipH="1">
            <a:off x="419100" y="3560763"/>
            <a:ext cx="2181225" cy="679450"/>
          </a:xfrm>
          <a:prstGeom prst="borderCallout2">
            <a:avLst>
              <a:gd name="adj1" fmla="val 37548"/>
              <a:gd name="adj2" fmla="val -39055"/>
              <a:gd name="adj3" fmla="val 34753"/>
              <a:gd name="adj4" fmla="val -18871"/>
              <a:gd name="adj5" fmla="val 57180"/>
              <a:gd name="adj6" fmla="val 2016"/>
            </a:avLst>
          </a:prstGeom>
          <a:ln w="38100">
            <a:solidFill>
              <a:srgbClr val="ED7D31"/>
            </a:solidFill>
            <a:headEnd type="triangle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國中</a:t>
            </a:r>
            <a:endParaRPr lang="en-US" altLang="zh-TW" sz="1600" dirty="0">
              <a:solidFill>
                <a:sysClr val="windowText" lastClr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zh-TW" sz="1600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新增</a:t>
            </a:r>
            <a:r>
              <a:rPr lang="zh-TW" altLang="en-US" sz="1600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zh-TW" sz="1600" b="1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en-US" sz="1600" b="1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科技</a:t>
            </a:r>
            <a:r>
              <a:rPr lang="zh-TW" altLang="zh-TW" sz="1600" b="1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領域」</a:t>
            </a:r>
            <a:endParaRPr lang="zh-TW" altLang="en-US" sz="1600" b="1" dirty="0">
              <a:solidFill>
                <a:sysClr val="windowText" lastClr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直線圖說文字 2 16"/>
          <p:cNvSpPr/>
          <p:nvPr/>
        </p:nvSpPr>
        <p:spPr>
          <a:xfrm flipH="1">
            <a:off x="430213" y="5486400"/>
            <a:ext cx="2166937" cy="1022350"/>
          </a:xfrm>
          <a:prstGeom prst="borderCallout2">
            <a:avLst>
              <a:gd name="adj1" fmla="val -105578"/>
              <a:gd name="adj2" fmla="val -238609"/>
              <a:gd name="adj3" fmla="val -79977"/>
              <a:gd name="adj4" fmla="val -220912"/>
              <a:gd name="adj5" fmla="val 48484"/>
              <a:gd name="adj6" fmla="val 433"/>
            </a:avLst>
          </a:prstGeom>
          <a:solidFill>
            <a:schemeClr val="accent6">
              <a:lumMod val="50000"/>
            </a:schemeClr>
          </a:solidFill>
          <a:ln w="34925">
            <a:solidFill>
              <a:schemeClr val="accent6">
                <a:lumMod val="50000"/>
              </a:schemeClr>
            </a:solidFill>
            <a:headEnd type="triangle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第四學習階段</a:t>
            </a:r>
            <a:endParaRPr lang="en-US" altLang="zh-TW" sz="16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zh-TW" sz="1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en-US" sz="1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健康與體育</a:t>
            </a:r>
            <a:r>
              <a:rPr lang="zh-TW" altLang="zh-TW" sz="1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r>
              <a:rPr lang="zh-TW" altLang="en-US" sz="1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之「健康」更名為</a:t>
            </a:r>
            <a:endParaRPr lang="en-US" altLang="zh-TW" sz="16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zh-TW" sz="1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en-US" sz="1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健康教育</a:t>
            </a:r>
            <a:r>
              <a:rPr lang="zh-TW" altLang="zh-TW" sz="1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endParaRPr lang="zh-TW" altLang="en-US" sz="16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6874" name="投影片編號版面配置區 1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492875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0183C253-0EF2-4A16-9E1D-02CD35B5BAD3}" type="slidenum">
              <a:rPr lang="zh-TW" altLang="en-US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14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4645025" y="1050925"/>
            <a:ext cx="1022350" cy="325438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3" name="矩形 12"/>
          <p:cNvSpPr/>
          <p:nvPr/>
        </p:nvSpPr>
        <p:spPr>
          <a:xfrm>
            <a:off x="4679950" y="1719263"/>
            <a:ext cx="1023938" cy="1841500"/>
          </a:xfrm>
          <a:prstGeom prst="rect">
            <a:avLst/>
          </a:prstGeom>
          <a:noFill/>
          <a:ln w="571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4" name="矩形 13"/>
          <p:cNvSpPr/>
          <p:nvPr/>
        </p:nvSpPr>
        <p:spPr>
          <a:xfrm>
            <a:off x="3448050" y="2146300"/>
            <a:ext cx="1196975" cy="606425"/>
          </a:xfrm>
          <a:prstGeom prst="rect">
            <a:avLst/>
          </a:prstGeom>
          <a:noFill/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8" name="矩形 17"/>
          <p:cNvSpPr/>
          <p:nvPr/>
        </p:nvSpPr>
        <p:spPr>
          <a:xfrm>
            <a:off x="3448050" y="3560763"/>
            <a:ext cx="1196975" cy="431800"/>
          </a:xfrm>
          <a:prstGeom prst="rect">
            <a:avLst/>
          </a:prstGeom>
          <a:noFill/>
          <a:ln w="57150"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0" name="矩形 19"/>
          <p:cNvSpPr/>
          <p:nvPr/>
        </p:nvSpPr>
        <p:spPr>
          <a:xfrm>
            <a:off x="3448050" y="2794000"/>
            <a:ext cx="1196975" cy="401638"/>
          </a:xfrm>
          <a:prstGeom prst="rect">
            <a:avLst/>
          </a:prstGeom>
          <a:noFill/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1" name="矩形 20"/>
          <p:cNvSpPr/>
          <p:nvPr/>
        </p:nvSpPr>
        <p:spPr>
          <a:xfrm>
            <a:off x="7767638" y="3990975"/>
            <a:ext cx="1014412" cy="401638"/>
          </a:xfrm>
          <a:prstGeom prst="rect">
            <a:avLst/>
          </a:prstGeom>
          <a:noFill/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文字方塊 20"/>
          <p:cNvSpPr txBox="1">
            <a:spLocks noChangeArrowheads="1"/>
          </p:cNvSpPr>
          <p:nvPr/>
        </p:nvSpPr>
        <p:spPr bwMode="auto">
          <a:xfrm>
            <a:off x="323850" y="157163"/>
            <a:ext cx="84597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zh-TW" altLang="en-US" sz="40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zh-TW" alt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普通型高中課程類型架構與內涵</a:t>
            </a:r>
          </a:p>
        </p:txBody>
      </p:sp>
      <p:sp>
        <p:nvSpPr>
          <p:cNvPr id="22" name="圓角矩形圖說文字 9"/>
          <p:cNvSpPr>
            <a:spLocks noChangeArrowheads="1"/>
          </p:cNvSpPr>
          <p:nvPr/>
        </p:nvSpPr>
        <p:spPr bwMode="auto">
          <a:xfrm>
            <a:off x="6421438" y="4652963"/>
            <a:ext cx="1128712" cy="1566862"/>
          </a:xfrm>
          <a:prstGeom prst="wedgeRoundRectCallout">
            <a:avLst>
              <a:gd name="adj1" fmla="val -27983"/>
              <a:gd name="adj2" fmla="val -72554"/>
              <a:gd name="adj3" fmla="val 16667"/>
            </a:avLst>
          </a:prstGeom>
          <a:ln w="28575"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提供適性與差異化教學，</a:t>
            </a:r>
            <a:r>
              <a:rPr lang="zh-TW" altLang="en-US" sz="16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確保學生基本學力</a:t>
            </a:r>
            <a:endParaRPr lang="en-US" altLang="zh-TW" sz="1600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 sz="1600" b="1" dirty="0">
              <a:solidFill>
                <a:prstClr val="black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5" name="圓角矩形 24"/>
          <p:cNvSpPr/>
          <p:nvPr/>
        </p:nvSpPr>
        <p:spPr bwMode="auto">
          <a:xfrm>
            <a:off x="71438" y="3506788"/>
            <a:ext cx="8807450" cy="80803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4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類別項目</a:t>
            </a:r>
          </a:p>
        </p:txBody>
      </p:sp>
      <p:sp>
        <p:nvSpPr>
          <p:cNvPr id="24" name="圓角矩形 23"/>
          <p:cNvSpPr/>
          <p:nvPr/>
        </p:nvSpPr>
        <p:spPr bwMode="auto">
          <a:xfrm>
            <a:off x="71438" y="2320925"/>
            <a:ext cx="8904287" cy="80803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4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課程類別</a:t>
            </a:r>
          </a:p>
        </p:txBody>
      </p:sp>
      <p:sp>
        <p:nvSpPr>
          <p:cNvPr id="23" name="圓角矩形 22"/>
          <p:cNvSpPr/>
          <p:nvPr/>
        </p:nvSpPr>
        <p:spPr bwMode="auto">
          <a:xfrm>
            <a:off x="96838" y="1169988"/>
            <a:ext cx="8782050" cy="80962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4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學制</a:t>
            </a:r>
          </a:p>
        </p:txBody>
      </p:sp>
      <p:sp>
        <p:nvSpPr>
          <p:cNvPr id="1033" name="圓角矩形圖說文字 6"/>
          <p:cNvSpPr>
            <a:spLocks noChangeArrowheads="1"/>
          </p:cNvSpPr>
          <p:nvPr/>
        </p:nvSpPr>
        <p:spPr bwMode="auto">
          <a:xfrm>
            <a:off x="4879975" y="4651375"/>
            <a:ext cx="1474788" cy="1706563"/>
          </a:xfrm>
          <a:prstGeom prst="wedgeRoundRectCallout">
            <a:avLst>
              <a:gd name="adj1" fmla="val -9304"/>
              <a:gd name="adj2" fmla="val -68956"/>
              <a:gd name="adj3" fmla="val 16667"/>
            </a:avLst>
          </a:prstGeom>
          <a:ln w="28575"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500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提供學校發展校本特色課程，以跨領域，</a:t>
            </a:r>
            <a:r>
              <a:rPr lang="zh-TW" altLang="en-US" sz="15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知識統整應用類型之課程</a:t>
            </a:r>
            <a:r>
              <a:rPr lang="zh-TW" altLang="en-US" sz="1500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為主</a:t>
            </a:r>
          </a:p>
        </p:txBody>
      </p:sp>
      <p:sp>
        <p:nvSpPr>
          <p:cNvPr id="12" name="圓角矩形 11"/>
          <p:cNvSpPr/>
          <p:nvPr/>
        </p:nvSpPr>
        <p:spPr bwMode="auto">
          <a:xfrm>
            <a:off x="1547813" y="2332038"/>
            <a:ext cx="2016125" cy="79692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8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部定</a:t>
            </a:r>
          </a:p>
        </p:txBody>
      </p:sp>
      <p:sp>
        <p:nvSpPr>
          <p:cNvPr id="13" name="圓角矩形 12"/>
          <p:cNvSpPr/>
          <p:nvPr/>
        </p:nvSpPr>
        <p:spPr bwMode="auto">
          <a:xfrm>
            <a:off x="5060950" y="3603625"/>
            <a:ext cx="906463" cy="70008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校訂</a:t>
            </a:r>
            <a:endParaRPr lang="en-US" altLang="zh-TW" sz="16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必修</a:t>
            </a:r>
          </a:p>
        </p:txBody>
      </p:sp>
      <p:sp>
        <p:nvSpPr>
          <p:cNvPr id="14" name="圓角矩形 13"/>
          <p:cNvSpPr/>
          <p:nvPr/>
        </p:nvSpPr>
        <p:spPr bwMode="auto">
          <a:xfrm>
            <a:off x="2484438" y="3573463"/>
            <a:ext cx="1079500" cy="6985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加深加廣選修</a:t>
            </a:r>
          </a:p>
        </p:txBody>
      </p:sp>
      <p:sp>
        <p:nvSpPr>
          <p:cNvPr id="15" name="圓角矩形 14"/>
          <p:cNvSpPr/>
          <p:nvPr/>
        </p:nvSpPr>
        <p:spPr bwMode="auto">
          <a:xfrm>
            <a:off x="6130925" y="3573463"/>
            <a:ext cx="942975" cy="70008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補強性</a:t>
            </a:r>
            <a:endParaRPr lang="en-US" altLang="zh-TW" sz="16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選修</a:t>
            </a:r>
          </a:p>
        </p:txBody>
      </p:sp>
      <p:sp>
        <p:nvSpPr>
          <p:cNvPr id="16" name="圓角矩形 15"/>
          <p:cNvSpPr/>
          <p:nvPr/>
        </p:nvSpPr>
        <p:spPr bwMode="auto">
          <a:xfrm>
            <a:off x="3865563" y="2332038"/>
            <a:ext cx="5111750" cy="81438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8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校         訂</a:t>
            </a:r>
          </a:p>
        </p:txBody>
      </p:sp>
      <p:sp>
        <p:nvSpPr>
          <p:cNvPr id="17" name="圓角矩形 16"/>
          <p:cNvSpPr/>
          <p:nvPr/>
        </p:nvSpPr>
        <p:spPr bwMode="auto">
          <a:xfrm>
            <a:off x="1617663" y="3563938"/>
            <a:ext cx="788987" cy="70008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部定</a:t>
            </a:r>
            <a:endParaRPr lang="en-US" altLang="zh-TW" sz="16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必修</a:t>
            </a:r>
          </a:p>
        </p:txBody>
      </p:sp>
      <p:sp>
        <p:nvSpPr>
          <p:cNvPr id="18" name="圓角矩形 17"/>
          <p:cNvSpPr/>
          <p:nvPr/>
        </p:nvSpPr>
        <p:spPr bwMode="auto">
          <a:xfrm>
            <a:off x="1665288" y="1203325"/>
            <a:ext cx="7056437" cy="781050"/>
          </a:xfrm>
          <a:prstGeom prst="roundRect">
            <a:avLst/>
          </a:prstGeom>
          <a:solidFill>
            <a:srgbClr val="C0000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3200" b="1" spc="6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普通型高中</a:t>
            </a:r>
          </a:p>
        </p:txBody>
      </p:sp>
      <p:sp>
        <p:nvSpPr>
          <p:cNvPr id="9" name="圓角矩形圖說文字 8"/>
          <p:cNvSpPr/>
          <p:nvPr/>
        </p:nvSpPr>
        <p:spPr bwMode="auto">
          <a:xfrm>
            <a:off x="1704975" y="4684713"/>
            <a:ext cx="1558925" cy="1833562"/>
          </a:xfrm>
          <a:prstGeom prst="wedgeRoundRectCallout">
            <a:avLst>
              <a:gd name="adj1" fmla="val 19532"/>
              <a:gd name="adj2" fmla="val -71580"/>
              <a:gd name="adj3" fmla="val 16667"/>
            </a:avLst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延伸部定必修，</a:t>
            </a:r>
            <a:r>
              <a:rPr lang="zh-TW" altLang="en-US" sz="16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訂有</a:t>
            </a:r>
            <a:r>
              <a:rPr lang="zh-TW" altLang="en-US" sz="16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領域選修課綱</a:t>
            </a:r>
            <a:r>
              <a:rPr lang="zh-TW" altLang="zh-TW" sz="1600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，</a:t>
            </a:r>
            <a:r>
              <a:rPr lang="zh-TW" altLang="en-US" sz="1600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以</a:t>
            </a:r>
            <a:r>
              <a:rPr lang="zh-TW" altLang="zh-TW" sz="16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銜接不同進路的大學教育</a:t>
            </a:r>
            <a:r>
              <a:rPr lang="zh-TW" altLang="en-US" sz="16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的專業準備</a:t>
            </a:r>
          </a:p>
        </p:txBody>
      </p:sp>
      <p:sp>
        <p:nvSpPr>
          <p:cNvPr id="1036" name="圓角矩形圖說文字 10"/>
          <p:cNvSpPr>
            <a:spLocks noChangeArrowheads="1"/>
          </p:cNvSpPr>
          <p:nvPr/>
        </p:nvSpPr>
        <p:spPr bwMode="auto">
          <a:xfrm>
            <a:off x="268288" y="4648200"/>
            <a:ext cx="1349375" cy="1381125"/>
          </a:xfrm>
          <a:prstGeom prst="wedgeRoundRectCallout">
            <a:avLst>
              <a:gd name="adj1" fmla="val 56020"/>
              <a:gd name="adj2" fmla="val -78329"/>
              <a:gd name="adj3" fmla="val 16667"/>
            </a:avLst>
          </a:prstGeom>
          <a:ln w="28575"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培養核心素養，</a:t>
            </a:r>
            <a:r>
              <a:rPr lang="zh-TW" altLang="en-US" sz="16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鞏固基本學力</a:t>
            </a:r>
            <a:r>
              <a:rPr lang="zh-TW" altLang="en-US" sz="1600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，落實全人教育</a:t>
            </a:r>
          </a:p>
        </p:txBody>
      </p:sp>
      <p:sp>
        <p:nvSpPr>
          <p:cNvPr id="1035" name="圓角矩形圖說文字 9"/>
          <p:cNvSpPr>
            <a:spLocks noChangeArrowheads="1"/>
          </p:cNvSpPr>
          <p:nvPr/>
        </p:nvSpPr>
        <p:spPr bwMode="auto">
          <a:xfrm>
            <a:off x="3324225" y="4587875"/>
            <a:ext cx="1492250" cy="1770063"/>
          </a:xfrm>
          <a:prstGeom prst="wedgeRoundRectCallout">
            <a:avLst>
              <a:gd name="adj1" fmla="val 21276"/>
              <a:gd name="adj2" fmla="val -68322"/>
              <a:gd name="adj3" fmla="val 16667"/>
            </a:avLst>
          </a:prstGeom>
          <a:ln w="28575"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zh-TW" sz="1600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提供更個別化與差異化之適性課程，</a:t>
            </a:r>
            <a:r>
              <a:rPr lang="zh-TW" altLang="en-US" sz="1600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如</a:t>
            </a:r>
            <a:r>
              <a:rPr lang="zh-TW" altLang="en-US" sz="16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通識應用、職業試探</a:t>
            </a:r>
            <a:r>
              <a:rPr lang="zh-TW" altLang="en-US" sz="1600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、大學預修等</a:t>
            </a:r>
          </a:p>
        </p:txBody>
      </p:sp>
      <p:sp>
        <p:nvSpPr>
          <p:cNvPr id="21" name="圓角矩形 20"/>
          <p:cNvSpPr/>
          <p:nvPr/>
        </p:nvSpPr>
        <p:spPr bwMode="auto">
          <a:xfrm>
            <a:off x="3832225" y="3582988"/>
            <a:ext cx="995363" cy="6985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多元</a:t>
            </a:r>
            <a:endParaRPr lang="en-US" altLang="zh-TW" sz="16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選修</a:t>
            </a:r>
            <a:endParaRPr lang="zh-TW" altLang="en-US" sz="1600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cxnSp>
        <p:nvCxnSpPr>
          <p:cNvPr id="33" name="直線接點 32"/>
          <p:cNvCxnSpPr/>
          <p:nvPr/>
        </p:nvCxnSpPr>
        <p:spPr>
          <a:xfrm>
            <a:off x="2484438" y="3108325"/>
            <a:ext cx="0" cy="22542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接點 36"/>
          <p:cNvCxnSpPr/>
          <p:nvPr/>
        </p:nvCxnSpPr>
        <p:spPr>
          <a:xfrm>
            <a:off x="1892300" y="3340100"/>
            <a:ext cx="11811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接點 37"/>
          <p:cNvCxnSpPr/>
          <p:nvPr/>
        </p:nvCxnSpPr>
        <p:spPr>
          <a:xfrm flipH="1">
            <a:off x="3073400" y="3327400"/>
            <a:ext cx="0" cy="24606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接點 38"/>
          <p:cNvCxnSpPr/>
          <p:nvPr/>
        </p:nvCxnSpPr>
        <p:spPr>
          <a:xfrm flipH="1">
            <a:off x="1892300" y="3325813"/>
            <a:ext cx="1588" cy="23812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接點 39"/>
          <p:cNvCxnSpPr/>
          <p:nvPr/>
        </p:nvCxnSpPr>
        <p:spPr>
          <a:xfrm flipV="1">
            <a:off x="5167313" y="3284538"/>
            <a:ext cx="3581400" cy="158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接點 41"/>
          <p:cNvCxnSpPr/>
          <p:nvPr/>
        </p:nvCxnSpPr>
        <p:spPr>
          <a:xfrm>
            <a:off x="5173663" y="3295650"/>
            <a:ext cx="0" cy="21113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/>
          <p:cNvCxnSpPr/>
          <p:nvPr/>
        </p:nvCxnSpPr>
        <p:spPr>
          <a:xfrm>
            <a:off x="6211888" y="3121025"/>
            <a:ext cx="0" cy="16351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914" name="群組 42"/>
          <p:cNvGrpSpPr>
            <a:grpSpLocks/>
          </p:cNvGrpSpPr>
          <p:nvPr/>
        </p:nvGrpSpPr>
        <p:grpSpPr bwMode="auto">
          <a:xfrm>
            <a:off x="3090863" y="3284538"/>
            <a:ext cx="2082800" cy="279400"/>
            <a:chOff x="3356344" y="3341884"/>
            <a:chExt cx="2082723" cy="310535"/>
          </a:xfrm>
        </p:grpSpPr>
        <p:cxnSp>
          <p:nvCxnSpPr>
            <p:cNvPr id="57" name="直線接點 56"/>
            <p:cNvCxnSpPr/>
            <p:nvPr/>
          </p:nvCxnSpPr>
          <p:spPr>
            <a:xfrm>
              <a:off x="3356344" y="3405403"/>
              <a:ext cx="855630" cy="234665"/>
            </a:xfrm>
            <a:prstGeom prst="line">
              <a:avLst/>
            </a:prstGeom>
            <a:ln w="25400">
              <a:solidFill>
                <a:srgbClr val="0070C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線接點 65"/>
            <p:cNvCxnSpPr/>
            <p:nvPr/>
          </p:nvCxnSpPr>
          <p:spPr>
            <a:xfrm flipV="1">
              <a:off x="4956485" y="3341884"/>
              <a:ext cx="482582" cy="310535"/>
            </a:xfrm>
            <a:prstGeom prst="line">
              <a:avLst/>
            </a:prstGeom>
            <a:ln w="25400">
              <a:solidFill>
                <a:srgbClr val="0070C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圓角矩形 44"/>
          <p:cNvSpPr/>
          <p:nvPr/>
        </p:nvSpPr>
        <p:spPr bwMode="auto">
          <a:xfrm>
            <a:off x="7224713" y="3589338"/>
            <a:ext cx="747712" cy="70008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團體活動</a:t>
            </a:r>
          </a:p>
        </p:txBody>
      </p:sp>
      <p:sp>
        <p:nvSpPr>
          <p:cNvPr id="46" name="圓角矩形 45"/>
          <p:cNvSpPr/>
          <p:nvPr/>
        </p:nvSpPr>
        <p:spPr bwMode="auto">
          <a:xfrm>
            <a:off x="8026400" y="3589338"/>
            <a:ext cx="1017588" cy="70008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3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彈性學習</a:t>
            </a:r>
            <a:endParaRPr lang="en-US" altLang="zh-TW" sz="13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11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11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含自主學習</a:t>
            </a:r>
            <a:r>
              <a:rPr lang="en-US" altLang="zh-TW" sz="11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endParaRPr lang="zh-TW" altLang="en-US" sz="11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cxnSp>
        <p:nvCxnSpPr>
          <p:cNvPr id="51" name="直線接點 50"/>
          <p:cNvCxnSpPr/>
          <p:nvPr/>
        </p:nvCxnSpPr>
        <p:spPr>
          <a:xfrm>
            <a:off x="8748713" y="3284538"/>
            <a:ext cx="0" cy="22542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接點 58"/>
          <p:cNvCxnSpPr/>
          <p:nvPr/>
        </p:nvCxnSpPr>
        <p:spPr>
          <a:xfrm>
            <a:off x="7740650" y="3284538"/>
            <a:ext cx="0" cy="22542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接點 59"/>
          <p:cNvCxnSpPr/>
          <p:nvPr/>
        </p:nvCxnSpPr>
        <p:spPr>
          <a:xfrm>
            <a:off x="6804025" y="3284538"/>
            <a:ext cx="0" cy="22542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線接點 67"/>
          <p:cNvCxnSpPr/>
          <p:nvPr/>
        </p:nvCxnSpPr>
        <p:spPr>
          <a:xfrm flipH="1">
            <a:off x="3024188" y="1973263"/>
            <a:ext cx="2174875" cy="31273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線接點 69"/>
          <p:cNvCxnSpPr>
            <a:stCxn id="18" idx="2"/>
          </p:cNvCxnSpPr>
          <p:nvPr/>
        </p:nvCxnSpPr>
        <p:spPr>
          <a:xfrm>
            <a:off x="5192713" y="1984375"/>
            <a:ext cx="2090737" cy="32861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圓角矩形 2"/>
          <p:cNvSpPr/>
          <p:nvPr/>
        </p:nvSpPr>
        <p:spPr>
          <a:xfrm>
            <a:off x="7164388" y="3244850"/>
            <a:ext cx="1947862" cy="1336675"/>
          </a:xfrm>
          <a:prstGeom prst="roundRect">
            <a:avLst/>
          </a:prstGeom>
          <a:noFill/>
          <a:ln w="47625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4" name="向上箭號 3"/>
          <p:cNvSpPr/>
          <p:nvPr/>
        </p:nvSpPr>
        <p:spPr>
          <a:xfrm>
            <a:off x="8126413" y="4648200"/>
            <a:ext cx="217487" cy="293688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37924" name="文字方塊 4"/>
          <p:cNvSpPr txBox="1">
            <a:spLocks noChangeArrowheads="1"/>
          </p:cNvSpPr>
          <p:nvPr/>
        </p:nvSpPr>
        <p:spPr bwMode="auto">
          <a:xfrm>
            <a:off x="7578725" y="4953000"/>
            <a:ext cx="146526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160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綜合性學習、其他學習體驗</a:t>
            </a:r>
            <a:r>
              <a:rPr lang="en-US" altLang="zh-TW" sz="160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..</a:t>
            </a:r>
            <a:endParaRPr lang="zh-TW" altLang="en-US" sz="160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7925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7073900" y="6499225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D80AB287-C099-49D1-A71F-4CD1A5A15937}" type="slidenum">
              <a:rPr lang="zh-TW" altLang="en-US" sz="120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15</a:t>
            </a:fld>
            <a:endParaRPr lang="zh-TW" altLang="en-US" sz="1200" dirty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內容版面配置區 6" descr="太極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4" t="7426" r="124" b="12996"/>
          <a:stretch>
            <a:fillRect/>
          </a:stretch>
        </p:blipFill>
        <p:spPr>
          <a:xfrm>
            <a:off x="4739481" y="2164298"/>
            <a:ext cx="4189412" cy="3335337"/>
          </a:xfrm>
        </p:spPr>
      </p:pic>
      <p:sp>
        <p:nvSpPr>
          <p:cNvPr id="165891" name="標題 1"/>
          <p:cNvSpPr>
            <a:spLocks noGrp="1"/>
          </p:cNvSpPr>
          <p:nvPr>
            <p:ph type="title"/>
          </p:nvPr>
        </p:nvSpPr>
        <p:spPr>
          <a:xfrm>
            <a:off x="142875" y="214313"/>
            <a:ext cx="9196388" cy="857250"/>
          </a:xfrm>
        </p:spPr>
        <p:txBody>
          <a:bodyPr rtlCol="0">
            <a:normAutofit/>
          </a:bodyPr>
          <a:lstStyle/>
          <a:p>
            <a:pPr algn="ct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十二年國教課綱強調學校本位課程發展</a:t>
            </a:r>
          </a:p>
        </p:txBody>
      </p:sp>
      <p:sp>
        <p:nvSpPr>
          <p:cNvPr id="39940" name="矩形 4"/>
          <p:cNvSpPr>
            <a:spLocks noChangeArrowheads="1"/>
          </p:cNvSpPr>
          <p:nvPr/>
        </p:nvSpPr>
        <p:spPr bwMode="auto">
          <a:xfrm>
            <a:off x="4524374" y="5128478"/>
            <a:ext cx="47545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1400" dirty="0">
                <a:solidFill>
                  <a:srgbClr val="000000"/>
                </a:solidFill>
              </a:rPr>
              <a:t>                                     </a:t>
            </a:r>
            <a:r>
              <a:rPr lang="zh-TW" altLang="en-US" sz="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圖片來源：</a:t>
            </a:r>
            <a:r>
              <a:rPr lang="en-US" altLang="zh-TW" sz="800" dirty="0">
                <a:solidFill>
                  <a:srgbClr val="000000"/>
                </a:solidFill>
              </a:rPr>
              <a:t>http://www.nipic.com/show/4/79/5437409k2418f424.html</a:t>
            </a:r>
            <a:endParaRPr lang="zh-TW" altLang="en-US" sz="800" dirty="0">
              <a:solidFill>
                <a:srgbClr val="000000"/>
              </a:solidFill>
            </a:endParaRPr>
          </a:p>
        </p:txBody>
      </p:sp>
      <p:sp>
        <p:nvSpPr>
          <p:cNvPr id="38917" name="文字方塊 7"/>
          <p:cNvSpPr txBox="1">
            <a:spLocks noChangeArrowheads="1"/>
          </p:cNvSpPr>
          <p:nvPr/>
        </p:nvSpPr>
        <p:spPr bwMode="auto">
          <a:xfrm>
            <a:off x="3405188" y="4194174"/>
            <a:ext cx="1071563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zh-TW" altLang="en-US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部定</a:t>
            </a:r>
            <a:endParaRPr lang="en-US" altLang="zh-TW" sz="32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zh-TW" altLang="en-US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課程</a:t>
            </a:r>
          </a:p>
        </p:txBody>
      </p:sp>
      <p:sp>
        <p:nvSpPr>
          <p:cNvPr id="38918" name="文字方塊 8"/>
          <p:cNvSpPr txBox="1">
            <a:spLocks noChangeArrowheads="1"/>
          </p:cNvSpPr>
          <p:nvPr/>
        </p:nvSpPr>
        <p:spPr bwMode="auto">
          <a:xfrm>
            <a:off x="3405187" y="2322949"/>
            <a:ext cx="1071563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zh-TW" altLang="en-US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校訂課程</a:t>
            </a:r>
          </a:p>
        </p:txBody>
      </p:sp>
      <p:sp>
        <p:nvSpPr>
          <p:cNvPr id="39943" name="文字方塊 9"/>
          <p:cNvSpPr txBox="1">
            <a:spLocks noChangeArrowheads="1"/>
          </p:cNvSpPr>
          <p:nvPr/>
        </p:nvSpPr>
        <p:spPr bwMode="auto">
          <a:xfrm>
            <a:off x="2768600" y="5425735"/>
            <a:ext cx="319881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zh-TW" sz="1800" dirty="0">
                <a:solidFill>
                  <a:srgbClr val="0D0D0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由國家統一規劃，以養成學生的基本學力，並奠定適性發展的基礎。</a:t>
            </a:r>
            <a:endParaRPr lang="zh-TW" altLang="en-US" sz="1800" dirty="0">
              <a:solidFill>
                <a:srgbClr val="0D0D0D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9944" name="文字方塊 10"/>
          <p:cNvSpPr txBox="1">
            <a:spLocks noChangeArrowheads="1"/>
          </p:cNvSpPr>
          <p:nvPr/>
        </p:nvSpPr>
        <p:spPr bwMode="auto">
          <a:xfrm>
            <a:off x="2768600" y="1496557"/>
            <a:ext cx="30718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zh-TW" sz="1800" dirty="0">
                <a:solidFill>
                  <a:srgbClr val="0D0D0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由學校安排，以形塑學校教育願景及強化學生適性發展</a:t>
            </a:r>
            <a:r>
              <a:rPr lang="zh-TW" altLang="en-US" sz="1800" dirty="0">
                <a:solidFill>
                  <a:srgbClr val="0D0D0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</p:txBody>
      </p:sp>
      <p:pic>
        <p:nvPicPr>
          <p:cNvPr id="39945" name="Shape 74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" y="2092066"/>
            <a:ext cx="2108200" cy="347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文字方塊 15"/>
          <p:cNvSpPr txBox="1"/>
          <p:nvPr/>
        </p:nvSpPr>
        <p:spPr>
          <a:xfrm>
            <a:off x="1733550" y="5571866"/>
            <a:ext cx="1035050" cy="2619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05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取自吳月鈴</a:t>
            </a:r>
          </a:p>
        </p:txBody>
      </p:sp>
      <p:sp>
        <p:nvSpPr>
          <p:cNvPr id="3" name="左-右雙向箭號 2"/>
          <p:cNvSpPr/>
          <p:nvPr/>
        </p:nvSpPr>
        <p:spPr>
          <a:xfrm>
            <a:off x="2978146" y="3559513"/>
            <a:ext cx="1912353" cy="481013"/>
          </a:xfrm>
          <a:prstGeom prst="leftRight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/>
          </a:p>
        </p:txBody>
      </p:sp>
      <p:sp>
        <p:nvSpPr>
          <p:cNvPr id="12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7073900" y="6499225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TW" sz="1200" dirty="0">
                <a:solidFill>
                  <a:srgbClr val="898989"/>
                </a:solidFill>
                <a:latin typeface="Arial" panose="020B0604020202020204" pitchFamily="34" charset="0"/>
              </a:rPr>
              <a:t>16</a:t>
            </a:r>
            <a:endParaRPr lang="zh-TW" altLang="en-US" sz="1200" dirty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62075" y="2792413"/>
            <a:ext cx="7886700" cy="1323975"/>
          </a:xfrm>
        </p:spPr>
        <p:txBody>
          <a:bodyPr rtlCol="0">
            <a:noAutofit/>
          </a:bodyPr>
          <a:lstStyle/>
          <a:p>
            <a:pPr algn="ctr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zh-TW" alt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全民國防教育課程綱要</a:t>
            </a:r>
            <a:br>
              <a:rPr lang="zh-TW" alt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重要理念與內涵</a:t>
            </a:r>
          </a:p>
        </p:txBody>
      </p:sp>
      <p:sp>
        <p:nvSpPr>
          <p:cNvPr id="40963" name="投影片編號版面配置區 2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492875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CFC1380A-962D-44FA-A2E1-48087F530C01}" type="slidenum">
              <a:rPr lang="zh-TW" altLang="en-US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17</a:t>
            </a:fld>
            <a:endParaRPr lang="zh-TW" altLang="en-US" sz="1200" dirty="0">
              <a:solidFill>
                <a:srgbClr val="898989"/>
              </a:solidFill>
            </a:endParaRPr>
          </a:p>
        </p:txBody>
      </p:sp>
      <p:sp>
        <p:nvSpPr>
          <p:cNvPr id="15" name="Rectangle 37"/>
          <p:cNvSpPr/>
          <p:nvPr/>
        </p:nvSpPr>
        <p:spPr>
          <a:xfrm>
            <a:off x="8675688" y="3216275"/>
            <a:ext cx="477837" cy="476250"/>
          </a:xfrm>
          <a:prstGeom prst="rect">
            <a:avLst/>
          </a:prstGeom>
          <a:solidFill>
            <a:srgbClr val="7000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zh-TW" dirty="0">
                <a:solidFill>
                  <a:srgbClr val="70001D"/>
                </a:solidFill>
                <a:latin typeface="Simple-Line-Icons" pitchFamily="2" charset="2"/>
              </a:rPr>
              <a:t></a:t>
            </a:r>
            <a:endParaRPr lang="en-US" altLang="zh-TW" dirty="0">
              <a:solidFill>
                <a:srgbClr val="70001D"/>
              </a:solidFill>
            </a:endParaRPr>
          </a:p>
        </p:txBody>
      </p:sp>
      <p:pic>
        <p:nvPicPr>
          <p:cNvPr id="40965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88" y="0"/>
            <a:ext cx="12954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2233613" y="1870075"/>
            <a:ext cx="4084637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48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第二部分</a:t>
            </a: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9319" y="6485835"/>
            <a:ext cx="1220238" cy="2339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>
          <a:xfrm>
            <a:off x="409518" y="234829"/>
            <a:ext cx="2060964" cy="4873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600" b="1" dirty="0">
                <a:solidFill>
                  <a:srgbClr val="00007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現況問題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1343" y="214563"/>
            <a:ext cx="2233709" cy="2882205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758" y="3661138"/>
            <a:ext cx="3226292" cy="2150861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645" y="223724"/>
            <a:ext cx="2073724" cy="287712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947" y="954976"/>
            <a:ext cx="3218803" cy="2145868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849820" y="3175848"/>
            <a:ext cx="1679228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b="1" dirty="0">
                <a:ln w="0"/>
                <a:solidFill>
                  <a:srgbClr val="05493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國家安全</a:t>
            </a:r>
            <a:r>
              <a:rPr lang="en-US" altLang="zh-TW" b="1" dirty="0">
                <a:ln w="0"/>
                <a:solidFill>
                  <a:srgbClr val="05493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b="1" dirty="0">
                <a:ln w="0"/>
                <a:solidFill>
                  <a:srgbClr val="05493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戰爭</a:t>
            </a:r>
          </a:p>
        </p:txBody>
      </p:sp>
      <p:sp>
        <p:nvSpPr>
          <p:cNvPr id="9" name="矩形 8"/>
          <p:cNvSpPr/>
          <p:nvPr/>
        </p:nvSpPr>
        <p:spPr>
          <a:xfrm>
            <a:off x="2997200" y="5855124"/>
            <a:ext cx="113865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b="1" dirty="0">
                <a:ln w="0"/>
                <a:solidFill>
                  <a:srgbClr val="05493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兩岸問題</a:t>
            </a:r>
          </a:p>
        </p:txBody>
      </p:sp>
      <p:sp>
        <p:nvSpPr>
          <p:cNvPr id="10" name="矩形 9"/>
          <p:cNvSpPr/>
          <p:nvPr/>
        </p:nvSpPr>
        <p:spPr>
          <a:xfrm>
            <a:off x="4586971" y="3173810"/>
            <a:ext cx="1743878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b="1" dirty="0">
                <a:ln w="0"/>
                <a:solidFill>
                  <a:srgbClr val="05493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國家安全</a:t>
            </a:r>
            <a:r>
              <a:rPr lang="en-US" altLang="zh-TW" b="1" dirty="0">
                <a:ln w="0"/>
                <a:solidFill>
                  <a:srgbClr val="05493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b="1" dirty="0">
                <a:ln w="0"/>
                <a:solidFill>
                  <a:srgbClr val="05493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天災</a:t>
            </a:r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548" y="3663309"/>
            <a:ext cx="3204597" cy="2150862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6090295" y="5855124"/>
            <a:ext cx="178635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b="1" dirty="0">
                <a:ln w="0"/>
                <a:solidFill>
                  <a:srgbClr val="05493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國家安全與經濟</a:t>
            </a:r>
          </a:p>
        </p:txBody>
      </p:sp>
      <p:sp>
        <p:nvSpPr>
          <p:cNvPr id="14" name="矩形 13"/>
          <p:cNvSpPr/>
          <p:nvPr/>
        </p:nvSpPr>
        <p:spPr>
          <a:xfrm>
            <a:off x="7632699" y="3173810"/>
            <a:ext cx="1327049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b="1" dirty="0">
                <a:ln w="0"/>
                <a:solidFill>
                  <a:srgbClr val="05493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資訊戰爭</a:t>
            </a:r>
          </a:p>
        </p:txBody>
      </p:sp>
      <p:sp>
        <p:nvSpPr>
          <p:cNvPr id="15" name="投影片編號版面配置區 2"/>
          <p:cNvSpPr>
            <a:spLocks noGrp="1"/>
          </p:cNvSpPr>
          <p:nvPr>
            <p:ph type="sldNum" sz="quarter" idx="12"/>
          </p:nvPr>
        </p:nvSpPr>
        <p:spPr bwMode="auto">
          <a:xfrm>
            <a:off x="7027839" y="6492875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TW" sz="1200" dirty="0">
                <a:solidFill>
                  <a:srgbClr val="898989"/>
                </a:solidFill>
              </a:rPr>
              <a:t>18</a:t>
            </a:r>
            <a:endParaRPr lang="zh-TW" altLang="en-US" sz="1200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623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>
          <a:xfrm>
            <a:off x="485056" y="305292"/>
            <a:ext cx="7224464" cy="4873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600" b="1" dirty="0">
                <a:solidFill>
                  <a:srgbClr val="00007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全民國防教育新課綱的因應</a:t>
            </a:r>
          </a:p>
        </p:txBody>
      </p:sp>
      <p:sp>
        <p:nvSpPr>
          <p:cNvPr id="4" name="矩形 3"/>
          <p:cNvSpPr/>
          <p:nvPr/>
        </p:nvSpPr>
        <p:spPr>
          <a:xfrm>
            <a:off x="983531" y="792655"/>
            <a:ext cx="76905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b="1" kern="1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增進全民之國防知識及全民防衛國家意識，健全國防發展，確保國家安全</a:t>
            </a:r>
            <a:endParaRPr lang="zh-TW" altLang="en-US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8271847"/>
              </p:ext>
            </p:extLst>
          </p:nvPr>
        </p:nvGraphicFramePr>
        <p:xfrm>
          <a:off x="365553" y="1280018"/>
          <a:ext cx="8308547" cy="513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8879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71975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現況問題</a:t>
                      </a:r>
                    </a:p>
                  </a:txBody>
                  <a:tcPr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相關學習內容</a:t>
                      </a:r>
                    </a:p>
                  </a:txBody>
                  <a:tcPr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366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國家安全</a:t>
                      </a:r>
                      <a:r>
                        <a:rPr lang="en-US" altLang="zh-TW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戰爭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altLang="zh-TW" sz="18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A-V-1</a:t>
                      </a:r>
                      <a:r>
                        <a:rPr lang="zh-TW" altLang="zh-TW" sz="18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國家安全的定義與重要性</a:t>
                      </a:r>
                      <a:r>
                        <a:rPr lang="zh-TW" altLang="en-US" sz="18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（課綱頁</a:t>
                      </a:r>
                      <a:r>
                        <a:rPr lang="en-US" altLang="zh-TW" sz="18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4</a:t>
                      </a:r>
                      <a:r>
                        <a:rPr lang="zh-TW" altLang="en-US" sz="18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）</a:t>
                      </a:r>
                      <a:endParaRPr lang="en-US" altLang="zh-TW" sz="1800" kern="12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H-V-1</a:t>
                      </a:r>
                      <a:r>
                        <a:rPr lang="zh-TW" altLang="zh-TW" sz="18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全民防衛動員的意義、準備</a:t>
                      </a:r>
                      <a:r>
                        <a:rPr lang="zh-TW" altLang="en-US" sz="18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及</a:t>
                      </a:r>
                      <a:r>
                        <a:rPr lang="zh-TW" altLang="zh-TW" sz="18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實施</a:t>
                      </a:r>
                      <a:r>
                        <a:rPr lang="zh-TW" altLang="en-US" sz="18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（課綱頁</a:t>
                      </a:r>
                      <a:r>
                        <a:rPr lang="en-US" altLang="zh-TW" sz="18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5</a:t>
                      </a:r>
                      <a:r>
                        <a:rPr lang="zh-TW" altLang="en-US" sz="18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）</a:t>
                      </a:r>
                      <a:endParaRPr lang="zh-TW" altLang="zh-TW" sz="1800" kern="12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445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國家安全</a:t>
                      </a:r>
                      <a:r>
                        <a:rPr lang="en-US" altLang="zh-TW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天災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altLang="zh-TW" sz="18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I-V-1</a:t>
                      </a:r>
                      <a:r>
                        <a:rPr lang="zh-TW" altLang="zh-TW" sz="18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我國災害防救簡介</a:t>
                      </a:r>
                      <a:r>
                        <a:rPr lang="zh-TW" altLang="en-US" sz="18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（課綱頁</a:t>
                      </a:r>
                      <a:r>
                        <a:rPr lang="en-US" altLang="zh-TW" sz="18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5</a:t>
                      </a:r>
                      <a:r>
                        <a:rPr lang="zh-TW" altLang="en-US" sz="18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）</a:t>
                      </a:r>
                      <a:endParaRPr lang="zh-TW" altLang="zh-TW" sz="1800" kern="12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altLang="zh-TW" sz="18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I-V-2</a:t>
                      </a:r>
                      <a:r>
                        <a:rPr lang="zh-TW" altLang="zh-TW" sz="18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校園災害防救簡介</a:t>
                      </a:r>
                      <a:r>
                        <a:rPr lang="zh-TW" altLang="en-US" sz="18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（課綱頁</a:t>
                      </a:r>
                      <a:r>
                        <a:rPr lang="en-US" altLang="zh-TW" sz="18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5</a:t>
                      </a:r>
                      <a:r>
                        <a:rPr lang="zh-TW" altLang="en-US" sz="18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）</a:t>
                      </a:r>
                      <a:endParaRPr lang="zh-TW" altLang="zh-TW" sz="1800" kern="12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altLang="zh-TW" sz="18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I-V-3</a:t>
                      </a:r>
                      <a:r>
                        <a:rPr lang="zh-TW" altLang="zh-TW" sz="18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災害應變的知識與技能</a:t>
                      </a:r>
                      <a:r>
                        <a:rPr lang="zh-TW" altLang="en-US" sz="18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（課綱頁</a:t>
                      </a:r>
                      <a:r>
                        <a:rPr lang="en-US" altLang="zh-TW" sz="18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5</a:t>
                      </a:r>
                      <a:r>
                        <a:rPr lang="zh-TW" altLang="en-US" sz="18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）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資訊安全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D-V-1</a:t>
                      </a:r>
                      <a:r>
                        <a:rPr lang="zh-TW" altLang="zh-TW" sz="18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傳統與非傳統安全威脅簡介</a:t>
                      </a:r>
                      <a:r>
                        <a:rPr lang="zh-TW" altLang="en-US" sz="18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（課綱頁</a:t>
                      </a:r>
                      <a:r>
                        <a:rPr lang="en-US" altLang="zh-TW" sz="18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4</a:t>
                      </a:r>
                      <a:r>
                        <a:rPr lang="zh-TW" altLang="en-US" sz="18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）</a:t>
                      </a:r>
                      <a:endParaRPr lang="zh-TW" altLang="zh-TW" sz="1800" kern="12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兩岸問題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altLang="zh-TW" sz="18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D-V-2</a:t>
                      </a:r>
                      <a:r>
                        <a:rPr lang="zh-TW" altLang="zh-TW" sz="18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全球與亞太區域安全情勢與發展</a:t>
                      </a:r>
                      <a:r>
                        <a:rPr lang="zh-TW" altLang="en-US" sz="18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（課綱頁</a:t>
                      </a:r>
                      <a:r>
                        <a:rPr lang="en-US" altLang="zh-TW" sz="18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4</a:t>
                      </a:r>
                      <a:r>
                        <a:rPr lang="zh-TW" altLang="en-US" sz="18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）</a:t>
                      </a:r>
                      <a:endParaRPr lang="zh-TW" altLang="zh-TW" sz="1800" kern="12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altLang="zh-TW" sz="18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D-V-3</a:t>
                      </a:r>
                      <a:r>
                        <a:rPr lang="zh-TW" altLang="zh-TW" sz="18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兩岸關係的安全情勢與發展</a:t>
                      </a:r>
                      <a:r>
                        <a:rPr lang="zh-TW" altLang="en-US" sz="18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（課綱頁</a:t>
                      </a:r>
                      <a:r>
                        <a:rPr lang="en-US" altLang="zh-TW" sz="18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4</a:t>
                      </a:r>
                      <a:r>
                        <a:rPr lang="zh-TW" altLang="en-US" sz="18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）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國家安全與經濟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altLang="zh-TW" sz="18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E-V-1</a:t>
                      </a:r>
                      <a:r>
                        <a:rPr lang="zh-TW" altLang="zh-TW" sz="18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臺灣海洋利益與軍事地緣價值</a:t>
                      </a:r>
                      <a:r>
                        <a:rPr lang="zh-TW" altLang="en-US" sz="18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（課綱頁</a:t>
                      </a:r>
                      <a:r>
                        <a:rPr lang="en-US" altLang="zh-TW" sz="18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4</a:t>
                      </a:r>
                      <a:r>
                        <a:rPr lang="zh-TW" altLang="en-US" sz="18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）</a:t>
                      </a:r>
                      <a:endParaRPr lang="zh-TW" altLang="zh-TW" sz="1800" kern="12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altLang="zh-TW" sz="18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E-V-2</a:t>
                      </a:r>
                      <a:r>
                        <a:rPr lang="zh-TW" altLang="en-US" sz="18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尋求</a:t>
                      </a:r>
                      <a:r>
                        <a:rPr lang="zh-TW" altLang="zh-TW" sz="18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我國國家安全的策略</a:t>
                      </a:r>
                      <a:r>
                        <a:rPr lang="zh-TW" altLang="en-US" sz="18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（課綱頁</a:t>
                      </a:r>
                      <a:r>
                        <a:rPr lang="en-US" altLang="zh-TW" sz="18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4</a:t>
                      </a:r>
                      <a:r>
                        <a:rPr lang="zh-TW" altLang="en-US" sz="18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）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投影片編號版面配置區 2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492875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TW" sz="1200" dirty="0">
                <a:solidFill>
                  <a:srgbClr val="898989"/>
                </a:solidFill>
              </a:rPr>
              <a:t>19</a:t>
            </a:r>
            <a:endParaRPr lang="zh-TW" altLang="en-US" sz="1200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929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圓角矩形 41"/>
          <p:cNvSpPr/>
          <p:nvPr/>
        </p:nvSpPr>
        <p:spPr>
          <a:xfrm>
            <a:off x="819150" y="2508250"/>
            <a:ext cx="7823200" cy="3786188"/>
          </a:xfrm>
          <a:prstGeom prst="round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 dirty="0"/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1747838" y="490538"/>
            <a:ext cx="5708650" cy="635000"/>
          </a:xfrm>
          <a:prstGeom prst="rect">
            <a:avLst/>
          </a:prstGeom>
        </p:spPr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簡報綱要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-128588" y="3922713"/>
            <a:ext cx="9461501" cy="9540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182563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800" b="1" kern="0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第二部分</a:t>
            </a:r>
            <a:endParaRPr lang="en-US" altLang="zh-TW" sz="2800" b="1" kern="0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Wingdings" panose="05000000000000000000" pitchFamily="2" charset="2"/>
            </a:endParaRPr>
          </a:p>
          <a:p>
            <a:pPr indent="182563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800" b="1" kern="0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全民國防教育</a:t>
            </a:r>
            <a:r>
              <a:rPr lang="zh-TW" altLang="en-US" sz="2800" b="1" kern="0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課程綱要重要理念與內涵</a:t>
            </a:r>
            <a:endParaRPr lang="en-US" altLang="zh-CN" sz="2800" b="1" kern="0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Text Box 17"/>
          <p:cNvSpPr txBox="1">
            <a:spLocks noChangeArrowheads="1"/>
          </p:cNvSpPr>
          <p:nvPr/>
        </p:nvSpPr>
        <p:spPr bwMode="auto">
          <a:xfrm>
            <a:off x="1403350" y="5238750"/>
            <a:ext cx="4959350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2800" kern="0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889000" y="5229225"/>
            <a:ext cx="7639050" cy="9540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800" b="1" kern="0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第三部分</a:t>
            </a:r>
            <a:endParaRPr lang="en-US" altLang="zh-TW" sz="2800" b="1" kern="0" dirty="0">
              <a:solidFill>
                <a:schemeClr val="accent4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800" b="1" kern="0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國教院研發之課綱實施支持資源</a:t>
            </a:r>
            <a:endParaRPr lang="en-US" altLang="zh-CN" sz="2800" b="1" kern="0" dirty="0">
              <a:solidFill>
                <a:schemeClr val="accent4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7" name="Text Box 9"/>
          <p:cNvSpPr txBox="1">
            <a:spLocks noChangeArrowheads="1"/>
          </p:cNvSpPr>
          <p:nvPr/>
        </p:nvSpPr>
        <p:spPr bwMode="auto">
          <a:xfrm>
            <a:off x="84138" y="2616200"/>
            <a:ext cx="9045575" cy="9540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182563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800" b="1" kern="0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第一部分</a:t>
            </a:r>
            <a:endParaRPr lang="en-US" altLang="zh-TW" sz="2800" b="1" kern="0" dirty="0">
              <a:solidFill>
                <a:schemeClr val="accent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182563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800" b="1" kern="0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十二年國教課程綱要總綱重要理念與內涵</a:t>
            </a:r>
            <a:endParaRPr lang="en-US" altLang="zh-CN" sz="2800" b="1" kern="0" dirty="0">
              <a:solidFill>
                <a:schemeClr val="accent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440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483350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BEA1A886-97FB-4C30-BC89-1E1363BF1FF7}" type="slidenum">
              <a:rPr lang="zh-TW" altLang="en-US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pic>
        <p:nvPicPr>
          <p:cNvPr id="18441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538" y="1447800"/>
            <a:ext cx="110966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流程圖: 替代程序 1"/>
          <p:cNvSpPr/>
          <p:nvPr/>
        </p:nvSpPr>
        <p:spPr>
          <a:xfrm>
            <a:off x="1462159" y="3511295"/>
            <a:ext cx="7217385" cy="2632329"/>
          </a:xfrm>
          <a:prstGeom prst="flowChartAlternateProcess">
            <a:avLst/>
          </a:prstGeom>
          <a:solidFill>
            <a:schemeClr val="bg1"/>
          </a:solidFill>
          <a:ln w="76200">
            <a:solidFill>
              <a:srgbClr val="FF9966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174625" indent="-174625">
              <a:lnSpc>
                <a:spcPts val="3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TW" altLang="en-US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建構全民國防意識與知能，主動關懷社會與國家安全；認識國際情勢與國家處境，增進對國家安全議題之認知；了解全民防衛之意義，養成防衛動員與災害防救之意識與行動力；建立國家認同與自信心，培養參與國防事務與促進國家永續發展的心志。</a:t>
            </a:r>
            <a:endParaRPr lang="en-US" altLang="zh-TW" sz="24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流程圖: 替代程序 1"/>
          <p:cNvSpPr/>
          <p:nvPr/>
        </p:nvSpPr>
        <p:spPr>
          <a:xfrm>
            <a:off x="1462159" y="1509713"/>
            <a:ext cx="7260927" cy="1793811"/>
          </a:xfrm>
          <a:prstGeom prst="flowChartAlternateProcess">
            <a:avLst/>
          </a:prstGeom>
          <a:solidFill>
            <a:schemeClr val="bg1"/>
          </a:solidFill>
          <a:ln w="76200">
            <a:solidFill>
              <a:srgbClr val="FF9966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174625" indent="-174625">
              <a:lnSpc>
                <a:spcPts val="3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TW" altLang="en-US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培養學生對社會與國家的責任感，養成行動力以實踐對國家的認同與支持，並建立謀求國家安全與發展之相關概念</a:t>
            </a:r>
            <a:r>
              <a:rPr lang="zh-TW" altLang="en-US" sz="24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4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8650" y="184150"/>
            <a:ext cx="7886700" cy="1325563"/>
          </a:xfrm>
        </p:spPr>
        <p:txBody>
          <a:bodyPr rtlCol="0">
            <a:normAutofit/>
          </a:bodyPr>
          <a:lstStyle/>
          <a:p>
            <a:pPr algn="ct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全民國防教育課綱的理念與目標</a:t>
            </a:r>
          </a:p>
        </p:txBody>
      </p:sp>
      <p:sp>
        <p:nvSpPr>
          <p:cNvPr id="41987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492875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9DE53BCA-286F-43ED-997C-B795871578E9}" type="slidenum">
              <a:rPr lang="zh-TW" altLang="en-US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20</a:t>
            </a:fld>
            <a:endParaRPr lang="zh-TW" altLang="en-US" sz="1200" dirty="0">
              <a:solidFill>
                <a:srgbClr val="898989"/>
              </a:solidFill>
            </a:endParaRPr>
          </a:p>
        </p:txBody>
      </p:sp>
      <p:sp>
        <p:nvSpPr>
          <p:cNvPr id="11" name="圓角矩形 4"/>
          <p:cNvSpPr/>
          <p:nvPr/>
        </p:nvSpPr>
        <p:spPr>
          <a:xfrm>
            <a:off x="628649" y="1799985"/>
            <a:ext cx="833509" cy="130440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37160" tIns="68580" rIns="137160" bIns="68580" numCol="1" spcCol="1270" anchor="ctr" anchorCtr="0">
            <a:noAutofit/>
          </a:bodyPr>
          <a:lstStyle/>
          <a:p>
            <a:pPr algn="ctr" defTabSz="1600200">
              <a:lnSpc>
                <a:spcPct val="90000"/>
              </a:lnSpc>
              <a:spcAft>
                <a:spcPct val="35000"/>
              </a:spcAft>
            </a:pPr>
            <a:r>
              <a:rPr lang="zh-TW" altLang="en-US" sz="3600" b="1" dirty="0">
                <a:solidFill>
                  <a:srgbClr val="5B9BD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理念</a:t>
            </a:r>
          </a:p>
        </p:txBody>
      </p:sp>
      <p:sp>
        <p:nvSpPr>
          <p:cNvPr id="15" name="矩形 14"/>
          <p:cNvSpPr/>
          <p:nvPr/>
        </p:nvSpPr>
        <p:spPr>
          <a:xfrm>
            <a:off x="1993813" y="1710125"/>
            <a:ext cx="5558689" cy="823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900"/>
              </a:spcBef>
            </a:pPr>
            <a:endParaRPr lang="en-US" altLang="zh-TW" sz="20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900"/>
              </a:spcBef>
            </a:pPr>
            <a:endParaRPr lang="en-US" altLang="zh-TW" sz="20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圓角矩形 4"/>
          <p:cNvSpPr/>
          <p:nvPr/>
        </p:nvSpPr>
        <p:spPr>
          <a:xfrm>
            <a:off x="628650" y="3770390"/>
            <a:ext cx="833509" cy="130440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37160" tIns="68580" rIns="137160" bIns="68580" numCol="1" spcCol="1270" anchor="ctr" anchorCtr="0">
            <a:noAutofit/>
          </a:bodyPr>
          <a:lstStyle/>
          <a:p>
            <a:pPr algn="ctr" defTabSz="1600200">
              <a:lnSpc>
                <a:spcPct val="90000"/>
              </a:lnSpc>
              <a:spcAft>
                <a:spcPct val="35000"/>
              </a:spcAft>
            </a:pPr>
            <a:r>
              <a:rPr lang="zh-TW" altLang="en-US" sz="3600" b="1" dirty="0">
                <a:solidFill>
                  <a:srgbClr val="5B9BD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目標</a:t>
            </a:r>
          </a:p>
        </p:txBody>
      </p:sp>
    </p:spTree>
    <p:extLst>
      <p:ext uri="{BB962C8B-B14F-4D97-AF65-F5344CB8AC3E}">
        <p14:creationId xmlns:p14="http://schemas.microsoft.com/office/powerpoint/2010/main" val="7356344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580152" y="514167"/>
            <a:ext cx="60015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3600" b="1" spc="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全民國防教育課綱的特色</a:t>
            </a:r>
          </a:p>
        </p:txBody>
      </p:sp>
      <p:sp>
        <p:nvSpPr>
          <p:cNvPr id="11" name="內容版面配置區 2">
            <a:extLst>
              <a:ext uri="{FF2B5EF4-FFF2-40B4-BE49-F238E27FC236}">
                <a16:creationId xmlns="" xmlns:a16="http://schemas.microsoft.com/office/drawing/2014/main" id="{ADE3FF94-19DB-49CD-A53A-97D4B85E10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95641" y="5003915"/>
            <a:ext cx="3180749" cy="1538631"/>
          </a:xfrm>
        </p:spPr>
        <p:txBody>
          <a:bodyPr>
            <a:noAutofit/>
          </a:bodyPr>
          <a:lstStyle/>
          <a:p>
            <a:pPr marL="0" lvl="1" indent="0">
              <a:lnSpc>
                <a:spcPct val="140000"/>
              </a:lnSpc>
              <a:spcBef>
                <a:spcPts val="1200"/>
              </a:spcBef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連結舊課綱，融合與建構為新課綱五大學習向度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內容版面配置區 2">
            <a:extLst>
              <a:ext uri="{FF2B5EF4-FFF2-40B4-BE49-F238E27FC236}">
                <a16:creationId xmlns="" xmlns:a16="http://schemas.microsoft.com/office/drawing/2014/main" id="{791C5B5F-C74F-4CEB-9CA5-1612FEB74475}"/>
              </a:ext>
            </a:extLst>
          </p:cNvPr>
          <p:cNvSpPr txBox="1">
            <a:spLocks/>
          </p:cNvSpPr>
          <p:nvPr/>
        </p:nvSpPr>
        <p:spPr>
          <a:xfrm>
            <a:off x="6576390" y="4987538"/>
            <a:ext cx="2349792" cy="11694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150000"/>
              </a:lnSpc>
              <a:spcBef>
                <a:spcPts val="1200"/>
              </a:spcBef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災害防救與軍事知能並重</a:t>
            </a:r>
          </a:p>
          <a:p>
            <a:pPr marL="0" lvl="1" indent="0">
              <a:lnSpc>
                <a:spcPct val="150000"/>
              </a:lnSpc>
              <a:spcBef>
                <a:spcPts val="1200"/>
              </a:spcBef>
              <a:buNone/>
            </a:pPr>
            <a:endParaRPr lang="en-US" altLang="zh-TW" sz="20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內容版面配置區 2">
            <a:extLst>
              <a:ext uri="{FF2B5EF4-FFF2-40B4-BE49-F238E27FC236}">
                <a16:creationId xmlns="" xmlns:a16="http://schemas.microsoft.com/office/drawing/2014/main" id="{9E04B2DC-B646-4EB2-8B4B-BBFFFA5A7710}"/>
              </a:ext>
            </a:extLst>
          </p:cNvPr>
          <p:cNvSpPr txBox="1">
            <a:spLocks/>
          </p:cNvSpPr>
          <p:nvPr/>
        </p:nvSpPr>
        <p:spPr>
          <a:xfrm>
            <a:off x="464536" y="5003915"/>
            <a:ext cx="2704794" cy="99420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150000"/>
              </a:lnSpc>
              <a:spcBef>
                <a:spcPts val="1200"/>
              </a:spcBef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聯結日常經驗與未來生活</a:t>
            </a:r>
          </a:p>
        </p:txBody>
      </p:sp>
      <p:cxnSp>
        <p:nvCxnSpPr>
          <p:cNvPr id="14" name="直線接點 13">
            <a:extLst>
              <a:ext uri="{FF2B5EF4-FFF2-40B4-BE49-F238E27FC236}">
                <a16:creationId xmlns="" xmlns:a16="http://schemas.microsoft.com/office/drawing/2014/main" id="{36FDA578-0594-47C2-BDAC-E124D9002017}"/>
              </a:ext>
            </a:extLst>
          </p:cNvPr>
          <p:cNvCxnSpPr/>
          <p:nvPr/>
        </p:nvCxnSpPr>
        <p:spPr>
          <a:xfrm>
            <a:off x="479805" y="5136842"/>
            <a:ext cx="0" cy="728353"/>
          </a:xfrm>
          <a:prstGeom prst="line">
            <a:avLst/>
          </a:prstGeom>
          <a:ln w="38100">
            <a:solidFill>
              <a:srgbClr val="7F7F7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內容版面配置區 2">
            <a:extLst>
              <a:ext uri="{FF2B5EF4-FFF2-40B4-BE49-F238E27FC236}">
                <a16:creationId xmlns="" xmlns:a16="http://schemas.microsoft.com/office/drawing/2014/main" id="{E222025A-4B31-47D2-B528-9BA63504E1CC}"/>
              </a:ext>
            </a:extLst>
          </p:cNvPr>
          <p:cNvSpPr txBox="1"/>
          <p:nvPr/>
        </p:nvSpPr>
        <p:spPr>
          <a:xfrm>
            <a:off x="909191" y="4148526"/>
            <a:ext cx="1693595" cy="7251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zh-TW" altLang="en-US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素養導向</a:t>
            </a:r>
            <a:endParaRPr lang="en-US" altLang="zh-TW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8" name="圖片 17">
            <a:extLst>
              <a:ext uri="{FF2B5EF4-FFF2-40B4-BE49-F238E27FC236}">
                <a16:creationId xmlns="" xmlns:a16="http://schemas.microsoft.com/office/drawing/2014/main" id="{38F2C6E9-90F1-496D-A4DF-BAA1ECEB41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814" y="1572841"/>
            <a:ext cx="2372400" cy="2372400"/>
          </a:xfrm>
          <a:prstGeom prst="rect">
            <a:avLst/>
          </a:prstGeom>
        </p:spPr>
      </p:pic>
      <p:sp>
        <p:nvSpPr>
          <p:cNvPr id="19" name="內容版面配置區 2">
            <a:extLst>
              <a:ext uri="{FF2B5EF4-FFF2-40B4-BE49-F238E27FC236}">
                <a16:creationId xmlns="" xmlns:a16="http://schemas.microsoft.com/office/drawing/2014/main" id="{71295759-36A6-4A1F-9380-FC3E1C5C7197}"/>
              </a:ext>
            </a:extLst>
          </p:cNvPr>
          <p:cNvSpPr txBox="1"/>
          <p:nvPr/>
        </p:nvSpPr>
        <p:spPr>
          <a:xfrm>
            <a:off x="3724943" y="4148526"/>
            <a:ext cx="2123860" cy="7251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spcBef>
                <a:spcPts val="1200"/>
              </a:spcBef>
              <a:buNone/>
            </a:pPr>
            <a:r>
              <a:rPr lang="zh-TW" altLang="en-US" b="1" dirty="0">
                <a:latin typeface="Microsoft JhengHei" charset="-120"/>
                <a:ea typeface="Microsoft JhengHei" charset="-120"/>
                <a:cs typeface="Microsoft JhengHei" charset="-120"/>
              </a:rPr>
              <a:t>統整融合</a:t>
            </a:r>
            <a:endParaRPr lang="en-US" altLang="zh-TW" b="1" dirty="0">
              <a:latin typeface="Microsoft JhengHei" charset="-120"/>
              <a:ea typeface="Microsoft JhengHei" charset="-120"/>
              <a:cs typeface="Microsoft JhengHei" charset="-120"/>
            </a:endParaRPr>
          </a:p>
        </p:txBody>
      </p:sp>
      <p:sp>
        <p:nvSpPr>
          <p:cNvPr id="20" name="內容版面配置區 2">
            <a:extLst>
              <a:ext uri="{FF2B5EF4-FFF2-40B4-BE49-F238E27FC236}">
                <a16:creationId xmlns="" xmlns:a16="http://schemas.microsoft.com/office/drawing/2014/main" id="{11D10639-9482-4B34-843C-C7FD29BA327F}"/>
              </a:ext>
            </a:extLst>
          </p:cNvPr>
          <p:cNvSpPr txBox="1"/>
          <p:nvPr/>
        </p:nvSpPr>
        <p:spPr>
          <a:xfrm>
            <a:off x="6734858" y="4278784"/>
            <a:ext cx="1693595" cy="725131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spcBef>
                <a:spcPts val="1200"/>
              </a:spcBef>
              <a:buNone/>
            </a:pPr>
            <a:r>
              <a:rPr lang="zh-TW" altLang="en-US" sz="5400" b="1" dirty="0">
                <a:solidFill>
                  <a:prstClr val="black"/>
                </a:solidFill>
                <a:latin typeface="Microsoft JhengHei" charset="-120"/>
                <a:ea typeface="Microsoft JhengHei" charset="-120"/>
                <a:cs typeface="Microsoft JhengHei" charset="-120"/>
              </a:rPr>
              <a:t>知行合一</a:t>
            </a:r>
            <a:endParaRPr lang="en-US" altLang="zh-TW" sz="5400" b="1" dirty="0">
              <a:solidFill>
                <a:prstClr val="black"/>
              </a:solidFill>
              <a:latin typeface="Microsoft JhengHei" charset="-120"/>
              <a:ea typeface="Microsoft JhengHei" charset="-120"/>
              <a:cs typeface="Microsoft JhengHei" charset="-120"/>
            </a:endParaRPr>
          </a:p>
        </p:txBody>
      </p:sp>
      <p:cxnSp>
        <p:nvCxnSpPr>
          <p:cNvPr id="21" name="直線接點 20">
            <a:extLst>
              <a:ext uri="{FF2B5EF4-FFF2-40B4-BE49-F238E27FC236}">
                <a16:creationId xmlns="" xmlns:a16="http://schemas.microsoft.com/office/drawing/2014/main" id="{CCAE6DA3-5B12-455A-9D4D-26642D1C0840}"/>
              </a:ext>
            </a:extLst>
          </p:cNvPr>
          <p:cNvCxnSpPr/>
          <p:nvPr/>
        </p:nvCxnSpPr>
        <p:spPr>
          <a:xfrm>
            <a:off x="3390689" y="5167783"/>
            <a:ext cx="0" cy="728353"/>
          </a:xfrm>
          <a:prstGeom prst="line">
            <a:avLst/>
          </a:prstGeom>
          <a:ln w="38100">
            <a:solidFill>
              <a:srgbClr val="7F7F7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接點 21">
            <a:extLst>
              <a:ext uri="{FF2B5EF4-FFF2-40B4-BE49-F238E27FC236}">
                <a16:creationId xmlns="" xmlns:a16="http://schemas.microsoft.com/office/drawing/2014/main" id="{4A6086EF-73DC-4061-9D5F-4F1ED69874B5}"/>
              </a:ext>
            </a:extLst>
          </p:cNvPr>
          <p:cNvCxnSpPr/>
          <p:nvPr/>
        </p:nvCxnSpPr>
        <p:spPr>
          <a:xfrm>
            <a:off x="6576390" y="5167782"/>
            <a:ext cx="0" cy="728353"/>
          </a:xfrm>
          <a:prstGeom prst="line">
            <a:avLst/>
          </a:prstGeom>
          <a:ln w="38100">
            <a:solidFill>
              <a:srgbClr val="7F7F7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圖片 22">
            <a:extLst>
              <a:ext uri="{FF2B5EF4-FFF2-40B4-BE49-F238E27FC236}">
                <a16:creationId xmlns="" xmlns:a16="http://schemas.microsoft.com/office/drawing/2014/main" id="{2D630F30-2497-47D1-8595-6DB60C9EFB1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2144" y="1586216"/>
            <a:ext cx="2359025" cy="2359025"/>
          </a:xfrm>
          <a:prstGeom prst="rect">
            <a:avLst/>
          </a:prstGeom>
        </p:spPr>
      </p:pic>
      <p:pic>
        <p:nvPicPr>
          <p:cNvPr id="24" name="圖片 23">
            <a:extLst>
              <a:ext uri="{FF2B5EF4-FFF2-40B4-BE49-F238E27FC236}">
                <a16:creationId xmlns="" xmlns:a16="http://schemas.microsoft.com/office/drawing/2014/main" id="{2B2935B0-C161-4017-890D-8A8ED362ADE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421" y="1535549"/>
            <a:ext cx="2409692" cy="2409692"/>
          </a:xfrm>
          <a:prstGeom prst="rect">
            <a:avLst/>
          </a:prstGeom>
        </p:spPr>
      </p:pic>
      <p:sp>
        <p:nvSpPr>
          <p:cNvPr id="15" name="投影片編號版面配置區 2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492875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TW" sz="1200" dirty="0">
                <a:solidFill>
                  <a:srgbClr val="898989"/>
                </a:solidFill>
              </a:rPr>
              <a:t>21</a:t>
            </a:r>
            <a:endParaRPr lang="zh-TW" altLang="en-US" sz="1200" dirty="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9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92150" y="2627313"/>
            <a:ext cx="7886700" cy="1325562"/>
          </a:xfrm>
        </p:spPr>
        <p:txBody>
          <a:bodyPr rtlCol="0">
            <a:normAutofit/>
          </a:bodyPr>
          <a:lstStyle/>
          <a:p>
            <a:pPr lvl="1" eaLnBrk="1" fontAlgn="auto" hangingPunct="1">
              <a:spcAft>
                <a:spcPts val="0"/>
              </a:spcAft>
              <a:defRPr/>
            </a:pPr>
            <a:r>
              <a:rPr lang="zh-TW" altLang="en-US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一、素養導向的課綱</a:t>
            </a:r>
          </a:p>
        </p:txBody>
      </p:sp>
      <p:sp>
        <p:nvSpPr>
          <p:cNvPr id="44035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492875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F7A2126B-FF0B-4733-8022-50F7B1F3D901}" type="slidenum">
              <a:rPr lang="zh-TW" altLang="en-US" sz="1200" smtClean="0">
                <a:solidFill>
                  <a:schemeClr val="bg1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22</a:t>
            </a:fld>
            <a:endParaRPr lang="zh-TW" altLang="en-US" sz="1200" dirty="0">
              <a:solidFill>
                <a:schemeClr val="bg1"/>
              </a:solidFill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9319" y="6485835"/>
            <a:ext cx="1220238" cy="233955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06400" y="130175"/>
            <a:ext cx="8474075" cy="82550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sz="3600" b="1" spc="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課綱核心素養舉隅</a:t>
            </a: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1494785"/>
              </p:ext>
            </p:extLst>
          </p:nvPr>
        </p:nvGraphicFramePr>
        <p:xfrm>
          <a:off x="82550" y="1014413"/>
          <a:ext cx="8990011" cy="3605260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71920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3496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14948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18636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0972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總綱核心素養面向</a:t>
                      </a:r>
                      <a:endParaRPr lang="zh-TW" sz="1800" b="1" kern="1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85" marR="6858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總綱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核心</a:t>
                      </a:r>
                      <a:endParaRPr lang="en-US" altLang="zh-TW" sz="1800" kern="1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素養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項目</a:t>
                      </a:r>
                      <a:endParaRPr lang="zh-TW" sz="1800" b="1" kern="1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85" marR="6858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項目說明</a:t>
                      </a:r>
                      <a:endParaRPr lang="zh-TW" sz="1800" kern="1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5" marR="6858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高級中等學校教育</a:t>
                      </a:r>
                      <a:r>
                        <a:rPr lang="en-US" sz="1800" kern="1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(U)</a:t>
                      </a:r>
                      <a:endParaRPr lang="zh-TW" sz="1800" kern="1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5" marR="68585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507980">
                <a:tc>
                  <a:txBody>
                    <a:bodyPr/>
                    <a:lstStyle/>
                    <a:p>
                      <a:endParaRPr lang="en-US" altLang="zh-TW" sz="1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endParaRPr lang="en-US" altLang="zh-TW" sz="1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endParaRPr lang="en-US" altLang="zh-TW" sz="1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en-US" altLang="zh-TW" sz="1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</a:t>
                      </a:r>
                    </a:p>
                    <a:p>
                      <a:pPr algn="ctr"/>
                      <a:r>
                        <a:rPr lang="zh-TW" altLang="en-US" sz="1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自主行動</a:t>
                      </a:r>
                      <a:endParaRPr lang="en-US" altLang="zh-TW" sz="1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endParaRPr lang="en-US" altLang="zh-TW" sz="1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endParaRPr lang="zh-TW" altLang="en-US" sz="1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46" marR="91446" marT="45718" marB="45718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A2</a:t>
                      </a:r>
                      <a:endParaRPr lang="zh-TW" sz="1800" kern="1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系統</a:t>
                      </a:r>
                      <a:endParaRPr lang="en-US" altLang="zh-TW" sz="1800" kern="1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思考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與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解決</a:t>
                      </a:r>
                      <a:endParaRPr lang="en-US" altLang="zh-TW" sz="1800" kern="1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問題</a:t>
                      </a:r>
                      <a:endParaRPr lang="zh-TW" sz="1800" kern="1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5" marR="68585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具備問題理解、思辨分析、推理批判的系統思考與後設思考素養，並能行動與反思，以有效處理及解決生活、生命問題。</a:t>
                      </a:r>
                      <a:endParaRPr lang="zh-TW" sz="1800" kern="1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5" marR="68585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1800" kern="1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全</a:t>
                      </a:r>
                      <a:r>
                        <a:rPr lang="en-US" altLang="zh-TW" sz="1800" kern="1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-U-A2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1800" kern="1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具備探討國際情勢與國家發展的批判思考能力，體認國家安全與自身之關係，並以正向態度有效解決與生活有關問題。</a:t>
                      </a:r>
                    </a:p>
                  </a:txBody>
                  <a:tcPr marL="68585" marR="68585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9" name="圓角矩形 28"/>
          <p:cNvSpPr/>
          <p:nvPr/>
        </p:nvSpPr>
        <p:spPr>
          <a:xfrm>
            <a:off x="703263" y="4829175"/>
            <a:ext cx="1512887" cy="133997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激發學生主動學習</a:t>
            </a:r>
          </a:p>
        </p:txBody>
      </p:sp>
      <p:sp>
        <p:nvSpPr>
          <p:cNvPr id="30" name="向右箭號 29"/>
          <p:cNvSpPr/>
          <p:nvPr/>
        </p:nvSpPr>
        <p:spPr>
          <a:xfrm>
            <a:off x="2306638" y="5045075"/>
            <a:ext cx="288925" cy="360363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1" name="圓角矩形 30"/>
          <p:cNvSpPr/>
          <p:nvPr/>
        </p:nvSpPr>
        <p:spPr>
          <a:xfrm>
            <a:off x="2630488" y="4829175"/>
            <a:ext cx="1512887" cy="133997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促進與社會人群的互動</a:t>
            </a:r>
          </a:p>
        </p:txBody>
      </p:sp>
      <p:sp>
        <p:nvSpPr>
          <p:cNvPr id="32" name="向右箭號 31"/>
          <p:cNvSpPr/>
          <p:nvPr/>
        </p:nvSpPr>
        <p:spPr>
          <a:xfrm>
            <a:off x="4241800" y="5045075"/>
            <a:ext cx="287338" cy="360363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3" name="圓角矩形 32"/>
          <p:cNvSpPr/>
          <p:nvPr/>
        </p:nvSpPr>
        <p:spPr>
          <a:xfrm>
            <a:off x="4675188" y="4829175"/>
            <a:ext cx="1511300" cy="133997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追求公平正義與安定和平的社會環境</a:t>
            </a:r>
          </a:p>
        </p:txBody>
      </p:sp>
      <p:sp>
        <p:nvSpPr>
          <p:cNvPr id="45087" name="投影片編號版面配置區 2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451600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3CA878A8-3441-4478-819B-DA6EBDEC8564}" type="slidenum">
              <a:rPr lang="zh-TW" altLang="en-US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23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sp>
        <p:nvSpPr>
          <p:cNvPr id="15" name="向右箭號 31">
            <a:extLst>
              <a:ext uri="{FF2B5EF4-FFF2-40B4-BE49-F238E27FC236}">
                <a16:creationId xmlns="" xmlns:a16="http://schemas.microsoft.com/office/drawing/2014/main" id="{AE8BCB96-491C-4E33-A50E-E3ABB59B73F9}"/>
              </a:ext>
            </a:extLst>
          </p:cNvPr>
          <p:cNvSpPr/>
          <p:nvPr/>
        </p:nvSpPr>
        <p:spPr>
          <a:xfrm>
            <a:off x="6284913" y="5045075"/>
            <a:ext cx="287338" cy="360363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圓角矩形 32">
            <a:extLst>
              <a:ext uri="{FF2B5EF4-FFF2-40B4-BE49-F238E27FC236}">
                <a16:creationId xmlns="" xmlns:a16="http://schemas.microsoft.com/office/drawing/2014/main" id="{9623AA97-3E3A-471D-85F8-E24E73630CFE}"/>
              </a:ext>
            </a:extLst>
          </p:cNvPr>
          <p:cNvSpPr/>
          <p:nvPr/>
        </p:nvSpPr>
        <p:spPr>
          <a:xfrm>
            <a:off x="6718301" y="4829175"/>
            <a:ext cx="1511300" cy="133997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達到國家永續發展</a:t>
            </a:r>
            <a:endParaRPr lang="en-US" altLang="zh-TW" sz="2000" dirty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的目標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3674" y="79266"/>
            <a:ext cx="8734425" cy="944562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sz="4000" b="1" spc="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課綱核心素養與學習重點的呼應</a:t>
            </a: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5986828"/>
              </p:ext>
            </p:extLst>
          </p:nvPr>
        </p:nvGraphicFramePr>
        <p:xfrm>
          <a:off x="193674" y="916672"/>
          <a:ext cx="8734426" cy="487252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4364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4364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15228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09485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02574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6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全民國防教育</a:t>
                      </a:r>
                      <a:r>
                        <a:rPr lang="zh-TW" sz="16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學習重點</a:t>
                      </a:r>
                      <a:endParaRPr lang="zh-TW" sz="16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72483" marR="72483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6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全民國防教育</a:t>
                      </a:r>
                      <a:endParaRPr lang="zh-TW" sz="16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核心素養</a:t>
                      </a:r>
                      <a:endParaRPr lang="zh-TW" sz="16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72483" marR="72483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說明</a:t>
                      </a:r>
                      <a:endParaRPr lang="zh-TW" sz="16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72483" marR="72483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417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學習表現</a:t>
                      </a:r>
                      <a:endParaRPr lang="zh-TW" sz="16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72483" marR="72483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學習內容</a:t>
                      </a:r>
                      <a:endParaRPr lang="zh-TW" sz="16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72483" marR="72483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309411">
                <a:tc>
                  <a:txBody>
                    <a:bodyPr/>
                    <a:lstStyle/>
                    <a:p>
                      <a:pPr marL="628650" indent="-628650" algn="just">
                        <a:spcAft>
                          <a:spcPts val="0"/>
                        </a:spcAft>
                      </a:pPr>
                      <a:r>
                        <a:rPr lang="en-US" altLang="zh-TW" sz="16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1-V-4</a:t>
                      </a:r>
                    </a:p>
                    <a:p>
                      <a:pPr marL="0" indent="0" algn="just">
                        <a:spcAft>
                          <a:spcPts val="0"/>
                        </a:spcAft>
                      </a:pPr>
                      <a:r>
                        <a:rPr lang="zh-TW" altLang="en-US" sz="16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能了解我國國防政策理念、國軍使命及任務。</a:t>
                      </a:r>
                      <a:endParaRPr lang="zh-TW" sz="1600" b="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72483" marR="72483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TW" sz="16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B-V-1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altLang="en-US" sz="16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全民國防的意涵。</a:t>
                      </a:r>
                      <a:endParaRPr lang="zh-TW" sz="1600" b="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2483" marR="7248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altLang="en-US" sz="16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全</a:t>
                      </a:r>
                      <a:r>
                        <a:rPr lang="en-US" altLang="zh-TW" sz="16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-U-A1</a:t>
                      </a:r>
                    </a:p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altLang="en-US" sz="16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具備身心健全發展的素質，發展個人潛能，肯定自我價值，並透過自我精進，主動參與國防事務。</a:t>
                      </a:r>
                    </a:p>
                  </a:txBody>
                  <a:tcPr marL="72483" marR="7248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177800" indent="-177800" algn="just">
                        <a:spcAft>
                          <a:spcPts val="0"/>
                        </a:spcAft>
                      </a:pPr>
                      <a:r>
                        <a:rPr lang="en-US" altLang="zh-TW" sz="16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1.</a:t>
                      </a:r>
                      <a:r>
                        <a:rPr lang="zh-TW" altLang="en-US" sz="16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透過對全民國防理念的學習，健全自我身心發展的素質，能體認自身與國防之間的關聯與自我價值，以及全民參與國防事務的必要性。</a:t>
                      </a:r>
                      <a:endParaRPr lang="en-US" altLang="zh-TW" sz="1600" b="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177800" indent="-177800" algn="just">
                        <a:spcAft>
                          <a:spcPts val="0"/>
                        </a:spcAft>
                      </a:pPr>
                      <a:r>
                        <a:rPr lang="en-US" altLang="zh-TW" sz="16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2.</a:t>
                      </a:r>
                      <a:r>
                        <a:rPr lang="zh-TW" altLang="en-US" sz="16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藉由學習我國國防政策理念，能理解國軍的使命與任務，具備認識我國國軍現況及兵役制度之能力，進而激發主動參與國防事務之意願。</a:t>
                      </a:r>
                    </a:p>
                  </a:txBody>
                  <a:tcPr marL="72483" marR="7248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309411">
                <a:tc>
                  <a:txBody>
                    <a:bodyPr/>
                    <a:lstStyle/>
                    <a:p>
                      <a:pPr marL="533400" marR="0" indent="-5334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1-V-5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能概述我國兵役制度，並說明對於國家安全的重要性。</a:t>
                      </a:r>
                    </a:p>
                  </a:txBody>
                  <a:tcPr marL="72483" marR="72483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5334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F-V-1</a:t>
                      </a:r>
                    </a:p>
                    <a:p>
                      <a:pPr marL="0" marR="0" indent="-5334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我國國防政策的理念。</a:t>
                      </a:r>
                      <a:endParaRPr lang="zh-TW" sz="1600" b="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2483" marR="7248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endParaRPr lang="zh-TW" sz="1500" kern="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2483" marR="72483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endParaRPr lang="en-US" altLang="zh-TW" sz="1400" kern="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2483" marR="72483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309411">
                <a:tc>
                  <a:txBody>
                    <a:bodyPr/>
                    <a:lstStyle/>
                    <a:p>
                      <a:pPr marL="533400" marR="0" indent="-5334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2-V-1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能體認全民國防的重要性，具備參與國防相關事務意願。</a:t>
                      </a:r>
                    </a:p>
                  </a:txBody>
                  <a:tcPr marL="72483" marR="72483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TW" sz="16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F-V-2</a:t>
                      </a:r>
                    </a:p>
                    <a:p>
                      <a:pPr marL="0" algn="di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altLang="en-US" sz="16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國軍使命、任務</a:t>
                      </a:r>
                      <a:endParaRPr lang="en-US" altLang="zh-TW" sz="1600" b="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algn="di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altLang="en-US" sz="16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、現況及兵役制</a:t>
                      </a:r>
                      <a:endParaRPr lang="en-US" altLang="zh-TW" sz="1600" b="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altLang="en-US" sz="16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度。</a:t>
                      </a:r>
                      <a:endParaRPr lang="zh-TW" sz="1600" b="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2483" marR="7248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endParaRPr lang="en-US" altLang="zh-TW" sz="1400" kern="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2483" marR="72483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71064711"/>
                  </a:ext>
                </a:extLst>
              </a:tr>
            </a:tbl>
          </a:graphicData>
        </a:graphic>
      </p:graphicFrame>
      <p:sp>
        <p:nvSpPr>
          <p:cNvPr id="46110" name="文字方塊 4"/>
          <p:cNvSpPr txBox="1">
            <a:spLocks noChangeArrowheads="1"/>
          </p:cNvSpPr>
          <p:nvPr/>
        </p:nvSpPr>
        <p:spPr bwMode="auto">
          <a:xfrm>
            <a:off x="107950" y="6154321"/>
            <a:ext cx="766748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摘自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&lt;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全民國防教育課程綱要課程手冊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&gt;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之「</a:t>
            </a:r>
            <a:r>
              <a:rPr lang="zh-TW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參、核心素養與學習重點的呼應說明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</a:p>
        </p:txBody>
      </p:sp>
      <p:sp>
        <p:nvSpPr>
          <p:cNvPr id="46111" name="投影片編號版面配置區 2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492875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68603F1C-8DCF-4682-913F-C81E62EB7D88}" type="slidenum">
              <a:rPr lang="zh-TW" altLang="en-US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24</a:t>
            </a:fld>
            <a:endParaRPr lang="zh-TW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106363"/>
            <a:ext cx="9158288" cy="769937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sz="3200" b="1" spc="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課綱核心素養與學習重點</a:t>
            </a:r>
            <a:r>
              <a:rPr lang="en-US" altLang="zh-TW" sz="3200" b="1" spc="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/>
            </a:r>
            <a:br>
              <a:rPr lang="en-US" altLang="zh-TW" sz="3200" b="1" spc="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</a:br>
            <a:r>
              <a:rPr lang="zh-TW" altLang="en-US" sz="3200" b="1" spc="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雙向細目表舉隅</a:t>
            </a: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6500071"/>
              </p:ext>
            </p:extLst>
          </p:nvPr>
        </p:nvGraphicFramePr>
        <p:xfrm>
          <a:off x="457200" y="922103"/>
          <a:ext cx="8240032" cy="5328478"/>
        </p:xfrm>
        <a:graphic>
          <a:graphicData uri="http://schemas.openxmlformats.org/drawingml/2006/table">
            <a:tbl>
              <a:tblPr/>
              <a:tblGrid>
                <a:gridCol w="178992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45010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278172">
                <a:tc grid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領域核心素養：</a:t>
                      </a:r>
                      <a:endParaRPr kumimoji="0" lang="en-US" altLang="zh-TW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1073150" marR="0" lvl="0" indent="-107315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全</a:t>
                      </a:r>
                      <a:r>
                        <a:rPr kumimoji="0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-U-A2</a:t>
                      </a:r>
                      <a:r>
                        <a:rPr kumimoji="0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具備探討國際情勢與國家發展的批判思考能力，體認國家安全與自身之關係，並以正向態度有效解決與生活有關問題。</a:t>
                      </a:r>
                    </a:p>
                    <a:p>
                      <a:pPr marL="1614488" marR="0" lvl="0" indent="-903288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98625" algn="l"/>
                        </a:tabLst>
                      </a:pPr>
                      <a:endParaRPr kumimoji="0" lang="zh-TW" altLang="zh-TW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2770" marR="6277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288568">
                <a:tc>
                  <a:txBody>
                    <a:bodyPr/>
                    <a:lstStyle>
                      <a:lvl1pPr marL="304800" indent="231775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304800" marR="0" lvl="0" indent="2317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  <a:endParaRPr kumimoji="0" lang="en-US" altLang="zh-TW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04800" marR="0" lvl="0" indent="2317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  <a:r>
                        <a:rPr kumimoji="0" lang="zh-TW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學習表現</a:t>
                      </a: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</a:p>
                    <a:p>
                      <a:pPr marL="304800" marR="0" lvl="0" indent="2317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04800" marR="0" lvl="0" indent="2317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04800" marR="0" lvl="0" indent="-1301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學習內容</a:t>
                      </a:r>
                    </a:p>
                  </a:txBody>
                  <a:tcPr marL="62770" marR="6277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1-V-2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能舉例說明全球與亞太區域安全情勢及其重要安全議題，並評述對於我國國家安全的影響。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2770" marR="6277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8C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576870">
                <a:tc>
                  <a:txBody>
                    <a:bodyPr/>
                    <a:lstStyle>
                      <a:lvl1pPr marL="498475" indent="-498475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498475" marR="0" lvl="0" indent="-498475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498475" marR="0" lvl="0" indent="-498475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498475" marR="0" lvl="0" indent="-498475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E-V-1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臺灣海洋利益與軍事地緣價值。</a:t>
                      </a:r>
                    </a:p>
                    <a:p>
                      <a:pPr marL="498475" marR="0" lvl="0" indent="-498475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498475" marR="0" lvl="0" indent="-4984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kumimoji="0" lang="zh-TW" altLang="zh-TW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2770" marR="6277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169863" indent="-169863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169863" marR="0" lvl="0" indent="-169863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單元名稱：</a:t>
                      </a:r>
                      <a:r>
                        <a:rPr kumimoji="0" lang="zh-TW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第一單元國際與亞太情勢發展</a:t>
                      </a:r>
                      <a:endParaRPr kumimoji="0" lang="zh-TW" altLang="zh-TW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169863" marR="0" lvl="0" indent="-169863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學習目標：</a:t>
                      </a:r>
                    </a:p>
                    <a:p>
                      <a:pPr marL="169863" marR="0" lvl="0" indent="-169863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1.</a:t>
                      </a:r>
                      <a:r>
                        <a:rPr kumimoji="0" lang="zh-TW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舉例說明目前國際及亞太情勢重大發展與臺灣軍事地緣價值關係。</a:t>
                      </a:r>
                      <a:endParaRPr kumimoji="0" lang="en-US" altLang="zh-TW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216000" marR="0" lvl="0" indent="-26670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2.</a:t>
                      </a:r>
                      <a:r>
                        <a:rPr kumimoji="0" lang="zh-TW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能評述當前亞太區域安全情勢，及其對於我國海洋利益與國家安全的影響。</a:t>
                      </a:r>
                    </a:p>
                    <a:p>
                      <a:pPr marL="169863" marR="0" lvl="0" indent="-169863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3.</a:t>
                      </a:r>
                      <a:r>
                        <a:rPr kumimoji="0" lang="zh-TW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以正面積極的態度面對國家安全的問題。</a:t>
                      </a:r>
                      <a:endParaRPr kumimoji="0" lang="zh-TW" altLang="zh-TW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2770" marR="6277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4E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7120" name="文字方塊 4"/>
          <p:cNvSpPr txBox="1">
            <a:spLocks noChangeArrowheads="1"/>
          </p:cNvSpPr>
          <p:nvPr/>
        </p:nvSpPr>
        <p:spPr bwMode="auto">
          <a:xfrm>
            <a:off x="375108" y="6338986"/>
            <a:ext cx="601639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摘自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&lt;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全民國防教育課程綱要課程手冊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&gt;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之「</a:t>
            </a:r>
            <a:r>
              <a:rPr lang="zh-TW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伍、素養導向教材編寫原則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</a:p>
        </p:txBody>
      </p:sp>
      <p:sp>
        <p:nvSpPr>
          <p:cNvPr id="47121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492875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D5214B6E-E1C0-4656-9E40-358B8984CF06}" type="slidenum">
              <a:rPr lang="zh-TW" altLang="en-US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25</a:t>
            </a:fld>
            <a:endParaRPr lang="zh-TW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587375" y="85725"/>
            <a:ext cx="8229600" cy="114300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sz="4000" b="1" spc="400" dirty="0">
                <a:solidFill>
                  <a:srgbClr val="00B0F0"/>
                </a:solidFill>
                <a:latin typeface="微軟正黑體" pitchFamily="34" charset="-120"/>
                <a:ea typeface="微軟正黑體" pitchFamily="34" charset="-120"/>
                <a:cs typeface="+mn-cs"/>
              </a:rPr>
              <a:t>素養導向的課程設計</a:t>
            </a:r>
          </a:p>
        </p:txBody>
      </p:sp>
      <p:sp>
        <p:nvSpPr>
          <p:cNvPr id="48131" name="投影片編號版面配置區 1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492875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284446CC-CCB0-46B9-A36C-CF00B8F9C15C}" type="slidenum">
              <a:rPr lang="zh-TW" altLang="en-US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26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graphicFrame>
        <p:nvGraphicFramePr>
          <p:cNvPr id="3" name="資料庫圖表 2"/>
          <p:cNvGraphicFramePr/>
          <p:nvPr>
            <p:extLst>
              <p:ext uri="{D42A27DB-BD31-4B8C-83A1-F6EECF244321}">
                <p14:modId xmlns:p14="http://schemas.microsoft.com/office/powerpoint/2010/main" val="1677028530"/>
              </p:ext>
            </p:extLst>
          </p:nvPr>
        </p:nvGraphicFramePr>
        <p:xfrm>
          <a:off x="790668" y="1150544"/>
          <a:ext cx="7701481" cy="51343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8133" name="文字方塊 4"/>
          <p:cNvSpPr txBox="1">
            <a:spLocks noChangeArrowheads="1"/>
          </p:cNvSpPr>
          <p:nvPr/>
        </p:nvSpPr>
        <p:spPr bwMode="auto">
          <a:xfrm>
            <a:off x="1176338" y="2100263"/>
            <a:ext cx="11080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3600" b="1">
                <a:solidFill>
                  <a:srgbClr val="B2003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目的</a:t>
            </a:r>
            <a:endParaRPr lang="en-US" altLang="zh-TW" sz="3600" b="1">
              <a:solidFill>
                <a:srgbClr val="B2003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8134" name="文字方塊 7"/>
          <p:cNvSpPr txBox="1">
            <a:spLocks noChangeArrowheads="1"/>
          </p:cNvSpPr>
          <p:nvPr/>
        </p:nvSpPr>
        <p:spPr bwMode="auto">
          <a:xfrm>
            <a:off x="6888163" y="2100263"/>
            <a:ext cx="110799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3600" b="1" dirty="0">
                <a:solidFill>
                  <a:srgbClr val="B2003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素材</a:t>
            </a:r>
            <a:endParaRPr lang="en-US" altLang="zh-TW" sz="3600" b="1" dirty="0">
              <a:solidFill>
                <a:srgbClr val="B2003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8135" name="文字方塊 8"/>
          <p:cNvSpPr txBox="1">
            <a:spLocks noChangeArrowheads="1"/>
          </p:cNvSpPr>
          <p:nvPr/>
        </p:nvSpPr>
        <p:spPr bwMode="auto">
          <a:xfrm>
            <a:off x="1233488" y="4751388"/>
            <a:ext cx="11080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3600" b="1">
                <a:solidFill>
                  <a:srgbClr val="B2003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重點</a:t>
            </a:r>
            <a:endParaRPr lang="en-US" altLang="zh-TW" sz="3600" b="1">
              <a:solidFill>
                <a:srgbClr val="B2003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8136" name="文字方塊 9"/>
          <p:cNvSpPr txBox="1">
            <a:spLocks noChangeArrowheads="1"/>
          </p:cNvSpPr>
          <p:nvPr/>
        </p:nvSpPr>
        <p:spPr bwMode="auto">
          <a:xfrm>
            <a:off x="6888163" y="4751388"/>
            <a:ext cx="11080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3600" b="1">
                <a:solidFill>
                  <a:srgbClr val="B2003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評量</a:t>
            </a:r>
            <a:endParaRPr lang="en-US" altLang="zh-TW" sz="3600" b="1">
              <a:solidFill>
                <a:srgbClr val="B2003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1188" y="-200025"/>
            <a:ext cx="8086725" cy="1325563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sz="3200" b="1" spc="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全民國防教育的教學原則</a:t>
            </a:r>
          </a:p>
        </p:txBody>
      </p:sp>
      <p:sp>
        <p:nvSpPr>
          <p:cNvPr id="50205" name="投影片編號版面配置區 2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486525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C6579EB8-58AB-4212-92EB-FD8A84F15664}" type="slidenum">
              <a:rPr lang="zh-TW" altLang="en-US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27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cxnSp>
        <p:nvCxnSpPr>
          <p:cNvPr id="8" name="直接连接符 22">
            <a:extLst>
              <a:ext uri="{FF2B5EF4-FFF2-40B4-BE49-F238E27FC236}">
                <a16:creationId xmlns="" xmlns:a16="http://schemas.microsoft.com/office/drawing/2014/main" id="{FAE9FB3A-C8C6-4705-AC05-19B9D47EAB57}"/>
              </a:ext>
            </a:extLst>
          </p:cNvPr>
          <p:cNvCxnSpPr/>
          <p:nvPr/>
        </p:nvCxnSpPr>
        <p:spPr>
          <a:xfrm>
            <a:off x="2839797" y="2200913"/>
            <a:ext cx="1336526" cy="12668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24">
            <a:extLst>
              <a:ext uri="{FF2B5EF4-FFF2-40B4-BE49-F238E27FC236}">
                <a16:creationId xmlns="" xmlns:a16="http://schemas.microsoft.com/office/drawing/2014/main" id="{608362E5-D2B0-4B4A-A8EA-1DE232EC80CE}"/>
              </a:ext>
            </a:extLst>
          </p:cNvPr>
          <p:cNvCxnSpPr/>
          <p:nvPr/>
        </p:nvCxnSpPr>
        <p:spPr>
          <a:xfrm flipH="1">
            <a:off x="4928029" y="2200913"/>
            <a:ext cx="1336526" cy="12668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資料庫圖表 9">
            <a:extLst>
              <a:ext uri="{FF2B5EF4-FFF2-40B4-BE49-F238E27FC236}">
                <a16:creationId xmlns="" xmlns:a16="http://schemas.microsoft.com/office/drawing/2014/main" id="{C23E7698-96E1-4A86-853D-45ACCD0B7CB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33810811"/>
              </p:ext>
            </p:extLst>
          </p:nvPr>
        </p:nvGraphicFramePr>
        <p:xfrm>
          <a:off x="730495" y="570321"/>
          <a:ext cx="7686160" cy="39331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矩形 10">
            <a:extLst>
              <a:ext uri="{FF2B5EF4-FFF2-40B4-BE49-F238E27FC236}">
                <a16:creationId xmlns="" xmlns:a16="http://schemas.microsoft.com/office/drawing/2014/main" id="{E594F83D-BC43-4F2F-8054-9E212102ABD2}"/>
              </a:ext>
            </a:extLst>
          </p:cNvPr>
          <p:cNvSpPr/>
          <p:nvPr/>
        </p:nvSpPr>
        <p:spPr>
          <a:xfrm>
            <a:off x="307187" y="4649581"/>
            <a:ext cx="8417446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360680" indent="-360680" algn="ctr"/>
            <a:r>
              <a:rPr lang="zh-TW" altLang="en-US" sz="28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承續總綱理念目標，研發素養導向與多元適性的課綱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9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92150" y="2627313"/>
            <a:ext cx="7886700" cy="1325562"/>
          </a:xfrm>
        </p:spPr>
        <p:txBody>
          <a:bodyPr rtlCol="0">
            <a:normAutofit/>
          </a:bodyPr>
          <a:lstStyle/>
          <a:p>
            <a:pPr lvl="1" eaLnBrk="1" fontAlgn="auto" hangingPunct="1">
              <a:spcAft>
                <a:spcPts val="0"/>
              </a:spcAft>
              <a:defRPr/>
            </a:pPr>
            <a:r>
              <a:rPr lang="zh-TW" altLang="en-US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二、統整融合的課綱</a:t>
            </a:r>
          </a:p>
        </p:txBody>
      </p:sp>
      <p:sp>
        <p:nvSpPr>
          <p:cNvPr id="53251" name="投影片編號版面配置區 2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492875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1BE1D32E-5BE2-4E7F-A945-DA0D067DACF4}" type="slidenum">
              <a:rPr lang="zh-TW" altLang="en-US" sz="1200" smtClean="0">
                <a:solidFill>
                  <a:schemeClr val="bg1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28</a:t>
            </a:fld>
            <a:endParaRPr lang="zh-TW" altLang="en-US" sz="1200" dirty="0">
              <a:solidFill>
                <a:schemeClr val="bg1"/>
              </a:solidFill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9319" y="6485835"/>
            <a:ext cx="1220238" cy="233955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4" t="6598" r="5464" b="11615"/>
          <a:stretch>
            <a:fillRect/>
          </a:stretch>
        </p:blipFill>
        <p:spPr bwMode="auto">
          <a:xfrm rot="987121">
            <a:off x="7099300" y="326639"/>
            <a:ext cx="1765300" cy="1619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6606" y="295405"/>
            <a:ext cx="8610600" cy="1947863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sz="3200" b="1" spc="400" dirty="0">
                <a:solidFill>
                  <a:srgbClr val="00B0F0"/>
                </a:solidFill>
                <a:latin typeface="微軟正黑體" pitchFamily="34" charset="-120"/>
                <a:ea typeface="微軟正黑體" pitchFamily="34" charset="-120"/>
                <a:cs typeface="+mn-cs"/>
              </a:rPr>
              <a:t>課程架構與課程目標</a:t>
            </a:r>
          </a:p>
        </p:txBody>
      </p:sp>
      <p:sp>
        <p:nvSpPr>
          <p:cNvPr id="54278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492875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B6C55282-D15D-4B25-B2F4-47E5427360CF}" type="slidenum">
              <a:rPr lang="zh-TW" altLang="en-US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29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sp>
        <p:nvSpPr>
          <p:cNvPr id="7" name="五邊形 7">
            <a:extLst>
              <a:ext uri="{FF2B5EF4-FFF2-40B4-BE49-F238E27FC236}">
                <a16:creationId xmlns="" xmlns:a16="http://schemas.microsoft.com/office/drawing/2014/main" id="{61E10B1B-0B51-422F-B47E-FDDCD776477B}"/>
              </a:ext>
            </a:extLst>
          </p:cNvPr>
          <p:cNvSpPr/>
          <p:nvPr/>
        </p:nvSpPr>
        <p:spPr>
          <a:xfrm>
            <a:off x="316993" y="1672119"/>
            <a:ext cx="2730674" cy="630206"/>
          </a:xfrm>
          <a:prstGeom prst="homePlat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課程架構重組</a:t>
            </a:r>
          </a:p>
        </p:txBody>
      </p:sp>
      <p:sp>
        <p:nvSpPr>
          <p:cNvPr id="8" name="五邊形 8">
            <a:extLst>
              <a:ext uri="{FF2B5EF4-FFF2-40B4-BE49-F238E27FC236}">
                <a16:creationId xmlns="" xmlns:a16="http://schemas.microsoft.com/office/drawing/2014/main" id="{11E00153-7A1E-4DDA-82C7-6BE18118A3B5}"/>
              </a:ext>
            </a:extLst>
          </p:cNvPr>
          <p:cNvSpPr/>
          <p:nvPr/>
        </p:nvSpPr>
        <p:spPr>
          <a:xfrm>
            <a:off x="316993" y="3887255"/>
            <a:ext cx="2730674" cy="630206"/>
          </a:xfrm>
          <a:prstGeom prst="homePlat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課程目標</a:t>
            </a:r>
          </a:p>
        </p:txBody>
      </p:sp>
      <p:sp>
        <p:nvSpPr>
          <p:cNvPr id="9" name="矩形 8">
            <a:extLst>
              <a:ext uri="{FF2B5EF4-FFF2-40B4-BE49-F238E27FC236}">
                <a16:creationId xmlns="" xmlns:a16="http://schemas.microsoft.com/office/drawing/2014/main" id="{EBF5126A-8C19-48DB-B41A-D5C776E3D924}"/>
              </a:ext>
            </a:extLst>
          </p:cNvPr>
          <p:cNvSpPr/>
          <p:nvPr/>
        </p:nvSpPr>
        <p:spPr>
          <a:xfrm>
            <a:off x="316993" y="2268019"/>
            <a:ext cx="8399041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4375" lvl="1" indent="-265113">
              <a:spcBef>
                <a:spcPct val="20000"/>
              </a:spcBef>
              <a:spcAft>
                <a:spcPts val="600"/>
              </a:spcAft>
              <a:buFont typeface="Arial" pitchFamily="34" charset="0"/>
              <a:buChar char="–"/>
              <a:defRPr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舊：國際情勢、國防政策、全民國防、防衛動員、國防科技之課程架構。</a:t>
            </a:r>
          </a:p>
          <a:p>
            <a:pPr marL="792000" lvl="1" indent="-360363">
              <a:spcBef>
                <a:spcPct val="20000"/>
              </a:spcBef>
              <a:spcAft>
                <a:spcPts val="600"/>
              </a:spcAft>
              <a:defRPr/>
            </a:pPr>
            <a:r>
              <a:rPr lang="zh-TW" altLang="en-US" sz="2000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→ </a:t>
            </a:r>
            <a:r>
              <a:rPr lang="zh-TW" altLang="en-US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新：融合並重組成五大學習向度，結合實作，激發學生學習動機，增加課程安排之彈性。</a:t>
            </a:r>
          </a:p>
          <a:p>
            <a:pPr marL="714375" lvl="1" indent="-265113">
              <a:spcBef>
                <a:spcPct val="20000"/>
              </a:spcBef>
              <a:spcAft>
                <a:spcPts val="600"/>
              </a:spcAft>
              <a:defRPr/>
            </a:pPr>
            <a:endParaRPr lang="en-US" altLang="zh-TW" sz="20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="" xmlns:a16="http://schemas.microsoft.com/office/drawing/2014/main" id="{335CA1A1-EB42-4413-92FE-6824E5EFCB7D}"/>
              </a:ext>
            </a:extLst>
          </p:cNvPr>
          <p:cNvSpPr/>
          <p:nvPr/>
        </p:nvSpPr>
        <p:spPr>
          <a:xfrm>
            <a:off x="316993" y="4606435"/>
            <a:ext cx="8111282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9763" lvl="1" indent="-236538">
              <a:spcBef>
                <a:spcPct val="20000"/>
              </a:spcBef>
              <a:spcAft>
                <a:spcPts val="600"/>
              </a:spcAft>
              <a:buFont typeface="Arial" pitchFamily="34" charset="0"/>
              <a:buChar char="–"/>
              <a:defRPr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舊：</a:t>
            </a:r>
            <a:r>
              <a:rPr lang="zh-TW" altLang="en-US" sz="2000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國家安全。</a:t>
            </a:r>
            <a:endParaRPr lang="en-US" altLang="zh-TW" sz="2000" b="1" dirty="0">
              <a:solidFill>
                <a:sysClr val="windowText" lastClr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639763" lvl="1" indent="-236538">
              <a:spcBef>
                <a:spcPct val="20000"/>
              </a:spcBef>
              <a:spcAft>
                <a:spcPts val="600"/>
              </a:spcAft>
              <a:defRPr/>
            </a:pPr>
            <a:r>
              <a:rPr lang="zh-TW" altLang="en-US" sz="2000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→ </a:t>
            </a:r>
            <a:r>
              <a:rPr lang="zh-TW" altLang="en-US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新：國家永續發展，強調災害防救。</a:t>
            </a:r>
            <a:endParaRPr lang="en-US" altLang="zh-TW" sz="2000" dirty="0">
              <a:solidFill>
                <a:sysClr val="window" lastClr="FFFF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316993" y="5644235"/>
            <a:ext cx="4857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備註：舊指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99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課綱，新指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12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年國教課綱。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62075" y="2792413"/>
            <a:ext cx="7886700" cy="1323975"/>
          </a:xfrm>
        </p:spPr>
        <p:txBody>
          <a:bodyPr rtlCol="0">
            <a:noAutofit/>
          </a:bodyPr>
          <a:lstStyle/>
          <a:p>
            <a:pPr algn="ctr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zh-TW" alt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十二年國民基本教育課程綱要</a:t>
            </a:r>
            <a:br>
              <a:rPr lang="zh-TW" alt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總綱重要理念與內涵</a:t>
            </a:r>
          </a:p>
        </p:txBody>
      </p:sp>
      <p:sp>
        <p:nvSpPr>
          <p:cNvPr id="19459" name="投影片編號版面配置區 2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492875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2FDB575B-16C3-42E6-BC16-96945D3ECC86}" type="slidenum">
              <a:rPr lang="zh-TW" altLang="en-US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sp>
        <p:nvSpPr>
          <p:cNvPr id="15" name="Rectangle 37"/>
          <p:cNvSpPr/>
          <p:nvPr/>
        </p:nvSpPr>
        <p:spPr>
          <a:xfrm>
            <a:off x="8675688" y="3216275"/>
            <a:ext cx="477837" cy="476250"/>
          </a:xfrm>
          <a:prstGeom prst="rect">
            <a:avLst/>
          </a:prstGeom>
          <a:solidFill>
            <a:srgbClr val="7000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zh-TW" dirty="0">
                <a:solidFill>
                  <a:srgbClr val="70001D"/>
                </a:solidFill>
                <a:latin typeface="Simple-Line-Icons" pitchFamily="2" charset="2"/>
              </a:rPr>
              <a:t></a:t>
            </a:r>
            <a:endParaRPr lang="en-US" altLang="zh-TW" dirty="0">
              <a:solidFill>
                <a:srgbClr val="70001D"/>
              </a:solidFill>
            </a:endParaRPr>
          </a:p>
        </p:txBody>
      </p:sp>
      <p:pic>
        <p:nvPicPr>
          <p:cNvPr id="19461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88" y="0"/>
            <a:ext cx="12954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2233613" y="1870075"/>
            <a:ext cx="4084637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48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第一部分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8697" y="6425331"/>
            <a:ext cx="1213165" cy="2401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1188" y="0"/>
            <a:ext cx="8086725" cy="1325563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sz="3200" b="1" spc="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調整過程及特色說明</a:t>
            </a:r>
          </a:p>
        </p:txBody>
      </p:sp>
      <p:sp>
        <p:nvSpPr>
          <p:cNvPr id="50205" name="投影片編號版面配置區 2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486525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C6579EB8-58AB-4212-92EB-FD8A84F15664}" type="slidenum">
              <a:rPr lang="zh-TW" altLang="en-US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30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graphicFrame>
        <p:nvGraphicFramePr>
          <p:cNvPr id="11" name="資料庫圖表 10"/>
          <p:cNvGraphicFramePr/>
          <p:nvPr>
            <p:extLst/>
          </p:nvPr>
        </p:nvGraphicFramePr>
        <p:xfrm>
          <a:off x="1094704" y="1815920"/>
          <a:ext cx="6516709" cy="39151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4514" name="矩形 119"/>
          <p:cNvSpPr>
            <a:spLocks/>
          </p:cNvSpPr>
          <p:nvPr/>
        </p:nvSpPr>
        <p:spPr bwMode="auto">
          <a:xfrm>
            <a:off x="3209114" y="1060492"/>
            <a:ext cx="2287887" cy="686710"/>
          </a:xfrm>
          <a:prstGeom prst="rect">
            <a:avLst/>
          </a:prstGeom>
          <a:solidFill>
            <a:srgbClr val="00B0F0"/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pitchFamily="18" charset="-120"/>
              </a:rPr>
              <a:t>增進國防及災害防救的應對知識</a:t>
            </a:r>
            <a:endParaRPr kumimoji="1" lang="zh-TW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新細明體" pitchFamily="18" charset="-120"/>
            </a:endParaRPr>
          </a:p>
        </p:txBody>
      </p:sp>
      <p:sp>
        <p:nvSpPr>
          <p:cNvPr id="64515" name="矩形 121"/>
          <p:cNvSpPr>
            <a:spLocks/>
          </p:cNvSpPr>
          <p:nvPr/>
        </p:nvSpPr>
        <p:spPr bwMode="auto">
          <a:xfrm>
            <a:off x="6464433" y="3094636"/>
            <a:ext cx="1853756" cy="1357744"/>
          </a:xfrm>
          <a:prstGeom prst="rect">
            <a:avLst/>
          </a:prstGeom>
          <a:solidFill>
            <a:srgbClr val="FFD966"/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eaLnBrk="1" hangingPunct="1"/>
            <a:r>
              <a:rPr kumimoji="1"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itchFamily="18" charset="-120"/>
              </a:rPr>
              <a:t>結合生活經驗、社會時事及國內外議題</a:t>
            </a:r>
            <a:endParaRPr kumimoji="1" lang="zh-TW" altLang="zh-TW" sz="2000" dirty="0">
              <a:latin typeface="微軟正黑體" panose="020B0604030504040204" pitchFamily="34" charset="-120"/>
              <a:ea typeface="微軟正黑體" panose="020B0604030504040204" pitchFamily="34" charset="-120"/>
              <a:cs typeface="新細明體" pitchFamily="18" charset="-120"/>
            </a:endParaRPr>
          </a:p>
        </p:txBody>
      </p:sp>
      <p:sp>
        <p:nvSpPr>
          <p:cNvPr id="64516" name="矩形 122"/>
          <p:cNvSpPr>
            <a:spLocks/>
          </p:cNvSpPr>
          <p:nvPr/>
        </p:nvSpPr>
        <p:spPr bwMode="auto">
          <a:xfrm>
            <a:off x="3400425" y="5784307"/>
            <a:ext cx="2096576" cy="1067343"/>
          </a:xfrm>
          <a:prstGeom prst="rect">
            <a:avLst/>
          </a:prstGeom>
          <a:solidFill>
            <a:srgbClr val="F4B083"/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2000" b="0" i="0" u="none" strike="noStrike" cap="none" normalizeH="0" baseline="0" dirty="0">
                <a:ln>
                  <a:noFill/>
                </a:ln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pitchFamily="18" charset="-120"/>
              </a:rPr>
              <a:t>共同學習、分組合作學習、同理關懷與溝通互動</a:t>
            </a:r>
            <a:endParaRPr kumimoji="1" lang="zh-TW" sz="2000" b="0" i="0" u="none" strike="noStrike" cap="none" normalizeH="0" baseline="0" dirty="0">
              <a:ln>
                <a:noFill/>
              </a:ln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新細明體" pitchFamily="18" charset="-120"/>
            </a:endParaRPr>
          </a:p>
        </p:txBody>
      </p:sp>
      <p:sp>
        <p:nvSpPr>
          <p:cNvPr id="64517" name="矩形 120"/>
          <p:cNvSpPr>
            <a:spLocks/>
          </p:cNvSpPr>
          <p:nvPr/>
        </p:nvSpPr>
        <p:spPr bwMode="auto">
          <a:xfrm>
            <a:off x="387928" y="3094636"/>
            <a:ext cx="1829586" cy="1357744"/>
          </a:xfrm>
          <a:prstGeom prst="rect">
            <a:avLst/>
          </a:prstGeom>
          <a:solidFill>
            <a:srgbClr val="FFFF00"/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pitchFamily="18" charset="-120"/>
              </a:rPr>
              <a:t>透過防災演練與實作活動，培養解決問題的能力</a:t>
            </a:r>
            <a:endParaRPr kumimoji="1" lang="zh-TW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178614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42938" y="223838"/>
            <a:ext cx="7886700" cy="1325562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sz="3600" b="1" spc="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課程主軸的調整</a:t>
            </a:r>
            <a:r>
              <a:rPr lang="en-US" altLang="zh-TW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/>
            </a:r>
            <a:br>
              <a:rPr lang="en-US" altLang="zh-TW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</a:br>
            <a:endParaRPr lang="zh-TW" altLang="en-US" sz="28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</p:txBody>
      </p:sp>
      <p:sp>
        <p:nvSpPr>
          <p:cNvPr id="55301" name="投影片編號版面配置區 2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488113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D2962760-3D47-4247-9851-AEEA70A58071}" type="slidenum">
              <a:rPr lang="zh-TW" altLang="en-US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31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graphicFrame>
        <p:nvGraphicFramePr>
          <p:cNvPr id="18" name="資料庫圖表 17">
            <a:extLst>
              <a:ext uri="{FF2B5EF4-FFF2-40B4-BE49-F238E27FC236}">
                <a16:creationId xmlns="" xmlns:a16="http://schemas.microsoft.com/office/drawing/2014/main" id="{39DA66A5-6D3F-4518-9091-96709E52C1F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41852115"/>
              </p:ext>
            </p:extLst>
          </p:nvPr>
        </p:nvGraphicFramePr>
        <p:xfrm>
          <a:off x="603681" y="1402671"/>
          <a:ext cx="8140824" cy="43589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1126618" y="6118781"/>
            <a:ext cx="4857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備註：舊指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99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課綱，新指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12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年國教課綱。</a:t>
            </a:r>
          </a:p>
        </p:txBody>
      </p:sp>
    </p:spTree>
    <p:extLst>
      <p:ext uri="{BB962C8B-B14F-4D97-AF65-F5344CB8AC3E}">
        <p14:creationId xmlns:p14="http://schemas.microsoft.com/office/powerpoint/2010/main" val="14916980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42938" y="223838"/>
            <a:ext cx="7886700" cy="1325562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sz="3600" b="1" spc="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學習重點架構</a:t>
            </a:r>
            <a:r>
              <a:rPr lang="en-US" altLang="zh-TW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/>
            </a:r>
            <a:br>
              <a:rPr lang="en-US" altLang="zh-TW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</a:br>
            <a:endParaRPr lang="zh-TW" altLang="en-US" sz="28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</p:txBody>
      </p:sp>
      <p:sp>
        <p:nvSpPr>
          <p:cNvPr id="15" name="圓角矩形 4"/>
          <p:cNvSpPr/>
          <p:nvPr/>
        </p:nvSpPr>
        <p:spPr>
          <a:xfrm>
            <a:off x="1599253" y="1204912"/>
            <a:ext cx="5974069" cy="712787"/>
          </a:xfrm>
          <a:prstGeom prst="rect">
            <a:avLst/>
          </a:prstGeom>
          <a:solidFill>
            <a:srgbClr val="C00000"/>
          </a:solidFill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20320" tIns="20320" rIns="20320" bIns="20320" spcCol="1270" anchor="ctr"/>
          <a:lstStyle/>
          <a:p>
            <a:pPr algn="ctr" defTabSz="1422400" eaLnBrk="1" fontAlgn="auto" hangingPunct="1">
              <a:spcAft>
                <a:spcPts val="0"/>
              </a:spcAft>
              <a:defRPr/>
            </a:pPr>
            <a:r>
              <a:rPr lang="zh-TW" alt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轉為素養導向的教與學</a:t>
            </a:r>
          </a:p>
        </p:txBody>
      </p:sp>
      <p:sp>
        <p:nvSpPr>
          <p:cNvPr id="55301" name="投影片編號版面配置區 2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488113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D2962760-3D47-4247-9851-AEEA70A58071}" type="slidenum">
              <a:rPr lang="zh-TW" altLang="en-US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32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cxnSp>
        <p:nvCxnSpPr>
          <p:cNvPr id="17" name="直線接點 16"/>
          <p:cNvCxnSpPr/>
          <p:nvPr/>
        </p:nvCxnSpPr>
        <p:spPr>
          <a:xfrm>
            <a:off x="4575175" y="1917700"/>
            <a:ext cx="0" cy="315913"/>
          </a:xfrm>
          <a:prstGeom prst="line">
            <a:avLst/>
          </a:prstGeom>
          <a:ln w="38100" cmpd="sng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接點 18"/>
          <p:cNvCxnSpPr/>
          <p:nvPr/>
        </p:nvCxnSpPr>
        <p:spPr>
          <a:xfrm>
            <a:off x="2565400" y="2233613"/>
            <a:ext cx="4002088" cy="0"/>
          </a:xfrm>
          <a:prstGeom prst="line">
            <a:avLst/>
          </a:prstGeom>
          <a:ln w="317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接點 21"/>
          <p:cNvCxnSpPr/>
          <p:nvPr/>
        </p:nvCxnSpPr>
        <p:spPr>
          <a:xfrm flipH="1">
            <a:off x="2549525" y="2292350"/>
            <a:ext cx="15875" cy="242888"/>
          </a:xfrm>
          <a:prstGeom prst="line">
            <a:avLst/>
          </a:prstGeom>
          <a:ln w="38100" cmpd="sng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接點 22"/>
          <p:cNvCxnSpPr/>
          <p:nvPr/>
        </p:nvCxnSpPr>
        <p:spPr>
          <a:xfrm>
            <a:off x="6543675" y="2320925"/>
            <a:ext cx="23813" cy="285750"/>
          </a:xfrm>
          <a:prstGeom prst="line">
            <a:avLst/>
          </a:prstGeom>
          <a:ln w="38100" cmpd="sng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群組 11"/>
          <p:cNvGrpSpPr/>
          <p:nvPr/>
        </p:nvGrpSpPr>
        <p:grpSpPr>
          <a:xfrm>
            <a:off x="4889951" y="2656737"/>
            <a:ext cx="3637114" cy="3629763"/>
            <a:chOff x="194478" y="1583243"/>
            <a:chExt cx="4052874" cy="4160236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37" name="圓角矩形 36"/>
            <p:cNvSpPr/>
            <p:nvPr/>
          </p:nvSpPr>
          <p:spPr>
            <a:xfrm>
              <a:off x="194478" y="1670274"/>
              <a:ext cx="4052874" cy="4073205"/>
            </a:xfrm>
            <a:prstGeom prst="round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sz="2400" b="1" dirty="0">
                <a:solidFill>
                  <a:srgbClr val="B200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indent="266700" eaLnBrk="1" fontAlgn="auto" hangingPunct="1">
                <a:spcBef>
                  <a:spcPts val="0"/>
                </a:spcBef>
                <a:spcAft>
                  <a:spcPts val="1200"/>
                </a:spcAft>
                <a:defRPr/>
              </a:pPr>
              <a:r>
                <a:rPr lang="zh-TW" altLang="en-US" sz="20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全民國防概論</a:t>
              </a:r>
              <a:endParaRPr lang="en-US" altLang="zh-TW" sz="2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indent="266700" eaLnBrk="1" fontAlgn="auto" hangingPunct="1">
                <a:spcBef>
                  <a:spcPts val="0"/>
                </a:spcBef>
                <a:spcAft>
                  <a:spcPts val="1200"/>
                </a:spcAft>
                <a:defRPr/>
              </a:pPr>
              <a:r>
                <a:rPr lang="zh-TW" altLang="en-US" sz="20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國際情勢與國家安全</a:t>
              </a:r>
              <a:endParaRPr lang="en-US" altLang="zh-TW" sz="2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indent="266700" eaLnBrk="1" fontAlgn="auto" hangingPunct="1">
                <a:spcBef>
                  <a:spcPts val="0"/>
                </a:spcBef>
                <a:spcAft>
                  <a:spcPts val="1200"/>
                </a:spcAft>
                <a:defRPr/>
              </a:pPr>
              <a:r>
                <a:rPr lang="zh-TW" altLang="en-US" sz="20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我國國防現況與發展</a:t>
              </a:r>
              <a:endParaRPr lang="en-US" altLang="zh-TW" sz="2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indent="266700" eaLnBrk="1" fontAlgn="auto" hangingPunct="1">
                <a:spcBef>
                  <a:spcPts val="0"/>
                </a:spcBef>
                <a:spcAft>
                  <a:spcPts val="1200"/>
                </a:spcAft>
                <a:defRPr/>
              </a:pPr>
              <a:r>
                <a:rPr lang="zh-TW" altLang="en-US" sz="20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防衛動員與災害防救</a:t>
              </a:r>
              <a:endParaRPr lang="en-US" altLang="zh-TW" sz="2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indent="266700" eaLnBrk="1" fontAlgn="auto" hangingPunct="1">
                <a:spcBef>
                  <a:spcPts val="0"/>
                </a:spcBef>
                <a:spcAft>
                  <a:spcPts val="1200"/>
                </a:spcAft>
                <a:defRPr/>
              </a:pPr>
              <a:r>
                <a:rPr lang="zh-TW" altLang="en-US" sz="20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戰爭啟示與全民國防</a:t>
              </a:r>
              <a:endPara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>
              <a:off x="194478" y="1583243"/>
              <a:ext cx="4052874" cy="5996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sz="2800" b="1" dirty="0">
                  <a:solidFill>
                    <a:srgbClr val="B2003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學習內容</a:t>
              </a:r>
            </a:p>
          </p:txBody>
        </p:sp>
      </p:grpSp>
      <p:sp>
        <p:nvSpPr>
          <p:cNvPr id="39" name="拱形 38"/>
          <p:cNvSpPr/>
          <p:nvPr/>
        </p:nvSpPr>
        <p:spPr>
          <a:xfrm rot="16200000">
            <a:off x="378429" y="3786982"/>
            <a:ext cx="1036638" cy="1036637"/>
          </a:xfrm>
          <a:prstGeom prst="blockArc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40" name="拱形 39"/>
          <p:cNvSpPr/>
          <p:nvPr/>
        </p:nvSpPr>
        <p:spPr>
          <a:xfrm rot="5400000">
            <a:off x="8004175" y="3759200"/>
            <a:ext cx="1035050" cy="1035050"/>
          </a:xfrm>
          <a:prstGeom prst="blockArc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51" name="圓角矩形 50"/>
          <p:cNvSpPr/>
          <p:nvPr/>
        </p:nvSpPr>
        <p:spPr>
          <a:xfrm>
            <a:off x="890588" y="2695575"/>
            <a:ext cx="3519487" cy="359092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indent="266700" eaLnBrk="1" fontAlgn="auto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zh-TW" altLang="en-US" sz="2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國防知識</a:t>
            </a:r>
          </a:p>
          <a:p>
            <a:pPr indent="266700" eaLnBrk="1" fontAlgn="auto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zh-TW" altLang="en-US" sz="2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對國防的正向態度</a:t>
            </a:r>
          </a:p>
          <a:p>
            <a:pPr indent="266700" eaLnBrk="1" fontAlgn="auto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zh-TW" altLang="en-US" sz="2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防衛技能</a:t>
            </a:r>
          </a:p>
        </p:txBody>
      </p:sp>
      <p:sp>
        <p:nvSpPr>
          <p:cNvPr id="54286" name="矩形 51"/>
          <p:cNvSpPr>
            <a:spLocks noChangeArrowheads="1"/>
          </p:cNvSpPr>
          <p:nvPr/>
        </p:nvSpPr>
        <p:spPr bwMode="auto">
          <a:xfrm>
            <a:off x="890588" y="2665413"/>
            <a:ext cx="3553075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r>
              <a:rPr lang="zh-TW" altLang="en-US" sz="2800" b="1" dirty="0">
                <a:solidFill>
                  <a:srgbClr val="B200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學習表現</a:t>
            </a:r>
          </a:p>
        </p:txBody>
      </p:sp>
      <p:pic>
        <p:nvPicPr>
          <p:cNvPr id="55311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6925" y="4246563"/>
            <a:ext cx="1073150" cy="127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69151" y="0"/>
            <a:ext cx="7886700" cy="143510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sz="3600" b="1" spc="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學習表現之說明</a:t>
            </a:r>
          </a:p>
        </p:txBody>
      </p:sp>
      <p:sp>
        <p:nvSpPr>
          <p:cNvPr id="3" name="向右箭號 2"/>
          <p:cNvSpPr/>
          <p:nvPr/>
        </p:nvSpPr>
        <p:spPr>
          <a:xfrm>
            <a:off x="3696013" y="1537985"/>
            <a:ext cx="3611022" cy="1089025"/>
          </a:xfrm>
          <a:prstGeom prst="rightArrow">
            <a:avLst/>
          </a:prstGeom>
          <a:solidFill>
            <a:schemeClr val="accent4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理解全民國防的重要性與發展</a:t>
            </a:r>
          </a:p>
        </p:txBody>
      </p:sp>
      <p:sp>
        <p:nvSpPr>
          <p:cNvPr id="5" name="向右箭號 4"/>
          <p:cNvSpPr/>
          <p:nvPr/>
        </p:nvSpPr>
        <p:spPr>
          <a:xfrm>
            <a:off x="3696013" y="2770187"/>
            <a:ext cx="3678302" cy="1193800"/>
          </a:xfrm>
          <a:prstGeom prst="rightArrow">
            <a:avLst/>
          </a:prstGeom>
          <a:solidFill>
            <a:srgbClr val="FFC00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培養參與國防相關事務的意願</a:t>
            </a:r>
          </a:p>
        </p:txBody>
      </p:sp>
      <p:sp>
        <p:nvSpPr>
          <p:cNvPr id="60435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492875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6F332FBB-254C-43E0-879B-EE4DF2739707}" type="slidenum">
              <a:rPr lang="zh-TW" altLang="en-US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33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sp>
        <p:nvSpPr>
          <p:cNvPr id="12" name="流程圖: 打孔紙帶 11"/>
          <p:cNvSpPr/>
          <p:nvPr/>
        </p:nvSpPr>
        <p:spPr>
          <a:xfrm>
            <a:off x="7455975" y="1574912"/>
            <a:ext cx="1312001" cy="3797680"/>
          </a:xfrm>
          <a:prstGeom prst="flowChartPunchedTape">
            <a:avLst/>
          </a:prstGeom>
          <a:solidFill>
            <a:srgbClr val="FFC000"/>
          </a:solidFill>
          <a:ln w="28575"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zh-TW" sz="1400" dirty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572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凝聚國人的國家認同與國家意識、確保國家安全。</a:t>
            </a:r>
            <a:endParaRPr lang="zh-TW" altLang="en-US" dirty="0"/>
          </a:p>
        </p:txBody>
      </p:sp>
      <p:sp>
        <p:nvSpPr>
          <p:cNvPr id="8" name="拱形 7">
            <a:extLst>
              <a:ext uri="{FF2B5EF4-FFF2-40B4-BE49-F238E27FC236}">
                <a16:creationId xmlns="" xmlns:a16="http://schemas.microsoft.com/office/drawing/2014/main" id="{4A747C32-27B4-47DB-A148-9039FA869C3B}"/>
              </a:ext>
            </a:extLst>
          </p:cNvPr>
          <p:cNvSpPr/>
          <p:nvPr/>
        </p:nvSpPr>
        <p:spPr>
          <a:xfrm rot="16200000">
            <a:off x="81042" y="2927349"/>
            <a:ext cx="1036638" cy="1036637"/>
          </a:xfrm>
          <a:prstGeom prst="blockArc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9" name="圓角矩形 50">
            <a:extLst>
              <a:ext uri="{FF2B5EF4-FFF2-40B4-BE49-F238E27FC236}">
                <a16:creationId xmlns="" xmlns:a16="http://schemas.microsoft.com/office/drawing/2014/main" id="{7E67D83D-5A82-4237-A5E1-260D24EDEC3E}"/>
              </a:ext>
            </a:extLst>
          </p:cNvPr>
          <p:cNvSpPr/>
          <p:nvPr/>
        </p:nvSpPr>
        <p:spPr>
          <a:xfrm>
            <a:off x="569151" y="1878995"/>
            <a:ext cx="2972335" cy="313372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indent="266700" eaLnBrk="1" fontAlgn="auto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zh-TW" altLang="en-US" sz="2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國防知識</a:t>
            </a:r>
          </a:p>
          <a:p>
            <a:pPr indent="266700" eaLnBrk="1" fontAlgn="auto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zh-TW" altLang="en-US" sz="2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對國防的正向態度</a:t>
            </a:r>
          </a:p>
          <a:p>
            <a:pPr indent="266700" eaLnBrk="1" fontAlgn="auto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zh-TW" altLang="en-US" sz="2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防衛技能</a:t>
            </a:r>
          </a:p>
        </p:txBody>
      </p:sp>
      <p:sp>
        <p:nvSpPr>
          <p:cNvPr id="10" name="矩形 51">
            <a:extLst>
              <a:ext uri="{FF2B5EF4-FFF2-40B4-BE49-F238E27FC236}">
                <a16:creationId xmlns="" xmlns:a16="http://schemas.microsoft.com/office/drawing/2014/main" id="{E7D4111E-7BB0-4099-828F-E5AB81EFC4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151" y="1852007"/>
            <a:ext cx="2972335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r>
              <a:rPr lang="zh-TW" altLang="en-US" sz="2800" b="1" dirty="0">
                <a:solidFill>
                  <a:srgbClr val="B200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學習表現</a:t>
            </a:r>
          </a:p>
        </p:txBody>
      </p:sp>
      <p:sp>
        <p:nvSpPr>
          <p:cNvPr id="13" name="向右箭號 4">
            <a:extLst>
              <a:ext uri="{FF2B5EF4-FFF2-40B4-BE49-F238E27FC236}">
                <a16:creationId xmlns="" xmlns:a16="http://schemas.microsoft.com/office/drawing/2014/main" id="{E484980D-DDC3-4FF0-9F3C-EDAA8390E016}"/>
              </a:ext>
            </a:extLst>
          </p:cNvPr>
          <p:cNvSpPr/>
          <p:nvPr/>
        </p:nvSpPr>
        <p:spPr>
          <a:xfrm>
            <a:off x="3696013" y="4107165"/>
            <a:ext cx="3678302" cy="1243203"/>
          </a:xfrm>
          <a:prstGeom prst="rightArrow">
            <a:avLst/>
          </a:prstGeom>
          <a:solidFill>
            <a:srgbClr val="FFC00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具備實際操作的能力與經驗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14350" y="574675"/>
            <a:ext cx="8142288" cy="928688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sz="3600" b="1" spc="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學習內容之說明</a:t>
            </a:r>
            <a:r>
              <a:rPr lang="en-US" altLang="zh-TW" sz="3200" b="1" spc="400" dirty="0">
                <a:solidFill>
                  <a:srgbClr val="00B0F0"/>
                </a:solidFill>
                <a:latin typeface="微軟正黑體" pitchFamily="34" charset="-120"/>
                <a:ea typeface="微軟正黑體" pitchFamily="34" charset="-120"/>
                <a:cs typeface="+mn-cs"/>
              </a:rPr>
              <a:t/>
            </a:r>
            <a:br>
              <a:rPr lang="en-US" altLang="zh-TW" sz="3200" b="1" spc="400" dirty="0">
                <a:solidFill>
                  <a:srgbClr val="00B0F0"/>
                </a:solidFill>
                <a:latin typeface="微軟正黑體" pitchFamily="34" charset="-120"/>
                <a:ea typeface="微軟正黑體" pitchFamily="34" charset="-120"/>
                <a:cs typeface="+mn-cs"/>
              </a:rPr>
            </a:br>
            <a:endParaRPr lang="zh-TW" altLang="en-US" sz="3200" b="1" spc="400" dirty="0">
              <a:solidFill>
                <a:srgbClr val="00B0F0"/>
              </a:solidFill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  <p:sp>
        <p:nvSpPr>
          <p:cNvPr id="4" name="向右箭號 3"/>
          <p:cNvSpPr/>
          <p:nvPr/>
        </p:nvSpPr>
        <p:spPr>
          <a:xfrm>
            <a:off x="4266621" y="1357433"/>
            <a:ext cx="2802517" cy="1106487"/>
          </a:xfrm>
          <a:prstGeom prst="rightArrow">
            <a:avLst/>
          </a:prstGeom>
          <a:solidFill>
            <a:schemeClr val="accent4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由全民國防開展</a:t>
            </a:r>
            <a:endParaRPr lang="en-US" altLang="zh-TW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至國家安全</a:t>
            </a:r>
          </a:p>
        </p:txBody>
      </p:sp>
      <p:sp>
        <p:nvSpPr>
          <p:cNvPr id="6" name="向右箭號 5"/>
          <p:cNvSpPr/>
          <p:nvPr/>
        </p:nvSpPr>
        <p:spPr>
          <a:xfrm>
            <a:off x="4286171" y="2553053"/>
            <a:ext cx="2802517" cy="1154113"/>
          </a:xfrm>
          <a:prstGeom prst="rightArrow">
            <a:avLst/>
          </a:prstGeom>
          <a:solidFill>
            <a:schemeClr val="accent4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理解國家處境</a:t>
            </a:r>
          </a:p>
        </p:txBody>
      </p:sp>
      <p:sp>
        <p:nvSpPr>
          <p:cNvPr id="7" name="向右箭號 6"/>
          <p:cNvSpPr/>
          <p:nvPr/>
        </p:nvSpPr>
        <p:spPr>
          <a:xfrm>
            <a:off x="4266618" y="3796299"/>
            <a:ext cx="2802517" cy="1133475"/>
          </a:xfrm>
          <a:prstGeom prst="rightArrow">
            <a:avLst/>
          </a:prstGeom>
          <a:solidFill>
            <a:schemeClr val="accent4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了解我國國防相關事務</a:t>
            </a:r>
          </a:p>
        </p:txBody>
      </p:sp>
      <p:sp>
        <p:nvSpPr>
          <p:cNvPr id="9" name="橢圓 8"/>
          <p:cNvSpPr/>
          <p:nvPr/>
        </p:nvSpPr>
        <p:spPr>
          <a:xfrm>
            <a:off x="7100888" y="1347589"/>
            <a:ext cx="1902517" cy="4603268"/>
          </a:xfrm>
          <a:prstGeom prst="ellipse">
            <a:avLst/>
          </a:prstGeom>
          <a:solidFill>
            <a:schemeClr val="accent4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8572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融合並重組成五大學習向度，結合實作，激發學生學習動機，增加課程安排之彈性。</a:t>
            </a:r>
          </a:p>
        </p:txBody>
      </p:sp>
      <p:sp>
        <p:nvSpPr>
          <p:cNvPr id="61461" name="投影片編號版面配置區 2"/>
          <p:cNvSpPr>
            <a:spLocks noGrp="1"/>
          </p:cNvSpPr>
          <p:nvPr>
            <p:ph type="sldNum" sz="quarter" idx="12"/>
          </p:nvPr>
        </p:nvSpPr>
        <p:spPr bwMode="auto">
          <a:xfrm>
            <a:off x="7100888" y="6492875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2A09D612-5FF9-4562-8219-88F0ED7FDA56}" type="slidenum">
              <a:rPr lang="zh-TW" altLang="en-US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34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grpSp>
        <p:nvGrpSpPr>
          <p:cNvPr id="10" name="群組 11">
            <a:extLst>
              <a:ext uri="{FF2B5EF4-FFF2-40B4-BE49-F238E27FC236}">
                <a16:creationId xmlns="" xmlns:a16="http://schemas.microsoft.com/office/drawing/2014/main" id="{0D1F2595-6AB3-45E6-809E-FB03F4A30565}"/>
              </a:ext>
            </a:extLst>
          </p:cNvPr>
          <p:cNvGrpSpPr/>
          <p:nvPr/>
        </p:nvGrpSpPr>
        <p:grpSpPr>
          <a:xfrm>
            <a:off x="622108" y="1357433"/>
            <a:ext cx="3343020" cy="4208744"/>
            <a:chOff x="194478" y="1583243"/>
            <a:chExt cx="4052874" cy="4160236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1" name="圓角矩形 36">
              <a:extLst>
                <a:ext uri="{FF2B5EF4-FFF2-40B4-BE49-F238E27FC236}">
                  <a16:creationId xmlns="" xmlns:a16="http://schemas.microsoft.com/office/drawing/2014/main" id="{7B697378-604A-43E6-A50E-530CDE6891D4}"/>
                </a:ext>
              </a:extLst>
            </p:cNvPr>
            <p:cNvSpPr/>
            <p:nvPr/>
          </p:nvSpPr>
          <p:spPr>
            <a:xfrm>
              <a:off x="227536" y="1670274"/>
              <a:ext cx="4019816" cy="4073205"/>
            </a:xfrm>
            <a:prstGeom prst="round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TW" sz="1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TW" sz="1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TW" sz="1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TW" sz="1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TW" sz="1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TW" sz="1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TW" sz="1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TW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indent="18097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sz="20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全民國防概論</a:t>
              </a:r>
              <a:endParaRPr lang="en-US" altLang="zh-TW" sz="2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indent="18097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TW" sz="2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indent="18097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sz="20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國際情勢與國家安全</a:t>
              </a:r>
            </a:p>
            <a:p>
              <a:pPr indent="18097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TW" sz="2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indent="18097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sz="20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我國國防現況與發展</a:t>
              </a:r>
            </a:p>
            <a:p>
              <a:pPr indent="18097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TW" sz="2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indent="18097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sz="20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防衛動員與災害防救</a:t>
              </a:r>
            </a:p>
            <a:p>
              <a:pPr indent="18097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TW" sz="2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indent="18097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sz="20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戰爭啟示與全民國防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TW" sz="1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="" xmlns:a16="http://schemas.microsoft.com/office/drawing/2014/main" id="{85BF204B-649C-418D-9E19-6635423CFB78}"/>
                </a:ext>
              </a:extLst>
            </p:cNvPr>
            <p:cNvSpPr/>
            <p:nvPr/>
          </p:nvSpPr>
          <p:spPr>
            <a:xfrm>
              <a:off x="194478" y="1583243"/>
              <a:ext cx="4052874" cy="680161"/>
            </a:xfrm>
            <a:prstGeom prst="rect">
              <a:avLst/>
            </a:prstGeom>
            <a:solidFill>
              <a:schemeClr val="bg1"/>
            </a:solidFill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sz="2800" b="1" dirty="0">
                  <a:solidFill>
                    <a:srgbClr val="B2003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學習內容</a:t>
              </a:r>
            </a:p>
          </p:txBody>
        </p:sp>
      </p:grpSp>
      <p:sp>
        <p:nvSpPr>
          <p:cNvPr id="13" name="向右箭號 6">
            <a:extLst>
              <a:ext uri="{FF2B5EF4-FFF2-40B4-BE49-F238E27FC236}">
                <a16:creationId xmlns="" xmlns:a16="http://schemas.microsoft.com/office/drawing/2014/main" id="{50FBC68F-0E76-4680-9848-E3EC39D124BF}"/>
              </a:ext>
            </a:extLst>
          </p:cNvPr>
          <p:cNvSpPr/>
          <p:nvPr/>
        </p:nvSpPr>
        <p:spPr>
          <a:xfrm>
            <a:off x="4266618" y="5018907"/>
            <a:ext cx="2802517" cy="1243246"/>
          </a:xfrm>
          <a:prstGeom prst="rightArrow">
            <a:avLst/>
          </a:prstGeom>
          <a:solidFill>
            <a:schemeClr val="accent4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以臺灣重要戰役探討</a:t>
            </a:r>
            <a:endParaRPr lang="en-US" altLang="zh-TW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和平的重要</a:t>
            </a:r>
          </a:p>
        </p:txBody>
      </p:sp>
      <p:sp>
        <p:nvSpPr>
          <p:cNvPr id="15" name="拱形 14">
            <a:extLst>
              <a:ext uri="{FF2B5EF4-FFF2-40B4-BE49-F238E27FC236}">
                <a16:creationId xmlns="" xmlns:a16="http://schemas.microsoft.com/office/drawing/2014/main" id="{4A747C32-27B4-47DB-A148-9039FA869C3B}"/>
              </a:ext>
            </a:extLst>
          </p:cNvPr>
          <p:cNvSpPr/>
          <p:nvPr/>
        </p:nvSpPr>
        <p:spPr>
          <a:xfrm rot="16200000">
            <a:off x="5579" y="2816019"/>
            <a:ext cx="1509217" cy="1379618"/>
          </a:xfrm>
          <a:prstGeom prst="blockArc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9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92150" y="2627313"/>
            <a:ext cx="7886700" cy="1325562"/>
          </a:xfrm>
        </p:spPr>
        <p:txBody>
          <a:bodyPr rtlCol="0">
            <a:normAutofit/>
          </a:bodyPr>
          <a:lstStyle/>
          <a:p>
            <a:pPr lvl="1" eaLnBrk="1" fontAlgn="auto" hangingPunct="1">
              <a:spcAft>
                <a:spcPts val="0"/>
              </a:spcAft>
              <a:defRPr/>
            </a:pPr>
            <a:r>
              <a:rPr lang="zh-TW" altLang="en-US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三、知行合一的課綱</a:t>
            </a:r>
          </a:p>
        </p:txBody>
      </p:sp>
      <p:sp>
        <p:nvSpPr>
          <p:cNvPr id="62467" name="投影片編號版面配置區 2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492875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0AF2A69F-4ED0-45E6-AB00-B660198010AD}" type="slidenum">
              <a:rPr lang="zh-TW" altLang="en-US" sz="1200" smtClean="0">
                <a:solidFill>
                  <a:schemeClr val="bg1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35</a:t>
            </a:fld>
            <a:endParaRPr lang="zh-TW" altLang="en-US" sz="1200" dirty="0">
              <a:solidFill>
                <a:schemeClr val="bg1"/>
              </a:solidFill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9319" y="6485835"/>
            <a:ext cx="1220238" cy="233955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87871" y="184737"/>
            <a:ext cx="7886700" cy="801688"/>
          </a:xfrm>
        </p:spPr>
        <p:txBody>
          <a:bodyPr rtlCol="0">
            <a:normAutofit/>
          </a:bodyPr>
          <a:lstStyle/>
          <a:p>
            <a:pPr algn="ctr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zh-TW" altLang="en-US" sz="3600" b="1" spc="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實施要點</a:t>
            </a:r>
          </a:p>
        </p:txBody>
      </p:sp>
      <p:sp>
        <p:nvSpPr>
          <p:cNvPr id="66564" name="投影片編號版面配置區 2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462713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2A510EC0-F840-44B5-9FE5-4834F4B14309}" type="slidenum">
              <a:rPr lang="zh-TW" altLang="en-US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36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sp>
        <p:nvSpPr>
          <p:cNvPr id="6" name="內容版面配置區 2">
            <a:extLst>
              <a:ext uri="{FF2B5EF4-FFF2-40B4-BE49-F238E27FC236}">
                <a16:creationId xmlns="" xmlns:a16="http://schemas.microsoft.com/office/drawing/2014/main" id="{E728C982-19B3-4204-8EF1-522197F8C4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662" y="719725"/>
            <a:ext cx="8991338" cy="4646221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zh-TW" altLang="zh-TW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課程發展</a:t>
            </a:r>
            <a:r>
              <a:rPr lang="zh-TW" altLang="en-US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與</a:t>
            </a:r>
            <a:r>
              <a:rPr lang="zh-TW" altLang="zh-TW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教材編選</a:t>
            </a:r>
            <a:endParaRPr lang="en-US" altLang="zh-TW" sz="20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lnSpc>
                <a:spcPct val="150000"/>
              </a:lnSpc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重視實務部份，強化學生對於防衛動員與災害防救的相關知識與技能操作。</a:t>
            </a:r>
          </a:p>
          <a:p>
            <a:pPr lvl="1">
              <a:lnSpc>
                <a:spcPct val="150000"/>
              </a:lnSpc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教材編選應注意在地性、時效性及變遷性。</a:t>
            </a:r>
          </a:p>
          <a:p>
            <a:pPr>
              <a:lnSpc>
                <a:spcPct val="150000"/>
              </a:lnSpc>
            </a:pPr>
            <a:r>
              <a:rPr lang="zh-TW" altLang="en-US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教學實施與教學資源</a:t>
            </a:r>
          </a:p>
          <a:p>
            <a:pPr lvl="1">
              <a:lnSpc>
                <a:spcPct val="150000"/>
              </a:lnSpc>
            </a:pPr>
            <a:r>
              <a:rPr lang="zh-TW" altLang="en-US" sz="1800" spc="-15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以學生為中心，引導學生運用各式媒體蒐集資料並進行討論，使理解並深究原委。</a:t>
            </a:r>
          </a:p>
          <a:p>
            <a:pPr lvl="1">
              <a:lnSpc>
                <a:spcPct val="150000"/>
              </a:lnSpc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全民國防教育師資培育及在職增能，應依相關規定辨理。</a:t>
            </a:r>
          </a:p>
          <a:p>
            <a:pPr>
              <a:lnSpc>
                <a:spcPct val="150000"/>
              </a:lnSpc>
            </a:pPr>
            <a:r>
              <a:rPr lang="zh-TW" altLang="en-US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學習評量</a:t>
            </a:r>
            <a:endParaRPr lang="en-US" altLang="zh-TW" sz="20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lnSpc>
                <a:spcPct val="150000"/>
              </a:lnSpc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可採多元評量方式，並作為評估學習成效與教學之參考。</a:t>
            </a:r>
          </a:p>
          <a:p>
            <a:pPr lvl="1">
              <a:lnSpc>
                <a:spcPct val="150000"/>
              </a:lnSpc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評量內容以培養學生思考、表達、自主學習及強化操作能力為原則。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08000" y="250825"/>
            <a:ext cx="7886700" cy="974725"/>
          </a:xfrm>
        </p:spPr>
        <p:txBody>
          <a:bodyPr rtlCol="0">
            <a:normAutofit/>
          </a:bodyPr>
          <a:lstStyle/>
          <a:p>
            <a:pPr algn="ctr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zh-TW" altLang="en-US" sz="3600" b="1" spc="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議題融入說明</a:t>
            </a:r>
          </a:p>
        </p:txBody>
      </p:sp>
      <p:sp>
        <p:nvSpPr>
          <p:cNvPr id="71683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505575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B12079F0-BE34-4A2B-A664-7D34D0C4EE31}" type="slidenum">
              <a:rPr lang="zh-TW" altLang="en-US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37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sp>
        <p:nvSpPr>
          <p:cNvPr id="9" name="流程圖: 替代處理程序 8"/>
          <p:cNvSpPr/>
          <p:nvPr/>
        </p:nvSpPr>
        <p:spPr>
          <a:xfrm>
            <a:off x="658813" y="2085974"/>
            <a:ext cx="3465512" cy="3583305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prstDash val="dashDot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87313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全民國防教育課綱著重於建構</a:t>
            </a:r>
            <a:r>
              <a:rPr lang="zh-TW" altLang="en-US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全民國防意識與知能，主動關懷社會與國家安全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，與議題融入教育有共通之處</a:t>
            </a:r>
            <a:r>
              <a:rPr lang="zh-TW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 dirty="0"/>
          </a:p>
        </p:txBody>
      </p:sp>
      <p:sp>
        <p:nvSpPr>
          <p:cNvPr id="10" name="流程圖: 文件 9"/>
          <p:cNvSpPr/>
          <p:nvPr/>
        </p:nvSpPr>
        <p:spPr>
          <a:xfrm>
            <a:off x="4451350" y="1866900"/>
            <a:ext cx="4306888" cy="4535488"/>
          </a:xfrm>
          <a:prstGeom prst="flowChartDocument">
            <a:avLst/>
          </a:prstGeom>
          <a:ln w="28575">
            <a:prstDash val="soli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7313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全民國防教育</a:t>
            </a:r>
            <a:r>
              <a:rPr lang="zh-TW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課綱</a:t>
            </a:r>
            <a:r>
              <a:rPr lang="zh-TW" altLang="zh-TW" sz="2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「附錄二」</a:t>
            </a:r>
            <a:r>
              <a:rPr lang="zh-TW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除明列「性別平等教育、人權教育、環境教育、海洋教育」議題之學習主題與實質內涵外，</a:t>
            </a:r>
            <a:r>
              <a:rPr lang="zh-TW" altLang="zh-TW" sz="2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學習重點</a:t>
            </a:r>
            <a:r>
              <a:rPr lang="zh-TW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亦能呼應品德教育、法治教育、家庭教育、生涯規劃教育、多元文化教育、閱讀素養教育、戶外教育、國際教育等議題。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 dirty="0"/>
          </a:p>
        </p:txBody>
      </p:sp>
      <p:pic>
        <p:nvPicPr>
          <p:cNvPr id="71686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00" t="37250" r="7040" b="11534"/>
          <a:stretch>
            <a:fillRect/>
          </a:stretch>
        </p:blipFill>
        <p:spPr bwMode="auto">
          <a:xfrm>
            <a:off x="658813" y="714375"/>
            <a:ext cx="1741487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3886" y="1"/>
            <a:ext cx="7886700" cy="572188"/>
          </a:xfrm>
        </p:spPr>
        <p:txBody>
          <a:bodyPr rtlCol="0">
            <a:noAutofit/>
          </a:bodyPr>
          <a:lstStyle/>
          <a:p>
            <a:pPr algn="ctr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zh-TW" altLang="en-US" sz="3600" b="1" spc="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議題融入</a:t>
            </a:r>
            <a:r>
              <a:rPr lang="zh-TW" altLang="zh-TW" sz="3600" b="1" spc="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示例</a:t>
            </a:r>
            <a:r>
              <a:rPr lang="zh-TW" altLang="en-US" sz="3600" b="1" spc="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舉隅</a:t>
            </a: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1414040"/>
              </p:ext>
            </p:extLst>
          </p:nvPr>
        </p:nvGraphicFramePr>
        <p:xfrm>
          <a:off x="179387" y="572188"/>
          <a:ext cx="8775699" cy="591951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{9DCAF9ED-07DC-4A11-8D7F-57B35C25682E}</a:tableStyleId>
              </a:tblPr>
              <a:tblGrid>
                <a:gridCol w="67796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6973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71426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54481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96892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6656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議題</a:t>
                      </a:r>
                      <a:endParaRPr lang="zh-TW" sz="1600" b="0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 anchor="ctr"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學習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主題</a:t>
                      </a:r>
                      <a:endParaRPr lang="zh-TW" sz="1600" b="0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 anchor="ctr"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議題實質內涵</a:t>
                      </a:r>
                      <a:endParaRPr lang="zh-TW" sz="1600" b="0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 anchor="ctr"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融入課程綱要學習重點之示例</a:t>
                      </a:r>
                      <a:endParaRPr lang="zh-TW" sz="1600" b="0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 anchor="ctr"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說明</a:t>
                      </a:r>
                      <a:endParaRPr lang="zh-TW" sz="1600" b="0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 anchor="ctr"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4541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0" kern="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性別平等教育</a:t>
                      </a:r>
                      <a:endParaRPr lang="zh-TW" sz="1600" b="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b="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76" marR="68576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600" b="0" kern="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語言、文字與符號之性別意涵分析</a:t>
                      </a:r>
                      <a:endParaRPr lang="zh-TW" sz="1600" b="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76" marR="68576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5740" indent="-205740" algn="just">
                        <a:spcAft>
                          <a:spcPts val="0"/>
                        </a:spcAft>
                      </a:pPr>
                      <a:r>
                        <a:rPr lang="zh-TW" altLang="en-US" sz="16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性</a:t>
                      </a:r>
                      <a:r>
                        <a:rPr lang="en-US" altLang="zh-TW" sz="16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U6</a:t>
                      </a:r>
                    </a:p>
                    <a:p>
                      <a:pPr marL="0" indent="0" algn="just">
                        <a:spcAft>
                          <a:spcPts val="0"/>
                        </a:spcAft>
                      </a:pPr>
                      <a:r>
                        <a:rPr lang="zh-TW" altLang="en-US" sz="16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解析符號的性別意涵，並運用具性別平等的語言及符號。</a:t>
                      </a:r>
                      <a:endParaRPr lang="zh-TW" sz="1600" b="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76" marR="68576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33400" indent="-533400" algn="just">
                        <a:spcAft>
                          <a:spcPts val="0"/>
                        </a:spcAft>
                      </a:pPr>
                      <a:r>
                        <a:rPr lang="en-US" altLang="zh-TW" sz="16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2-V-3</a:t>
                      </a:r>
                    </a:p>
                    <a:p>
                      <a:pPr marL="0" indent="0" algn="just">
                        <a:spcAft>
                          <a:spcPts val="0"/>
                        </a:spcAft>
                      </a:pPr>
                      <a:r>
                        <a:rPr lang="zh-TW" altLang="en-US" sz="16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能在災防實作時表現同理關懷、團隊精神及溝通協調態度。 </a:t>
                      </a:r>
                      <a:endParaRPr lang="zh-TW" sz="1600" b="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76" marR="68576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en-US" sz="15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在「災害防救與應用」相關單元中，教師（官）於實作時不應以性別作為任務分工的唯一條件，可以採用討論的方式了解不同災防實作時的任務類型，以及需要的能力或態度。在實作過程中，讓學生了解性別平等並非單純將男女生任務的互換，而是要發揮每個人不同的特質，不受限於性別的不同。</a:t>
                      </a:r>
                      <a:endParaRPr lang="zh-TW" sz="1500" b="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76" marR="68576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997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人權教育</a:t>
                      </a:r>
                      <a:endParaRPr lang="zh-TW" sz="1600" b="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76" marR="68576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6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人權與生活實踐</a:t>
                      </a:r>
                      <a:endParaRPr lang="zh-TW" sz="1600" b="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76" marR="68576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5740" indent="-205740" algn="just">
                        <a:spcAft>
                          <a:spcPts val="0"/>
                        </a:spcAft>
                      </a:pPr>
                      <a:r>
                        <a:rPr lang="zh-TW" altLang="en-US" sz="16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人</a:t>
                      </a:r>
                      <a:r>
                        <a:rPr lang="en-US" altLang="zh-TW" sz="16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U2</a:t>
                      </a:r>
                    </a:p>
                    <a:p>
                      <a:pPr marL="0" indent="0" algn="just">
                        <a:spcAft>
                          <a:spcPts val="0"/>
                        </a:spcAft>
                      </a:pPr>
                      <a:r>
                        <a:rPr lang="zh-TW" altLang="en-US" sz="16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探討國際人權議題，並負起全球公民的和平與永續發展責任。</a:t>
                      </a:r>
                      <a:endParaRPr lang="zh-TW" sz="1600" b="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76" marR="68576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33400" indent="-533400" algn="just">
                        <a:spcAft>
                          <a:spcPts val="0"/>
                        </a:spcAft>
                      </a:pPr>
                      <a:r>
                        <a:rPr lang="en-US" altLang="zh-TW" sz="16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D-V-1</a:t>
                      </a:r>
                    </a:p>
                    <a:p>
                      <a:pPr marL="0" indent="0" algn="just">
                        <a:spcAft>
                          <a:spcPts val="0"/>
                        </a:spcAft>
                      </a:pPr>
                      <a:r>
                        <a:rPr lang="zh-TW" altLang="en-US" sz="16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傳統與非傳統安全威脅簡介。</a:t>
                      </a:r>
                    </a:p>
                  </a:txBody>
                  <a:tcPr marL="68576" marR="68576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zh-TW" altLang="en-US" sz="15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在「非傳統安全威脅」的相關單元中，除介紹經濟、氣候、生態、文化、恐怖主義等各類威脅的類型與災害防救外，教師（官）應以全球公民的角度引導學生了解氣候變遷的影響與調適。短期來說，對於可預見的複合式災害能了解自己所能肩負的責任與任務；長期來說，應由學生自身作起，合理地開發與善用各類資源，以達成個人與自然的永續發展。</a:t>
                      </a:r>
                      <a:endParaRPr lang="zh-TW" sz="1500" b="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76" marR="68576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104362" y="6519446"/>
            <a:ext cx="8744363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摘自</a:t>
            </a:r>
            <a:r>
              <a:rPr lang="en-US" altLang="zh-TW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&lt;</a:t>
            </a:r>
            <a:r>
              <a:rPr lang="zh-TW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全民國防教育課程綱要課程手冊</a:t>
            </a:r>
            <a:r>
              <a:rPr lang="en-US" altLang="zh-TW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&gt;</a:t>
            </a:r>
            <a:r>
              <a:rPr lang="zh-TW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之「陸、全民國防教育</a:t>
            </a:r>
            <a:r>
              <a:rPr lang="zh-TW" altLang="zh-TW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之議題融入說明</a:t>
            </a:r>
            <a:r>
              <a:rPr lang="zh-TW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</a:p>
        </p:txBody>
      </p:sp>
      <p:sp>
        <p:nvSpPr>
          <p:cNvPr id="72730" name="投影片編號版面配置區 2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492875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091F094E-672E-4DAA-88B9-05ABD5A68678}" type="slidenum">
              <a:rPr lang="zh-TW" altLang="en-US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38</a:t>
            </a:fld>
            <a:endParaRPr lang="zh-TW" altLang="en-US" sz="1200" dirty="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50291" y="453710"/>
            <a:ext cx="8239125" cy="1325563"/>
          </a:xfrm>
        </p:spPr>
        <p:txBody>
          <a:bodyPr rtlCol="0">
            <a:normAutofit/>
          </a:bodyPr>
          <a:lstStyle/>
          <a:p>
            <a:pPr algn="ctr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zh-TW" altLang="en-US" sz="3600" b="1" spc="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十二年</a:t>
            </a:r>
            <a:r>
              <a:rPr lang="zh-TW" altLang="en-US" sz="3600" b="1" spc="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國教課</a:t>
            </a:r>
            <a:r>
              <a:rPr lang="zh-TW" altLang="en-US" sz="3600" b="1" spc="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綱發布區</a:t>
            </a:r>
            <a:endParaRPr lang="zh-TW" altLang="en-US" sz="3600" b="1" spc="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  <p:graphicFrame>
        <p:nvGraphicFramePr>
          <p:cNvPr id="7" name="資料庫圖表 6"/>
          <p:cNvGraphicFramePr/>
          <p:nvPr>
            <p:extLst/>
          </p:nvPr>
        </p:nvGraphicFramePr>
        <p:xfrm>
          <a:off x="2854023" y="2184335"/>
          <a:ext cx="3831020" cy="35582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6810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xfrm>
            <a:off x="7050088" y="6492875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D3BC69FC-1A1C-407D-AAA1-A2DD7B8F5F2D}" type="slidenum">
              <a:rPr lang="zh-TW" altLang="en-US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39</a:t>
            </a:fld>
            <a:endParaRPr lang="zh-TW" altLang="en-US" sz="1200" dirty="0" smtClean="0">
              <a:solidFill>
                <a:srgbClr val="898989"/>
              </a:solidFill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7112" y="2372679"/>
            <a:ext cx="2113705" cy="2113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035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92150" y="2627313"/>
            <a:ext cx="7886700" cy="1325562"/>
          </a:xfrm>
          <a:solidFill>
            <a:schemeClr val="accent2">
              <a:lumMod val="40000"/>
              <a:lumOff val="60000"/>
            </a:schemeClr>
          </a:solidFill>
        </p:spPr>
        <p:txBody>
          <a:bodyPr rtlCol="0">
            <a:noAutofit/>
          </a:bodyPr>
          <a:lstStyle/>
          <a:p>
            <a:pPr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zh-TW" alt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一、</a:t>
            </a:r>
            <a:r>
              <a:rPr lang="en-US" altLang="zh-TW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十二年國民基本教育</a:t>
            </a:r>
            <a:r>
              <a:rPr lang="en-US" altLang="zh-TW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課程綱要理念與特色</a:t>
            </a:r>
          </a:p>
        </p:txBody>
      </p:sp>
      <p:sp>
        <p:nvSpPr>
          <p:cNvPr id="20483" name="投影片編號版面配置區 2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492875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95D9F667-02FB-4FCE-85D2-DA64F60AF373}" type="slidenum">
              <a:rPr lang="zh-TW" altLang="en-US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9319" y="6485835"/>
            <a:ext cx="1220238" cy="233955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57300" y="2701925"/>
            <a:ext cx="7886700" cy="1325563"/>
          </a:xfrm>
        </p:spPr>
        <p:txBody>
          <a:bodyPr rtlCol="0">
            <a:noAutofit/>
          </a:bodyPr>
          <a:lstStyle/>
          <a:p>
            <a:pPr algn="ctr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zh-TW" alt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國教院研發</a:t>
            </a:r>
            <a:r>
              <a:rPr lang="en-US" altLang="zh-TW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之課綱實施支持資源</a:t>
            </a:r>
          </a:p>
        </p:txBody>
      </p:sp>
      <p:sp>
        <p:nvSpPr>
          <p:cNvPr id="73731" name="投影片編號版面配置區 2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492875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68407AFE-E38B-4A3D-99D6-7DCFF3BDAB28}" type="slidenum">
              <a:rPr lang="zh-TW" altLang="en-US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40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sp>
        <p:nvSpPr>
          <p:cNvPr id="15" name="Rectangle 37"/>
          <p:cNvSpPr/>
          <p:nvPr/>
        </p:nvSpPr>
        <p:spPr>
          <a:xfrm>
            <a:off x="8675688" y="3216275"/>
            <a:ext cx="477837" cy="476250"/>
          </a:xfrm>
          <a:prstGeom prst="rect">
            <a:avLst/>
          </a:prstGeom>
          <a:solidFill>
            <a:srgbClr val="7000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zh-TW" dirty="0">
                <a:solidFill>
                  <a:srgbClr val="70001D"/>
                </a:solidFill>
                <a:latin typeface="Simple-Line-Icons" pitchFamily="2" charset="2"/>
              </a:rPr>
              <a:t></a:t>
            </a:r>
            <a:endParaRPr lang="en-US" altLang="zh-TW" dirty="0">
              <a:solidFill>
                <a:srgbClr val="70001D"/>
              </a:solidFill>
            </a:endParaRPr>
          </a:p>
        </p:txBody>
      </p:sp>
      <p:pic>
        <p:nvPicPr>
          <p:cNvPr id="73733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88" y="0"/>
            <a:ext cx="12954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2233613" y="1870075"/>
            <a:ext cx="4084637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48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第三部分</a:t>
            </a:r>
          </a:p>
        </p:txBody>
      </p:sp>
      <p:pic>
        <p:nvPicPr>
          <p:cNvPr id="73735" name="圖片 4"/>
          <p:cNvPicPr>
            <a:picLocks noChangeAspect="1"/>
          </p:cNvPicPr>
          <p:nvPr/>
        </p:nvPicPr>
        <p:blipFill>
          <a:blip r:embed="rId3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2575" y="5137150"/>
            <a:ext cx="773113" cy="145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9319" y="6485835"/>
            <a:ext cx="1220238" cy="2339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15899" y="161925"/>
            <a:ext cx="8807450" cy="1325562"/>
          </a:xfrm>
        </p:spPr>
        <p:txBody>
          <a:bodyPr rtlCol="0">
            <a:normAutofit/>
          </a:bodyPr>
          <a:lstStyle/>
          <a:p>
            <a:pPr algn="ctr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zh-TW" altLang="en-US" sz="3600" b="1" spc="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全民國防教育課綱實施相關資源</a:t>
            </a:r>
            <a:r>
              <a:rPr lang="en-US" altLang="zh-TW" sz="3600" b="1" spc="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/>
            </a:r>
            <a:br>
              <a:rPr lang="en-US" altLang="zh-TW" sz="3600" b="1" spc="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</a:br>
            <a:r>
              <a:rPr lang="en-US" altLang="zh-TW" sz="3600" b="1" spc="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-</a:t>
            </a:r>
            <a:r>
              <a:rPr lang="zh-TW" altLang="en-US" sz="3600" b="1" spc="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課程手冊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46524" y="1420697"/>
            <a:ext cx="5076825" cy="46656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sz="2400" cap="all" dirty="0" err="1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3" action="ppaction://hlinkfile"/>
              </a:rPr>
              <a:t>壹、發展沿革與特色</a:t>
            </a:r>
            <a:endParaRPr lang="zh-TW" altLang="zh-TW" sz="2400" cap="all" dirty="0">
              <a:solidFill>
                <a:schemeClr val="tx1">
                  <a:lumMod val="95000"/>
                  <a:lumOff val="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sz="2400" cap="all" dirty="0" err="1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4" action="ppaction://hlinkfile"/>
              </a:rPr>
              <a:t>貳、課程架構</a:t>
            </a:r>
            <a:endParaRPr lang="zh-TW" altLang="zh-TW" sz="2400" cap="all" dirty="0">
              <a:solidFill>
                <a:schemeClr val="tx1">
                  <a:lumMod val="95000"/>
                  <a:lumOff val="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sz="2400" cap="all" dirty="0" err="1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5" action="ppaction://hlinkfile"/>
              </a:rPr>
              <a:t>參、核心素養與學習重點呼應說明</a:t>
            </a:r>
            <a:endParaRPr lang="zh-TW" altLang="zh-TW" sz="2400" cap="all" dirty="0">
              <a:solidFill>
                <a:schemeClr val="tx1">
                  <a:lumMod val="95000"/>
                  <a:lumOff val="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sz="2400" cap="all" dirty="0" err="1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6" action="ppaction://hlinkfile"/>
              </a:rPr>
              <a:t>肆、學習重點解析</a:t>
            </a:r>
            <a:endParaRPr lang="zh-TW" altLang="zh-TW" sz="2400" cap="all" dirty="0">
              <a:solidFill>
                <a:schemeClr val="tx1">
                  <a:lumMod val="95000"/>
                  <a:lumOff val="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sz="2400" cap="all" dirty="0" err="1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7" action="ppaction://hlinkfile"/>
              </a:rPr>
              <a:t>伍、素養導向教材編寫原則</a:t>
            </a:r>
            <a:endParaRPr lang="zh-TW" altLang="zh-TW" sz="2400" cap="all" dirty="0">
              <a:solidFill>
                <a:schemeClr val="tx1">
                  <a:lumMod val="95000"/>
                  <a:lumOff val="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sz="2400" cap="all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8" action="ppaction://hlinkfile"/>
              </a:rPr>
              <a:t>陸、</a:t>
            </a:r>
            <a:r>
              <a:rPr lang="zh-TW" altLang="en-US" sz="2400" cap="all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8" action="ppaction://hlinkfile"/>
              </a:rPr>
              <a:t>全民國防教育之</a:t>
            </a:r>
            <a:r>
              <a:rPr lang="en-US" altLang="zh-TW" sz="2400" cap="all" dirty="0" err="1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8" action="ppaction://hlinkfile"/>
              </a:rPr>
              <a:t>議題融入說明</a:t>
            </a:r>
            <a:endParaRPr lang="zh-TW" altLang="zh-TW" sz="2400" cap="all" dirty="0">
              <a:solidFill>
                <a:schemeClr val="tx1">
                  <a:lumMod val="95000"/>
                  <a:lumOff val="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sz="2400" cap="all" dirty="0" err="1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9" action="ppaction://hlinkfile"/>
              </a:rPr>
              <a:t>柒、教學單元案例</a:t>
            </a:r>
            <a:endParaRPr lang="zh-TW" altLang="zh-TW" sz="2400" cap="all" dirty="0">
              <a:solidFill>
                <a:schemeClr val="tx1">
                  <a:lumMod val="95000"/>
                  <a:lumOff val="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sz="2400" cap="all" dirty="0" err="1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10" action="ppaction://hlinkfile"/>
              </a:rPr>
              <a:t>捌、</a:t>
            </a:r>
            <a:r>
              <a:rPr lang="en-US" altLang="zh-TW" sz="2400" cap="all" dirty="0" err="1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11" action="ppaction://hlinkfile"/>
              </a:rPr>
              <a:t>課綱</a:t>
            </a:r>
            <a:r>
              <a:rPr lang="en-US" altLang="zh-TW" sz="2400" cap="all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11" action="ppaction://hlinkfile"/>
              </a:rPr>
              <a:t> Q &amp; A</a:t>
            </a:r>
            <a:endParaRPr lang="zh-TW" altLang="zh-TW" sz="2400" cap="all" dirty="0">
              <a:solidFill>
                <a:schemeClr val="tx1">
                  <a:lumMod val="95000"/>
                  <a:lumOff val="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sz="2400" u="sng" cap="all" dirty="0" err="1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附錄</a:t>
            </a:r>
            <a:r>
              <a:rPr lang="zh-TW" altLang="en-US" sz="2400" u="sng" cap="all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、核心素養與學習重點解析對應表</a:t>
            </a:r>
            <a:endParaRPr lang="zh-TW" altLang="zh-TW" sz="2400" u="sng" cap="all" dirty="0">
              <a:solidFill>
                <a:schemeClr val="accent1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zh-TW" altLang="en-US" dirty="0"/>
          </a:p>
        </p:txBody>
      </p:sp>
      <p:sp>
        <p:nvSpPr>
          <p:cNvPr id="74756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492875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2E5DFE7A-D1BD-4A23-BF3A-80517B4E86BE}" type="slidenum">
              <a:rPr lang="zh-TW" altLang="en-US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41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731653" y="5977006"/>
            <a:ext cx="73729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網址：</a:t>
            </a:r>
            <a:r>
              <a:rPr lang="en-US" altLang="zh-TW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12"/>
              </a:rPr>
              <a:t>http://www.naer.edu.tw/ezfiles/0/1000/img/67/5679436.pdf</a:t>
            </a:r>
            <a:endParaRPr lang="en-US" altLang="zh-TW" u="sng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4759" name="圖片 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3187">
            <a:off x="288832" y="5976728"/>
            <a:ext cx="3698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圖片 7"/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327" y="1409699"/>
            <a:ext cx="3154998" cy="4365810"/>
          </a:xfrm>
          <a:prstGeom prst="rect">
            <a:avLst/>
          </a:prstGeom>
        </p:spPr>
      </p:pic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651328" y="5359723"/>
            <a:ext cx="3019030" cy="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accent1">
                    <a:lumMod val="50000"/>
                    <a:lumOff val="0"/>
                  </a:schemeClr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zh-TW" sz="800" b="1" kern="1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中</a:t>
            </a:r>
            <a:r>
              <a:rPr lang="en-US" sz="800" b="1" kern="1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 </a:t>
            </a:r>
            <a:r>
              <a:rPr lang="zh-TW" sz="800" b="1" kern="1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華</a:t>
            </a:r>
            <a:r>
              <a:rPr lang="en-US" sz="800" b="1" kern="1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 </a:t>
            </a:r>
            <a:r>
              <a:rPr lang="zh-TW" sz="800" b="1" kern="1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民</a:t>
            </a:r>
            <a:r>
              <a:rPr lang="en-US" sz="800" b="1" kern="1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 </a:t>
            </a:r>
            <a:r>
              <a:rPr lang="zh-TW" sz="800" b="1" kern="1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國</a:t>
            </a:r>
            <a:r>
              <a:rPr lang="en-US" sz="800" b="1" kern="1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 </a:t>
            </a:r>
            <a:r>
              <a:rPr lang="zh-TW" sz="800" b="1" kern="1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一 ○ 七</a:t>
            </a:r>
            <a:r>
              <a:rPr lang="en-US" sz="800" b="1" kern="1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 </a:t>
            </a:r>
            <a:r>
              <a:rPr lang="zh-TW" sz="800" b="1" kern="1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年  </a:t>
            </a:r>
            <a:r>
              <a:rPr lang="zh-TW" altLang="en-US" sz="800" b="1" kern="1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四</a:t>
            </a:r>
            <a:r>
              <a:rPr lang="en-US" sz="800" b="1" kern="1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800" b="1" kern="1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zh-TW" sz="800" b="1" kern="1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月</a:t>
            </a:r>
            <a:endParaRPr lang="zh-TW" sz="800" kern="100" dirty="0"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731653" y="6436068"/>
            <a:ext cx="73729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關鍵字：協力同行</a:t>
            </a:r>
            <a:endParaRPr lang="en-US" altLang="zh-TW" u="sng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455886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A6E51A5F-FB29-4C2D-A709-FF416FAC7357}" type="slidenum">
              <a:rPr lang="zh-TW" altLang="en-US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42</a:t>
            </a:fld>
            <a:endParaRPr lang="zh-TW" altLang="en-US" sz="1200" dirty="0">
              <a:solidFill>
                <a:srgbClr val="898989"/>
              </a:solidFill>
            </a:endParaRPr>
          </a:p>
        </p:txBody>
      </p:sp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1" y="194014"/>
            <a:ext cx="9143999" cy="1190625"/>
          </a:xfrm>
        </p:spPr>
        <p:txBody>
          <a:bodyPr rtlCol="0">
            <a:normAutofit/>
          </a:bodyPr>
          <a:lstStyle/>
          <a:p>
            <a:pPr algn="ctr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zh-TW" altLang="en-US" sz="3600" b="1" spc="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全民國防教育課綱實施相關資源</a:t>
            </a:r>
            <a:r>
              <a:rPr lang="en-US" altLang="zh-TW" sz="3600" b="1" spc="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/>
            </a:r>
            <a:br>
              <a:rPr lang="en-US" altLang="zh-TW" sz="3600" b="1" spc="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</a:br>
            <a:r>
              <a:rPr lang="en-US" altLang="zh-TW" sz="3600" b="1" spc="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-</a:t>
            </a:r>
            <a:r>
              <a:rPr lang="zh-TW" altLang="en-US" sz="3600" b="1" spc="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課程手冊之教學單元案例</a:t>
            </a:r>
          </a:p>
        </p:txBody>
      </p:sp>
      <p:pic>
        <p:nvPicPr>
          <p:cNvPr id="75783" name="圖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3187">
            <a:off x="850808" y="5481427"/>
            <a:ext cx="3698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內容版面配置區 1">
            <a:extLst>
              <a:ext uri="{FF2B5EF4-FFF2-40B4-BE49-F238E27FC236}">
                <a16:creationId xmlns="" xmlns:a16="http://schemas.microsoft.com/office/drawing/2014/main" id="{EF6D626F-1FEB-4547-8B40-599B7E45CF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315595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兩個教學單元案例，分別為「</a:t>
            </a:r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國際情勢與國家安全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」與「</a:t>
            </a:r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災害防救與應變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」。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Aft>
                <a:spcPts val="1200"/>
              </a:spcAft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包括教學設計理念說明與教學單元案例兩大部份，透過與核心素養的對應、議題融入的方式完整架構教學內容，以學生為主體，透過生活時事與情境模擬、實作的方式達成引發學生動機，且能實際採取行動的素養導向教學。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1291588" y="5481704"/>
            <a:ext cx="73729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網址：</a:t>
            </a:r>
            <a:r>
              <a:rPr lang="en-US" altLang="zh-TW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3"/>
              </a:rPr>
              <a:t>http://www.naer.edu.tw/ezfiles/0/1000/img/67/5679436.pdf</a:t>
            </a:r>
            <a:endParaRPr lang="en-US" altLang="zh-TW" u="sng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1291588" y="5968795"/>
            <a:ext cx="73729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關鍵字：協力同行</a:t>
            </a:r>
            <a:endParaRPr lang="en-US" altLang="zh-TW" u="sng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2438" y="139700"/>
            <a:ext cx="8239125" cy="1325563"/>
          </a:xfrm>
        </p:spPr>
        <p:txBody>
          <a:bodyPr rtlCol="0">
            <a:normAutofit/>
          </a:bodyPr>
          <a:lstStyle/>
          <a:p>
            <a:pPr algn="ctr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zh-TW" altLang="en-US" sz="3600" b="1" spc="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更多的十二年國教課綱</a:t>
            </a:r>
            <a:r>
              <a:rPr lang="en-US" altLang="zh-TW" sz="3600" b="1" spc="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/>
            </a:r>
            <a:br>
              <a:rPr lang="en-US" altLang="zh-TW" sz="3600" b="1" spc="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</a:br>
            <a:r>
              <a:rPr lang="zh-TW" altLang="en-US" sz="3600" b="1" spc="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實施的參考資源</a:t>
            </a:r>
          </a:p>
        </p:txBody>
      </p:sp>
      <p:sp>
        <p:nvSpPr>
          <p:cNvPr id="76804" name="內容版面配置區 2"/>
          <p:cNvSpPr txBox="1">
            <a:spLocks/>
          </p:cNvSpPr>
          <p:nvPr/>
        </p:nvSpPr>
        <p:spPr bwMode="auto">
          <a:xfrm>
            <a:off x="5172075" y="3911600"/>
            <a:ext cx="2105025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TW" altLang="en-US"/>
              <a:t>加入</a:t>
            </a:r>
            <a:r>
              <a:rPr lang="en-US" altLang="zh-TW"/>
              <a:t>QR cord</a:t>
            </a:r>
            <a:endParaRPr lang="zh-TW" altLang="en-US"/>
          </a:p>
          <a:p>
            <a:pPr eaLnBrk="1" hangingPunct="1">
              <a:buFont typeface="Arial" panose="020B0604020202020204" pitchFamily="34" charset="0"/>
              <a:buNone/>
            </a:pPr>
            <a:endParaRPr lang="zh-TW" altLang="en-US"/>
          </a:p>
        </p:txBody>
      </p:sp>
      <p:graphicFrame>
        <p:nvGraphicFramePr>
          <p:cNvPr id="7" name="資料庫圖表 6"/>
          <p:cNvGraphicFramePr/>
          <p:nvPr>
            <p:extLst>
              <p:ext uri="{D42A27DB-BD31-4B8C-83A1-F6EECF244321}">
                <p14:modId xmlns:p14="http://schemas.microsoft.com/office/powerpoint/2010/main" val="127466326"/>
              </p:ext>
            </p:extLst>
          </p:nvPr>
        </p:nvGraphicFramePr>
        <p:xfrm>
          <a:off x="1899234" y="1854787"/>
          <a:ext cx="534553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6806" name="圖片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511" y="2312986"/>
            <a:ext cx="1838325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8" name="文字方塊 10"/>
          <p:cNvSpPr txBox="1">
            <a:spLocks noChangeArrowheads="1"/>
          </p:cNvSpPr>
          <p:nvPr/>
        </p:nvSpPr>
        <p:spPr bwMode="auto">
          <a:xfrm>
            <a:off x="2814637" y="1331912"/>
            <a:ext cx="35147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zh-TW" altLang="en-US" sz="20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協力同行</a:t>
            </a:r>
            <a:r>
              <a:rPr lang="en-US" altLang="zh-TW" sz="20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zh-TW" altLang="en-US" sz="20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走進十二年國教課程綱要網站</a:t>
            </a:r>
            <a:endParaRPr lang="zh-TW" altLang="en-US" sz="2400" b="1" dirty="0">
              <a:solidFill>
                <a:schemeClr val="accent4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6810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xfrm>
            <a:off x="7050088" y="6492875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D3BC69FC-1A1C-407D-AAA1-A2DD7B8F5F2D}" type="slidenum">
              <a:rPr lang="zh-TW" altLang="en-US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43</a:t>
            </a:fld>
            <a:endParaRPr lang="zh-TW" altLang="en-US" sz="1200" dirty="0">
              <a:solidFill>
                <a:srgbClr val="898989"/>
              </a:solidFill>
            </a:endParaRPr>
          </a:p>
        </p:txBody>
      </p:sp>
      <p:sp>
        <p:nvSpPr>
          <p:cNvPr id="13" name="橢圓 12"/>
          <p:cNvSpPr/>
          <p:nvPr/>
        </p:nvSpPr>
        <p:spPr>
          <a:xfrm>
            <a:off x="5899002" y="3501439"/>
            <a:ext cx="2958221" cy="2087148"/>
          </a:xfrm>
          <a:prstGeom prst="ellipse">
            <a:avLst/>
          </a:prstGeom>
          <a:blipFill rotWithShape="1">
            <a:blip r:embed="rId9"/>
            <a:stretch>
              <a:fillRect/>
            </a:stretch>
          </a:blipFill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2558255" y="4565131"/>
            <a:ext cx="3878263" cy="5857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4200"/>
              </a:spcBef>
              <a:spcAft>
                <a:spcPts val="0"/>
              </a:spcAft>
              <a:defRPr/>
            </a:pPr>
            <a:r>
              <a:rPr lang="zh-TW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感謝聆聽    敬請指教</a:t>
            </a:r>
          </a:p>
        </p:txBody>
      </p:sp>
      <p:pic>
        <p:nvPicPr>
          <p:cNvPr id="77828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2650" y="5864225"/>
            <a:ext cx="2838450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29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125" y="1276412"/>
            <a:ext cx="3438525" cy="257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投影片編號版面配置區 3"/>
          <p:cNvSpPr txBox="1">
            <a:spLocks/>
          </p:cNvSpPr>
          <p:nvPr/>
        </p:nvSpPr>
        <p:spPr bwMode="auto">
          <a:xfrm>
            <a:off x="6911503" y="6527260"/>
            <a:ext cx="2154676" cy="330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zh-TW"/>
            </a:defPPr>
            <a:lvl1pPr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1pPr>
            <a:lvl2pPr marL="742950" indent="-28575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5pPr>
            <a:lvl6pPr marL="25146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6pPr>
            <a:lvl7pPr marL="29718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7pPr>
            <a:lvl8pPr marL="34290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8pPr>
            <a:lvl9pPr marL="38862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TW" sz="1200" dirty="0" smtClean="0">
                <a:solidFill>
                  <a:srgbClr val="898989"/>
                </a:solidFill>
              </a:rPr>
              <a:t>44</a:t>
            </a:r>
          </a:p>
        </p:txBody>
      </p:sp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內容版面配置區 4"/>
          <p:cNvGraphicFramePr>
            <a:graphicFrameLocks noGrp="1"/>
          </p:cNvGraphicFramePr>
          <p:nvPr>
            <p:ph idx="4294967295"/>
          </p:nvPr>
        </p:nvGraphicFramePr>
        <p:xfrm>
          <a:off x="642910" y="1000294"/>
          <a:ext cx="8352928" cy="50252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1507" name="投影片編號版面配置區 3"/>
          <p:cNvSpPr txBox="1">
            <a:spLocks noGrp="1"/>
          </p:cNvSpPr>
          <p:nvPr/>
        </p:nvSpPr>
        <p:spPr bwMode="auto">
          <a:xfrm>
            <a:off x="7051675" y="6492875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BF1CE2EE-5432-4B5D-AD5A-03018AC49998}" type="slidenum">
              <a:rPr lang="zh-TW" altLang="en-US" sz="1200">
                <a:solidFill>
                  <a:srgbClr val="898989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5</a:t>
            </a:fld>
            <a:endParaRPr lang="zh-TW" altLang="en-US" sz="1200">
              <a:solidFill>
                <a:srgbClr val="898989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21508" name="AutoShape 9"/>
          <p:cNvSpPr>
            <a:spLocks noChangeArrowheads="1"/>
          </p:cNvSpPr>
          <p:nvPr/>
        </p:nvSpPr>
        <p:spPr bwMode="auto">
          <a:xfrm>
            <a:off x="322262" y="5141299"/>
            <a:ext cx="2160588" cy="1008063"/>
          </a:xfrm>
          <a:prstGeom prst="roundRect">
            <a:avLst>
              <a:gd name="adj" fmla="val 16667"/>
            </a:avLst>
          </a:prstGeom>
          <a:solidFill>
            <a:srgbClr val="D78F8D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lnSpc>
                <a:spcPct val="96000"/>
              </a:lnSpc>
              <a:spcBef>
                <a:spcPct val="0"/>
              </a:spcBef>
              <a:buFontTx/>
              <a:buNone/>
            </a:pPr>
            <a:endParaRPr lang="en-US" altLang="zh-TW" sz="1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hangingPunct="1">
              <a:lnSpc>
                <a:spcPct val="96000"/>
              </a:lnSpc>
              <a:spcBef>
                <a:spcPct val="0"/>
              </a:spcBef>
              <a:buFontTx/>
              <a:buNone/>
            </a:pPr>
            <a:r>
              <a:rPr lang="zh-TW" altLang="en-US" sz="23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啟發生命潛能</a:t>
            </a:r>
          </a:p>
        </p:txBody>
      </p:sp>
      <p:sp>
        <p:nvSpPr>
          <p:cNvPr id="21509" name="AutoShape 10"/>
          <p:cNvSpPr>
            <a:spLocks noChangeArrowheads="1"/>
          </p:cNvSpPr>
          <p:nvPr/>
        </p:nvSpPr>
        <p:spPr bwMode="auto">
          <a:xfrm>
            <a:off x="2519062" y="5137307"/>
            <a:ext cx="2089150" cy="1008063"/>
          </a:xfrm>
          <a:prstGeom prst="roundRect">
            <a:avLst>
              <a:gd name="adj" fmla="val 16667"/>
            </a:avLst>
          </a:prstGeom>
          <a:solidFill>
            <a:srgbClr val="FFCC66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lnSpc>
                <a:spcPct val="96000"/>
              </a:lnSpc>
              <a:spcBef>
                <a:spcPct val="0"/>
              </a:spcBef>
              <a:buFontTx/>
              <a:buNone/>
            </a:pPr>
            <a:endParaRPr lang="en-US" altLang="zh-TW" sz="1800"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hangingPunct="1">
              <a:lnSpc>
                <a:spcPct val="96000"/>
              </a:lnSpc>
              <a:spcBef>
                <a:spcPct val="0"/>
              </a:spcBef>
              <a:buFontTx/>
              <a:buNone/>
            </a:pPr>
            <a:r>
              <a:rPr lang="zh-TW" altLang="en-US" sz="23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陶養生活知能</a:t>
            </a:r>
          </a:p>
        </p:txBody>
      </p:sp>
      <p:sp>
        <p:nvSpPr>
          <p:cNvPr id="21510" name="AutoShape 11"/>
          <p:cNvSpPr>
            <a:spLocks noChangeArrowheads="1"/>
          </p:cNvSpPr>
          <p:nvPr/>
        </p:nvSpPr>
        <p:spPr bwMode="auto">
          <a:xfrm>
            <a:off x="4670597" y="5137307"/>
            <a:ext cx="2087562" cy="1008063"/>
          </a:xfrm>
          <a:prstGeom prst="roundRect">
            <a:avLst>
              <a:gd name="adj" fmla="val 16667"/>
            </a:avLst>
          </a:prstGeom>
          <a:solidFill>
            <a:srgbClr val="67B9CF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lnSpc>
                <a:spcPct val="96000"/>
              </a:lnSpc>
              <a:spcBef>
                <a:spcPct val="0"/>
              </a:spcBef>
              <a:buFontTx/>
              <a:buNone/>
            </a:pPr>
            <a:endParaRPr lang="en-US" altLang="zh-TW" sz="1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hangingPunct="1">
              <a:lnSpc>
                <a:spcPct val="96000"/>
              </a:lnSpc>
              <a:spcBef>
                <a:spcPct val="0"/>
              </a:spcBef>
              <a:buFontTx/>
              <a:buNone/>
            </a:pPr>
            <a:r>
              <a:rPr lang="zh-TW" altLang="en-US" sz="23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促進生涯發展</a:t>
            </a:r>
          </a:p>
        </p:txBody>
      </p:sp>
      <p:sp>
        <p:nvSpPr>
          <p:cNvPr id="21511" name="AutoShape 12"/>
          <p:cNvSpPr>
            <a:spLocks noChangeArrowheads="1"/>
          </p:cNvSpPr>
          <p:nvPr/>
        </p:nvSpPr>
        <p:spPr bwMode="auto">
          <a:xfrm>
            <a:off x="6804025" y="5137307"/>
            <a:ext cx="2073275" cy="1008063"/>
          </a:xfrm>
          <a:prstGeom prst="roundRect">
            <a:avLst>
              <a:gd name="adj" fmla="val 16667"/>
            </a:avLst>
          </a:prstGeom>
          <a:solidFill>
            <a:srgbClr val="9BBB59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lnSpc>
                <a:spcPct val="96000"/>
              </a:lnSpc>
              <a:spcBef>
                <a:spcPct val="0"/>
              </a:spcBef>
              <a:buFontTx/>
              <a:buNone/>
            </a:pPr>
            <a:endParaRPr lang="en-US" altLang="zh-TW" sz="1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hangingPunct="1">
              <a:lnSpc>
                <a:spcPct val="96000"/>
              </a:lnSpc>
              <a:spcBef>
                <a:spcPct val="0"/>
              </a:spcBef>
              <a:buFontTx/>
              <a:buNone/>
            </a:pPr>
            <a:r>
              <a:rPr lang="zh-TW" altLang="en-US" sz="23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涵育公民責任</a:t>
            </a:r>
          </a:p>
        </p:txBody>
      </p:sp>
      <p:sp>
        <p:nvSpPr>
          <p:cNvPr id="21512" name="文字方塊 9"/>
          <p:cNvSpPr txBox="1">
            <a:spLocks noChangeArrowheads="1"/>
          </p:cNvSpPr>
          <p:nvPr/>
        </p:nvSpPr>
        <p:spPr bwMode="auto">
          <a:xfrm>
            <a:off x="131763" y="1302772"/>
            <a:ext cx="684212" cy="39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理念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願景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目標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513" name="標題 1"/>
          <p:cNvSpPr>
            <a:spLocks noGrp="1"/>
          </p:cNvSpPr>
          <p:nvPr>
            <p:ph type="title" idx="4294967295"/>
          </p:nvPr>
        </p:nvSpPr>
        <p:spPr>
          <a:xfrm>
            <a:off x="468313" y="292100"/>
            <a:ext cx="8229600" cy="722313"/>
          </a:xfrm>
        </p:spPr>
        <p:txBody>
          <a:bodyPr/>
          <a:lstStyle/>
          <a:p>
            <a:pPr algn="ctr" eaLnBrk="1" hangingPunct="1">
              <a:defRPr/>
            </a:pPr>
            <a:r>
              <a:rPr lang="zh-TW" alt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總綱的理念與目標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3363" y="534988"/>
            <a:ext cx="4757737" cy="99536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核心素養界定</a:t>
            </a:r>
          </a:p>
        </p:txBody>
      </p:sp>
      <p:sp>
        <p:nvSpPr>
          <p:cNvPr id="23555" name="Shape 117"/>
          <p:cNvSpPr>
            <a:spLocks/>
          </p:cNvSpPr>
          <p:nvPr/>
        </p:nvSpPr>
        <p:spPr bwMode="auto">
          <a:xfrm>
            <a:off x="4527550" y="900113"/>
            <a:ext cx="379413" cy="377825"/>
          </a:xfrm>
          <a:custGeom>
            <a:avLst/>
            <a:gdLst>
              <a:gd name="T0" fmla="*/ 16945830 w 120000"/>
              <a:gd name="T1" fmla="*/ 0 h 120000"/>
              <a:gd name="T2" fmla="*/ 12850143 w 120000"/>
              <a:gd name="T3" fmla="*/ 874454 h 120000"/>
              <a:gd name="T4" fmla="*/ 8993280 w 120000"/>
              <a:gd name="T5" fmla="*/ 2643664 h 120000"/>
              <a:gd name="T6" fmla="*/ 5537760 w 120000"/>
              <a:gd name="T7" fmla="*/ 5308372 h 120000"/>
              <a:gd name="T8" fmla="*/ 2790013 w 120000"/>
              <a:gd name="T9" fmla="*/ 8669015 h 120000"/>
              <a:gd name="T10" fmla="*/ 950787 w 120000"/>
              <a:gd name="T11" fmla="*/ 12428780 h 120000"/>
              <a:gd name="T12" fmla="*/ 20194 w 120000"/>
              <a:gd name="T13" fmla="*/ 16430189 h 120000"/>
              <a:gd name="T14" fmla="*/ 0 w 120000"/>
              <a:gd name="T15" fmla="*/ 20515158 h 120000"/>
              <a:gd name="T16" fmla="*/ 890735 w 120000"/>
              <a:gd name="T17" fmla="*/ 24525521 h 120000"/>
              <a:gd name="T18" fmla="*/ 2693984 w 120000"/>
              <a:gd name="T19" fmla="*/ 28303822 h 120000"/>
              <a:gd name="T20" fmla="*/ 5410758 w 120000"/>
              <a:gd name="T21" fmla="*/ 31691627 h 120000"/>
              <a:gd name="T22" fmla="*/ 8847057 w 120000"/>
              <a:gd name="T23" fmla="*/ 34382081 h 120000"/>
              <a:gd name="T24" fmla="*/ 12689926 w 120000"/>
              <a:gd name="T25" fmla="*/ 36183132 h 120000"/>
              <a:gd name="T26" fmla="*/ 16778313 w 120000"/>
              <a:gd name="T27" fmla="*/ 37093442 h 120000"/>
              <a:gd name="T28" fmla="*/ 20951167 w 120000"/>
              <a:gd name="T29" fmla="*/ 37112327 h 120000"/>
              <a:gd name="T30" fmla="*/ 25047455 w 120000"/>
              <a:gd name="T31" fmla="*/ 36237567 h 120000"/>
              <a:gd name="T32" fmla="*/ 28905807 w 120000"/>
              <a:gd name="T33" fmla="*/ 34468348 h 120000"/>
              <a:gd name="T34" fmla="*/ 32365529 w 120000"/>
              <a:gd name="T35" fmla="*/ 31803649 h 120000"/>
              <a:gd name="T36" fmla="*/ 35112264 w 120000"/>
              <a:gd name="T37" fmla="*/ 28443094 h 120000"/>
              <a:gd name="T38" fmla="*/ 36950001 w 120000"/>
              <a:gd name="T39" fmla="*/ 24683329 h 120000"/>
              <a:gd name="T40" fmla="*/ 37878004 w 120000"/>
              <a:gd name="T41" fmla="*/ 20681920 h 120000"/>
              <a:gd name="T42" fmla="*/ 37895701 w 120000"/>
              <a:gd name="T43" fmla="*/ 16596961 h 120000"/>
              <a:gd name="T44" fmla="*/ 37002474 w 120000"/>
              <a:gd name="T45" fmla="*/ 12586213 h 120000"/>
              <a:gd name="T46" fmla="*/ 35197227 w 120000"/>
              <a:gd name="T47" fmla="*/ 8808288 h 120000"/>
              <a:gd name="T48" fmla="*/ 32479852 w 120000"/>
              <a:gd name="T49" fmla="*/ 5420391 h 120000"/>
              <a:gd name="T50" fmla="*/ 29047733 w 120000"/>
              <a:gd name="T51" fmla="*/ 2730028 h 120000"/>
              <a:gd name="T52" fmla="*/ 25206385 w 120000"/>
              <a:gd name="T53" fmla="*/ 928889 h 120000"/>
              <a:gd name="T54" fmla="*/ 21118554 w 120000"/>
              <a:gd name="T55" fmla="*/ 18290 h 120000"/>
              <a:gd name="T56" fmla="*/ 16945830 w 120000"/>
              <a:gd name="T57" fmla="*/ 0 h 120000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120000"/>
              <a:gd name="T88" fmla="*/ 0 h 120000"/>
              <a:gd name="T89" fmla="*/ 120000 w 120000"/>
              <a:gd name="T90" fmla="*/ 120000 h 120000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120000" h="120000" extrusionOk="0">
                <a:moveTo>
                  <a:pt x="53630" y="0"/>
                </a:moveTo>
                <a:lnTo>
                  <a:pt x="40668" y="2826"/>
                </a:lnTo>
                <a:lnTo>
                  <a:pt x="28462" y="8544"/>
                </a:lnTo>
                <a:lnTo>
                  <a:pt x="17526" y="17156"/>
                </a:lnTo>
                <a:lnTo>
                  <a:pt x="8830" y="28017"/>
                </a:lnTo>
                <a:lnTo>
                  <a:pt x="3009" y="40168"/>
                </a:lnTo>
                <a:lnTo>
                  <a:pt x="64" y="53100"/>
                </a:lnTo>
                <a:lnTo>
                  <a:pt x="0" y="66302"/>
                </a:lnTo>
                <a:lnTo>
                  <a:pt x="2819" y="79263"/>
                </a:lnTo>
                <a:lnTo>
                  <a:pt x="8526" y="91474"/>
                </a:lnTo>
                <a:lnTo>
                  <a:pt x="17124" y="102423"/>
                </a:lnTo>
                <a:lnTo>
                  <a:pt x="27999" y="111118"/>
                </a:lnTo>
                <a:lnTo>
                  <a:pt x="40161" y="116939"/>
                </a:lnTo>
                <a:lnTo>
                  <a:pt x="53100" y="119881"/>
                </a:lnTo>
                <a:lnTo>
                  <a:pt x="66306" y="119942"/>
                </a:lnTo>
                <a:lnTo>
                  <a:pt x="79270" y="117115"/>
                </a:lnTo>
                <a:lnTo>
                  <a:pt x="91481" y="111397"/>
                </a:lnTo>
                <a:lnTo>
                  <a:pt x="102430" y="102785"/>
                </a:lnTo>
                <a:lnTo>
                  <a:pt x="111123" y="91924"/>
                </a:lnTo>
                <a:lnTo>
                  <a:pt x="116939" y="79773"/>
                </a:lnTo>
                <a:lnTo>
                  <a:pt x="119876" y="66841"/>
                </a:lnTo>
                <a:lnTo>
                  <a:pt x="119932" y="53639"/>
                </a:lnTo>
                <a:lnTo>
                  <a:pt x="117105" y="40677"/>
                </a:lnTo>
                <a:lnTo>
                  <a:pt x="111392" y="28467"/>
                </a:lnTo>
                <a:lnTo>
                  <a:pt x="102792" y="17518"/>
                </a:lnTo>
                <a:lnTo>
                  <a:pt x="91930" y="8823"/>
                </a:lnTo>
                <a:lnTo>
                  <a:pt x="79773" y="3002"/>
                </a:lnTo>
                <a:lnTo>
                  <a:pt x="66836" y="59"/>
                </a:lnTo>
                <a:lnTo>
                  <a:pt x="5363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zh-TW" altLang="en-US"/>
          </a:p>
        </p:txBody>
      </p:sp>
      <p:sp>
        <p:nvSpPr>
          <p:cNvPr id="8" name="Shape 118"/>
          <p:cNvSpPr/>
          <p:nvPr/>
        </p:nvSpPr>
        <p:spPr>
          <a:xfrm>
            <a:off x="4268788" y="1228725"/>
            <a:ext cx="187325" cy="1873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0294" y="0"/>
                </a:moveTo>
                <a:lnTo>
                  <a:pt x="37700" y="4295"/>
                </a:lnTo>
                <a:lnTo>
                  <a:pt x="17806" y="17399"/>
                </a:lnTo>
                <a:lnTo>
                  <a:pt x="4505" y="37202"/>
                </a:lnTo>
                <a:lnTo>
                  <a:pt x="0" y="59765"/>
                </a:lnTo>
                <a:lnTo>
                  <a:pt x="4295" y="82359"/>
                </a:lnTo>
                <a:lnTo>
                  <a:pt x="17399" y="102254"/>
                </a:lnTo>
                <a:lnTo>
                  <a:pt x="37202" y="115508"/>
                </a:lnTo>
                <a:lnTo>
                  <a:pt x="59765" y="120000"/>
                </a:lnTo>
                <a:lnTo>
                  <a:pt x="82359" y="115719"/>
                </a:lnTo>
                <a:lnTo>
                  <a:pt x="102254" y="102660"/>
                </a:lnTo>
                <a:lnTo>
                  <a:pt x="115508" y="82858"/>
                </a:lnTo>
                <a:lnTo>
                  <a:pt x="120000" y="60294"/>
                </a:lnTo>
                <a:lnTo>
                  <a:pt x="115719" y="37700"/>
                </a:lnTo>
                <a:lnTo>
                  <a:pt x="102660" y="17806"/>
                </a:lnTo>
                <a:lnTo>
                  <a:pt x="82858" y="4505"/>
                </a:lnTo>
                <a:lnTo>
                  <a:pt x="60294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eaLnBrk="1" fontAlgn="auto" hangingPunct="1">
              <a:defRPr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57" name="Shape 119"/>
          <p:cNvSpPr>
            <a:spLocks/>
          </p:cNvSpPr>
          <p:nvPr/>
        </p:nvSpPr>
        <p:spPr bwMode="auto">
          <a:xfrm>
            <a:off x="4532313" y="1358900"/>
            <a:ext cx="187325" cy="187325"/>
          </a:xfrm>
          <a:custGeom>
            <a:avLst/>
            <a:gdLst>
              <a:gd name="T0" fmla="*/ 558350 w 120000"/>
              <a:gd name="T1" fmla="*/ 0 h 120000"/>
              <a:gd name="T2" fmla="*/ 348908 w 120000"/>
              <a:gd name="T3" fmla="*/ 39816 h 120000"/>
              <a:gd name="T4" fmla="*/ 164495 w 120000"/>
              <a:gd name="T5" fmla="*/ 161288 h 120000"/>
              <a:gd name="T6" fmla="*/ 41619 w 120000"/>
              <a:gd name="T7" fmla="*/ 344858 h 120000"/>
              <a:gd name="T8" fmla="*/ 0 w 120000"/>
              <a:gd name="T9" fmla="*/ 554015 h 120000"/>
              <a:gd name="T10" fmla="*/ 39669 w 120000"/>
              <a:gd name="T11" fmla="*/ 763456 h 120000"/>
              <a:gd name="T12" fmla="*/ 160720 w 120000"/>
              <a:gd name="T13" fmla="*/ 947879 h 120000"/>
              <a:gd name="T14" fmla="*/ 344296 w 120000"/>
              <a:gd name="T15" fmla="*/ 1070742 h 120000"/>
              <a:gd name="T16" fmla="*/ 553455 w 120000"/>
              <a:gd name="T17" fmla="*/ 1112381 h 120000"/>
              <a:gd name="T18" fmla="*/ 762894 w 120000"/>
              <a:gd name="T19" fmla="*/ 1072696 h 120000"/>
              <a:gd name="T20" fmla="*/ 947306 w 120000"/>
              <a:gd name="T21" fmla="*/ 951647 h 120000"/>
              <a:gd name="T22" fmla="*/ 1070601 w 120000"/>
              <a:gd name="T23" fmla="*/ 768084 h 120000"/>
              <a:gd name="T24" fmla="*/ 1112381 w 120000"/>
              <a:gd name="T25" fmla="*/ 558914 h 120000"/>
              <a:gd name="T26" fmla="*/ 1072561 w 120000"/>
              <a:gd name="T27" fmla="*/ 349472 h 120000"/>
              <a:gd name="T28" fmla="*/ 951076 w 120000"/>
              <a:gd name="T29" fmla="*/ 165060 h 120000"/>
              <a:gd name="T30" fmla="*/ 767520 w 120000"/>
              <a:gd name="T31" fmla="*/ 41758 h 120000"/>
              <a:gd name="T32" fmla="*/ 558350 w 120000"/>
              <a:gd name="T33" fmla="*/ 0 h 12000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0000"/>
              <a:gd name="T52" fmla="*/ 0 h 120000"/>
              <a:gd name="T53" fmla="*/ 120000 w 120000"/>
              <a:gd name="T54" fmla="*/ 120000 h 12000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0000" h="120000" extrusionOk="0">
                <a:moveTo>
                  <a:pt x="60233" y="0"/>
                </a:moveTo>
                <a:lnTo>
                  <a:pt x="37639" y="4295"/>
                </a:lnTo>
                <a:lnTo>
                  <a:pt x="17745" y="17399"/>
                </a:lnTo>
                <a:lnTo>
                  <a:pt x="4490" y="37202"/>
                </a:lnTo>
                <a:lnTo>
                  <a:pt x="0" y="59765"/>
                </a:lnTo>
                <a:lnTo>
                  <a:pt x="4279" y="82359"/>
                </a:lnTo>
                <a:lnTo>
                  <a:pt x="17338" y="102254"/>
                </a:lnTo>
                <a:lnTo>
                  <a:pt x="37141" y="115508"/>
                </a:lnTo>
                <a:lnTo>
                  <a:pt x="59705" y="120000"/>
                </a:lnTo>
                <a:lnTo>
                  <a:pt x="82298" y="115719"/>
                </a:lnTo>
                <a:lnTo>
                  <a:pt x="102192" y="102660"/>
                </a:lnTo>
                <a:lnTo>
                  <a:pt x="115493" y="82858"/>
                </a:lnTo>
                <a:lnTo>
                  <a:pt x="120000" y="60294"/>
                </a:lnTo>
                <a:lnTo>
                  <a:pt x="115704" y="37700"/>
                </a:lnTo>
                <a:lnTo>
                  <a:pt x="102599" y="17806"/>
                </a:lnTo>
                <a:lnTo>
                  <a:pt x="82797" y="4505"/>
                </a:lnTo>
                <a:lnTo>
                  <a:pt x="6023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zh-TW" altLang="en-US"/>
          </a:p>
        </p:txBody>
      </p:sp>
      <p:sp>
        <p:nvSpPr>
          <p:cNvPr id="23558" name="Shape 121"/>
          <p:cNvSpPr>
            <a:spLocks/>
          </p:cNvSpPr>
          <p:nvPr/>
        </p:nvSpPr>
        <p:spPr bwMode="auto">
          <a:xfrm>
            <a:off x="6873875" y="4192588"/>
            <a:ext cx="317500" cy="315912"/>
          </a:xfrm>
          <a:custGeom>
            <a:avLst/>
            <a:gdLst>
              <a:gd name="T0" fmla="*/ 7767270 w 120000"/>
              <a:gd name="T1" fmla="*/ 0 h 120000"/>
              <a:gd name="T2" fmla="*/ 5312757 w 120000"/>
              <a:gd name="T3" fmla="*/ 386568 h 120000"/>
              <a:gd name="T4" fmla="*/ 3180599 w 120000"/>
              <a:gd name="T5" fmla="*/ 1463289 h 120000"/>
              <a:gd name="T6" fmla="*/ 1499002 w 120000"/>
              <a:gd name="T7" fmla="*/ 3104991 h 120000"/>
              <a:gd name="T8" fmla="*/ 395965 w 120000"/>
              <a:gd name="T9" fmla="*/ 5186946 h 120000"/>
              <a:gd name="T10" fmla="*/ 0 w 120000"/>
              <a:gd name="T11" fmla="*/ 7583923 h 120000"/>
              <a:gd name="T12" fmla="*/ 395965 w 120000"/>
              <a:gd name="T13" fmla="*/ 9981066 h 120000"/>
              <a:gd name="T14" fmla="*/ 1499002 w 120000"/>
              <a:gd name="T15" fmla="*/ 12062852 h 120000"/>
              <a:gd name="T16" fmla="*/ 3180599 w 120000"/>
              <a:gd name="T17" fmla="*/ 13704721 h 120000"/>
              <a:gd name="T18" fmla="*/ 5312757 w 120000"/>
              <a:gd name="T19" fmla="*/ 14781333 h 120000"/>
              <a:gd name="T20" fmla="*/ 7767270 w 120000"/>
              <a:gd name="T21" fmla="*/ 15167988 h 120000"/>
              <a:gd name="T22" fmla="*/ 10221635 w 120000"/>
              <a:gd name="T23" fmla="*/ 14781333 h 120000"/>
              <a:gd name="T24" fmla="*/ 12353645 w 120000"/>
              <a:gd name="T25" fmla="*/ 13704721 h 120000"/>
              <a:gd name="T26" fmla="*/ 14035381 w 120000"/>
              <a:gd name="T27" fmla="*/ 12062852 h 120000"/>
              <a:gd name="T28" fmla="*/ 15138278 w 120000"/>
              <a:gd name="T29" fmla="*/ 9981066 h 120000"/>
              <a:gd name="T30" fmla="*/ 15534537 w 120000"/>
              <a:gd name="T31" fmla="*/ 7583923 h 120000"/>
              <a:gd name="T32" fmla="*/ 15138278 w 120000"/>
              <a:gd name="T33" fmla="*/ 5186946 h 120000"/>
              <a:gd name="T34" fmla="*/ 14035381 w 120000"/>
              <a:gd name="T35" fmla="*/ 3104991 h 120000"/>
              <a:gd name="T36" fmla="*/ 12353645 w 120000"/>
              <a:gd name="T37" fmla="*/ 1463289 h 120000"/>
              <a:gd name="T38" fmla="*/ 10221635 w 120000"/>
              <a:gd name="T39" fmla="*/ 386568 h 120000"/>
              <a:gd name="T40" fmla="*/ 7767270 w 120000"/>
              <a:gd name="T41" fmla="*/ 0 h 120000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20000"/>
              <a:gd name="T64" fmla="*/ 0 h 120000"/>
              <a:gd name="T65" fmla="*/ 120000 w 120000"/>
              <a:gd name="T66" fmla="*/ 120000 h 120000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20000" h="120000" extrusionOk="0">
                <a:moveTo>
                  <a:pt x="59904" y="0"/>
                </a:moveTo>
                <a:lnTo>
                  <a:pt x="40974" y="3057"/>
                </a:lnTo>
                <a:lnTo>
                  <a:pt x="24530" y="11572"/>
                </a:lnTo>
                <a:lnTo>
                  <a:pt x="11561" y="24555"/>
                </a:lnTo>
                <a:lnTo>
                  <a:pt x="3054" y="41019"/>
                </a:lnTo>
                <a:lnTo>
                  <a:pt x="0" y="59975"/>
                </a:lnTo>
                <a:lnTo>
                  <a:pt x="3054" y="78932"/>
                </a:lnTo>
                <a:lnTo>
                  <a:pt x="11561" y="95395"/>
                </a:lnTo>
                <a:lnTo>
                  <a:pt x="24530" y="108379"/>
                </a:lnTo>
                <a:lnTo>
                  <a:pt x="40974" y="116893"/>
                </a:lnTo>
                <a:lnTo>
                  <a:pt x="59904" y="119951"/>
                </a:lnTo>
                <a:lnTo>
                  <a:pt x="78833" y="116893"/>
                </a:lnTo>
                <a:lnTo>
                  <a:pt x="95276" y="108379"/>
                </a:lnTo>
                <a:lnTo>
                  <a:pt x="108246" y="95395"/>
                </a:lnTo>
                <a:lnTo>
                  <a:pt x="116752" y="78932"/>
                </a:lnTo>
                <a:lnTo>
                  <a:pt x="119808" y="59975"/>
                </a:lnTo>
                <a:lnTo>
                  <a:pt x="116752" y="41019"/>
                </a:lnTo>
                <a:lnTo>
                  <a:pt x="108246" y="24555"/>
                </a:lnTo>
                <a:lnTo>
                  <a:pt x="95276" y="11572"/>
                </a:lnTo>
                <a:lnTo>
                  <a:pt x="78833" y="3057"/>
                </a:lnTo>
                <a:lnTo>
                  <a:pt x="59904" y="0"/>
                </a:lnTo>
                <a:close/>
              </a:path>
            </a:pathLst>
          </a:custGeom>
          <a:solidFill>
            <a:srgbClr val="76C2A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zh-TW" altLang="en-US"/>
          </a:p>
        </p:txBody>
      </p:sp>
      <p:sp>
        <p:nvSpPr>
          <p:cNvPr id="23559" name="Shape 122"/>
          <p:cNvSpPr>
            <a:spLocks/>
          </p:cNvSpPr>
          <p:nvPr/>
        </p:nvSpPr>
        <p:spPr bwMode="auto">
          <a:xfrm>
            <a:off x="7262813" y="4014788"/>
            <a:ext cx="177800" cy="177800"/>
          </a:xfrm>
          <a:custGeom>
            <a:avLst/>
            <a:gdLst>
              <a:gd name="T0" fmla="*/ 428144 w 120000"/>
              <a:gd name="T1" fmla="*/ 0 h 120000"/>
              <a:gd name="T2" fmla="*/ 261413 w 120000"/>
              <a:gd name="T3" fmla="*/ 33640 h 120000"/>
              <a:gd name="T4" fmla="*/ 125331 w 120000"/>
              <a:gd name="T5" fmla="*/ 125393 h 120000"/>
              <a:gd name="T6" fmla="*/ 33610 w 120000"/>
              <a:gd name="T7" fmla="*/ 261493 h 120000"/>
              <a:gd name="T8" fmla="*/ 0 w 120000"/>
              <a:gd name="T9" fmla="*/ 428144 h 120000"/>
              <a:gd name="T10" fmla="*/ 33610 w 120000"/>
              <a:gd name="T11" fmla="*/ 594793 h 120000"/>
              <a:gd name="T12" fmla="*/ 125331 w 120000"/>
              <a:gd name="T13" fmla="*/ 730891 h 120000"/>
              <a:gd name="T14" fmla="*/ 261413 w 120000"/>
              <a:gd name="T15" fmla="*/ 822645 h 120000"/>
              <a:gd name="T16" fmla="*/ 428144 w 120000"/>
              <a:gd name="T17" fmla="*/ 856295 h 120000"/>
              <a:gd name="T18" fmla="*/ 594870 w 120000"/>
              <a:gd name="T19" fmla="*/ 822645 h 120000"/>
              <a:gd name="T20" fmla="*/ 730952 w 120000"/>
              <a:gd name="T21" fmla="*/ 730891 h 120000"/>
              <a:gd name="T22" fmla="*/ 822673 w 120000"/>
              <a:gd name="T23" fmla="*/ 594793 h 120000"/>
              <a:gd name="T24" fmla="*/ 856295 w 120000"/>
              <a:gd name="T25" fmla="*/ 428144 h 120000"/>
              <a:gd name="T26" fmla="*/ 822673 w 120000"/>
              <a:gd name="T27" fmla="*/ 261493 h 120000"/>
              <a:gd name="T28" fmla="*/ 730952 w 120000"/>
              <a:gd name="T29" fmla="*/ 125393 h 120000"/>
              <a:gd name="T30" fmla="*/ 594870 w 120000"/>
              <a:gd name="T31" fmla="*/ 33640 h 120000"/>
              <a:gd name="T32" fmla="*/ 428144 w 120000"/>
              <a:gd name="T33" fmla="*/ 0 h 12000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0000"/>
              <a:gd name="T52" fmla="*/ 0 h 120000"/>
              <a:gd name="T53" fmla="*/ 120000 w 120000"/>
              <a:gd name="T54" fmla="*/ 120000 h 12000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0000" h="120000" extrusionOk="0">
                <a:moveTo>
                  <a:pt x="59957" y="0"/>
                </a:moveTo>
                <a:lnTo>
                  <a:pt x="36608" y="4711"/>
                </a:lnTo>
                <a:lnTo>
                  <a:pt x="17551" y="17560"/>
                </a:lnTo>
                <a:lnTo>
                  <a:pt x="4707" y="36619"/>
                </a:lnTo>
                <a:lnTo>
                  <a:pt x="0" y="59957"/>
                </a:lnTo>
                <a:lnTo>
                  <a:pt x="4707" y="83294"/>
                </a:lnTo>
                <a:lnTo>
                  <a:pt x="17551" y="102353"/>
                </a:lnTo>
                <a:lnTo>
                  <a:pt x="36608" y="115202"/>
                </a:lnTo>
                <a:lnTo>
                  <a:pt x="59957" y="119914"/>
                </a:lnTo>
                <a:lnTo>
                  <a:pt x="83305" y="115202"/>
                </a:lnTo>
                <a:lnTo>
                  <a:pt x="102362" y="102353"/>
                </a:lnTo>
                <a:lnTo>
                  <a:pt x="115206" y="83294"/>
                </a:lnTo>
                <a:lnTo>
                  <a:pt x="119914" y="59957"/>
                </a:lnTo>
                <a:lnTo>
                  <a:pt x="115206" y="36619"/>
                </a:lnTo>
                <a:lnTo>
                  <a:pt x="102362" y="17560"/>
                </a:lnTo>
                <a:lnTo>
                  <a:pt x="83305" y="4711"/>
                </a:lnTo>
                <a:lnTo>
                  <a:pt x="59957" y="0"/>
                </a:lnTo>
                <a:close/>
              </a:path>
            </a:pathLst>
          </a:custGeom>
          <a:solidFill>
            <a:srgbClr val="76C2A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zh-TW" altLang="en-US"/>
          </a:p>
        </p:txBody>
      </p:sp>
      <p:sp>
        <p:nvSpPr>
          <p:cNvPr id="23560" name="Shape 123"/>
          <p:cNvSpPr>
            <a:spLocks/>
          </p:cNvSpPr>
          <p:nvPr/>
        </p:nvSpPr>
        <p:spPr bwMode="auto">
          <a:xfrm>
            <a:off x="8413750" y="1360488"/>
            <a:ext cx="203200" cy="204787"/>
          </a:xfrm>
          <a:custGeom>
            <a:avLst/>
            <a:gdLst>
              <a:gd name="T0" fmla="*/ 963874 w 120000"/>
              <a:gd name="T1" fmla="*/ 0 h 120000"/>
              <a:gd name="T2" fmla="*/ 628796 w 120000"/>
              <a:gd name="T3" fmla="*/ 15164 h 120000"/>
              <a:gd name="T4" fmla="*/ 326104 w 120000"/>
              <a:gd name="T5" fmla="*/ 164215 h 120000"/>
              <a:gd name="T6" fmla="*/ 109935 w 120000"/>
              <a:gd name="T7" fmla="*/ 413680 h 120000"/>
              <a:gd name="T8" fmla="*/ 0 w 120000"/>
              <a:gd name="T9" fmla="*/ 729286 h 120000"/>
              <a:gd name="T10" fmla="*/ 16043 w 120000"/>
              <a:gd name="T11" fmla="*/ 1076763 h 120000"/>
              <a:gd name="T12" fmla="*/ 160360 w 120000"/>
              <a:gd name="T13" fmla="*/ 1391091 h 120000"/>
              <a:gd name="T14" fmla="*/ 401505 w 120000"/>
              <a:gd name="T15" fmla="*/ 1616321 h 120000"/>
              <a:gd name="T16" fmla="*/ 706281 w 120000"/>
              <a:gd name="T17" fmla="*/ 1731704 h 120000"/>
              <a:gd name="T18" fmla="*/ 1041503 w 120000"/>
              <a:gd name="T19" fmla="*/ 1716525 h 120000"/>
              <a:gd name="T20" fmla="*/ 1344200 w 120000"/>
              <a:gd name="T21" fmla="*/ 1567494 h 120000"/>
              <a:gd name="T22" fmla="*/ 1560385 w 120000"/>
              <a:gd name="T23" fmla="*/ 1318026 h 120000"/>
              <a:gd name="T24" fmla="*/ 1670319 w 120000"/>
              <a:gd name="T25" fmla="*/ 1002405 h 120000"/>
              <a:gd name="T26" fmla="*/ 1654268 w 120000"/>
              <a:gd name="T27" fmla="*/ 654933 h 120000"/>
              <a:gd name="T28" fmla="*/ 1509500 w 120000"/>
              <a:gd name="T29" fmla="*/ 340598 h 120000"/>
              <a:gd name="T30" fmla="*/ 1268413 w 120000"/>
              <a:gd name="T31" fmla="*/ 115375 h 120000"/>
              <a:gd name="T32" fmla="*/ 963874 w 120000"/>
              <a:gd name="T33" fmla="*/ 0 h 12000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0000"/>
              <a:gd name="T52" fmla="*/ 0 h 120000"/>
              <a:gd name="T53" fmla="*/ 120000 w 120000"/>
              <a:gd name="T54" fmla="*/ 120000 h 12000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0000" h="120000" extrusionOk="0">
                <a:moveTo>
                  <a:pt x="69232" y="0"/>
                </a:moveTo>
                <a:lnTo>
                  <a:pt x="45165" y="1048"/>
                </a:lnTo>
                <a:lnTo>
                  <a:pt x="23423" y="11345"/>
                </a:lnTo>
                <a:lnTo>
                  <a:pt x="7896" y="28580"/>
                </a:lnTo>
                <a:lnTo>
                  <a:pt x="0" y="50384"/>
                </a:lnTo>
                <a:lnTo>
                  <a:pt x="1152" y="74390"/>
                </a:lnTo>
                <a:lnTo>
                  <a:pt x="11518" y="96106"/>
                </a:lnTo>
                <a:lnTo>
                  <a:pt x="28839" y="111666"/>
                </a:lnTo>
                <a:lnTo>
                  <a:pt x="50730" y="119638"/>
                </a:lnTo>
                <a:lnTo>
                  <a:pt x="74808" y="118589"/>
                </a:lnTo>
                <a:lnTo>
                  <a:pt x="96550" y="108293"/>
                </a:lnTo>
                <a:lnTo>
                  <a:pt x="112078" y="91058"/>
                </a:lnTo>
                <a:lnTo>
                  <a:pt x="119974" y="69253"/>
                </a:lnTo>
                <a:lnTo>
                  <a:pt x="118821" y="45247"/>
                </a:lnTo>
                <a:lnTo>
                  <a:pt x="108423" y="23531"/>
                </a:lnTo>
                <a:lnTo>
                  <a:pt x="91106" y="7971"/>
                </a:lnTo>
                <a:lnTo>
                  <a:pt x="69232" y="0"/>
                </a:lnTo>
                <a:close/>
              </a:path>
            </a:pathLst>
          </a:custGeom>
          <a:solidFill>
            <a:srgbClr val="FC606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zh-TW" altLang="en-US"/>
          </a:p>
        </p:txBody>
      </p:sp>
      <p:sp>
        <p:nvSpPr>
          <p:cNvPr id="23561" name="Shape 124"/>
          <p:cNvSpPr>
            <a:spLocks/>
          </p:cNvSpPr>
          <p:nvPr/>
        </p:nvSpPr>
        <p:spPr bwMode="auto">
          <a:xfrm>
            <a:off x="8175625" y="1354138"/>
            <a:ext cx="100013" cy="98425"/>
          </a:xfrm>
          <a:custGeom>
            <a:avLst/>
            <a:gdLst>
              <a:gd name="T0" fmla="*/ 27982 w 120000"/>
              <a:gd name="T1" fmla="*/ 0 h 120000"/>
              <a:gd name="T2" fmla="*/ 18314 w 120000"/>
              <a:gd name="T3" fmla="*/ 452 h 120000"/>
              <a:gd name="T4" fmla="*/ 9521 w 120000"/>
              <a:gd name="T5" fmla="*/ 4309 h 120000"/>
              <a:gd name="T6" fmla="*/ 3226 w 120000"/>
              <a:gd name="T7" fmla="*/ 10746 h 120000"/>
              <a:gd name="T8" fmla="*/ 0 w 120000"/>
              <a:gd name="T9" fmla="*/ 18875 h 120000"/>
              <a:gd name="T10" fmla="*/ 415 w 120000"/>
              <a:gd name="T11" fmla="*/ 27807 h 120000"/>
              <a:gd name="T12" fmla="*/ 4555 w 120000"/>
              <a:gd name="T13" fmla="*/ 35860 h 120000"/>
              <a:gd name="T14" fmla="*/ 11487 w 120000"/>
              <a:gd name="T15" fmla="*/ 41599 h 120000"/>
              <a:gd name="T16" fmla="*/ 20276 w 120000"/>
              <a:gd name="T17" fmla="*/ 44512 h 120000"/>
              <a:gd name="T18" fmla="*/ 29981 w 120000"/>
              <a:gd name="T19" fmla="*/ 44084 h 120000"/>
              <a:gd name="T20" fmla="*/ 38738 w 120000"/>
              <a:gd name="T21" fmla="*/ 40203 h 120000"/>
              <a:gd name="T22" fmla="*/ 45015 w 120000"/>
              <a:gd name="T23" fmla="*/ 33768 h 120000"/>
              <a:gd name="T24" fmla="*/ 48235 w 120000"/>
              <a:gd name="T25" fmla="*/ 25652 h 120000"/>
              <a:gd name="T26" fmla="*/ 47818 w 120000"/>
              <a:gd name="T27" fmla="*/ 16728 h 120000"/>
              <a:gd name="T28" fmla="*/ 43680 w 120000"/>
              <a:gd name="T29" fmla="*/ 8668 h 120000"/>
              <a:gd name="T30" fmla="*/ 36754 w 120000"/>
              <a:gd name="T31" fmla="*/ 2914 h 120000"/>
              <a:gd name="T32" fmla="*/ 27982 w 120000"/>
              <a:gd name="T33" fmla="*/ 0 h 12000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0000"/>
              <a:gd name="T52" fmla="*/ 0 h 120000"/>
              <a:gd name="T53" fmla="*/ 120000 w 120000"/>
              <a:gd name="T54" fmla="*/ 120000 h 12000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0000" h="120000" extrusionOk="0">
                <a:moveTo>
                  <a:pt x="69585" y="0"/>
                </a:moveTo>
                <a:lnTo>
                  <a:pt x="45541" y="1218"/>
                </a:lnTo>
                <a:lnTo>
                  <a:pt x="23677" y="11607"/>
                </a:lnTo>
                <a:lnTo>
                  <a:pt x="8022" y="28948"/>
                </a:lnTo>
                <a:lnTo>
                  <a:pt x="0" y="50847"/>
                </a:lnTo>
                <a:lnTo>
                  <a:pt x="1034" y="74910"/>
                </a:lnTo>
                <a:lnTo>
                  <a:pt x="11325" y="96603"/>
                </a:lnTo>
                <a:lnTo>
                  <a:pt x="28565" y="112064"/>
                </a:lnTo>
                <a:lnTo>
                  <a:pt x="50421" y="119910"/>
                </a:lnTo>
                <a:lnTo>
                  <a:pt x="74554" y="118757"/>
                </a:lnTo>
                <a:lnTo>
                  <a:pt x="96329" y="108302"/>
                </a:lnTo>
                <a:lnTo>
                  <a:pt x="111940" y="90967"/>
                </a:lnTo>
                <a:lnTo>
                  <a:pt x="119946" y="69104"/>
                </a:lnTo>
                <a:lnTo>
                  <a:pt x="118909" y="45064"/>
                </a:lnTo>
                <a:lnTo>
                  <a:pt x="108619" y="23350"/>
                </a:lnTo>
                <a:lnTo>
                  <a:pt x="91396" y="7852"/>
                </a:lnTo>
                <a:lnTo>
                  <a:pt x="69585" y="0"/>
                </a:lnTo>
                <a:close/>
              </a:path>
            </a:pathLst>
          </a:custGeom>
          <a:solidFill>
            <a:srgbClr val="FC606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zh-TW" altLang="en-US"/>
          </a:p>
        </p:txBody>
      </p:sp>
      <p:grpSp>
        <p:nvGrpSpPr>
          <p:cNvPr id="23562" name="群組 32"/>
          <p:cNvGrpSpPr>
            <a:grpSpLocks/>
          </p:cNvGrpSpPr>
          <p:nvPr/>
        </p:nvGrpSpPr>
        <p:grpSpPr bwMode="auto">
          <a:xfrm>
            <a:off x="4749800" y="1009650"/>
            <a:ext cx="1836738" cy="1836738"/>
            <a:chOff x="661423" y="2239808"/>
            <a:chExt cx="1837470" cy="1837470"/>
          </a:xfrm>
        </p:grpSpPr>
        <p:pic>
          <p:nvPicPr>
            <p:cNvPr id="23574" name="圖片 1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1423" y="2239808"/>
              <a:ext cx="1837470" cy="18374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75" name="文字方塊 21"/>
            <p:cNvSpPr txBox="1">
              <a:spLocks noChangeArrowheads="1"/>
            </p:cNvSpPr>
            <p:nvPr/>
          </p:nvSpPr>
          <p:spPr bwMode="auto">
            <a:xfrm>
              <a:off x="921026" y="3504999"/>
              <a:ext cx="75562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TW" altLang="en-US" sz="1800" b="1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知識</a:t>
              </a:r>
            </a:p>
          </p:txBody>
        </p:sp>
      </p:grpSp>
      <p:grpSp>
        <p:nvGrpSpPr>
          <p:cNvPr id="23563" name="群組 34"/>
          <p:cNvGrpSpPr>
            <a:grpSpLocks/>
          </p:cNvGrpSpPr>
          <p:nvPr/>
        </p:nvGrpSpPr>
        <p:grpSpPr bwMode="auto">
          <a:xfrm>
            <a:off x="4991100" y="2479675"/>
            <a:ext cx="2030413" cy="2030413"/>
            <a:chOff x="1049801" y="3874331"/>
            <a:chExt cx="2030510" cy="2030510"/>
          </a:xfrm>
        </p:grpSpPr>
        <p:pic>
          <p:nvPicPr>
            <p:cNvPr id="23572" name="圖片 1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9801" y="3874331"/>
              <a:ext cx="2030510" cy="2030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73" name="文字方塊 23"/>
            <p:cNvSpPr txBox="1">
              <a:spLocks noChangeArrowheads="1"/>
            </p:cNvSpPr>
            <p:nvPr/>
          </p:nvSpPr>
          <p:spPr bwMode="auto">
            <a:xfrm>
              <a:off x="1908810" y="5482891"/>
              <a:ext cx="75562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TW" altLang="en-US" sz="1800" b="1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能力</a:t>
              </a:r>
            </a:p>
          </p:txBody>
        </p:sp>
      </p:grpSp>
      <p:grpSp>
        <p:nvGrpSpPr>
          <p:cNvPr id="23564" name="群組 33"/>
          <p:cNvGrpSpPr>
            <a:grpSpLocks/>
          </p:cNvGrpSpPr>
          <p:nvPr/>
        </p:nvGrpSpPr>
        <p:grpSpPr bwMode="auto">
          <a:xfrm>
            <a:off x="6172200" y="1201738"/>
            <a:ext cx="2117725" cy="2117725"/>
            <a:chOff x="2347501" y="2292275"/>
            <a:chExt cx="2117428" cy="2117428"/>
          </a:xfrm>
        </p:grpSpPr>
        <p:pic>
          <p:nvPicPr>
            <p:cNvPr id="23570" name="圖片 2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7501" y="2292275"/>
              <a:ext cx="2117428" cy="2117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71" name="文字方塊 22"/>
            <p:cNvSpPr txBox="1">
              <a:spLocks noChangeArrowheads="1"/>
            </p:cNvSpPr>
            <p:nvPr/>
          </p:nvSpPr>
          <p:spPr bwMode="auto">
            <a:xfrm>
              <a:off x="3468689" y="3798830"/>
              <a:ext cx="75562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TW" altLang="en-US" sz="1800" b="1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態度</a:t>
              </a:r>
            </a:p>
          </p:txBody>
        </p:sp>
      </p:grpSp>
      <p:cxnSp>
        <p:nvCxnSpPr>
          <p:cNvPr id="37" name="直線接點 36"/>
          <p:cNvCxnSpPr/>
          <p:nvPr/>
        </p:nvCxnSpPr>
        <p:spPr>
          <a:xfrm>
            <a:off x="166688" y="1458913"/>
            <a:ext cx="3162300" cy="0"/>
          </a:xfrm>
          <a:prstGeom prst="line">
            <a:avLst/>
          </a:prstGeom>
          <a:ln w="57150">
            <a:solidFill>
              <a:srgbClr val="76C2A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接點 37"/>
          <p:cNvCxnSpPr/>
          <p:nvPr/>
        </p:nvCxnSpPr>
        <p:spPr>
          <a:xfrm>
            <a:off x="325438" y="1570038"/>
            <a:ext cx="3162300" cy="0"/>
          </a:xfrm>
          <a:prstGeom prst="line">
            <a:avLst/>
          </a:prstGeom>
          <a:ln w="57150">
            <a:solidFill>
              <a:schemeClr val="accent1">
                <a:lumMod val="60000"/>
                <a:lumOff val="4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67" name="矩形 26"/>
          <p:cNvSpPr>
            <a:spLocks noChangeArrowheads="1"/>
          </p:cNvSpPr>
          <p:nvPr/>
        </p:nvSpPr>
        <p:spPr bwMode="auto">
          <a:xfrm>
            <a:off x="160338" y="1782763"/>
            <a:ext cx="4572000" cy="214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ts val="4000"/>
              </a:lnSpc>
              <a:spcBef>
                <a:spcPct val="0"/>
              </a:spcBef>
              <a:buFontTx/>
              <a:buNone/>
            </a:pP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「核心素養」的涵義是指一個人為</a:t>
            </a:r>
            <a:r>
              <a:rPr lang="zh-TW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適應現在生活及面對未來挑戰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，所應具備的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知識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能力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包含技能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態度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3568" name="矩形 2"/>
          <p:cNvSpPr>
            <a:spLocks noChangeArrowheads="1"/>
          </p:cNvSpPr>
          <p:nvPr/>
        </p:nvSpPr>
        <p:spPr bwMode="auto">
          <a:xfrm>
            <a:off x="249238" y="4103688"/>
            <a:ext cx="45720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18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與十二年國教的關係：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每一位接受十二年國民基本教育的學生，所應具備的基本且共同的素養。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TW" sz="1800" dirty="0">
              <a:solidFill>
                <a:srgbClr val="0000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18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在總綱與領綱中的功能：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強化各教育階段、課程總綱與領域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科目之間的</a:t>
            </a:r>
            <a:r>
              <a:rPr lang="zh-TW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連貫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，以及各領域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科目彼此之間的</a:t>
            </a:r>
            <a:r>
              <a:rPr lang="zh-TW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統整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3569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492875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34FE3B84-F0E0-4330-AFC1-3D682B3F88B3}" type="slidenum">
              <a:rPr lang="zh-TW" altLang="en-US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6</a:t>
            </a:fld>
            <a:endParaRPr lang="zh-TW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矩形 7"/>
          <p:cNvSpPr>
            <a:spLocks noChangeArrowheads="1"/>
          </p:cNvSpPr>
          <p:nvPr/>
        </p:nvSpPr>
        <p:spPr bwMode="auto">
          <a:xfrm>
            <a:off x="179388" y="1343025"/>
            <a:ext cx="8866187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核心素養強調培養以人為本的「終身學習者」，包括：</a:t>
            </a:r>
            <a:endParaRPr lang="zh-TW" altLang="en-US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5603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738" y="2406650"/>
            <a:ext cx="1912937" cy="191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9025" y="2406650"/>
            <a:ext cx="1912938" cy="191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5" name="群組 10"/>
          <p:cNvGrpSpPr>
            <a:grpSpLocks/>
          </p:cNvGrpSpPr>
          <p:nvPr/>
        </p:nvGrpSpPr>
        <p:grpSpPr bwMode="auto">
          <a:xfrm>
            <a:off x="6442075" y="2406650"/>
            <a:ext cx="1911350" cy="1912938"/>
            <a:chOff x="6185509" y="1914145"/>
            <a:chExt cx="1912212" cy="1912212"/>
          </a:xfrm>
        </p:grpSpPr>
        <p:grpSp>
          <p:nvGrpSpPr>
            <p:cNvPr id="25616" name="群組 6"/>
            <p:cNvGrpSpPr>
              <a:grpSpLocks/>
            </p:cNvGrpSpPr>
            <p:nvPr/>
          </p:nvGrpSpPr>
          <p:grpSpPr bwMode="auto">
            <a:xfrm>
              <a:off x="6185509" y="1914145"/>
              <a:ext cx="1912212" cy="1912212"/>
              <a:chOff x="6185509" y="1914145"/>
              <a:chExt cx="1912212" cy="1912212"/>
            </a:xfrm>
          </p:grpSpPr>
          <p:pic>
            <p:nvPicPr>
              <p:cNvPr id="25618" name="圖片 3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85509" y="1914145"/>
                <a:ext cx="1912212" cy="1912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" name="矩形 5"/>
              <p:cNvSpPr/>
              <p:nvPr/>
            </p:nvSpPr>
            <p:spPr>
              <a:xfrm>
                <a:off x="6730268" y="2231525"/>
                <a:ext cx="1060928" cy="1121937"/>
              </a:xfrm>
              <a:prstGeom prst="rect">
                <a:avLst/>
              </a:prstGeom>
              <a:solidFill>
                <a:srgbClr val="4F5D73"/>
              </a:solidFill>
              <a:ln w="76200">
                <a:solidFill>
                  <a:srgbClr val="4F5D7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TW" altLang="en-US"/>
              </a:p>
            </p:txBody>
          </p:sp>
          <p:sp>
            <p:nvSpPr>
              <p:cNvPr id="9" name="矩形 8"/>
              <p:cNvSpPr/>
              <p:nvPr/>
            </p:nvSpPr>
            <p:spPr>
              <a:xfrm>
                <a:off x="6423741" y="2309283"/>
                <a:ext cx="1059341" cy="1121936"/>
              </a:xfrm>
              <a:prstGeom prst="rect">
                <a:avLst/>
              </a:prstGeom>
              <a:solidFill>
                <a:srgbClr val="4F5D73"/>
              </a:solidFill>
              <a:ln w="76200">
                <a:solidFill>
                  <a:srgbClr val="4F5D7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TW" altLang="en-US"/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6576210" y="2380693"/>
                <a:ext cx="1060928" cy="1121937"/>
              </a:xfrm>
              <a:prstGeom prst="rect">
                <a:avLst/>
              </a:prstGeom>
              <a:solidFill>
                <a:srgbClr val="4F5D73"/>
              </a:solidFill>
              <a:ln w="76200">
                <a:solidFill>
                  <a:srgbClr val="4F5D7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TW" altLang="en-US"/>
              </a:p>
            </p:txBody>
          </p:sp>
        </p:grpSp>
        <p:pic>
          <p:nvPicPr>
            <p:cNvPr id="25617" name="圖片 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8916" y="2057552"/>
              <a:ext cx="1625397" cy="16253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5606" name="矩形 11"/>
          <p:cNvSpPr>
            <a:spLocks noChangeArrowheads="1"/>
          </p:cNvSpPr>
          <p:nvPr/>
        </p:nvSpPr>
        <p:spPr bwMode="auto">
          <a:xfrm>
            <a:off x="766763" y="4319588"/>
            <a:ext cx="1966912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TW">
                <a:latin typeface="微軟正黑體" panose="020B0604030504040204" pitchFamily="34" charset="-120"/>
                <a:ea typeface="微軟正黑體" panose="020B0604030504040204" pitchFamily="34" charset="-120"/>
              </a:rPr>
              <a:t>/ </a:t>
            </a:r>
            <a:r>
              <a: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rPr>
              <a:t>自主行動</a:t>
            </a:r>
            <a:endParaRPr lang="zh-TW" altLang="en-US" sz="18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5607" name="矩形 12"/>
          <p:cNvSpPr>
            <a:spLocks noChangeArrowheads="1"/>
          </p:cNvSpPr>
          <p:nvPr/>
        </p:nvSpPr>
        <p:spPr bwMode="auto">
          <a:xfrm>
            <a:off x="3629025" y="4319588"/>
            <a:ext cx="196850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TW">
                <a:latin typeface="微軟正黑體" panose="020B0604030504040204" pitchFamily="34" charset="-120"/>
                <a:ea typeface="微軟正黑體" panose="020B0604030504040204" pitchFamily="34" charset="-120"/>
              </a:rPr>
              <a:t>/ </a:t>
            </a:r>
            <a:r>
              <a: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rPr>
              <a:t>溝通互動</a:t>
            </a:r>
            <a:endParaRPr lang="zh-TW" altLang="en-US" sz="18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5608" name="矩形 13"/>
          <p:cNvSpPr>
            <a:spLocks noChangeArrowheads="1"/>
          </p:cNvSpPr>
          <p:nvPr/>
        </p:nvSpPr>
        <p:spPr bwMode="auto">
          <a:xfrm>
            <a:off x="6437313" y="4257675"/>
            <a:ext cx="1968500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TW">
                <a:latin typeface="微軟正黑體" panose="020B0604030504040204" pitchFamily="34" charset="-120"/>
                <a:ea typeface="微軟正黑體" panose="020B0604030504040204" pitchFamily="34" charset="-120"/>
              </a:rPr>
              <a:t>/ </a:t>
            </a:r>
            <a:r>
              <a: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rPr>
              <a:t>社會參與</a:t>
            </a:r>
            <a:endParaRPr lang="zh-TW" altLang="en-US" sz="18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5609" name="圖片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1" t="11015" r="73772" b="78975"/>
          <a:stretch>
            <a:fillRect/>
          </a:stretch>
        </p:blipFill>
        <p:spPr bwMode="auto">
          <a:xfrm>
            <a:off x="157163" y="6388100"/>
            <a:ext cx="1219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0" name="圖片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48" t="11681" r="43912" b="78810"/>
          <a:stretch>
            <a:fillRect/>
          </a:stretch>
        </p:blipFill>
        <p:spPr bwMode="auto">
          <a:xfrm>
            <a:off x="1547813" y="6388100"/>
            <a:ext cx="1049337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1" name="圖片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38" t="11253" r="5399" b="79237"/>
          <a:stretch>
            <a:fillRect/>
          </a:stretch>
        </p:blipFill>
        <p:spPr bwMode="auto">
          <a:xfrm>
            <a:off x="2770188" y="6381750"/>
            <a:ext cx="1376362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標題 1"/>
          <p:cNvSpPr txBox="1">
            <a:spLocks/>
          </p:cNvSpPr>
          <p:nvPr/>
        </p:nvSpPr>
        <p:spPr>
          <a:xfrm>
            <a:off x="179388" y="209550"/>
            <a:ext cx="4970462" cy="71913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zh-TW" alt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核心素養</a:t>
            </a:r>
            <a:r>
              <a:rPr lang="en-US" altLang="zh-TW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三面九項</a:t>
            </a:r>
          </a:p>
        </p:txBody>
      </p:sp>
      <p:cxnSp>
        <p:nvCxnSpPr>
          <p:cNvPr id="19" name="直線接點 18"/>
          <p:cNvCxnSpPr/>
          <p:nvPr/>
        </p:nvCxnSpPr>
        <p:spPr>
          <a:xfrm>
            <a:off x="0" y="976313"/>
            <a:ext cx="5194300" cy="0"/>
          </a:xfrm>
          <a:prstGeom prst="line">
            <a:avLst/>
          </a:prstGeom>
          <a:ln w="57150">
            <a:solidFill>
              <a:srgbClr val="76C2A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/>
          <p:cNvCxnSpPr/>
          <p:nvPr/>
        </p:nvCxnSpPr>
        <p:spPr>
          <a:xfrm>
            <a:off x="158750" y="1089025"/>
            <a:ext cx="5205413" cy="0"/>
          </a:xfrm>
          <a:prstGeom prst="line">
            <a:avLst/>
          </a:prstGeom>
          <a:ln w="57150">
            <a:solidFill>
              <a:schemeClr val="accent1">
                <a:lumMod val="60000"/>
                <a:lumOff val="4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15" name="投影片編號版面配置區 20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484938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1DB3839D-E7FA-4C8A-8132-15A8B710F77A}" type="slidenum">
              <a:rPr lang="zh-TW" altLang="en-US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7</a:t>
            </a:fld>
            <a:endParaRPr lang="zh-TW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352425" y="17463"/>
            <a:ext cx="2647950" cy="9969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核心素養</a:t>
            </a:r>
          </a:p>
        </p:txBody>
      </p:sp>
      <p:cxnSp>
        <p:nvCxnSpPr>
          <p:cNvPr id="7" name="直線接點 6"/>
          <p:cNvCxnSpPr/>
          <p:nvPr/>
        </p:nvCxnSpPr>
        <p:spPr>
          <a:xfrm>
            <a:off x="0" y="976313"/>
            <a:ext cx="3162300" cy="0"/>
          </a:xfrm>
          <a:prstGeom prst="line">
            <a:avLst/>
          </a:prstGeom>
          <a:ln w="57150">
            <a:solidFill>
              <a:srgbClr val="76C2A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接點 7"/>
          <p:cNvCxnSpPr/>
          <p:nvPr/>
        </p:nvCxnSpPr>
        <p:spPr>
          <a:xfrm>
            <a:off x="158750" y="1089025"/>
            <a:ext cx="3162300" cy="0"/>
          </a:xfrm>
          <a:prstGeom prst="line">
            <a:avLst/>
          </a:prstGeom>
          <a:ln w="57150">
            <a:solidFill>
              <a:schemeClr val="accent1">
                <a:lumMod val="60000"/>
                <a:lumOff val="4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629" name="群組 4"/>
          <p:cNvGrpSpPr>
            <a:grpSpLocks/>
          </p:cNvGrpSpPr>
          <p:nvPr/>
        </p:nvGrpSpPr>
        <p:grpSpPr bwMode="auto">
          <a:xfrm>
            <a:off x="1881188" y="17463"/>
            <a:ext cx="8007350" cy="6340475"/>
            <a:chOff x="1460660" y="229374"/>
            <a:chExt cx="8006723" cy="6340361"/>
          </a:xfrm>
        </p:grpSpPr>
        <p:grpSp>
          <p:nvGrpSpPr>
            <p:cNvPr id="26639" name="群組 41"/>
            <p:cNvGrpSpPr>
              <a:grpSpLocks/>
            </p:cNvGrpSpPr>
            <p:nvPr/>
          </p:nvGrpSpPr>
          <p:grpSpPr bwMode="auto">
            <a:xfrm>
              <a:off x="1460660" y="774395"/>
              <a:ext cx="8006723" cy="5352869"/>
              <a:chOff x="596502" y="1126087"/>
              <a:chExt cx="8006723" cy="5352869"/>
            </a:xfrm>
          </p:grpSpPr>
          <p:graphicFrame>
            <p:nvGraphicFramePr>
              <p:cNvPr id="26675" name="圖表 14"/>
              <p:cNvGraphicFramePr>
                <a:graphicFrameLocks/>
              </p:cNvGraphicFramePr>
              <p:nvPr/>
            </p:nvGraphicFramePr>
            <p:xfrm>
              <a:off x="545702" y="1075287"/>
              <a:ext cx="8108323" cy="545446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6849" name="圖表" r:id="rId4" imgW="8114479" imgH="5456393" progId="Excel.Chart.8">
                      <p:embed/>
                    </p:oleObj>
                  </mc:Choice>
                  <mc:Fallback>
                    <p:oleObj name="圖表" r:id="rId4" imgW="8114479" imgH="5456393" progId="Excel.Chart.8">
                      <p:embed/>
                      <p:pic>
                        <p:nvPicPr>
                          <p:cNvPr id="0" name="圖表 14"/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45702" y="1075287"/>
                            <a:ext cx="8108323" cy="545446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6676" name="文字方塊 19"/>
              <p:cNvSpPr txBox="1">
                <a:spLocks noChangeArrowheads="1"/>
              </p:cNvSpPr>
              <p:nvPr/>
            </p:nvSpPr>
            <p:spPr bwMode="auto">
              <a:xfrm>
                <a:off x="2286177" y="2419435"/>
                <a:ext cx="975656" cy="7386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TW" altLang="en-US" sz="1400" b="1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系統思考</a:t>
                </a:r>
              </a:p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TW" altLang="en-US" sz="1400" b="1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與</a:t>
                </a:r>
              </a:p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TW" altLang="en-US" sz="1400" b="1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解決問題</a:t>
                </a:r>
              </a:p>
            </p:txBody>
          </p:sp>
          <p:sp>
            <p:nvSpPr>
              <p:cNvPr id="26677" name="文字方塊 20"/>
              <p:cNvSpPr txBox="1">
                <a:spLocks noChangeArrowheads="1"/>
              </p:cNvSpPr>
              <p:nvPr/>
            </p:nvSpPr>
            <p:spPr bwMode="auto">
              <a:xfrm>
                <a:off x="3414543" y="1509951"/>
                <a:ext cx="975656" cy="7386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TW" altLang="en-US" sz="1400" b="1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規劃執行</a:t>
                </a:r>
              </a:p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TW" altLang="en-US" sz="1400" b="1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與</a:t>
                </a:r>
              </a:p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TW" altLang="en-US" sz="1400" b="1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創新應變</a:t>
                </a:r>
              </a:p>
            </p:txBody>
          </p:sp>
          <p:sp>
            <p:nvSpPr>
              <p:cNvPr id="26678" name="文字方塊 21"/>
              <p:cNvSpPr txBox="1">
                <a:spLocks noChangeArrowheads="1"/>
              </p:cNvSpPr>
              <p:nvPr/>
            </p:nvSpPr>
            <p:spPr bwMode="auto">
              <a:xfrm>
                <a:off x="4776705" y="1509951"/>
                <a:ext cx="975656" cy="7386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TW" altLang="en-US" sz="1400" b="1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符號運用</a:t>
                </a:r>
              </a:p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TW" altLang="en-US" sz="1400" b="1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與</a:t>
                </a:r>
              </a:p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TW" altLang="en-US" sz="1400" b="1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溝通表達</a:t>
                </a:r>
              </a:p>
            </p:txBody>
          </p:sp>
          <p:sp>
            <p:nvSpPr>
              <p:cNvPr id="26679" name="文字方塊 22"/>
              <p:cNvSpPr txBox="1">
                <a:spLocks noChangeArrowheads="1"/>
              </p:cNvSpPr>
              <p:nvPr/>
            </p:nvSpPr>
            <p:spPr bwMode="auto">
              <a:xfrm>
                <a:off x="5937892" y="2419435"/>
                <a:ext cx="975656" cy="7386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TW" altLang="en-US" sz="1400" b="1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科技資訊</a:t>
                </a:r>
              </a:p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TW" altLang="en-US" sz="1400" b="1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與</a:t>
                </a:r>
              </a:p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TW" altLang="en-US" sz="1400" b="1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媒體素養</a:t>
                </a:r>
              </a:p>
            </p:txBody>
          </p:sp>
          <p:sp>
            <p:nvSpPr>
              <p:cNvPr id="26680" name="文字方塊 23"/>
              <p:cNvSpPr txBox="1">
                <a:spLocks noChangeArrowheads="1"/>
              </p:cNvSpPr>
              <p:nvPr/>
            </p:nvSpPr>
            <p:spPr bwMode="auto">
              <a:xfrm>
                <a:off x="6115842" y="3802520"/>
                <a:ext cx="975656" cy="7386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TW" altLang="en-US" sz="1400" b="1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藝術涵養</a:t>
                </a:r>
              </a:p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TW" altLang="en-US" sz="1400" b="1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與</a:t>
                </a:r>
              </a:p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TW" altLang="en-US" sz="1400" b="1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美感素養</a:t>
                </a:r>
              </a:p>
            </p:txBody>
          </p:sp>
          <p:sp>
            <p:nvSpPr>
              <p:cNvPr id="26681" name="文字方塊 24"/>
              <p:cNvSpPr txBox="1">
                <a:spLocks noChangeArrowheads="1"/>
              </p:cNvSpPr>
              <p:nvPr/>
            </p:nvSpPr>
            <p:spPr bwMode="auto">
              <a:xfrm>
                <a:off x="5450064" y="5018206"/>
                <a:ext cx="975656" cy="7386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TW" altLang="en-US" sz="1400" b="1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道德實踐</a:t>
                </a:r>
              </a:p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TW" altLang="en-US" sz="1400" b="1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與</a:t>
                </a:r>
              </a:p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TW" altLang="en-US" sz="1400" b="1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公民意識</a:t>
                </a:r>
              </a:p>
            </p:txBody>
          </p:sp>
          <p:sp>
            <p:nvSpPr>
              <p:cNvPr id="26682" name="文字方塊 25"/>
              <p:cNvSpPr txBox="1">
                <a:spLocks noChangeArrowheads="1"/>
              </p:cNvSpPr>
              <p:nvPr/>
            </p:nvSpPr>
            <p:spPr bwMode="auto">
              <a:xfrm>
                <a:off x="4115712" y="5485969"/>
                <a:ext cx="975656" cy="7386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TW" altLang="en-US" sz="1400" b="1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人際關係</a:t>
                </a:r>
              </a:p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TW" altLang="en-US" sz="1400" b="1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與</a:t>
                </a:r>
              </a:p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TW" altLang="en-US" sz="1400" b="1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團隊合作</a:t>
                </a:r>
              </a:p>
            </p:txBody>
          </p:sp>
          <p:sp>
            <p:nvSpPr>
              <p:cNvPr id="26683" name="文字方塊 26"/>
              <p:cNvSpPr txBox="1">
                <a:spLocks noChangeArrowheads="1"/>
              </p:cNvSpPr>
              <p:nvPr/>
            </p:nvSpPr>
            <p:spPr bwMode="auto">
              <a:xfrm>
                <a:off x="2781360" y="5018206"/>
                <a:ext cx="975656" cy="7386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TW" altLang="en-US" sz="1400" b="1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多元文化</a:t>
                </a:r>
              </a:p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TW" altLang="en-US" sz="1400" b="1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與</a:t>
                </a:r>
              </a:p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TW" altLang="en-US" sz="1400" b="1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國際理解</a:t>
                </a:r>
              </a:p>
            </p:txBody>
          </p:sp>
          <p:sp>
            <p:nvSpPr>
              <p:cNvPr id="26684" name="文字方塊 27"/>
              <p:cNvSpPr txBox="1">
                <a:spLocks noChangeArrowheads="1"/>
              </p:cNvSpPr>
              <p:nvPr/>
            </p:nvSpPr>
            <p:spPr bwMode="auto">
              <a:xfrm>
                <a:off x="2062015" y="3822033"/>
                <a:ext cx="975656" cy="7386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TW" altLang="en-US" sz="1400" b="1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身心素質</a:t>
                </a:r>
              </a:p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TW" altLang="en-US" sz="1400" b="1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與</a:t>
                </a:r>
              </a:p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TW" altLang="en-US" sz="1400" b="1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自我精進</a:t>
                </a:r>
              </a:p>
            </p:txBody>
          </p:sp>
        </p:grpSp>
        <p:grpSp>
          <p:nvGrpSpPr>
            <p:cNvPr id="26640" name="群組 42"/>
            <p:cNvGrpSpPr>
              <a:grpSpLocks/>
            </p:cNvGrpSpPr>
            <p:nvPr/>
          </p:nvGrpSpPr>
          <p:grpSpPr bwMode="auto">
            <a:xfrm>
              <a:off x="3317166" y="1699245"/>
              <a:ext cx="4293707" cy="3522829"/>
              <a:chOff x="7651353" y="3535609"/>
              <a:chExt cx="4293707" cy="3522829"/>
            </a:xfrm>
          </p:grpSpPr>
          <p:graphicFrame>
            <p:nvGraphicFramePr>
              <p:cNvPr id="26662" name="圖表 18"/>
              <p:cNvGraphicFramePr>
                <a:graphicFrameLocks/>
              </p:cNvGraphicFramePr>
              <p:nvPr/>
            </p:nvGraphicFramePr>
            <p:xfrm>
              <a:off x="7600553" y="3484809"/>
              <a:ext cx="4395307" cy="362442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6850" name="圖表" r:id="rId6" imgW="4401693" imgH="3633531" progId="Excel.Chart.8">
                      <p:embed/>
                    </p:oleObj>
                  </mc:Choice>
                  <mc:Fallback>
                    <p:oleObj name="圖表" r:id="rId6" imgW="4401693" imgH="3633531" progId="Excel.Chart.8">
                      <p:embed/>
                      <p:pic>
                        <p:nvPicPr>
                          <p:cNvPr id="0" name="圖表 18"/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600553" y="3484809"/>
                            <a:ext cx="4395307" cy="362442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9" name="文字方塊 28"/>
              <p:cNvSpPr txBox="1"/>
              <p:nvPr/>
            </p:nvSpPr>
            <p:spPr>
              <a:xfrm>
                <a:off x="8348934" y="5283543"/>
                <a:ext cx="439704" cy="33813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TW" altLang="en-US" sz="1600" b="1" dirty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自</a:t>
                </a:r>
                <a:endParaRPr lang="en-US" altLang="zh-TW" sz="1600" b="1" dirty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30" name="文字方塊 29"/>
              <p:cNvSpPr txBox="1"/>
              <p:nvPr/>
            </p:nvSpPr>
            <p:spPr>
              <a:xfrm>
                <a:off x="8421954" y="4751740"/>
                <a:ext cx="438116" cy="338131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TW" altLang="en-US" sz="1600" b="1" dirty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主</a:t>
                </a:r>
                <a:endParaRPr lang="en-US" altLang="zh-TW" sz="1600" b="1" dirty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31" name="文字方塊 30"/>
              <p:cNvSpPr txBox="1"/>
              <p:nvPr/>
            </p:nvSpPr>
            <p:spPr>
              <a:xfrm>
                <a:off x="8685458" y="4283436"/>
                <a:ext cx="438116" cy="33813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TW" altLang="en-US" sz="1600" b="1" dirty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行</a:t>
                </a:r>
                <a:endParaRPr lang="en-US" altLang="zh-TW" sz="1600" b="1" dirty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32" name="文字方塊 31"/>
              <p:cNvSpPr txBox="1"/>
              <p:nvPr/>
            </p:nvSpPr>
            <p:spPr>
              <a:xfrm>
                <a:off x="9156909" y="3958004"/>
                <a:ext cx="438116" cy="338131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TW" altLang="en-US" sz="1600" b="1" dirty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動</a:t>
                </a:r>
                <a:endParaRPr lang="en-US" altLang="zh-TW" sz="1600" b="1" dirty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33" name="文字方塊 32"/>
              <p:cNvSpPr txBox="1"/>
              <p:nvPr/>
            </p:nvSpPr>
            <p:spPr>
              <a:xfrm>
                <a:off x="9877578" y="3958004"/>
                <a:ext cx="439703" cy="338131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TW" altLang="en-US" sz="1600" b="1" dirty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溝</a:t>
                </a:r>
                <a:endParaRPr lang="en-US" altLang="zh-TW" sz="1600" b="1" dirty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34" name="文字方塊 33"/>
              <p:cNvSpPr txBox="1"/>
              <p:nvPr/>
            </p:nvSpPr>
            <p:spPr>
              <a:xfrm>
                <a:off x="10395062" y="4283436"/>
                <a:ext cx="438116" cy="33813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TW" altLang="en-US" sz="1600" b="1" dirty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通</a:t>
                </a:r>
                <a:endParaRPr lang="en-US" altLang="zh-TW" sz="1600" b="1" dirty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35" name="文字方塊 34"/>
              <p:cNvSpPr txBox="1"/>
              <p:nvPr/>
            </p:nvSpPr>
            <p:spPr>
              <a:xfrm>
                <a:off x="10731586" y="4751740"/>
                <a:ext cx="438116" cy="338131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TW" altLang="en-US" sz="1600" b="1" dirty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互</a:t>
                </a:r>
                <a:endParaRPr lang="en-US" altLang="zh-TW" sz="1600" b="1" dirty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36" name="文字方塊 35"/>
              <p:cNvSpPr txBox="1"/>
              <p:nvPr/>
            </p:nvSpPr>
            <p:spPr>
              <a:xfrm>
                <a:off x="10698251" y="5283543"/>
                <a:ext cx="438116" cy="33813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TW" altLang="en-US" sz="1600" b="1" dirty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動</a:t>
                </a:r>
                <a:endParaRPr lang="en-US" altLang="zh-TW" sz="1600" b="1" dirty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37" name="文字方塊 36"/>
              <p:cNvSpPr txBox="1"/>
              <p:nvPr/>
            </p:nvSpPr>
            <p:spPr>
              <a:xfrm>
                <a:off x="10318868" y="6045529"/>
                <a:ext cx="438116" cy="33813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TW" altLang="en-US" sz="1600" b="1" dirty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與</a:t>
                </a:r>
                <a:endParaRPr lang="en-US" altLang="zh-TW" sz="1600" b="1" dirty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38" name="文字方塊 37"/>
              <p:cNvSpPr txBox="1"/>
              <p:nvPr/>
            </p:nvSpPr>
            <p:spPr>
              <a:xfrm>
                <a:off x="9906151" y="6420172"/>
                <a:ext cx="438116" cy="339719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TW" altLang="en-US" sz="1600" b="1" dirty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參</a:t>
                </a:r>
                <a:endParaRPr lang="en-US" altLang="zh-TW" sz="1600" b="1" dirty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39" name="文字方塊 38"/>
              <p:cNvSpPr txBox="1"/>
              <p:nvPr/>
            </p:nvSpPr>
            <p:spPr>
              <a:xfrm>
                <a:off x="9212467" y="6410648"/>
                <a:ext cx="438116" cy="33813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TW" altLang="en-US" sz="1600" b="1" dirty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會</a:t>
                </a:r>
                <a:endParaRPr lang="en-US" altLang="zh-TW" sz="1600" b="1" dirty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40" name="文字方塊 39"/>
              <p:cNvSpPr txBox="1"/>
              <p:nvPr/>
            </p:nvSpPr>
            <p:spPr>
              <a:xfrm>
                <a:off x="8701332" y="6055054"/>
                <a:ext cx="438116" cy="33813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TW" altLang="en-US" sz="1600" b="1" dirty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社</a:t>
                </a:r>
                <a:endParaRPr lang="en-US" altLang="zh-TW" sz="1600" b="1" dirty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grpSp>
          <p:nvGrpSpPr>
            <p:cNvPr id="26641" name="群組 45"/>
            <p:cNvGrpSpPr>
              <a:grpSpLocks/>
            </p:cNvGrpSpPr>
            <p:nvPr/>
          </p:nvGrpSpPr>
          <p:grpSpPr bwMode="auto">
            <a:xfrm>
              <a:off x="4652872" y="2648681"/>
              <a:ext cx="1601663" cy="1614458"/>
              <a:chOff x="3788714" y="3000373"/>
              <a:chExt cx="1601663" cy="1614458"/>
            </a:xfrm>
          </p:grpSpPr>
          <p:sp>
            <p:nvSpPr>
              <p:cNvPr id="44" name="橢圓 43"/>
              <p:cNvSpPr/>
              <p:nvPr/>
            </p:nvSpPr>
            <p:spPr>
              <a:xfrm>
                <a:off x="3788714" y="3000373"/>
                <a:ext cx="1601663" cy="1614458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TW" altLang="en-US"/>
              </a:p>
            </p:txBody>
          </p:sp>
          <p:sp>
            <p:nvSpPr>
              <p:cNvPr id="45" name="文字方塊 44"/>
              <p:cNvSpPr txBox="1"/>
              <p:nvPr/>
            </p:nvSpPr>
            <p:spPr>
              <a:xfrm>
                <a:off x="3887131" y="3576625"/>
                <a:ext cx="1454037" cy="400103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TW" altLang="en-US" sz="2000" b="1" dirty="0">
                    <a:solidFill>
                      <a:schemeClr val="accent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終身學習者</a:t>
                </a:r>
                <a:endParaRPr lang="zh-TW" altLang="en-US" sz="2000" b="1" dirty="0">
                  <a:solidFill>
                    <a:schemeClr val="accent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grpSp>
          <p:nvGrpSpPr>
            <p:cNvPr id="26642" name="群組 60"/>
            <p:cNvGrpSpPr>
              <a:grpSpLocks/>
            </p:cNvGrpSpPr>
            <p:nvPr/>
          </p:nvGrpSpPr>
          <p:grpSpPr bwMode="auto">
            <a:xfrm>
              <a:off x="3897198" y="229374"/>
              <a:ext cx="3293806" cy="964060"/>
              <a:chOff x="3756521" y="581066"/>
              <a:chExt cx="3293806" cy="964060"/>
            </a:xfrm>
          </p:grpSpPr>
          <p:sp>
            <p:nvSpPr>
              <p:cNvPr id="56" name="手繪多邊形 55"/>
              <p:cNvSpPr/>
              <p:nvPr/>
            </p:nvSpPr>
            <p:spPr>
              <a:xfrm>
                <a:off x="3756604" y="581066"/>
                <a:ext cx="3293805" cy="639751"/>
              </a:xfrm>
              <a:custGeom>
                <a:avLst/>
                <a:gdLst>
                  <a:gd name="connsiteX0" fmla="*/ 0 w 3293806"/>
                  <a:gd name="connsiteY0" fmla="*/ 610576 h 640073"/>
                  <a:gd name="connsiteX1" fmla="*/ 98322 w 3293806"/>
                  <a:gd name="connsiteY1" fmla="*/ 541750 h 640073"/>
                  <a:gd name="connsiteX2" fmla="*/ 304800 w 3293806"/>
                  <a:gd name="connsiteY2" fmla="*/ 384434 h 640073"/>
                  <a:gd name="connsiteX3" fmla="*/ 589935 w 3293806"/>
                  <a:gd name="connsiteY3" fmla="*/ 236950 h 640073"/>
                  <a:gd name="connsiteX4" fmla="*/ 806245 w 3293806"/>
                  <a:gd name="connsiteY4" fmla="*/ 158292 h 640073"/>
                  <a:gd name="connsiteX5" fmla="*/ 1140542 w 3293806"/>
                  <a:gd name="connsiteY5" fmla="*/ 50137 h 640073"/>
                  <a:gd name="connsiteX6" fmla="*/ 1553496 w 3293806"/>
                  <a:gd name="connsiteY6" fmla="*/ 976 h 640073"/>
                  <a:gd name="connsiteX7" fmla="*/ 1779638 w 3293806"/>
                  <a:gd name="connsiteY7" fmla="*/ 20641 h 640073"/>
                  <a:gd name="connsiteX8" fmla="*/ 2113935 w 3293806"/>
                  <a:gd name="connsiteY8" fmla="*/ 59970 h 640073"/>
                  <a:gd name="connsiteX9" fmla="*/ 2566219 w 3293806"/>
                  <a:gd name="connsiteY9" fmla="*/ 177957 h 640073"/>
                  <a:gd name="connsiteX10" fmla="*/ 2880851 w 3293806"/>
                  <a:gd name="connsiteY10" fmla="*/ 364770 h 640073"/>
                  <a:gd name="connsiteX11" fmla="*/ 3106993 w 3293806"/>
                  <a:gd name="connsiteY11" fmla="*/ 512253 h 640073"/>
                  <a:gd name="connsiteX12" fmla="*/ 3293806 w 3293806"/>
                  <a:gd name="connsiteY12" fmla="*/ 640073 h 640073"/>
                  <a:gd name="connsiteX13" fmla="*/ 3293806 w 3293806"/>
                  <a:gd name="connsiteY13" fmla="*/ 640073 h 6400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293806" h="640073">
                    <a:moveTo>
                      <a:pt x="0" y="610576"/>
                    </a:moveTo>
                    <a:cubicBezTo>
                      <a:pt x="23761" y="595008"/>
                      <a:pt x="47522" y="579440"/>
                      <a:pt x="98322" y="541750"/>
                    </a:cubicBezTo>
                    <a:cubicBezTo>
                      <a:pt x="149122" y="504060"/>
                      <a:pt x="222865" y="435234"/>
                      <a:pt x="304800" y="384434"/>
                    </a:cubicBezTo>
                    <a:cubicBezTo>
                      <a:pt x="386735" y="333634"/>
                      <a:pt x="506361" y="274640"/>
                      <a:pt x="589935" y="236950"/>
                    </a:cubicBezTo>
                    <a:cubicBezTo>
                      <a:pt x="673509" y="199260"/>
                      <a:pt x="714477" y="189427"/>
                      <a:pt x="806245" y="158292"/>
                    </a:cubicBezTo>
                    <a:cubicBezTo>
                      <a:pt x="898013" y="127157"/>
                      <a:pt x="1016000" y="76356"/>
                      <a:pt x="1140542" y="50137"/>
                    </a:cubicBezTo>
                    <a:cubicBezTo>
                      <a:pt x="1265084" y="23918"/>
                      <a:pt x="1446980" y="5892"/>
                      <a:pt x="1553496" y="976"/>
                    </a:cubicBezTo>
                    <a:cubicBezTo>
                      <a:pt x="1660012" y="-3940"/>
                      <a:pt x="1686232" y="10809"/>
                      <a:pt x="1779638" y="20641"/>
                    </a:cubicBezTo>
                    <a:cubicBezTo>
                      <a:pt x="1873045" y="30473"/>
                      <a:pt x="1982838" y="33751"/>
                      <a:pt x="2113935" y="59970"/>
                    </a:cubicBezTo>
                    <a:cubicBezTo>
                      <a:pt x="2245032" y="86189"/>
                      <a:pt x="2438400" y="127157"/>
                      <a:pt x="2566219" y="177957"/>
                    </a:cubicBezTo>
                    <a:cubicBezTo>
                      <a:pt x="2694038" y="228757"/>
                      <a:pt x="2790722" y="309054"/>
                      <a:pt x="2880851" y="364770"/>
                    </a:cubicBezTo>
                    <a:cubicBezTo>
                      <a:pt x="2970980" y="420486"/>
                      <a:pt x="3038167" y="466369"/>
                      <a:pt x="3106993" y="512253"/>
                    </a:cubicBezTo>
                    <a:cubicBezTo>
                      <a:pt x="3175819" y="558137"/>
                      <a:pt x="3293806" y="640073"/>
                      <a:pt x="3293806" y="640073"/>
                    </a:cubicBezTo>
                    <a:lnTo>
                      <a:pt x="3293806" y="640073"/>
                    </a:lnTo>
                  </a:path>
                </a:pathLst>
              </a:custGeom>
              <a:noFill/>
              <a:ln w="76200">
                <a:prstDash val="solid"/>
                <a:headEnd type="none" w="med" len="med"/>
                <a:tailEnd type="arrow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TW" altLang="en-US"/>
              </a:p>
            </p:txBody>
          </p:sp>
          <p:sp>
            <p:nvSpPr>
              <p:cNvPr id="58" name="文字方塊 57"/>
              <p:cNvSpPr txBox="1"/>
              <p:nvPr/>
            </p:nvSpPr>
            <p:spPr>
              <a:xfrm>
                <a:off x="3921691" y="1174781"/>
                <a:ext cx="428591" cy="369880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TW" altLang="en-US" b="1" dirty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生 </a:t>
                </a:r>
              </a:p>
            </p:txBody>
          </p:sp>
          <p:sp>
            <p:nvSpPr>
              <p:cNvPr id="62" name="文字方塊 61"/>
              <p:cNvSpPr txBox="1"/>
              <p:nvPr/>
            </p:nvSpPr>
            <p:spPr>
              <a:xfrm>
                <a:off x="4728078" y="885861"/>
                <a:ext cx="428591" cy="369880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TW" altLang="en-US" b="1" dirty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活 </a:t>
                </a:r>
              </a:p>
            </p:txBody>
          </p:sp>
          <p:sp>
            <p:nvSpPr>
              <p:cNvPr id="63" name="文字方塊 62"/>
              <p:cNvSpPr txBox="1"/>
              <p:nvPr/>
            </p:nvSpPr>
            <p:spPr>
              <a:xfrm>
                <a:off x="5524940" y="885861"/>
                <a:ext cx="428591" cy="369880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TW" altLang="en-US" b="1" dirty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情 </a:t>
                </a:r>
              </a:p>
            </p:txBody>
          </p:sp>
          <p:sp>
            <p:nvSpPr>
              <p:cNvPr id="64" name="文字方塊 63"/>
              <p:cNvSpPr txBox="1"/>
              <p:nvPr/>
            </p:nvSpPr>
            <p:spPr>
              <a:xfrm>
                <a:off x="6317041" y="1173193"/>
                <a:ext cx="428591" cy="369881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TW" altLang="en-US" b="1" dirty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境 </a:t>
                </a:r>
              </a:p>
            </p:txBody>
          </p:sp>
        </p:grpSp>
        <p:grpSp>
          <p:nvGrpSpPr>
            <p:cNvPr id="26643" name="群組 73"/>
            <p:cNvGrpSpPr>
              <a:grpSpLocks/>
            </p:cNvGrpSpPr>
            <p:nvPr/>
          </p:nvGrpSpPr>
          <p:grpSpPr bwMode="auto">
            <a:xfrm>
              <a:off x="2427915" y="3194198"/>
              <a:ext cx="1580831" cy="3293806"/>
              <a:chOff x="2306546" y="3567189"/>
              <a:chExt cx="1580831" cy="3293806"/>
            </a:xfrm>
          </p:grpSpPr>
          <p:sp>
            <p:nvSpPr>
              <p:cNvPr id="57" name="手繪多邊形 56"/>
              <p:cNvSpPr/>
              <p:nvPr/>
            </p:nvSpPr>
            <p:spPr>
              <a:xfrm rot="14485936">
                <a:off x="1156644" y="4899669"/>
                <a:ext cx="3294003" cy="630188"/>
              </a:xfrm>
              <a:custGeom>
                <a:avLst/>
                <a:gdLst>
                  <a:gd name="connsiteX0" fmla="*/ 0 w 3293806"/>
                  <a:gd name="connsiteY0" fmla="*/ 610576 h 640073"/>
                  <a:gd name="connsiteX1" fmla="*/ 98322 w 3293806"/>
                  <a:gd name="connsiteY1" fmla="*/ 541750 h 640073"/>
                  <a:gd name="connsiteX2" fmla="*/ 304800 w 3293806"/>
                  <a:gd name="connsiteY2" fmla="*/ 384434 h 640073"/>
                  <a:gd name="connsiteX3" fmla="*/ 589935 w 3293806"/>
                  <a:gd name="connsiteY3" fmla="*/ 236950 h 640073"/>
                  <a:gd name="connsiteX4" fmla="*/ 806245 w 3293806"/>
                  <a:gd name="connsiteY4" fmla="*/ 158292 h 640073"/>
                  <a:gd name="connsiteX5" fmla="*/ 1140542 w 3293806"/>
                  <a:gd name="connsiteY5" fmla="*/ 50137 h 640073"/>
                  <a:gd name="connsiteX6" fmla="*/ 1553496 w 3293806"/>
                  <a:gd name="connsiteY6" fmla="*/ 976 h 640073"/>
                  <a:gd name="connsiteX7" fmla="*/ 1779638 w 3293806"/>
                  <a:gd name="connsiteY7" fmla="*/ 20641 h 640073"/>
                  <a:gd name="connsiteX8" fmla="*/ 2113935 w 3293806"/>
                  <a:gd name="connsiteY8" fmla="*/ 59970 h 640073"/>
                  <a:gd name="connsiteX9" fmla="*/ 2566219 w 3293806"/>
                  <a:gd name="connsiteY9" fmla="*/ 177957 h 640073"/>
                  <a:gd name="connsiteX10" fmla="*/ 2880851 w 3293806"/>
                  <a:gd name="connsiteY10" fmla="*/ 364770 h 640073"/>
                  <a:gd name="connsiteX11" fmla="*/ 3106993 w 3293806"/>
                  <a:gd name="connsiteY11" fmla="*/ 512253 h 640073"/>
                  <a:gd name="connsiteX12" fmla="*/ 3293806 w 3293806"/>
                  <a:gd name="connsiteY12" fmla="*/ 640073 h 640073"/>
                  <a:gd name="connsiteX13" fmla="*/ 3293806 w 3293806"/>
                  <a:gd name="connsiteY13" fmla="*/ 640073 h 6400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293806" h="640073">
                    <a:moveTo>
                      <a:pt x="0" y="610576"/>
                    </a:moveTo>
                    <a:cubicBezTo>
                      <a:pt x="23761" y="595008"/>
                      <a:pt x="47522" y="579440"/>
                      <a:pt x="98322" y="541750"/>
                    </a:cubicBezTo>
                    <a:cubicBezTo>
                      <a:pt x="149122" y="504060"/>
                      <a:pt x="222865" y="435234"/>
                      <a:pt x="304800" y="384434"/>
                    </a:cubicBezTo>
                    <a:cubicBezTo>
                      <a:pt x="386735" y="333634"/>
                      <a:pt x="506361" y="274640"/>
                      <a:pt x="589935" y="236950"/>
                    </a:cubicBezTo>
                    <a:cubicBezTo>
                      <a:pt x="673509" y="199260"/>
                      <a:pt x="714477" y="189427"/>
                      <a:pt x="806245" y="158292"/>
                    </a:cubicBezTo>
                    <a:cubicBezTo>
                      <a:pt x="898013" y="127157"/>
                      <a:pt x="1016000" y="76356"/>
                      <a:pt x="1140542" y="50137"/>
                    </a:cubicBezTo>
                    <a:cubicBezTo>
                      <a:pt x="1265084" y="23918"/>
                      <a:pt x="1446980" y="5892"/>
                      <a:pt x="1553496" y="976"/>
                    </a:cubicBezTo>
                    <a:cubicBezTo>
                      <a:pt x="1660012" y="-3940"/>
                      <a:pt x="1686232" y="10809"/>
                      <a:pt x="1779638" y="20641"/>
                    </a:cubicBezTo>
                    <a:cubicBezTo>
                      <a:pt x="1873045" y="30473"/>
                      <a:pt x="1982838" y="33751"/>
                      <a:pt x="2113935" y="59970"/>
                    </a:cubicBezTo>
                    <a:cubicBezTo>
                      <a:pt x="2245032" y="86189"/>
                      <a:pt x="2438400" y="127157"/>
                      <a:pt x="2566219" y="177957"/>
                    </a:cubicBezTo>
                    <a:cubicBezTo>
                      <a:pt x="2694038" y="228757"/>
                      <a:pt x="2790722" y="309054"/>
                      <a:pt x="2880851" y="364770"/>
                    </a:cubicBezTo>
                    <a:cubicBezTo>
                      <a:pt x="2970980" y="420486"/>
                      <a:pt x="3038167" y="466369"/>
                      <a:pt x="3106993" y="512253"/>
                    </a:cubicBezTo>
                    <a:cubicBezTo>
                      <a:pt x="3175819" y="558137"/>
                      <a:pt x="3293806" y="640073"/>
                      <a:pt x="3293806" y="640073"/>
                    </a:cubicBezTo>
                    <a:lnTo>
                      <a:pt x="3293806" y="640073"/>
                    </a:lnTo>
                  </a:path>
                </a:pathLst>
              </a:custGeom>
              <a:noFill/>
              <a:ln w="76200">
                <a:prstDash val="solid"/>
                <a:headEnd type="none" w="med" len="med"/>
                <a:tailEnd type="arrow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TW" altLang="en-US"/>
              </a:p>
            </p:txBody>
          </p:sp>
          <p:sp>
            <p:nvSpPr>
              <p:cNvPr id="65" name="文字方塊 64"/>
              <p:cNvSpPr txBox="1"/>
              <p:nvPr/>
            </p:nvSpPr>
            <p:spPr>
              <a:xfrm>
                <a:off x="2306002" y="3988441"/>
                <a:ext cx="428591" cy="368293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TW" altLang="en-US" b="1" dirty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生 </a:t>
                </a:r>
              </a:p>
            </p:txBody>
          </p:sp>
          <p:sp>
            <p:nvSpPr>
              <p:cNvPr id="66" name="文字方塊 65"/>
              <p:cNvSpPr txBox="1"/>
              <p:nvPr/>
            </p:nvSpPr>
            <p:spPr>
              <a:xfrm>
                <a:off x="2445691" y="4726616"/>
                <a:ext cx="428591" cy="368293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TW" altLang="en-US" b="1" dirty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活 </a:t>
                </a:r>
              </a:p>
            </p:txBody>
          </p:sp>
          <p:sp>
            <p:nvSpPr>
              <p:cNvPr id="67" name="文字方塊 66"/>
              <p:cNvSpPr txBox="1"/>
              <p:nvPr/>
            </p:nvSpPr>
            <p:spPr>
              <a:xfrm>
                <a:off x="2874282" y="5434629"/>
                <a:ext cx="428591" cy="368293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TW" altLang="en-US" b="1" dirty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情 </a:t>
                </a:r>
              </a:p>
            </p:txBody>
          </p:sp>
          <p:sp>
            <p:nvSpPr>
              <p:cNvPr id="68" name="文字方塊 67"/>
              <p:cNvSpPr txBox="1"/>
              <p:nvPr/>
            </p:nvSpPr>
            <p:spPr>
              <a:xfrm>
                <a:off x="3458437" y="5934682"/>
                <a:ext cx="428591" cy="368293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TW" altLang="en-US" b="1" dirty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境 </a:t>
                </a:r>
              </a:p>
            </p:txBody>
          </p:sp>
        </p:grpSp>
        <p:grpSp>
          <p:nvGrpSpPr>
            <p:cNvPr id="26644" name="群組 72"/>
            <p:cNvGrpSpPr>
              <a:grpSpLocks/>
            </p:cNvGrpSpPr>
            <p:nvPr/>
          </p:nvGrpSpPr>
          <p:grpSpPr bwMode="auto">
            <a:xfrm>
              <a:off x="6976497" y="3275929"/>
              <a:ext cx="1541098" cy="3293806"/>
              <a:chOff x="6835820" y="3627621"/>
              <a:chExt cx="1541098" cy="3293806"/>
            </a:xfrm>
          </p:grpSpPr>
          <p:sp>
            <p:nvSpPr>
              <p:cNvPr id="54" name="手繪多邊形 53"/>
              <p:cNvSpPr/>
              <p:nvPr/>
            </p:nvSpPr>
            <p:spPr>
              <a:xfrm rot="6963265">
                <a:off x="6256621" y="4954570"/>
                <a:ext cx="3294004" cy="639712"/>
              </a:xfrm>
              <a:custGeom>
                <a:avLst/>
                <a:gdLst>
                  <a:gd name="connsiteX0" fmla="*/ 0 w 3293806"/>
                  <a:gd name="connsiteY0" fmla="*/ 610576 h 640073"/>
                  <a:gd name="connsiteX1" fmla="*/ 98322 w 3293806"/>
                  <a:gd name="connsiteY1" fmla="*/ 541750 h 640073"/>
                  <a:gd name="connsiteX2" fmla="*/ 304800 w 3293806"/>
                  <a:gd name="connsiteY2" fmla="*/ 384434 h 640073"/>
                  <a:gd name="connsiteX3" fmla="*/ 589935 w 3293806"/>
                  <a:gd name="connsiteY3" fmla="*/ 236950 h 640073"/>
                  <a:gd name="connsiteX4" fmla="*/ 806245 w 3293806"/>
                  <a:gd name="connsiteY4" fmla="*/ 158292 h 640073"/>
                  <a:gd name="connsiteX5" fmla="*/ 1140542 w 3293806"/>
                  <a:gd name="connsiteY5" fmla="*/ 50137 h 640073"/>
                  <a:gd name="connsiteX6" fmla="*/ 1553496 w 3293806"/>
                  <a:gd name="connsiteY6" fmla="*/ 976 h 640073"/>
                  <a:gd name="connsiteX7" fmla="*/ 1779638 w 3293806"/>
                  <a:gd name="connsiteY7" fmla="*/ 20641 h 640073"/>
                  <a:gd name="connsiteX8" fmla="*/ 2113935 w 3293806"/>
                  <a:gd name="connsiteY8" fmla="*/ 59970 h 640073"/>
                  <a:gd name="connsiteX9" fmla="*/ 2566219 w 3293806"/>
                  <a:gd name="connsiteY9" fmla="*/ 177957 h 640073"/>
                  <a:gd name="connsiteX10" fmla="*/ 2880851 w 3293806"/>
                  <a:gd name="connsiteY10" fmla="*/ 364770 h 640073"/>
                  <a:gd name="connsiteX11" fmla="*/ 3106993 w 3293806"/>
                  <a:gd name="connsiteY11" fmla="*/ 512253 h 640073"/>
                  <a:gd name="connsiteX12" fmla="*/ 3293806 w 3293806"/>
                  <a:gd name="connsiteY12" fmla="*/ 640073 h 640073"/>
                  <a:gd name="connsiteX13" fmla="*/ 3293806 w 3293806"/>
                  <a:gd name="connsiteY13" fmla="*/ 640073 h 6400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293806" h="640073">
                    <a:moveTo>
                      <a:pt x="0" y="610576"/>
                    </a:moveTo>
                    <a:cubicBezTo>
                      <a:pt x="23761" y="595008"/>
                      <a:pt x="47522" y="579440"/>
                      <a:pt x="98322" y="541750"/>
                    </a:cubicBezTo>
                    <a:cubicBezTo>
                      <a:pt x="149122" y="504060"/>
                      <a:pt x="222865" y="435234"/>
                      <a:pt x="304800" y="384434"/>
                    </a:cubicBezTo>
                    <a:cubicBezTo>
                      <a:pt x="386735" y="333634"/>
                      <a:pt x="506361" y="274640"/>
                      <a:pt x="589935" y="236950"/>
                    </a:cubicBezTo>
                    <a:cubicBezTo>
                      <a:pt x="673509" y="199260"/>
                      <a:pt x="714477" y="189427"/>
                      <a:pt x="806245" y="158292"/>
                    </a:cubicBezTo>
                    <a:cubicBezTo>
                      <a:pt x="898013" y="127157"/>
                      <a:pt x="1016000" y="76356"/>
                      <a:pt x="1140542" y="50137"/>
                    </a:cubicBezTo>
                    <a:cubicBezTo>
                      <a:pt x="1265084" y="23918"/>
                      <a:pt x="1446980" y="5892"/>
                      <a:pt x="1553496" y="976"/>
                    </a:cubicBezTo>
                    <a:cubicBezTo>
                      <a:pt x="1660012" y="-3940"/>
                      <a:pt x="1686232" y="10809"/>
                      <a:pt x="1779638" y="20641"/>
                    </a:cubicBezTo>
                    <a:cubicBezTo>
                      <a:pt x="1873045" y="30473"/>
                      <a:pt x="1982838" y="33751"/>
                      <a:pt x="2113935" y="59970"/>
                    </a:cubicBezTo>
                    <a:cubicBezTo>
                      <a:pt x="2245032" y="86189"/>
                      <a:pt x="2438400" y="127157"/>
                      <a:pt x="2566219" y="177957"/>
                    </a:cubicBezTo>
                    <a:cubicBezTo>
                      <a:pt x="2694038" y="228757"/>
                      <a:pt x="2790722" y="309054"/>
                      <a:pt x="2880851" y="364770"/>
                    </a:cubicBezTo>
                    <a:cubicBezTo>
                      <a:pt x="2970980" y="420486"/>
                      <a:pt x="3038167" y="466369"/>
                      <a:pt x="3106993" y="512253"/>
                    </a:cubicBezTo>
                    <a:cubicBezTo>
                      <a:pt x="3175819" y="558137"/>
                      <a:pt x="3293806" y="640073"/>
                      <a:pt x="3293806" y="640073"/>
                    </a:cubicBezTo>
                    <a:lnTo>
                      <a:pt x="3293806" y="640073"/>
                    </a:lnTo>
                  </a:path>
                </a:pathLst>
              </a:custGeom>
              <a:noFill/>
              <a:ln w="76200">
                <a:prstDash val="solid"/>
                <a:headEnd type="none" w="med" len="med"/>
                <a:tailEnd type="arrow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TW" altLang="en-US"/>
              </a:p>
            </p:txBody>
          </p:sp>
          <p:sp>
            <p:nvSpPr>
              <p:cNvPr id="69" name="文字方塊 68"/>
              <p:cNvSpPr txBox="1"/>
              <p:nvPr/>
            </p:nvSpPr>
            <p:spPr>
              <a:xfrm>
                <a:off x="7948864" y="3743309"/>
                <a:ext cx="428591" cy="369880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TW" altLang="en-US" b="1" dirty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生 </a:t>
                </a:r>
              </a:p>
            </p:txBody>
          </p:sp>
          <p:sp>
            <p:nvSpPr>
              <p:cNvPr id="70" name="文字方塊 69"/>
              <p:cNvSpPr txBox="1"/>
              <p:nvPr/>
            </p:nvSpPr>
            <p:spPr>
              <a:xfrm>
                <a:off x="7806000" y="4444971"/>
                <a:ext cx="428591" cy="369880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TW" altLang="en-US" b="1" dirty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活 </a:t>
                </a:r>
              </a:p>
            </p:txBody>
          </p:sp>
          <p:sp>
            <p:nvSpPr>
              <p:cNvPr id="71" name="文字方塊 70"/>
              <p:cNvSpPr txBox="1"/>
              <p:nvPr/>
            </p:nvSpPr>
            <p:spPr>
              <a:xfrm>
                <a:off x="7380583" y="5310143"/>
                <a:ext cx="428591" cy="369881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TW" altLang="en-US" b="1" dirty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情 </a:t>
                </a:r>
              </a:p>
            </p:txBody>
          </p:sp>
          <p:sp>
            <p:nvSpPr>
              <p:cNvPr id="72" name="文字方塊 71"/>
              <p:cNvSpPr txBox="1"/>
              <p:nvPr/>
            </p:nvSpPr>
            <p:spPr>
              <a:xfrm>
                <a:off x="6836113" y="5894332"/>
                <a:ext cx="428591" cy="369881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TW" altLang="en-US" b="1" dirty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境 </a:t>
                </a:r>
              </a:p>
            </p:txBody>
          </p:sp>
        </p:grpSp>
      </p:grpSp>
      <p:sp>
        <p:nvSpPr>
          <p:cNvPr id="26630" name="矩形 1"/>
          <p:cNvSpPr>
            <a:spLocks noChangeArrowheads="1"/>
          </p:cNvSpPr>
          <p:nvPr/>
        </p:nvSpPr>
        <p:spPr bwMode="auto">
          <a:xfrm>
            <a:off x="4349750" y="6013450"/>
            <a:ext cx="3262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zh-TW" sz="2000" b="1">
                <a:solidFill>
                  <a:srgbClr val="1F4E79"/>
                </a:solidFill>
                <a:ea typeface="微軟正黑體" panose="020B0604030504040204" pitchFamily="34" charset="-120"/>
              </a:rPr>
              <a:t>核心素養的滾動圓輪意象</a:t>
            </a:r>
            <a:r>
              <a:rPr lang="zh-TW" altLang="en-US" sz="2000" b="1">
                <a:solidFill>
                  <a:srgbClr val="1F4E79"/>
                </a:solidFill>
                <a:ea typeface="微軟正黑體" panose="020B0604030504040204" pitchFamily="34" charset="-120"/>
              </a:rPr>
              <a:t>圖</a:t>
            </a:r>
            <a:endParaRPr lang="zh-TW" altLang="en-US" sz="2000" b="1">
              <a:solidFill>
                <a:srgbClr val="1F4E79"/>
              </a:solidFill>
            </a:endParaRPr>
          </a:p>
        </p:txBody>
      </p:sp>
      <p:sp>
        <p:nvSpPr>
          <p:cNvPr id="26631" name="矩形 54"/>
          <p:cNvSpPr>
            <a:spLocks noChangeArrowheads="1"/>
          </p:cNvSpPr>
          <p:nvPr/>
        </p:nvSpPr>
        <p:spPr bwMode="auto">
          <a:xfrm>
            <a:off x="88900" y="1290638"/>
            <a:ext cx="2352675" cy="317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</a:pPr>
            <a:r>
              <a:rPr lang="zh-TW" altLang="en-US" sz="3200">
                <a:latin typeface="微軟正黑體" panose="020B0604030504040204" pitchFamily="34" charset="-120"/>
                <a:ea typeface="微軟正黑體" panose="020B0604030504040204" pitchFamily="34" charset="-120"/>
              </a:rPr>
              <a:t>整全</a:t>
            </a:r>
            <a:endParaRPr lang="en-US" altLang="zh-TW" sz="32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</a:pPr>
            <a:r>
              <a:rPr lang="zh-TW" altLang="en-US" sz="3200">
                <a:latin typeface="微軟正黑體" panose="020B0604030504040204" pitchFamily="34" charset="-120"/>
                <a:ea typeface="微軟正黑體" panose="020B0604030504040204" pitchFamily="34" charset="-120"/>
              </a:rPr>
              <a:t>動態</a:t>
            </a:r>
            <a:endParaRPr lang="en-US" altLang="zh-TW" sz="32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</a:pPr>
            <a:r>
              <a:rPr lang="zh-TW" altLang="en-US" sz="3200">
                <a:latin typeface="微軟正黑體" panose="020B0604030504040204" pitchFamily="34" charset="-120"/>
                <a:ea typeface="微軟正黑體" panose="020B0604030504040204" pitchFamily="34" charset="-120"/>
              </a:rPr>
              <a:t>有機</a:t>
            </a:r>
            <a:endParaRPr lang="en-US" altLang="zh-TW" sz="32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</a:pPr>
            <a:r>
              <a:rPr lang="zh-TW" altLang="en-US" sz="3200">
                <a:latin typeface="微軟正黑體" panose="020B0604030504040204" pitchFamily="34" charset="-120"/>
                <a:ea typeface="微軟正黑體" panose="020B0604030504040204" pitchFamily="34" charset="-120"/>
              </a:rPr>
              <a:t>相互連結</a:t>
            </a:r>
            <a:endParaRPr lang="en-US" altLang="zh-TW" sz="32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</a:pPr>
            <a:r>
              <a:rPr lang="zh-TW" altLang="en-US" sz="3200">
                <a:latin typeface="微軟正黑體" panose="020B0604030504040204" pitchFamily="34" charset="-120"/>
                <a:ea typeface="微軟正黑體" panose="020B0604030504040204" pitchFamily="34" charset="-120"/>
              </a:rPr>
              <a:t>交互運用</a:t>
            </a:r>
            <a:endParaRPr lang="en-US" altLang="zh-TW" sz="32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6632" name="矩形 8"/>
          <p:cNvSpPr>
            <a:spLocks noChangeArrowheads="1"/>
          </p:cNvSpPr>
          <p:nvPr/>
        </p:nvSpPr>
        <p:spPr bwMode="auto">
          <a:xfrm>
            <a:off x="-63500" y="5270500"/>
            <a:ext cx="458787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透過</a:t>
            </a:r>
            <a:r>
              <a:rPr lang="zh-TW" altLang="en-US" sz="3200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生活情境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涵育</a:t>
            </a: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在生活情境整合活用</a:t>
            </a:r>
          </a:p>
        </p:txBody>
      </p:sp>
      <p:sp>
        <p:nvSpPr>
          <p:cNvPr id="11" name="矩形 10"/>
          <p:cNvSpPr/>
          <p:nvPr/>
        </p:nvSpPr>
        <p:spPr>
          <a:xfrm flipH="1">
            <a:off x="5873750" y="1690688"/>
            <a:ext cx="22225" cy="84137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/>
          </a:p>
        </p:txBody>
      </p:sp>
      <p:sp>
        <p:nvSpPr>
          <p:cNvPr id="59" name="矩形 58"/>
          <p:cNvSpPr/>
          <p:nvPr/>
        </p:nvSpPr>
        <p:spPr>
          <a:xfrm>
            <a:off x="5873750" y="1844675"/>
            <a:ext cx="22225" cy="85725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/>
          </a:p>
        </p:txBody>
      </p:sp>
      <p:sp>
        <p:nvSpPr>
          <p:cNvPr id="60" name="矩形 59"/>
          <p:cNvSpPr/>
          <p:nvPr/>
        </p:nvSpPr>
        <p:spPr>
          <a:xfrm>
            <a:off x="5873750" y="1995488"/>
            <a:ext cx="22225" cy="84137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/>
          </a:p>
        </p:txBody>
      </p:sp>
      <p:sp>
        <p:nvSpPr>
          <p:cNvPr id="75" name="矩形 74"/>
          <p:cNvSpPr/>
          <p:nvPr/>
        </p:nvSpPr>
        <p:spPr>
          <a:xfrm>
            <a:off x="5875338" y="2170113"/>
            <a:ext cx="20637" cy="84137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/>
          </a:p>
        </p:txBody>
      </p:sp>
      <p:sp>
        <p:nvSpPr>
          <p:cNvPr id="76" name="矩形 75"/>
          <p:cNvSpPr/>
          <p:nvPr/>
        </p:nvSpPr>
        <p:spPr>
          <a:xfrm>
            <a:off x="5873750" y="2332038"/>
            <a:ext cx="22225" cy="84137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/>
          </a:p>
        </p:txBody>
      </p:sp>
      <p:sp>
        <p:nvSpPr>
          <p:cNvPr id="26638" name="投影片編號版面配置區 11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475413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035C60C5-607A-45B9-8E43-D6F15840E77B}" type="slidenum">
              <a:rPr lang="zh-TW" altLang="en-US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8</a:t>
            </a:fld>
            <a:endParaRPr lang="zh-TW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8" descr="「階梯」的圖片搜尋結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88" y="131763"/>
            <a:ext cx="4619625" cy="461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矩形 3"/>
          <p:cNvSpPr>
            <a:spLocks noChangeArrowheads="1"/>
          </p:cNvSpPr>
          <p:nvPr/>
        </p:nvSpPr>
        <p:spPr bwMode="auto">
          <a:xfrm>
            <a:off x="3957638" y="3041650"/>
            <a:ext cx="4919662" cy="274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defRPr/>
            </a:pP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核心素養的培養是學習者在學習過程中</a:t>
            </a:r>
            <a:r>
              <a:rPr lang="zh-TW" altLang="en-US" sz="40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不斷積累的歷程</a:t>
            </a:r>
            <a:endParaRPr lang="en-US" altLang="zh-TW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8676" name="投影片編號版面配置區 1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492875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92D91C73-7D82-43D5-A661-123D10D86B4F}" type="slidenum">
              <a:rPr lang="zh-TW" altLang="en-US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9</a:t>
            </a:fld>
            <a:endParaRPr lang="zh-TW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10437</TotalTime>
  <Words>3129</Words>
  <Application>Microsoft Office PowerPoint</Application>
  <PresentationFormat>如螢幕大小 (4:3)</PresentationFormat>
  <Paragraphs>546</Paragraphs>
  <Slides>44</Slides>
  <Notes>13</Notes>
  <HiddenSlides>0</HiddenSlides>
  <MMClips>0</MMClips>
  <ScaleCrop>false</ScaleCrop>
  <HeadingPairs>
    <vt:vector size="8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2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44</vt:i4>
      </vt:variant>
    </vt:vector>
  </HeadingPairs>
  <TitlesOfParts>
    <vt:vector size="57" baseType="lpstr">
      <vt:lpstr>Wingdings</vt:lpstr>
      <vt:lpstr>Times New Roman</vt:lpstr>
      <vt:lpstr>新細明體</vt:lpstr>
      <vt:lpstr>Simple-Line-Icons</vt:lpstr>
      <vt:lpstr>Arial</vt:lpstr>
      <vt:lpstr>微軟正黑體</vt:lpstr>
      <vt:lpstr>Calibri Light</vt:lpstr>
      <vt:lpstr>微軟正黑體</vt:lpstr>
      <vt:lpstr>Calibri</vt:lpstr>
      <vt:lpstr>標楷體</vt:lpstr>
      <vt:lpstr>Office 佈景主題</vt:lpstr>
      <vt:lpstr>2_Office 佈景主題</vt:lpstr>
      <vt:lpstr>圖表</vt:lpstr>
      <vt:lpstr>協力同行 解析實踐        </vt:lpstr>
      <vt:lpstr>PowerPoint 簡報</vt:lpstr>
      <vt:lpstr>十二年國民基本教育課程綱要 總綱重要理念與內涵</vt:lpstr>
      <vt:lpstr>一、 十二年國民基本教育 課程綱要理念與特色</vt:lpstr>
      <vt:lpstr>總綱的理念與目標</vt:lpstr>
      <vt:lpstr>核心素養界定</vt:lpstr>
      <vt:lpstr>PowerPoint 簡報</vt:lpstr>
      <vt:lpstr>核心素養</vt:lpstr>
      <vt:lpstr>PowerPoint 簡報</vt:lpstr>
      <vt:lpstr>PowerPoint 簡報</vt:lpstr>
      <vt:lpstr>PowerPoint 簡報</vt:lpstr>
      <vt:lpstr>二、 十二年國民基本教育 課程綱要總綱課程架構</vt:lpstr>
      <vt:lpstr>PowerPoint 簡報</vt:lpstr>
      <vt:lpstr>PowerPoint 簡報</vt:lpstr>
      <vt:lpstr>PowerPoint 簡報</vt:lpstr>
      <vt:lpstr>十二年國教課綱強調學校本位課程發展</vt:lpstr>
      <vt:lpstr>全民國防教育課程綱要 重要理念與內涵</vt:lpstr>
      <vt:lpstr>PowerPoint 簡報</vt:lpstr>
      <vt:lpstr>PowerPoint 簡報</vt:lpstr>
      <vt:lpstr>全民國防教育課綱的理念與目標</vt:lpstr>
      <vt:lpstr>PowerPoint 簡報</vt:lpstr>
      <vt:lpstr>一、素養導向的課綱</vt:lpstr>
      <vt:lpstr>課綱核心素養舉隅</vt:lpstr>
      <vt:lpstr>課綱核心素養與學習重點的呼應</vt:lpstr>
      <vt:lpstr>課綱核心素養與學習重點 雙向細目表舉隅</vt:lpstr>
      <vt:lpstr>素養導向的課程設計</vt:lpstr>
      <vt:lpstr>全民國防教育的教學原則</vt:lpstr>
      <vt:lpstr>二、統整融合的課綱</vt:lpstr>
      <vt:lpstr>課程架構與課程目標</vt:lpstr>
      <vt:lpstr>調整過程及特色說明</vt:lpstr>
      <vt:lpstr>課程主軸的調整 </vt:lpstr>
      <vt:lpstr>學習重點架構 </vt:lpstr>
      <vt:lpstr>學習表現之說明</vt:lpstr>
      <vt:lpstr>學習內容之說明 </vt:lpstr>
      <vt:lpstr>三、知行合一的課綱</vt:lpstr>
      <vt:lpstr>實施要點</vt:lpstr>
      <vt:lpstr>議題融入說明</vt:lpstr>
      <vt:lpstr>議題融入示例舉隅</vt:lpstr>
      <vt:lpstr>十二年國教課綱發布區</vt:lpstr>
      <vt:lpstr>國教院研發 之課綱實施支持資源</vt:lpstr>
      <vt:lpstr>全民國防教育課綱實施相關資源 -課程手冊</vt:lpstr>
      <vt:lpstr>全民國防教育課綱實施相關資源 -課程手冊之教學單元案例</vt:lpstr>
      <vt:lpstr>更多的十二年國教課綱 實施的參考資源</vt:lpstr>
      <vt:lpstr>PowerPoint 簡報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國家教育研究院簡報版型</dc:title>
  <dc:creator>國家教育研究院綜合規劃室</dc:creator>
  <cp:lastModifiedBy>lin</cp:lastModifiedBy>
  <cp:revision>940</cp:revision>
  <cp:lastPrinted>2018-05-14T08:26:58Z</cp:lastPrinted>
  <dcterms:created xsi:type="dcterms:W3CDTF">2015-05-12T09:09:43Z</dcterms:created>
  <dcterms:modified xsi:type="dcterms:W3CDTF">2018-12-17T02:18:16Z</dcterms:modified>
</cp:coreProperties>
</file>