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54"/>
  </p:notesMasterIdLst>
  <p:handoutMasterIdLst>
    <p:handoutMasterId r:id="rId55"/>
  </p:handoutMasterIdLst>
  <p:sldIdLst>
    <p:sldId id="696" r:id="rId3"/>
    <p:sldId id="517" r:id="rId4"/>
    <p:sldId id="697" r:id="rId5"/>
    <p:sldId id="657" r:id="rId6"/>
    <p:sldId id="611" r:id="rId7"/>
    <p:sldId id="637" r:id="rId8"/>
    <p:sldId id="638" r:id="rId9"/>
    <p:sldId id="639" r:id="rId10"/>
    <p:sldId id="640" r:id="rId11"/>
    <p:sldId id="641" r:id="rId12"/>
    <p:sldId id="687" r:id="rId13"/>
    <p:sldId id="603" r:id="rId14"/>
    <p:sldId id="569" r:id="rId15"/>
    <p:sldId id="570" r:id="rId16"/>
    <p:sldId id="642" r:id="rId17"/>
    <p:sldId id="689" r:id="rId18"/>
    <p:sldId id="698" r:id="rId19"/>
    <p:sldId id="700" r:id="rId20"/>
    <p:sldId id="701" r:id="rId21"/>
    <p:sldId id="688" r:id="rId22"/>
    <p:sldId id="580" r:id="rId23"/>
    <p:sldId id="619" r:id="rId24"/>
    <p:sldId id="673" r:id="rId25"/>
    <p:sldId id="674" r:id="rId26"/>
    <p:sldId id="675" r:id="rId27"/>
    <p:sldId id="676" r:id="rId28"/>
    <p:sldId id="678" r:id="rId29"/>
    <p:sldId id="680" r:id="rId30"/>
    <p:sldId id="671" r:id="rId31"/>
    <p:sldId id="614" r:id="rId32"/>
    <p:sldId id="626" r:id="rId33"/>
    <p:sldId id="660" r:id="rId34"/>
    <p:sldId id="661" r:id="rId35"/>
    <p:sldId id="662" r:id="rId36"/>
    <p:sldId id="663" r:id="rId37"/>
    <p:sldId id="595" r:id="rId38"/>
    <p:sldId id="596" r:id="rId39"/>
    <p:sldId id="681" r:id="rId40"/>
    <p:sldId id="682" r:id="rId41"/>
    <p:sldId id="684" r:id="rId42"/>
    <p:sldId id="685" r:id="rId43"/>
    <p:sldId id="606" r:id="rId44"/>
    <p:sldId id="607" r:id="rId45"/>
    <p:sldId id="664" r:id="rId46"/>
    <p:sldId id="670" r:id="rId47"/>
    <p:sldId id="702" r:id="rId48"/>
    <p:sldId id="699" r:id="rId49"/>
    <p:sldId id="690" r:id="rId50"/>
    <p:sldId id="691" r:id="rId51"/>
    <p:sldId id="668" r:id="rId52"/>
    <p:sldId id="623" r:id="rId53"/>
  </p:sldIdLst>
  <p:sldSz cx="9144000" cy="6858000" type="screen4x3"/>
  <p:notesSz cx="6735763" cy="9869488"/>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SimSun" panose="02010600030101010101" pitchFamily="2" charset="-122"/>
      <p:regular r:id="rId62"/>
    </p:embeddedFont>
    <p:embeddedFont>
      <p:font typeface="標楷體" panose="03000509000000000000" pitchFamily="65" charset="-120"/>
      <p:regular r:id="rId63"/>
    </p:embeddedFont>
    <p:embeddedFont>
      <p:font typeface="Microsoft YaHei" panose="020B0503020204020204" pitchFamily="34" charset="-122"/>
      <p:regular r:id="rId64"/>
      <p:bold r:id="rId65"/>
    </p:embeddedFont>
    <p:embeddedFont>
      <p:font typeface="微軟正黑體" panose="020B0604030504040204" pitchFamily="34" charset="-120"/>
      <p:regular r:id="rId66"/>
      <p:bold r:id="rId67"/>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D7D31"/>
    <a:srgbClr val="0000FF"/>
    <a:srgbClr val="FF9900"/>
    <a:srgbClr val="FF7C80"/>
    <a:srgbClr val="B20030"/>
    <a:srgbClr val="FF0066"/>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0931" autoAdjust="0"/>
  </p:normalViewPr>
  <p:slideViewPr>
    <p:cSldViewPr snapToGrid="0">
      <p:cViewPr varScale="1">
        <p:scale>
          <a:sx n="98" d="100"/>
          <a:sy n="98" d="100"/>
        </p:scale>
        <p:origin x="124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handoutMaster" Target="handoutMasters/handoutMaster1.xml"/></Relationships>
</file>

<file path=ppt/diagrams/_rels/data16.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smtClean="0">
              <a:latin typeface="微軟正黑體" panose="020B0604030504040204" pitchFamily="34" charset="-120"/>
              <a:ea typeface="微軟正黑體" panose="020B0604030504040204" pitchFamily="34" charset="-120"/>
            </a:rPr>
            <a:t>     </a:t>
          </a:r>
          <a:r>
            <a:rPr lang="zh-TW" sz="2800" b="1" dirty="0" smtClean="0">
              <a:latin typeface="微軟正黑體" panose="020B0604030504040204" pitchFamily="34" charset="-120"/>
              <a:ea typeface="微軟正黑體" panose="020B0604030504040204" pitchFamily="34" charset="-120"/>
            </a:rPr>
            <a:t>「</a:t>
          </a:r>
          <a:r>
            <a:rPr lang="zh-TW" sz="2800" b="1" dirty="0">
              <a:latin typeface="微軟正黑體" panose="020B0604030504040204" pitchFamily="34" charset="-120"/>
              <a:ea typeface="微軟正黑體" panose="020B0604030504040204" pitchFamily="34" charset="-120"/>
            </a:rPr>
            <a:t>成就每一個孩子—適性揚才、終身學習</a:t>
          </a:r>
          <a:r>
            <a:rPr 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r>
          <a:br>
            <a:rPr lang="en-US" altLang="zh-TW" sz="2800" b="1" dirty="0" smtClean="0">
              <a:latin typeface="微軟正黑體" panose="020B0604030504040204" pitchFamily="34" charset="-120"/>
              <a:ea typeface="微軟正黑體" panose="020B0604030504040204" pitchFamily="34" charset="-120"/>
            </a:rPr>
          </a:br>
          <a:r>
            <a:rPr lang="zh-TW" sz="2400" dirty="0" smtClean="0">
              <a:latin typeface="微軟正黑體" panose="020B0604030504040204" pitchFamily="34" charset="-120"/>
              <a:ea typeface="微軟正黑體" panose="020B0604030504040204" pitchFamily="34" charset="-120"/>
            </a:rPr>
            <a:t>以</a:t>
          </a:r>
          <a:r>
            <a:rPr lang="zh-TW" sz="24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49443" custLinFactNeighborX="709"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70367778-9B3C-40C2-9194-33A0BEB5C881}">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大量閱讀跨領域文本，開拓學習視野</a:t>
          </a:r>
        </a:p>
      </dgm:t>
    </dgm:pt>
    <dgm:pt modelId="{905ADAD5-950D-4AE5-BC4F-660E64802C7C}" type="parTrans" cxnId="{556895BE-289E-45A6-9024-2DC45A3B5448}">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逐步發展文本深究與文學賞析的能力</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C0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不同文本的主旨、寓意與寫作手法</a:t>
          </a:r>
          <a:endParaRPr lang="en-US" altLang="zh-TW" sz="2000" dirty="0">
            <a:latin typeface="微軟正黑體" panose="020B0604030504040204" pitchFamily="34" charset="-120"/>
            <a:ea typeface="微軟正黑體" panose="020B0604030504040204" pitchFamily="34" charset="-120"/>
          </a:endParaRPr>
        </a:p>
      </dgm:t>
    </dgm:pt>
    <dgm:pt modelId="{4D3EA1A3-EF8A-4F94-A256-852BA90FD394}" type="parTrans" cxnId="{ECDAA9D2-6D70-4200-A8B7-42DE59EB06D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不同文類的基本知識</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62221" custScaleY="52015" custLinFactNeighborX="9647" custLinFactNeighborY="-1506"/>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DA5F6A61-99CF-42F0-8ECB-13EA3BE10DD7}" type="pres">
      <dgm:prSet presAssocID="{905ADAD5-950D-4AE5-BC4F-660E64802C7C}" presName="Name13" presStyleLbl="parChTrans1D2" presStyleIdx="0" presStyleCnt="4"/>
      <dgm:spPr/>
      <dgm:t>
        <a:bodyPr/>
        <a:lstStyle/>
        <a:p>
          <a:endParaRPr lang="zh-TW" altLang="en-US"/>
        </a:p>
      </dgm:t>
    </dgm:pt>
    <dgm:pt modelId="{457E367E-7A54-4458-8C24-501075BE9441}" type="pres">
      <dgm:prSet presAssocID="{70367778-9B3C-40C2-9194-33A0BEB5C881}" presName="childText" presStyleLbl="bgAcc1" presStyleIdx="0" presStyleCnt="4" custScaleX="76590" custScaleY="71891" custLinFactNeighborX="19995" custLinFactNeighborY="1353">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1" presStyleCnt="4"/>
      <dgm:spPr/>
      <dgm:t>
        <a:bodyPr/>
        <a:lstStyle/>
        <a:p>
          <a:endParaRPr lang="zh-TW" altLang="en-US"/>
        </a:p>
      </dgm:t>
    </dgm:pt>
    <dgm:pt modelId="{23E5CD85-8BFF-41C3-94D3-D97144246349}" type="pres">
      <dgm:prSet presAssocID="{4543A01A-9EFF-40BD-A361-960FE34AA47D}" presName="childText" presStyleLbl="bgAcc1" presStyleIdx="1" presStyleCnt="4" custScaleX="77528" custScaleY="64126" custLinFactNeighborX="19526" custLinFactNeighborY="-5821">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58891" custScaleY="54182" custLinFactNeighborX="6483" custLinFactNeighborY="-30"/>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2" presStyleCnt="4"/>
      <dgm:spPr/>
      <dgm:t>
        <a:bodyPr/>
        <a:lstStyle/>
        <a:p>
          <a:endParaRPr lang="zh-TW" altLang="en-US"/>
        </a:p>
      </dgm:t>
    </dgm:pt>
    <dgm:pt modelId="{933B1A5F-4B55-4C3D-AE1E-39DB51CA2C43}" type="pres">
      <dgm:prSet presAssocID="{73AE5FC5-E18F-4CF1-80BA-22012EED0601}" presName="childText" presStyleLbl="bgAcc1" presStyleIdx="2" presStyleCnt="4" custScaleX="63564" custScaleY="68798" custLinFactNeighborX="10008">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3" presStyleCnt="4"/>
      <dgm:spPr/>
      <dgm:t>
        <a:bodyPr/>
        <a:lstStyle/>
        <a:p>
          <a:endParaRPr lang="zh-TW" altLang="en-US"/>
        </a:p>
      </dgm:t>
    </dgm:pt>
    <dgm:pt modelId="{1AA5F35A-59C6-4F7F-98E5-586742DF163D}" type="pres">
      <dgm:prSet presAssocID="{FAC1823B-B9DB-4657-A6DB-46AB613F4A92}" presName="childText" presStyleLbl="bgAcc1" presStyleIdx="3" presStyleCnt="4" custScaleX="78437" custScaleY="52469" custLinFactNeighborX="9436" custLinFactNeighborY="-7684">
        <dgm:presLayoutVars>
          <dgm:bulletEnabled val="1"/>
        </dgm:presLayoutVars>
      </dgm:prSet>
      <dgm:spPr/>
      <dgm:t>
        <a:bodyPr/>
        <a:lstStyle/>
        <a:p>
          <a:endParaRPr lang="zh-TW" altLang="en-US"/>
        </a:p>
      </dgm:t>
    </dgm:pt>
  </dgm:ptLst>
  <dgm:cxnLst>
    <dgm:cxn modelId="{1228FB0D-ADEE-4DEB-BA2E-EAB7C6A97772}" type="presOf" srcId="{9E768F7B-5059-4E2E-8176-FE0605D493FF}" destId="{16C7AFDD-A970-4A4F-A54A-B576701AB600}" srcOrd="1" destOrd="0" presId="urn:microsoft.com/office/officeart/2005/8/layout/hierarchy3"/>
    <dgm:cxn modelId="{FE37AAB0-1C36-439B-BA4C-251291F155D5}" srcId="{6B2903E0-9D53-4F59-A79F-FC73A9510878}" destId="{4543A01A-9EFF-40BD-A361-960FE34AA47D}" srcOrd="1" destOrd="0" parTransId="{774EFF53-3119-4DA6-8E82-A700588CFA28}" sibTransId="{71ADDFD5-FCB3-4EBE-A784-EC64AB1894A2}"/>
    <dgm:cxn modelId="{F65727C4-8D8E-46AE-AC88-CEBBFB9ED65A}" type="presOf" srcId="{4D3EA1A3-EF8A-4F94-A256-852BA90FD394}" destId="{5EA937C2-1811-47B3-AAFD-6586F32B800F}" srcOrd="0" destOrd="0" presId="urn:microsoft.com/office/officeart/2005/8/layout/hierarchy3"/>
    <dgm:cxn modelId="{B70CD9B2-FA21-4A38-9BDC-8C6DEE7E9E36}" type="presOf" srcId="{FAC1823B-B9DB-4657-A6DB-46AB613F4A92}" destId="{1AA5F35A-59C6-4F7F-98E5-586742DF163D}"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7A68C1B9-4121-4EF4-82EC-7CE80A601492}" type="presOf" srcId="{9E768F7B-5059-4E2E-8176-FE0605D493FF}" destId="{7D3CC69C-A65C-48B4-A3A1-CC9AFE2803B5}" srcOrd="0" destOrd="0" presId="urn:microsoft.com/office/officeart/2005/8/layout/hierarchy3"/>
    <dgm:cxn modelId="{556895BE-289E-45A6-9024-2DC45A3B5448}" srcId="{6B2903E0-9D53-4F59-A79F-FC73A9510878}" destId="{70367778-9B3C-40C2-9194-33A0BEB5C881}" srcOrd="0" destOrd="0" parTransId="{905ADAD5-950D-4AE5-BC4F-660E64802C7C}" sibTransId="{961A806A-08C6-4A7D-BACA-67246C426306}"/>
    <dgm:cxn modelId="{ECDAA9D2-6D70-4200-A8B7-42DE59EB06DF}" srcId="{9E768F7B-5059-4E2E-8176-FE0605D493FF}" destId="{73AE5FC5-E18F-4CF1-80BA-22012EED0601}" srcOrd="0" destOrd="0" parTransId="{4D3EA1A3-EF8A-4F94-A256-852BA90FD394}" sibTransId="{591B49BB-A7A2-4705-A67E-7FB057A18C51}"/>
    <dgm:cxn modelId="{016ED231-04A1-4470-B539-99C2C2DB52CB}" type="presOf" srcId="{4543A01A-9EFF-40BD-A361-960FE34AA47D}" destId="{23E5CD85-8BFF-41C3-94D3-D97144246349}" srcOrd="0" destOrd="0" presId="urn:microsoft.com/office/officeart/2005/8/layout/hierarchy3"/>
    <dgm:cxn modelId="{34461E2B-9CD9-4D90-B02A-EE04F5A32A9C}" type="presOf" srcId="{774EFF53-3119-4DA6-8E82-A700588CFA28}" destId="{C8CB1B63-D609-4B1C-9605-60EA1F6FD6A7}" srcOrd="0" destOrd="0" presId="urn:microsoft.com/office/officeart/2005/8/layout/hierarchy3"/>
    <dgm:cxn modelId="{475B23D1-FAD1-454F-99BF-FE41B5854A26}" type="presOf" srcId="{905ADAD5-950D-4AE5-BC4F-660E64802C7C}" destId="{DA5F6A61-99CF-42F0-8ECB-13EA3BE10DD7}" srcOrd="0" destOrd="0" presId="urn:microsoft.com/office/officeart/2005/8/layout/hierarchy3"/>
    <dgm:cxn modelId="{84BDCB52-707B-4BF9-8698-2CEECE9F3E0A}" type="presOf" srcId="{73AE5FC5-E18F-4CF1-80BA-22012EED0601}" destId="{933B1A5F-4B55-4C3D-AE1E-39DB51CA2C43}" srcOrd="0" destOrd="0" presId="urn:microsoft.com/office/officeart/2005/8/layout/hierarchy3"/>
    <dgm:cxn modelId="{3EF70FFB-1176-4CCF-94BB-6C7030A98A30}" type="presOf" srcId="{70367778-9B3C-40C2-9194-33A0BEB5C881}" destId="{457E367E-7A54-4458-8C24-501075BE9441}" srcOrd="0" destOrd="0" presId="urn:microsoft.com/office/officeart/2005/8/layout/hierarchy3"/>
    <dgm:cxn modelId="{C7A002A7-9665-4E9F-B848-A5858E710680}" type="presOf" srcId="{00DE6FEC-F6DD-4061-9C1A-113503843F3E}" destId="{451F16F2-1B2F-4308-B8E1-1E063879F8C9}" srcOrd="0"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8FC5104D-5642-40F2-8BDD-F8BCD8AC8995}" type="presOf" srcId="{9B24C406-4151-4A54-B1B2-AEE57794376B}" destId="{22226DCE-5623-4385-8776-3B79C9F0A73E}" srcOrd="0" destOrd="0" presId="urn:microsoft.com/office/officeart/2005/8/layout/hierarchy3"/>
    <dgm:cxn modelId="{32D2AA98-4617-407D-BE61-01091D41F177}" type="presOf" srcId="{6B2903E0-9D53-4F59-A79F-FC73A9510878}" destId="{FB75E078-9172-4790-9117-38383528E6FB}" srcOrd="1" destOrd="0" presId="urn:microsoft.com/office/officeart/2005/8/layout/hierarchy3"/>
    <dgm:cxn modelId="{9382AA84-DE35-440C-9E45-9B9DEDC7B083}" type="presOf" srcId="{6B2903E0-9D53-4F59-A79F-FC73A9510878}" destId="{AEF6D547-854A-4D17-8556-2D4D45983120}" srcOrd="0" destOrd="0" presId="urn:microsoft.com/office/officeart/2005/8/layout/hierarchy3"/>
    <dgm:cxn modelId="{47728272-2DEF-4F17-BA54-F3EC36DED619}" type="presParOf" srcId="{22226DCE-5623-4385-8776-3B79C9F0A73E}" destId="{F347AD6C-AD1A-4E71-BDA2-5DB602D9F33A}" srcOrd="0" destOrd="0" presId="urn:microsoft.com/office/officeart/2005/8/layout/hierarchy3"/>
    <dgm:cxn modelId="{5900DC08-648A-4556-9E60-7C391211E54D}" type="presParOf" srcId="{F347AD6C-AD1A-4E71-BDA2-5DB602D9F33A}" destId="{406273FA-7188-4EF2-9CE8-D0C0E4581089}" srcOrd="0" destOrd="0" presId="urn:microsoft.com/office/officeart/2005/8/layout/hierarchy3"/>
    <dgm:cxn modelId="{C0BFF009-060E-4A80-9D98-2B725F5FC3C3}" type="presParOf" srcId="{406273FA-7188-4EF2-9CE8-D0C0E4581089}" destId="{AEF6D547-854A-4D17-8556-2D4D45983120}" srcOrd="0" destOrd="0" presId="urn:microsoft.com/office/officeart/2005/8/layout/hierarchy3"/>
    <dgm:cxn modelId="{DE334B6A-CA71-4FA6-BDAE-CAF453D2BD25}" type="presParOf" srcId="{406273FA-7188-4EF2-9CE8-D0C0E4581089}" destId="{FB75E078-9172-4790-9117-38383528E6FB}" srcOrd="1" destOrd="0" presId="urn:microsoft.com/office/officeart/2005/8/layout/hierarchy3"/>
    <dgm:cxn modelId="{896E477F-CDB6-4DEB-9665-5649F27D0479}" type="presParOf" srcId="{F347AD6C-AD1A-4E71-BDA2-5DB602D9F33A}" destId="{114FB1EB-5B28-455C-B10A-2F16FFE42CE6}" srcOrd="1" destOrd="0" presId="urn:microsoft.com/office/officeart/2005/8/layout/hierarchy3"/>
    <dgm:cxn modelId="{82FB6435-A9B6-453E-B7E1-6773BFC168EC}" type="presParOf" srcId="{114FB1EB-5B28-455C-B10A-2F16FFE42CE6}" destId="{DA5F6A61-99CF-42F0-8ECB-13EA3BE10DD7}" srcOrd="0" destOrd="0" presId="urn:microsoft.com/office/officeart/2005/8/layout/hierarchy3"/>
    <dgm:cxn modelId="{893EA18A-1C8E-4EFB-B392-2DC864961DD5}" type="presParOf" srcId="{114FB1EB-5B28-455C-B10A-2F16FFE42CE6}" destId="{457E367E-7A54-4458-8C24-501075BE9441}" srcOrd="1" destOrd="0" presId="urn:microsoft.com/office/officeart/2005/8/layout/hierarchy3"/>
    <dgm:cxn modelId="{42DB06B6-AD83-447D-B4C9-BE97234F731E}" type="presParOf" srcId="{114FB1EB-5B28-455C-B10A-2F16FFE42CE6}" destId="{C8CB1B63-D609-4B1C-9605-60EA1F6FD6A7}" srcOrd="2" destOrd="0" presId="urn:microsoft.com/office/officeart/2005/8/layout/hierarchy3"/>
    <dgm:cxn modelId="{E0C98E95-BD1F-4889-829E-35A529E490D3}" type="presParOf" srcId="{114FB1EB-5B28-455C-B10A-2F16FFE42CE6}" destId="{23E5CD85-8BFF-41C3-94D3-D97144246349}" srcOrd="3" destOrd="0" presId="urn:microsoft.com/office/officeart/2005/8/layout/hierarchy3"/>
    <dgm:cxn modelId="{AAE357AB-C0C3-4E46-9771-D7D5D3BD2B82}" type="presParOf" srcId="{22226DCE-5623-4385-8776-3B79C9F0A73E}" destId="{A1ECA8E5-2B5A-463C-82D9-CD28CC8F4886}" srcOrd="1" destOrd="0" presId="urn:microsoft.com/office/officeart/2005/8/layout/hierarchy3"/>
    <dgm:cxn modelId="{FF87F666-06F3-4DA2-A0A8-DC49B5D7E039}" type="presParOf" srcId="{A1ECA8E5-2B5A-463C-82D9-CD28CC8F4886}" destId="{A5B6D7A5-CD69-4E2E-869A-DFE3B845A4BA}" srcOrd="0" destOrd="0" presId="urn:microsoft.com/office/officeart/2005/8/layout/hierarchy3"/>
    <dgm:cxn modelId="{0E8D0AA2-7AD2-4C5C-83DC-2DDAB473C25D}" type="presParOf" srcId="{A5B6D7A5-CD69-4E2E-869A-DFE3B845A4BA}" destId="{7D3CC69C-A65C-48B4-A3A1-CC9AFE2803B5}" srcOrd="0" destOrd="0" presId="urn:microsoft.com/office/officeart/2005/8/layout/hierarchy3"/>
    <dgm:cxn modelId="{C4F3045D-33B8-4F6D-AFE0-3754CE776BFB}" type="presParOf" srcId="{A5B6D7A5-CD69-4E2E-869A-DFE3B845A4BA}" destId="{16C7AFDD-A970-4A4F-A54A-B576701AB600}" srcOrd="1" destOrd="0" presId="urn:microsoft.com/office/officeart/2005/8/layout/hierarchy3"/>
    <dgm:cxn modelId="{2EF2E21B-3ACA-41EA-A280-D769BBC69C62}" type="presParOf" srcId="{A1ECA8E5-2B5A-463C-82D9-CD28CC8F4886}" destId="{37325C83-583C-4FCE-890F-F352F6581A6D}" srcOrd="1" destOrd="0" presId="urn:microsoft.com/office/officeart/2005/8/layout/hierarchy3"/>
    <dgm:cxn modelId="{90B274FD-BEE9-4DCD-B829-3E9B04544C61}" type="presParOf" srcId="{37325C83-583C-4FCE-890F-F352F6581A6D}" destId="{5EA937C2-1811-47B3-AAFD-6586F32B800F}" srcOrd="0" destOrd="0" presId="urn:microsoft.com/office/officeart/2005/8/layout/hierarchy3"/>
    <dgm:cxn modelId="{12D1C58D-C9D1-49A1-AA9A-424F0DF52C97}" type="presParOf" srcId="{37325C83-583C-4FCE-890F-F352F6581A6D}" destId="{933B1A5F-4B55-4C3D-AE1E-39DB51CA2C43}" srcOrd="1" destOrd="0" presId="urn:microsoft.com/office/officeart/2005/8/layout/hierarchy3"/>
    <dgm:cxn modelId="{8889E3CF-7914-434C-AEFA-3BB368D9E255}" type="presParOf" srcId="{37325C83-583C-4FCE-890F-F352F6581A6D}" destId="{451F16F2-1B2F-4308-B8E1-1E063879F8C9}" srcOrd="2" destOrd="0" presId="urn:microsoft.com/office/officeart/2005/8/layout/hierarchy3"/>
    <dgm:cxn modelId="{56E53AEE-BD2F-44B5-802E-99C12968C215}"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0367778-9B3C-40C2-9194-33A0BEB5C881}">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發展系統性思考與批判思維能力</a:t>
          </a:r>
        </a:p>
      </dgm:t>
    </dgm:pt>
    <dgm:pt modelId="{905ADAD5-950D-4AE5-BC4F-660E64802C7C}" type="parTrans" cxnId="{556895BE-289E-45A6-9024-2DC45A3B5448}">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建立個人論述體系</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28575">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文本的深層意涵、表徵與美感鑑賞</a:t>
          </a:r>
          <a:endParaRPr lang="en-US" altLang="zh-TW" sz="2000" dirty="0">
            <a:latin typeface="微軟正黑體" panose="020B0604030504040204" pitchFamily="34" charset="-120"/>
            <a:ea typeface="微軟正黑體" panose="020B0604030504040204" pitchFamily="34" charset="-120"/>
          </a:endParaRPr>
        </a:p>
      </dgm:t>
    </dgm:pt>
    <dgm:pt modelId="{4D3EA1A3-EF8A-4F94-A256-852BA90FD394}" type="parTrans" cxnId="{ECDAA9D2-6D70-4200-A8B7-42DE59EB06D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文本中反應之社會文化意涵、知識體系的架構與演進</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85274" custScaleY="70737" custLinFactNeighborX="-573" custLinFactNeighborY="-5091"/>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DA5F6A61-99CF-42F0-8ECB-13EA3BE10DD7}" type="pres">
      <dgm:prSet presAssocID="{905ADAD5-950D-4AE5-BC4F-660E64802C7C}" presName="Name13" presStyleLbl="parChTrans1D2" presStyleIdx="0" presStyleCnt="4"/>
      <dgm:spPr/>
      <dgm:t>
        <a:bodyPr/>
        <a:lstStyle/>
        <a:p>
          <a:endParaRPr lang="zh-TW" altLang="en-US"/>
        </a:p>
      </dgm:t>
    </dgm:pt>
    <dgm:pt modelId="{457E367E-7A54-4458-8C24-501075BE9441}" type="pres">
      <dgm:prSet presAssocID="{70367778-9B3C-40C2-9194-33A0BEB5C881}" presName="childText" presStyleLbl="bgAcc1" presStyleIdx="0" presStyleCnt="4" custScaleX="111259" custScaleY="67540">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1" presStyleCnt="4"/>
      <dgm:spPr/>
      <dgm:t>
        <a:bodyPr/>
        <a:lstStyle/>
        <a:p>
          <a:endParaRPr lang="zh-TW" altLang="en-US"/>
        </a:p>
      </dgm:t>
    </dgm:pt>
    <dgm:pt modelId="{23E5CD85-8BFF-41C3-94D3-D97144246349}" type="pres">
      <dgm:prSet presAssocID="{4543A01A-9EFF-40BD-A361-960FE34AA47D}" presName="childText" presStyleLbl="bgAcc1" presStyleIdx="1" presStyleCnt="4" custScaleX="110379" custScaleY="69676" custLinFactNeighborX="1990" custLinFactNeighborY="603">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83063" custScaleY="68997" custLinFactNeighborX="-6297" custLinFactNeighborY="-5279"/>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2" presStyleCnt="4"/>
      <dgm:spPr/>
      <dgm:t>
        <a:bodyPr/>
        <a:lstStyle/>
        <a:p>
          <a:endParaRPr lang="zh-TW" altLang="en-US"/>
        </a:p>
      </dgm:t>
    </dgm:pt>
    <dgm:pt modelId="{933B1A5F-4B55-4C3D-AE1E-39DB51CA2C43}" type="pres">
      <dgm:prSet presAssocID="{73AE5FC5-E18F-4CF1-80BA-22012EED0601}" presName="childText" presStyleLbl="bgAcc1" presStyleIdx="2" presStyleCnt="4" custScaleX="110320" custScaleY="80411" custLinFactNeighborX="-7410" custLinFactNeighborY="-3742">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3" presStyleCnt="4"/>
      <dgm:spPr/>
      <dgm:t>
        <a:bodyPr/>
        <a:lstStyle/>
        <a:p>
          <a:endParaRPr lang="zh-TW" altLang="en-US"/>
        </a:p>
      </dgm:t>
    </dgm:pt>
    <dgm:pt modelId="{1AA5F35A-59C6-4F7F-98E5-586742DF163D}" type="pres">
      <dgm:prSet presAssocID="{FAC1823B-B9DB-4657-A6DB-46AB613F4A92}" presName="childText" presStyleLbl="bgAcc1" presStyleIdx="3" presStyleCnt="4" custScaleX="137142" custScaleY="81505" custLinFactNeighborX="-7336">
        <dgm:presLayoutVars>
          <dgm:bulletEnabled val="1"/>
        </dgm:presLayoutVars>
      </dgm:prSet>
      <dgm:spPr/>
      <dgm:t>
        <a:bodyPr/>
        <a:lstStyle/>
        <a:p>
          <a:endParaRPr lang="zh-TW" altLang="en-US"/>
        </a:p>
      </dgm:t>
    </dgm:pt>
  </dgm:ptLst>
  <dgm:cxnLst>
    <dgm:cxn modelId="{FE37AAB0-1C36-439B-BA4C-251291F155D5}" srcId="{6B2903E0-9D53-4F59-A79F-FC73A9510878}" destId="{4543A01A-9EFF-40BD-A361-960FE34AA47D}" srcOrd="1" destOrd="0" parTransId="{774EFF53-3119-4DA6-8E82-A700588CFA28}" sibTransId="{71ADDFD5-FCB3-4EBE-A784-EC64AB1894A2}"/>
    <dgm:cxn modelId="{66BEBFE1-AE9F-4816-89B4-4815203FC1BD}" type="presOf" srcId="{774EFF53-3119-4DA6-8E82-A700588CFA28}" destId="{C8CB1B63-D609-4B1C-9605-60EA1F6FD6A7}" srcOrd="0" destOrd="0" presId="urn:microsoft.com/office/officeart/2005/8/layout/hierarchy3"/>
    <dgm:cxn modelId="{BAC81255-B9D2-4285-9E24-7D19759D8B7C}" type="presOf" srcId="{905ADAD5-950D-4AE5-BC4F-660E64802C7C}" destId="{DA5F6A61-99CF-42F0-8ECB-13EA3BE10DD7}"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A2E0D7F1-D551-477E-B1B1-4484941D2269}" type="presOf" srcId="{6B2903E0-9D53-4F59-A79F-FC73A9510878}" destId="{FB75E078-9172-4790-9117-38383528E6FB}" srcOrd="1" destOrd="0" presId="urn:microsoft.com/office/officeart/2005/8/layout/hierarchy3"/>
    <dgm:cxn modelId="{56B57904-99B3-4969-ADC7-E46EAF23C508}" type="presOf" srcId="{4D3EA1A3-EF8A-4F94-A256-852BA90FD394}" destId="{5EA937C2-1811-47B3-AAFD-6586F32B800F}" srcOrd="0" destOrd="0" presId="urn:microsoft.com/office/officeart/2005/8/layout/hierarchy3"/>
    <dgm:cxn modelId="{8589B1EF-E0DE-468E-9176-250BF8E170F0}" type="presOf" srcId="{4543A01A-9EFF-40BD-A361-960FE34AA47D}" destId="{23E5CD85-8BFF-41C3-94D3-D97144246349}" srcOrd="0" destOrd="0" presId="urn:microsoft.com/office/officeart/2005/8/layout/hierarchy3"/>
    <dgm:cxn modelId="{556895BE-289E-45A6-9024-2DC45A3B5448}" srcId="{6B2903E0-9D53-4F59-A79F-FC73A9510878}" destId="{70367778-9B3C-40C2-9194-33A0BEB5C881}" srcOrd="0" destOrd="0" parTransId="{905ADAD5-950D-4AE5-BC4F-660E64802C7C}" sibTransId="{961A806A-08C6-4A7D-BACA-67246C426306}"/>
    <dgm:cxn modelId="{449E0A21-63A3-4B94-B221-F2179A9F9139}" type="presOf" srcId="{70367778-9B3C-40C2-9194-33A0BEB5C881}" destId="{457E367E-7A54-4458-8C24-501075BE9441}" srcOrd="0" destOrd="0" presId="urn:microsoft.com/office/officeart/2005/8/layout/hierarchy3"/>
    <dgm:cxn modelId="{D219185F-B668-4801-8727-AC02E5EA7D29}" type="presOf" srcId="{6B2903E0-9D53-4F59-A79F-FC73A9510878}" destId="{AEF6D547-854A-4D17-8556-2D4D45983120}" srcOrd="0" destOrd="0" presId="urn:microsoft.com/office/officeart/2005/8/layout/hierarchy3"/>
    <dgm:cxn modelId="{ECDAA9D2-6D70-4200-A8B7-42DE59EB06DF}" srcId="{9E768F7B-5059-4E2E-8176-FE0605D493FF}" destId="{73AE5FC5-E18F-4CF1-80BA-22012EED0601}" srcOrd="0" destOrd="0" parTransId="{4D3EA1A3-EF8A-4F94-A256-852BA90FD394}" sibTransId="{591B49BB-A7A2-4705-A67E-7FB057A18C51}"/>
    <dgm:cxn modelId="{2252E3FC-8DF4-4F77-9194-5C83CFB2D93F}" type="presOf" srcId="{FAC1823B-B9DB-4657-A6DB-46AB613F4A92}" destId="{1AA5F35A-59C6-4F7F-98E5-586742DF163D}" srcOrd="0"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077804AF-42AB-4473-BC3B-2F423BD6BB78}" type="presOf" srcId="{9E768F7B-5059-4E2E-8176-FE0605D493FF}" destId="{7D3CC69C-A65C-48B4-A3A1-CC9AFE2803B5}" srcOrd="0" destOrd="0" presId="urn:microsoft.com/office/officeart/2005/8/layout/hierarchy3"/>
    <dgm:cxn modelId="{F73D71B9-E879-47D4-99D0-75D83C37483D}" type="presOf" srcId="{73AE5FC5-E18F-4CF1-80BA-22012EED0601}" destId="{933B1A5F-4B55-4C3D-AE1E-39DB51CA2C43}" srcOrd="0" destOrd="0" presId="urn:microsoft.com/office/officeart/2005/8/layout/hierarchy3"/>
    <dgm:cxn modelId="{B6E6A24E-1DEA-4992-A742-42AD848193C5}" type="presOf" srcId="{9B24C406-4151-4A54-B1B2-AEE57794376B}" destId="{22226DCE-5623-4385-8776-3B79C9F0A73E}" srcOrd="0" destOrd="0" presId="urn:microsoft.com/office/officeart/2005/8/layout/hierarchy3"/>
    <dgm:cxn modelId="{03CB260E-89FB-4A57-B0B7-FAEBB3A3EB51}" type="presOf" srcId="{9E768F7B-5059-4E2E-8176-FE0605D493FF}" destId="{16C7AFDD-A970-4A4F-A54A-B576701AB600}" srcOrd="1" destOrd="0" presId="urn:microsoft.com/office/officeart/2005/8/layout/hierarchy3"/>
    <dgm:cxn modelId="{A32CD2D4-40BB-41C8-8C9A-58F6E0EE0F0B}" type="presOf" srcId="{00DE6FEC-F6DD-4061-9C1A-113503843F3E}" destId="{451F16F2-1B2F-4308-B8E1-1E063879F8C9}" srcOrd="0" destOrd="0" presId="urn:microsoft.com/office/officeart/2005/8/layout/hierarchy3"/>
    <dgm:cxn modelId="{8D020791-42B0-4EE4-8664-C87462277F6A}" type="presParOf" srcId="{22226DCE-5623-4385-8776-3B79C9F0A73E}" destId="{F347AD6C-AD1A-4E71-BDA2-5DB602D9F33A}" srcOrd="0" destOrd="0" presId="urn:microsoft.com/office/officeart/2005/8/layout/hierarchy3"/>
    <dgm:cxn modelId="{512E698D-592C-48E8-938F-2623E8AAB1B2}" type="presParOf" srcId="{F347AD6C-AD1A-4E71-BDA2-5DB602D9F33A}" destId="{406273FA-7188-4EF2-9CE8-D0C0E4581089}" srcOrd="0" destOrd="0" presId="urn:microsoft.com/office/officeart/2005/8/layout/hierarchy3"/>
    <dgm:cxn modelId="{C094946D-A297-476F-A092-B645B048F419}" type="presParOf" srcId="{406273FA-7188-4EF2-9CE8-D0C0E4581089}" destId="{AEF6D547-854A-4D17-8556-2D4D45983120}" srcOrd="0" destOrd="0" presId="urn:microsoft.com/office/officeart/2005/8/layout/hierarchy3"/>
    <dgm:cxn modelId="{4696B093-A9AF-459B-928A-AD5E5F0728CF}" type="presParOf" srcId="{406273FA-7188-4EF2-9CE8-D0C0E4581089}" destId="{FB75E078-9172-4790-9117-38383528E6FB}" srcOrd="1" destOrd="0" presId="urn:microsoft.com/office/officeart/2005/8/layout/hierarchy3"/>
    <dgm:cxn modelId="{6991D010-D182-42DA-9936-2FD135E5542B}" type="presParOf" srcId="{F347AD6C-AD1A-4E71-BDA2-5DB602D9F33A}" destId="{114FB1EB-5B28-455C-B10A-2F16FFE42CE6}" srcOrd="1" destOrd="0" presId="urn:microsoft.com/office/officeart/2005/8/layout/hierarchy3"/>
    <dgm:cxn modelId="{92DF2841-52DE-465D-A666-344E268C956A}" type="presParOf" srcId="{114FB1EB-5B28-455C-B10A-2F16FFE42CE6}" destId="{DA5F6A61-99CF-42F0-8ECB-13EA3BE10DD7}" srcOrd="0" destOrd="0" presId="urn:microsoft.com/office/officeart/2005/8/layout/hierarchy3"/>
    <dgm:cxn modelId="{5D8C5B58-5B9C-43C0-8963-D93ED1CB7188}" type="presParOf" srcId="{114FB1EB-5B28-455C-B10A-2F16FFE42CE6}" destId="{457E367E-7A54-4458-8C24-501075BE9441}" srcOrd="1" destOrd="0" presId="urn:microsoft.com/office/officeart/2005/8/layout/hierarchy3"/>
    <dgm:cxn modelId="{42882BD1-53EC-4782-B67D-5D43AE738977}" type="presParOf" srcId="{114FB1EB-5B28-455C-B10A-2F16FFE42CE6}" destId="{C8CB1B63-D609-4B1C-9605-60EA1F6FD6A7}" srcOrd="2" destOrd="0" presId="urn:microsoft.com/office/officeart/2005/8/layout/hierarchy3"/>
    <dgm:cxn modelId="{099253D0-DFE2-4D77-BD29-F9E64BBC81EF}" type="presParOf" srcId="{114FB1EB-5B28-455C-B10A-2F16FFE42CE6}" destId="{23E5CD85-8BFF-41C3-94D3-D97144246349}" srcOrd="3" destOrd="0" presId="urn:microsoft.com/office/officeart/2005/8/layout/hierarchy3"/>
    <dgm:cxn modelId="{4A790846-BB74-456B-8765-FB3E4A30A1A3}" type="presParOf" srcId="{22226DCE-5623-4385-8776-3B79C9F0A73E}" destId="{A1ECA8E5-2B5A-463C-82D9-CD28CC8F4886}" srcOrd="1" destOrd="0" presId="urn:microsoft.com/office/officeart/2005/8/layout/hierarchy3"/>
    <dgm:cxn modelId="{F8C7CACE-36E5-471C-B234-1F3CE4ED9DD8}" type="presParOf" srcId="{A1ECA8E5-2B5A-463C-82D9-CD28CC8F4886}" destId="{A5B6D7A5-CD69-4E2E-869A-DFE3B845A4BA}" srcOrd="0" destOrd="0" presId="urn:microsoft.com/office/officeart/2005/8/layout/hierarchy3"/>
    <dgm:cxn modelId="{17A31A0A-256F-43B1-981F-5A610490ACB7}" type="presParOf" srcId="{A5B6D7A5-CD69-4E2E-869A-DFE3B845A4BA}" destId="{7D3CC69C-A65C-48B4-A3A1-CC9AFE2803B5}" srcOrd="0" destOrd="0" presId="urn:microsoft.com/office/officeart/2005/8/layout/hierarchy3"/>
    <dgm:cxn modelId="{037F39F4-DE5B-4740-8A16-B2A8D3184C0A}" type="presParOf" srcId="{A5B6D7A5-CD69-4E2E-869A-DFE3B845A4BA}" destId="{16C7AFDD-A970-4A4F-A54A-B576701AB600}" srcOrd="1" destOrd="0" presId="urn:microsoft.com/office/officeart/2005/8/layout/hierarchy3"/>
    <dgm:cxn modelId="{AD91C86D-8DCB-44D2-9DD0-DBCF8CC8E0B4}" type="presParOf" srcId="{A1ECA8E5-2B5A-463C-82D9-CD28CC8F4886}" destId="{37325C83-583C-4FCE-890F-F352F6581A6D}" srcOrd="1" destOrd="0" presId="urn:microsoft.com/office/officeart/2005/8/layout/hierarchy3"/>
    <dgm:cxn modelId="{B283512E-BB68-4B35-9C2D-D1AD0CE53026}" type="presParOf" srcId="{37325C83-583C-4FCE-890F-F352F6581A6D}" destId="{5EA937C2-1811-47B3-AAFD-6586F32B800F}" srcOrd="0" destOrd="0" presId="urn:microsoft.com/office/officeart/2005/8/layout/hierarchy3"/>
    <dgm:cxn modelId="{F57910FE-7787-4E35-A732-D58C661B9164}" type="presParOf" srcId="{37325C83-583C-4FCE-890F-F352F6581A6D}" destId="{933B1A5F-4B55-4C3D-AE1E-39DB51CA2C43}" srcOrd="1" destOrd="0" presId="urn:microsoft.com/office/officeart/2005/8/layout/hierarchy3"/>
    <dgm:cxn modelId="{B702D356-7F46-4C0C-BCF6-B02F2E230BD2}" type="presParOf" srcId="{37325C83-583C-4FCE-890F-F352F6581A6D}" destId="{451F16F2-1B2F-4308-B8E1-1E063879F8C9}" srcOrd="2" destOrd="0" presId="urn:microsoft.com/office/officeart/2005/8/layout/hierarchy3"/>
    <dgm:cxn modelId="{490A0644-4833-41D7-A34C-741BA9D28326}"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8E99C4-915A-40B4-9D2C-4A477A8C2EEA}"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zh-TW" altLang="en-US"/>
        </a:p>
      </dgm:t>
    </dgm:pt>
    <dgm:pt modelId="{65B1FBDA-891A-4823-A8AF-50673C98B814}">
      <dgm:prSet phldrT="[文字]" custT="1"/>
      <dgm:spPr/>
      <dgm:t>
        <a:bodyPr tIns="252000"/>
        <a:lstStyle/>
        <a:p>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國學</a:t>
          </a:r>
          <a:r>
            <a:rPr lang="en-US" altLang="zh-TW"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smtClean="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常識</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6A06E32D-ABA0-4410-A778-4DEDABF05A45}" type="parTrans" cxnId="{EF0EBF73-E5FD-47FD-85CD-51E5105CF4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D387020-EDE5-48B8-BE5A-9371B18E5F73}" type="sibTrans" cxnId="{EF0EBF73-E5FD-47FD-85CD-51E5105CF4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3BBD79D-3D7D-4E33-BE5A-D0DF89537A93}">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內容需涵納國學之基本定義、發展與重要性，以及文字演變、經、史、子、集等相關知識。</a:t>
          </a:r>
          <a:endParaRPr lang="zh-TW" altLang="en-US" sz="1400" dirty="0">
            <a:latin typeface="微軟正黑體" panose="020B0604030504040204" pitchFamily="34" charset="-120"/>
            <a:ea typeface="微軟正黑體" panose="020B0604030504040204" pitchFamily="34" charset="-120"/>
          </a:endParaRPr>
        </a:p>
      </dgm:t>
    </dgm:pt>
    <dgm:pt modelId="{3653D624-CA03-4449-BE09-9A456C468251}" type="parTrans" cxnId="{F09A1149-8497-4649-BBA9-0B29B1BDC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644A22-6046-4EC7-BD11-3656D071467D}" type="sibTrans" cxnId="{F09A1149-8497-4649-BBA9-0B29B1BDC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F8D2130-66D4-48D0-8D93-C9BF9B0B04DD}">
      <dgm:prSet phldrT="[文字]" custT="1"/>
      <dgm:spPr/>
      <dgm:t>
        <a:bodyPr tIns="216000"/>
        <a:lstStyle/>
        <a:p>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專題閱讀與研究</a:t>
          </a:r>
        </a:p>
      </dgm:t>
    </dgm:pt>
    <dgm:pt modelId="{6F454227-65B0-4C22-9EDB-E5B3D4371130}" type="parTrans" cxnId="{B05420FC-8630-4022-B977-5190243D6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6555B4-9E92-49B9-9C84-2DD1D9702BB3}" type="sibTrans" cxnId="{B05420FC-8630-4022-B977-5190243D6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E0F538-0E12-47FF-A318-C8294C657FBD}">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宜以</a:t>
          </a:r>
          <a:r>
            <a:rPr lang="zh-TW" altLang="en-US" sz="1400" dirty="0">
              <a:latin typeface="微軟正黑體" panose="020B0604030504040204" pitchFamily="34" charset="-120"/>
              <a:ea typeface="微軟正黑體" panose="020B0604030504040204" pitchFamily="34" charset="-120"/>
            </a:rPr>
            <a:t>高中領域科目範圍及內容為主軸，結合主題式學習概念。編選時宜兼顧當代議題等相關文本，教材著重培養學生基礎研究及專題領域探索的能力，可包括該主題經典篇目、閱讀及研究方法、研究資源等。 </a:t>
          </a:r>
        </a:p>
      </dgm:t>
    </dgm:pt>
    <dgm:pt modelId="{DD091D5C-EC85-4892-86FA-02073CA79054}" type="parTrans" cxnId="{601983B9-AF03-4642-BB8D-676262893C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337355-4E1D-4FFE-B949-03E7CFC1A8C4}" type="sibTrans" cxnId="{601983B9-AF03-4642-BB8D-676262893C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A5A94-DD31-4EB4-BEB2-F8A95777FE7C}">
      <dgm:prSet phldrT="[文字]" custT="1"/>
      <dgm:spPr/>
      <dgm:t>
        <a:bodyPr tIns="288000"/>
        <a:lstStyle/>
        <a:p>
          <a:r>
            <a:rPr lang="zh-TW" altLang="en-US" sz="1400" dirty="0">
              <a:latin typeface="微軟正黑體" panose="020B0604030504040204" pitchFamily="34" charset="-120"/>
              <a:ea typeface="微軟正黑體" panose="020B0604030504040204" pitchFamily="34" charset="-120"/>
            </a:rPr>
            <a:t>語言</a:t>
          </a:r>
          <a:r>
            <a:rPr lang="zh-TW" altLang="en-US" sz="1400" dirty="0" smtClean="0">
              <a:latin typeface="微軟正黑體" panose="020B0604030504040204" pitchFamily="34" charset="-120"/>
              <a:ea typeface="微軟正黑體" panose="020B0604030504040204" pitchFamily="34" charset="-120"/>
            </a:rPr>
            <a:t>表達</a:t>
          </a:r>
          <a:r>
            <a:rPr lang="zh-TW" altLang="en-US" sz="1400" spc="-100" baseline="0" dirty="0" smtClean="0">
              <a:latin typeface="微軟正黑體" panose="020B0604030504040204" pitchFamily="34" charset="-120"/>
              <a:ea typeface="微軟正黑體" panose="020B0604030504040204" pitchFamily="34" charset="-120"/>
            </a:rPr>
            <a:t>與傳播</a:t>
          </a:r>
          <a:r>
            <a:rPr lang="zh-TW" altLang="en-US" sz="1400" spc="-100" baseline="0" dirty="0">
              <a:latin typeface="微軟正黑體" panose="020B0604030504040204" pitchFamily="34" charset="-120"/>
              <a:ea typeface="微軟正黑體" panose="020B0604030504040204" pitchFamily="34" charset="-120"/>
            </a:rPr>
            <a:t>應用</a:t>
          </a:r>
        </a:p>
      </dgm:t>
    </dgm:pt>
    <dgm:pt modelId="{86428030-61AB-40DD-A514-EF13F13735A6}" type="parTrans" cxnId="{124F6C12-133E-494F-A451-5C9A654F28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5A7AA36-EC49-4070-B247-CC414A1064D8}" type="sibTrans" cxnId="{124F6C12-133E-494F-A451-5C9A654F28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EEB1E9C-3522-4173-B95F-836CF3EFBCFC}">
      <dgm:prSet custT="1"/>
      <dgm:spPr/>
      <dgm:t>
        <a:bodyPr tIns="216000"/>
        <a:lstStyle/>
        <a:p>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各類文學選讀</a:t>
          </a:r>
        </a:p>
      </dgm:t>
    </dgm:pt>
    <dgm:pt modelId="{23C1850A-7EB7-471B-BAE6-A32750DBC085}" type="parTrans" cxnId="{115E3F59-C967-477E-BB00-D2FB4F1C0CE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FFEA5F-DE3B-4FF0-8A25-CFF6FF6EE093}" type="sibTrans" cxnId="{115E3F59-C967-477E-BB00-D2FB4F1C0CE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B2BB639-7903-4B3E-8BF4-78E001A00FDF}">
      <dgm:prSet custT="1"/>
      <dgm:spPr/>
      <dgm:t>
        <a:bodyPr/>
        <a:lstStyle/>
        <a:p>
          <a:r>
            <a:rPr lang="zh-TW" altLang="en-US" sz="1400" dirty="0">
              <a:latin typeface="微軟正黑體" panose="020B0604030504040204" pitchFamily="34" charset="-120"/>
              <a:ea typeface="微軟正黑體" panose="020B0604030504040204" pitchFamily="34" charset="-120"/>
            </a:rPr>
            <a:t>編選</a:t>
          </a:r>
          <a:r>
            <a:rPr lang="zh-TW" altLang="en-US" sz="1400" dirty="0" smtClean="0">
              <a:latin typeface="微軟正黑體" panose="020B0604030504040204" pitchFamily="34" charset="-120"/>
              <a:ea typeface="微軟正黑體" panose="020B0604030504040204" pitchFamily="34" charset="-120"/>
            </a:rPr>
            <a:t>時應讓</a:t>
          </a:r>
          <a:r>
            <a:rPr lang="zh-TW" altLang="en-US" sz="1400" dirty="0">
              <a:latin typeface="微軟正黑體" panose="020B0604030504040204" pitchFamily="34" charset="-120"/>
              <a:ea typeface="微軟正黑體" panose="020B0604030504040204" pitchFamily="34" charset="-120"/>
            </a:rPr>
            <a:t>學生有意識地對於自己與生活環境緊密連結</a:t>
          </a:r>
          <a:r>
            <a:rPr lang="zh-TW" altLang="en-US" sz="1400" dirty="0" smtClean="0">
              <a:latin typeface="微軟正黑體" panose="020B0604030504040204" pitchFamily="34" charset="-120"/>
              <a:ea typeface="微軟正黑體" panose="020B0604030504040204" pitchFamily="34" charset="-120"/>
            </a:rPr>
            <a:t>，並進一步關懷土地與社會。教材可兼顧不同文體文類及其發展變遷的脈絡。</a:t>
          </a:r>
          <a:endParaRPr lang="zh-TW" altLang="en-US" sz="1400" dirty="0">
            <a:latin typeface="微軟正黑體" panose="020B0604030504040204" pitchFamily="34" charset="-120"/>
            <a:ea typeface="微軟正黑體" panose="020B0604030504040204" pitchFamily="34" charset="-120"/>
          </a:endParaRPr>
        </a:p>
      </dgm:t>
    </dgm:pt>
    <dgm:pt modelId="{A140D2F7-D02B-4C63-9C17-696186D4583F}" type="parTrans" cxnId="{616A23CC-9495-465A-B489-1E025141D6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DD5ADA3-84D1-4A9F-B269-2EE7E5A189F8}" type="sibTrans" cxnId="{616A23CC-9495-465A-B489-1E025141D6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D7CD173-F22B-4AB0-8975-AB80AB0C096E}">
      <dgm:prSet phldrT="[文字]" custT="1"/>
      <dgm:spPr/>
      <dgm:t>
        <a:bodyPr/>
        <a:lstStyle/>
        <a:p>
          <a:r>
            <a:rPr lang="zh-TW" altLang="en-US" sz="1400" dirty="0">
              <a:latin typeface="微軟正黑體" panose="020B0604030504040204" pitchFamily="34" charset="-120"/>
              <a:ea typeface="微軟正黑體" panose="020B0604030504040204" pitchFamily="34" charset="-120"/>
            </a:rPr>
            <a:t>基礎</a:t>
          </a:r>
          <a:r>
            <a:rPr lang="zh-TW" altLang="en-US" sz="1400" dirty="0" smtClean="0">
              <a:latin typeface="微軟正黑體" panose="020B0604030504040204" pitchFamily="34" charset="-120"/>
              <a:ea typeface="微軟正黑體" panose="020B0604030504040204" pitchFamily="34" charset="-120"/>
            </a:rPr>
            <a:t>部分可略</a:t>
          </a:r>
          <a:r>
            <a:rPr lang="zh-TW" altLang="en-US" sz="1400" dirty="0">
              <a:latin typeface="微軟正黑體" panose="020B0604030504040204" pitchFamily="34" charset="-120"/>
              <a:ea typeface="微軟正黑體" panose="020B0604030504040204" pitchFamily="34" charset="-120"/>
            </a:rPr>
            <a:t>分為寫作練習與口頭表達，就各種文類簡介寫作相關概念，提供合宜的實例，引導各種寫作的方式並加以練習。</a:t>
          </a:r>
        </a:p>
      </dgm:t>
    </dgm:pt>
    <dgm:pt modelId="{32F8AEB0-EB1C-4509-9E15-BC9C537F4D61}" type="parTrans" cxnId="{A45BF717-6C2A-4109-A574-D3438FEF810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52C1B2-771B-4735-9E8C-8945001F0075}" type="sibTrans" cxnId="{A45BF717-6C2A-4109-A574-D3438FEF810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F3CCAD5-1DB4-4733-839A-F53140443CFF}">
      <dgm:prSet custT="1"/>
      <dgm:spPr/>
      <dgm:t>
        <a:bodyPr/>
        <a:lstStyle/>
        <a:p>
          <a:r>
            <a:rPr lang="zh-TW" altLang="en-US" sz="1400" dirty="0">
              <a:latin typeface="微軟正黑體" panose="020B0604030504040204" pitchFamily="34" charset="-120"/>
              <a:ea typeface="微軟正黑體" panose="020B0604030504040204" pitchFamily="34" charset="-120"/>
            </a:rPr>
            <a:t>進階的內容</a:t>
          </a:r>
          <a:r>
            <a:rPr lang="zh-TW" altLang="en-US" sz="1400" dirty="0" smtClean="0">
              <a:latin typeface="微軟正黑體" panose="020B0604030504040204" pitchFamily="34" charset="-120"/>
              <a:ea typeface="微軟正黑體" panose="020B0604030504040204" pitchFamily="34" charset="-120"/>
            </a:rPr>
            <a:t>，可包含</a:t>
          </a:r>
          <a:r>
            <a:rPr lang="zh-TW" altLang="en-US" sz="1400" dirty="0">
              <a:latin typeface="微軟正黑體" panose="020B0604030504040204" pitchFamily="34" charset="-120"/>
              <a:ea typeface="微軟正黑體" panose="020B0604030504040204" pitchFamily="34" charset="-120"/>
            </a:rPr>
            <a:t>多媒體傳播的形式發展與基本運用、腳本寫作與分鏡觀念、影音實地創作等。</a:t>
          </a:r>
        </a:p>
      </dgm:t>
    </dgm:pt>
    <dgm:pt modelId="{D6F8FAD2-F570-42C7-B303-403EDFC330A2}" type="parTrans" cxnId="{0B8FE9BC-C952-45E8-944F-9A44AD709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20C710-597E-42BF-9C04-49D6AB6E621B}" type="sibTrans" cxnId="{0B8FE9BC-C952-45E8-944F-9A44AD709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CCB64A-F7BF-4ADA-96BA-CC54CC7241BB}" type="pres">
      <dgm:prSet presAssocID="{708E99C4-915A-40B4-9D2C-4A477A8C2EEA}" presName="linearFlow" presStyleCnt="0">
        <dgm:presLayoutVars>
          <dgm:dir/>
          <dgm:animLvl val="lvl"/>
          <dgm:resizeHandles val="exact"/>
        </dgm:presLayoutVars>
      </dgm:prSet>
      <dgm:spPr/>
      <dgm:t>
        <a:bodyPr/>
        <a:lstStyle/>
        <a:p>
          <a:endParaRPr lang="zh-TW" altLang="en-US"/>
        </a:p>
      </dgm:t>
    </dgm:pt>
    <dgm:pt modelId="{CCBEEFB0-0D81-48D0-91C7-88C8FAA6EF92}" type="pres">
      <dgm:prSet presAssocID="{65B1FBDA-891A-4823-A8AF-50673C98B814}" presName="composite" presStyleCnt="0"/>
      <dgm:spPr/>
      <dgm:t>
        <a:bodyPr/>
        <a:lstStyle/>
        <a:p>
          <a:endParaRPr lang="zh-TW" altLang="en-US"/>
        </a:p>
      </dgm:t>
    </dgm:pt>
    <dgm:pt modelId="{A4AD1824-CD15-4EAB-99FF-8FC4CF48E797}" type="pres">
      <dgm:prSet presAssocID="{65B1FBDA-891A-4823-A8AF-50673C98B814}" presName="parentText" presStyleLbl="alignNode1" presStyleIdx="0" presStyleCnt="4">
        <dgm:presLayoutVars>
          <dgm:chMax val="1"/>
          <dgm:bulletEnabled val="1"/>
        </dgm:presLayoutVars>
      </dgm:prSet>
      <dgm:spPr/>
      <dgm:t>
        <a:bodyPr/>
        <a:lstStyle/>
        <a:p>
          <a:endParaRPr lang="zh-TW" altLang="en-US"/>
        </a:p>
      </dgm:t>
    </dgm:pt>
    <dgm:pt modelId="{8A1D3256-2EC3-4332-BB4A-40DA4B223011}" type="pres">
      <dgm:prSet presAssocID="{65B1FBDA-891A-4823-A8AF-50673C98B814}" presName="descendantText" presStyleLbl="alignAcc1" presStyleIdx="0" presStyleCnt="4" custLinFactNeighborX="141" custLinFactNeighborY="-820">
        <dgm:presLayoutVars>
          <dgm:bulletEnabled val="1"/>
        </dgm:presLayoutVars>
      </dgm:prSet>
      <dgm:spPr/>
      <dgm:t>
        <a:bodyPr/>
        <a:lstStyle/>
        <a:p>
          <a:endParaRPr lang="zh-TW" altLang="en-US"/>
        </a:p>
      </dgm:t>
    </dgm:pt>
    <dgm:pt modelId="{B0017A63-18A0-44C9-8B20-776EEC03328A}" type="pres">
      <dgm:prSet presAssocID="{AD387020-EDE5-48B8-BE5A-9371B18E5F73}" presName="sp" presStyleCnt="0"/>
      <dgm:spPr/>
      <dgm:t>
        <a:bodyPr/>
        <a:lstStyle/>
        <a:p>
          <a:endParaRPr lang="zh-TW" altLang="en-US"/>
        </a:p>
      </dgm:t>
    </dgm:pt>
    <dgm:pt modelId="{C9A6A158-CB93-4946-998A-C600A219507E}" type="pres">
      <dgm:prSet presAssocID="{8EEB1E9C-3522-4173-B95F-836CF3EFBCFC}" presName="composite" presStyleCnt="0"/>
      <dgm:spPr/>
      <dgm:t>
        <a:bodyPr/>
        <a:lstStyle/>
        <a:p>
          <a:endParaRPr lang="zh-TW" altLang="en-US"/>
        </a:p>
      </dgm:t>
    </dgm:pt>
    <dgm:pt modelId="{7C599AD3-E555-4E20-A6C7-98E808CEE031}" type="pres">
      <dgm:prSet presAssocID="{8EEB1E9C-3522-4173-B95F-836CF3EFBCFC}" presName="parentText" presStyleLbl="alignNode1" presStyleIdx="1" presStyleCnt="4">
        <dgm:presLayoutVars>
          <dgm:chMax val="1"/>
          <dgm:bulletEnabled val="1"/>
        </dgm:presLayoutVars>
      </dgm:prSet>
      <dgm:spPr/>
      <dgm:t>
        <a:bodyPr/>
        <a:lstStyle/>
        <a:p>
          <a:endParaRPr lang="zh-TW" altLang="en-US"/>
        </a:p>
      </dgm:t>
    </dgm:pt>
    <dgm:pt modelId="{6096A09D-53D8-442A-AF96-DF0869485200}" type="pres">
      <dgm:prSet presAssocID="{8EEB1E9C-3522-4173-B95F-836CF3EFBCFC}" presName="descendantText" presStyleLbl="alignAcc1" presStyleIdx="1" presStyleCnt="4" custLinFactNeighborY="1094">
        <dgm:presLayoutVars>
          <dgm:bulletEnabled val="1"/>
        </dgm:presLayoutVars>
      </dgm:prSet>
      <dgm:spPr/>
      <dgm:t>
        <a:bodyPr/>
        <a:lstStyle/>
        <a:p>
          <a:endParaRPr lang="zh-TW" altLang="en-US"/>
        </a:p>
      </dgm:t>
    </dgm:pt>
    <dgm:pt modelId="{448CF5BB-CBF5-4B70-A0B9-C898F8B26393}" type="pres">
      <dgm:prSet presAssocID="{0AFFEA5F-DE3B-4FF0-8A25-CFF6FF6EE093}" presName="sp" presStyleCnt="0"/>
      <dgm:spPr/>
      <dgm:t>
        <a:bodyPr/>
        <a:lstStyle/>
        <a:p>
          <a:endParaRPr lang="zh-TW" altLang="en-US"/>
        </a:p>
      </dgm:t>
    </dgm:pt>
    <dgm:pt modelId="{B7077EEA-338E-44C9-93FF-4CCE2499A367}" type="pres">
      <dgm:prSet presAssocID="{2F8D2130-66D4-48D0-8D93-C9BF9B0B04DD}" presName="composite" presStyleCnt="0"/>
      <dgm:spPr/>
      <dgm:t>
        <a:bodyPr/>
        <a:lstStyle/>
        <a:p>
          <a:endParaRPr lang="zh-TW" altLang="en-US"/>
        </a:p>
      </dgm:t>
    </dgm:pt>
    <dgm:pt modelId="{7C35D7E4-AF8D-4E6B-93BB-22D5E6FC609D}" type="pres">
      <dgm:prSet presAssocID="{2F8D2130-66D4-48D0-8D93-C9BF9B0B04DD}" presName="parentText" presStyleLbl="alignNode1" presStyleIdx="2" presStyleCnt="4">
        <dgm:presLayoutVars>
          <dgm:chMax val="1"/>
          <dgm:bulletEnabled val="1"/>
        </dgm:presLayoutVars>
      </dgm:prSet>
      <dgm:spPr/>
      <dgm:t>
        <a:bodyPr/>
        <a:lstStyle/>
        <a:p>
          <a:endParaRPr lang="zh-TW" altLang="en-US"/>
        </a:p>
      </dgm:t>
    </dgm:pt>
    <dgm:pt modelId="{403467C8-9981-4EE7-ADDD-1B85740AC739}" type="pres">
      <dgm:prSet presAssocID="{2F8D2130-66D4-48D0-8D93-C9BF9B0B04DD}" presName="descendantText" presStyleLbl="alignAcc1" presStyleIdx="2" presStyleCnt="4" custScaleY="132751" custLinFactNeighborY="16430">
        <dgm:presLayoutVars>
          <dgm:bulletEnabled val="1"/>
        </dgm:presLayoutVars>
      </dgm:prSet>
      <dgm:spPr/>
      <dgm:t>
        <a:bodyPr/>
        <a:lstStyle/>
        <a:p>
          <a:endParaRPr lang="zh-TW" altLang="en-US"/>
        </a:p>
      </dgm:t>
    </dgm:pt>
    <dgm:pt modelId="{599598CE-4510-4DE6-9C3B-A55FD56EF3B7}" type="pres">
      <dgm:prSet presAssocID="{8D6555B4-9E92-49B9-9C84-2DD1D9702BB3}" presName="sp" presStyleCnt="0"/>
      <dgm:spPr/>
      <dgm:t>
        <a:bodyPr/>
        <a:lstStyle/>
        <a:p>
          <a:endParaRPr lang="zh-TW" altLang="en-US"/>
        </a:p>
      </dgm:t>
    </dgm:pt>
    <dgm:pt modelId="{CBF735EA-155A-4949-8CA5-40AB0F0032F6}" type="pres">
      <dgm:prSet presAssocID="{3C2A5A94-DD31-4EB4-BEB2-F8A95777FE7C}" presName="composite" presStyleCnt="0"/>
      <dgm:spPr/>
      <dgm:t>
        <a:bodyPr/>
        <a:lstStyle/>
        <a:p>
          <a:endParaRPr lang="zh-TW" altLang="en-US"/>
        </a:p>
      </dgm:t>
    </dgm:pt>
    <dgm:pt modelId="{10589180-21E2-469E-86D3-B835FF81EDC1}" type="pres">
      <dgm:prSet presAssocID="{3C2A5A94-DD31-4EB4-BEB2-F8A95777FE7C}" presName="parentText" presStyleLbl="alignNode1" presStyleIdx="3" presStyleCnt="4" custScaleY="109683">
        <dgm:presLayoutVars>
          <dgm:chMax val="1"/>
          <dgm:bulletEnabled val="1"/>
        </dgm:presLayoutVars>
      </dgm:prSet>
      <dgm:spPr/>
      <dgm:t>
        <a:bodyPr/>
        <a:lstStyle/>
        <a:p>
          <a:endParaRPr lang="zh-TW" altLang="en-US"/>
        </a:p>
      </dgm:t>
    </dgm:pt>
    <dgm:pt modelId="{FAC608B7-AE48-49E1-8D10-4F8F85998832}" type="pres">
      <dgm:prSet presAssocID="{3C2A5A94-DD31-4EB4-BEB2-F8A95777FE7C}" presName="descendantText" presStyleLbl="alignAcc1" presStyleIdx="3" presStyleCnt="4" custScaleY="176988" custLinFactNeighborX="-132" custLinFactNeighborY="24098">
        <dgm:presLayoutVars>
          <dgm:bulletEnabled val="1"/>
        </dgm:presLayoutVars>
      </dgm:prSet>
      <dgm:spPr/>
      <dgm:t>
        <a:bodyPr/>
        <a:lstStyle/>
        <a:p>
          <a:endParaRPr lang="zh-TW" altLang="en-US"/>
        </a:p>
      </dgm:t>
    </dgm:pt>
  </dgm:ptLst>
  <dgm:cxnLst>
    <dgm:cxn modelId="{A45BF717-6C2A-4109-A574-D3438FEF8104}" srcId="{3C2A5A94-DD31-4EB4-BEB2-F8A95777FE7C}" destId="{DD7CD173-F22B-4AB0-8975-AB80AB0C096E}" srcOrd="0" destOrd="0" parTransId="{32F8AEB0-EB1C-4509-9E15-BC9C537F4D61}" sibTransId="{7852C1B2-771B-4735-9E8C-8945001F0075}"/>
    <dgm:cxn modelId="{B625F7A9-DEAD-4E43-9DB6-C60D8B7293E1}" type="presOf" srcId="{65B1FBDA-891A-4823-A8AF-50673C98B814}" destId="{A4AD1824-CD15-4EAB-99FF-8FC4CF48E797}" srcOrd="0" destOrd="0" presId="urn:microsoft.com/office/officeart/2005/8/layout/chevron2"/>
    <dgm:cxn modelId="{96622498-0180-46B9-A190-37F05B88461D}" type="presOf" srcId="{3C2A5A94-DD31-4EB4-BEB2-F8A95777FE7C}" destId="{10589180-21E2-469E-86D3-B835FF81EDC1}" srcOrd="0" destOrd="0" presId="urn:microsoft.com/office/officeart/2005/8/layout/chevron2"/>
    <dgm:cxn modelId="{659EA120-142D-4165-8C78-6CDFD31BB791}" type="presOf" srcId="{708E99C4-915A-40B4-9D2C-4A477A8C2EEA}" destId="{83CCB64A-F7BF-4ADA-96BA-CC54CC7241BB}" srcOrd="0" destOrd="0" presId="urn:microsoft.com/office/officeart/2005/8/layout/chevron2"/>
    <dgm:cxn modelId="{6E58EA68-6DCC-416B-8BE0-9EB0DC828D8D}" type="presOf" srcId="{2F8D2130-66D4-48D0-8D93-C9BF9B0B04DD}" destId="{7C35D7E4-AF8D-4E6B-93BB-22D5E6FC609D}" srcOrd="0" destOrd="0" presId="urn:microsoft.com/office/officeart/2005/8/layout/chevron2"/>
    <dgm:cxn modelId="{DC14400F-F285-4007-BBD2-E7811795FA15}" type="presOf" srcId="{DD7CD173-F22B-4AB0-8975-AB80AB0C096E}" destId="{FAC608B7-AE48-49E1-8D10-4F8F85998832}" srcOrd="0" destOrd="0" presId="urn:microsoft.com/office/officeart/2005/8/layout/chevron2"/>
    <dgm:cxn modelId="{83881809-75FD-4683-9F15-E355D4F5B702}" type="presOf" srcId="{C3BBD79D-3D7D-4E33-BE5A-D0DF89537A93}" destId="{8A1D3256-2EC3-4332-BB4A-40DA4B223011}" srcOrd="0" destOrd="0" presId="urn:microsoft.com/office/officeart/2005/8/layout/chevron2"/>
    <dgm:cxn modelId="{124F6C12-133E-494F-A451-5C9A654F2827}" srcId="{708E99C4-915A-40B4-9D2C-4A477A8C2EEA}" destId="{3C2A5A94-DD31-4EB4-BEB2-F8A95777FE7C}" srcOrd="3" destOrd="0" parTransId="{86428030-61AB-40DD-A514-EF13F13735A6}" sibTransId="{C5A7AA36-EC49-4070-B247-CC414A1064D8}"/>
    <dgm:cxn modelId="{B05420FC-8630-4022-B977-5190243D65C9}" srcId="{708E99C4-915A-40B4-9D2C-4A477A8C2EEA}" destId="{2F8D2130-66D4-48D0-8D93-C9BF9B0B04DD}" srcOrd="2" destOrd="0" parTransId="{6F454227-65B0-4C22-9EDB-E5B3D4371130}" sibTransId="{8D6555B4-9E92-49B9-9C84-2DD1D9702BB3}"/>
    <dgm:cxn modelId="{6A6E944F-626F-40B9-80D7-5C6CCA09839A}" type="presOf" srcId="{8EEB1E9C-3522-4173-B95F-836CF3EFBCFC}" destId="{7C599AD3-E555-4E20-A6C7-98E808CEE031}" srcOrd="0" destOrd="0" presId="urn:microsoft.com/office/officeart/2005/8/layout/chevron2"/>
    <dgm:cxn modelId="{9A5B5D59-252A-4E8A-ACEE-C23C5540624F}" type="presOf" srcId="{95E0F538-0E12-47FF-A318-C8294C657FBD}" destId="{403467C8-9981-4EE7-ADDD-1B85740AC739}" srcOrd="0" destOrd="0" presId="urn:microsoft.com/office/officeart/2005/8/layout/chevron2"/>
    <dgm:cxn modelId="{1BDDCABE-C4D5-4E26-A19C-042059B06D9F}" type="presOf" srcId="{6F3CCAD5-1DB4-4733-839A-F53140443CFF}" destId="{FAC608B7-AE48-49E1-8D10-4F8F85998832}" srcOrd="0" destOrd="1" presId="urn:microsoft.com/office/officeart/2005/8/layout/chevron2"/>
    <dgm:cxn modelId="{F09A1149-8497-4649-BBA9-0B29B1BDCCD9}" srcId="{65B1FBDA-891A-4823-A8AF-50673C98B814}" destId="{C3BBD79D-3D7D-4E33-BE5A-D0DF89537A93}" srcOrd="0" destOrd="0" parTransId="{3653D624-CA03-4449-BE09-9A456C468251}" sibTransId="{FC644A22-6046-4EC7-BD11-3656D071467D}"/>
    <dgm:cxn modelId="{EF0EBF73-E5FD-47FD-85CD-51E5105CF483}" srcId="{708E99C4-915A-40B4-9D2C-4A477A8C2EEA}" destId="{65B1FBDA-891A-4823-A8AF-50673C98B814}" srcOrd="0" destOrd="0" parTransId="{6A06E32D-ABA0-4410-A778-4DEDABF05A45}" sibTransId="{AD387020-EDE5-48B8-BE5A-9371B18E5F73}"/>
    <dgm:cxn modelId="{601983B9-AF03-4642-BB8D-676262893C79}" srcId="{2F8D2130-66D4-48D0-8D93-C9BF9B0B04DD}" destId="{95E0F538-0E12-47FF-A318-C8294C657FBD}" srcOrd="0" destOrd="0" parTransId="{DD091D5C-EC85-4892-86FA-02073CA79054}" sibTransId="{78337355-4E1D-4FFE-B949-03E7CFC1A8C4}"/>
    <dgm:cxn modelId="{115E3F59-C967-477E-BB00-D2FB4F1C0CE0}" srcId="{708E99C4-915A-40B4-9D2C-4A477A8C2EEA}" destId="{8EEB1E9C-3522-4173-B95F-836CF3EFBCFC}" srcOrd="1" destOrd="0" parTransId="{23C1850A-7EB7-471B-BAE6-A32750DBC085}" sibTransId="{0AFFEA5F-DE3B-4FF0-8A25-CFF6FF6EE093}"/>
    <dgm:cxn modelId="{0B8FE9BC-C952-45E8-944F-9A44AD709A97}" srcId="{3C2A5A94-DD31-4EB4-BEB2-F8A95777FE7C}" destId="{6F3CCAD5-1DB4-4733-839A-F53140443CFF}" srcOrd="1" destOrd="0" parTransId="{D6F8FAD2-F570-42C7-B303-403EDFC330A2}" sibTransId="{A020C710-597E-42BF-9C04-49D6AB6E621B}"/>
    <dgm:cxn modelId="{BF1C60E0-AC06-4C52-8B13-B193CA8D0D52}" type="presOf" srcId="{DB2BB639-7903-4B3E-8BF4-78E001A00FDF}" destId="{6096A09D-53D8-442A-AF96-DF0869485200}" srcOrd="0" destOrd="0" presId="urn:microsoft.com/office/officeart/2005/8/layout/chevron2"/>
    <dgm:cxn modelId="{616A23CC-9495-465A-B489-1E025141D69B}" srcId="{8EEB1E9C-3522-4173-B95F-836CF3EFBCFC}" destId="{DB2BB639-7903-4B3E-8BF4-78E001A00FDF}" srcOrd="0" destOrd="0" parTransId="{A140D2F7-D02B-4C63-9C17-696186D4583F}" sibTransId="{0DD5ADA3-84D1-4A9F-B269-2EE7E5A189F8}"/>
    <dgm:cxn modelId="{A63A999C-6B0F-45A9-91A1-A1C6EF309C60}" type="presParOf" srcId="{83CCB64A-F7BF-4ADA-96BA-CC54CC7241BB}" destId="{CCBEEFB0-0D81-48D0-91C7-88C8FAA6EF92}" srcOrd="0" destOrd="0" presId="urn:microsoft.com/office/officeart/2005/8/layout/chevron2"/>
    <dgm:cxn modelId="{978BA15D-1135-4DDB-8688-E45AA18B2698}" type="presParOf" srcId="{CCBEEFB0-0D81-48D0-91C7-88C8FAA6EF92}" destId="{A4AD1824-CD15-4EAB-99FF-8FC4CF48E797}" srcOrd="0" destOrd="0" presId="urn:microsoft.com/office/officeart/2005/8/layout/chevron2"/>
    <dgm:cxn modelId="{F5CAB7ED-2CD0-493B-A37B-31CD21B4B517}" type="presParOf" srcId="{CCBEEFB0-0D81-48D0-91C7-88C8FAA6EF92}" destId="{8A1D3256-2EC3-4332-BB4A-40DA4B223011}" srcOrd="1" destOrd="0" presId="urn:microsoft.com/office/officeart/2005/8/layout/chevron2"/>
    <dgm:cxn modelId="{1191EAA9-DBF0-441A-908F-B49B947033AC}" type="presParOf" srcId="{83CCB64A-F7BF-4ADA-96BA-CC54CC7241BB}" destId="{B0017A63-18A0-44C9-8B20-776EEC03328A}" srcOrd="1" destOrd="0" presId="urn:microsoft.com/office/officeart/2005/8/layout/chevron2"/>
    <dgm:cxn modelId="{7B284136-9A44-4ED0-B8CC-C53BE5903620}" type="presParOf" srcId="{83CCB64A-F7BF-4ADA-96BA-CC54CC7241BB}" destId="{C9A6A158-CB93-4946-998A-C600A219507E}" srcOrd="2" destOrd="0" presId="urn:microsoft.com/office/officeart/2005/8/layout/chevron2"/>
    <dgm:cxn modelId="{1C9955B7-0C37-421F-8037-5F8AF2518ACA}" type="presParOf" srcId="{C9A6A158-CB93-4946-998A-C600A219507E}" destId="{7C599AD3-E555-4E20-A6C7-98E808CEE031}" srcOrd="0" destOrd="0" presId="urn:microsoft.com/office/officeart/2005/8/layout/chevron2"/>
    <dgm:cxn modelId="{5E4B563F-5BBD-461C-9D0B-1A8E25A9CCEA}" type="presParOf" srcId="{C9A6A158-CB93-4946-998A-C600A219507E}" destId="{6096A09D-53D8-442A-AF96-DF0869485200}" srcOrd="1" destOrd="0" presId="urn:microsoft.com/office/officeart/2005/8/layout/chevron2"/>
    <dgm:cxn modelId="{57152CE5-1AE1-4DE6-A648-48B0255D9EE6}" type="presParOf" srcId="{83CCB64A-F7BF-4ADA-96BA-CC54CC7241BB}" destId="{448CF5BB-CBF5-4B70-A0B9-C898F8B26393}" srcOrd="3" destOrd="0" presId="urn:microsoft.com/office/officeart/2005/8/layout/chevron2"/>
    <dgm:cxn modelId="{273FDC97-FDDB-46C1-8EB5-524931201C6D}" type="presParOf" srcId="{83CCB64A-F7BF-4ADA-96BA-CC54CC7241BB}" destId="{B7077EEA-338E-44C9-93FF-4CCE2499A367}" srcOrd="4" destOrd="0" presId="urn:microsoft.com/office/officeart/2005/8/layout/chevron2"/>
    <dgm:cxn modelId="{845E5A20-6D9C-4D3B-A86A-1BC8036129CB}" type="presParOf" srcId="{B7077EEA-338E-44C9-93FF-4CCE2499A367}" destId="{7C35D7E4-AF8D-4E6B-93BB-22D5E6FC609D}" srcOrd="0" destOrd="0" presId="urn:microsoft.com/office/officeart/2005/8/layout/chevron2"/>
    <dgm:cxn modelId="{D787420D-FDEA-4DA0-9888-9541D11428C0}" type="presParOf" srcId="{B7077EEA-338E-44C9-93FF-4CCE2499A367}" destId="{403467C8-9981-4EE7-ADDD-1B85740AC739}" srcOrd="1" destOrd="0" presId="urn:microsoft.com/office/officeart/2005/8/layout/chevron2"/>
    <dgm:cxn modelId="{6779601A-0C26-4756-9705-9A8A35593F6F}" type="presParOf" srcId="{83CCB64A-F7BF-4ADA-96BA-CC54CC7241BB}" destId="{599598CE-4510-4DE6-9C3B-A55FD56EF3B7}" srcOrd="5" destOrd="0" presId="urn:microsoft.com/office/officeart/2005/8/layout/chevron2"/>
    <dgm:cxn modelId="{C383CCB2-1625-471E-9B6B-4BA2BF405238}" type="presParOf" srcId="{83CCB64A-F7BF-4ADA-96BA-CC54CC7241BB}" destId="{CBF735EA-155A-4949-8CA5-40AB0F0032F6}" srcOrd="6" destOrd="0" presId="urn:microsoft.com/office/officeart/2005/8/layout/chevron2"/>
    <dgm:cxn modelId="{0099B04A-2599-4CBA-B087-E183D4BFB8DF}" type="presParOf" srcId="{CBF735EA-155A-4949-8CA5-40AB0F0032F6}" destId="{10589180-21E2-469E-86D3-B835FF81EDC1}" srcOrd="0" destOrd="0" presId="urn:microsoft.com/office/officeart/2005/8/layout/chevron2"/>
    <dgm:cxn modelId="{0FFCA3A5-8A77-4274-8A9B-E21A00C11B29}" type="presParOf" srcId="{CBF735EA-155A-4949-8CA5-40AB0F0032F6}" destId="{FAC608B7-AE48-49E1-8D10-4F8F859988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816FB283-AE78-49FA-9841-8DA2922DA931}">
      <dgm:prSet phldrT="[文字]" custT="1"/>
      <dgm:spPr/>
      <dgm:t>
        <a:bodyPr/>
        <a:lstStyle/>
        <a:p>
          <a:r>
            <a:rPr lang="zh-TW" altLang="en-US" sz="2800" b="1" dirty="0" smtClean="0">
              <a:solidFill>
                <a:srgbClr val="FFFF00"/>
              </a:solidFill>
              <a:latin typeface="微軟正黑體" panose="020B0604030504040204" pitchFamily="34" charset="-120"/>
              <a:ea typeface="微軟正黑體" panose="020B0604030504040204" pitchFamily="34" charset="-120"/>
            </a:rPr>
            <a:t>連   貫</a:t>
          </a:r>
          <a:endParaRPr lang="zh-TW" altLang="en-US" sz="2800" b="1" dirty="0">
            <a:solidFill>
              <a:srgbClr val="FFFF00"/>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強調</a:t>
          </a:r>
          <a:r>
            <a:rPr lang="zh-TW" altLang="en-US" sz="1800" b="0" dirty="0" smtClean="0">
              <a:solidFill>
                <a:srgbClr val="FF0000"/>
              </a:solidFill>
              <a:latin typeface="微軟正黑體" panose="020B0604030504040204" pitchFamily="34" charset="-120"/>
              <a:ea typeface="微軟正黑體" panose="020B0604030504040204" pitchFamily="34" charset="-120"/>
            </a:rPr>
            <a:t>螺旋式</a:t>
          </a:r>
          <a:r>
            <a:rPr lang="zh-TW" altLang="en-US" sz="1800" b="0" dirty="0">
              <a:latin typeface="微軟正黑體" panose="020B0604030504040204" pitchFamily="34" charset="-120"/>
              <a:ea typeface="微軟正黑體" panose="020B0604030504040204" pitchFamily="34" charset="-120"/>
            </a:rPr>
            <a:t>的課程設計，重視語文知識的邏輯與結構。</a:t>
          </a: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考慮學生的語文背景、能力等</a:t>
          </a:r>
          <a:r>
            <a:rPr lang="zh-TW" altLang="en-US" sz="1800" b="0" dirty="0">
              <a:solidFill>
                <a:srgbClr val="FF0000"/>
              </a:solidFill>
              <a:latin typeface="微軟正黑體" panose="020B0604030504040204" pitchFamily="34" charset="-120"/>
              <a:ea typeface="微軟正黑體" panose="020B0604030504040204" pitchFamily="34" charset="-120"/>
            </a:rPr>
            <a:t>個別差異</a:t>
          </a:r>
          <a:r>
            <a:rPr lang="zh-TW" altLang="en-US" sz="1800" b="0" dirty="0">
              <a:latin typeface="微軟正黑體" panose="020B0604030504040204" pitchFamily="34" charset="-120"/>
              <a:ea typeface="微軟正黑體" panose="020B0604030504040204" pitchFamily="34" charset="-120"/>
            </a:rPr>
            <a:t>。</a:t>
          </a: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E471F-357D-4E8F-B39A-108FE0F32CA9}">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重視學習內容與學習方式的</a:t>
          </a:r>
          <a:r>
            <a:rPr lang="zh-TW" altLang="en-US" sz="1800" b="0" dirty="0">
              <a:solidFill>
                <a:srgbClr val="FF0000"/>
              </a:solidFill>
              <a:latin typeface="微軟正黑體" panose="020B0604030504040204" pitchFamily="34" charset="-120"/>
              <a:ea typeface="微軟正黑體" panose="020B0604030504040204" pitchFamily="34" charset="-120"/>
            </a:rPr>
            <a:t>多元性</a:t>
          </a:r>
          <a:r>
            <a:rPr lang="zh-TW" altLang="en-US" sz="1800" b="0" dirty="0">
              <a:latin typeface="微軟正黑體" panose="020B0604030504040204" pitchFamily="34" charset="-120"/>
              <a:ea typeface="微軟正黑體" panose="020B0604030504040204" pitchFamily="34" charset="-120"/>
            </a:rPr>
            <a:t>。</a:t>
          </a:r>
        </a:p>
      </dgm:t>
    </dgm:pt>
    <dgm:pt modelId="{8B2FA2A8-6438-4875-A9DA-A5BD16F1F3D7}" type="par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CF97DA-9C73-4714-B523-85F05A8D7B8D}" type="sib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強化各學習階段的</a:t>
          </a:r>
          <a:r>
            <a:rPr lang="zh-TW" altLang="en-US" sz="1800" b="0" dirty="0" smtClean="0">
              <a:solidFill>
                <a:srgbClr val="FF0000"/>
              </a:solidFill>
              <a:latin typeface="微軟正黑體" panose="020B0604030504040204" pitchFamily="34" charset="-120"/>
              <a:ea typeface="微軟正黑體" panose="020B0604030504040204" pitchFamily="34" charset="-120"/>
            </a:rPr>
            <a:t>縱向連貫</a:t>
          </a:r>
          <a:r>
            <a:rPr lang="zh-TW" altLang="en-US" sz="1800" b="0" dirty="0" smtClean="0">
              <a:latin typeface="微軟正黑體" panose="020B0604030504040204" pitchFamily="34" charset="-120"/>
              <a:ea typeface="微軟正黑體" panose="020B0604030504040204" pitchFamily="34" charset="-120"/>
            </a:rPr>
            <a:t>，連結學生過去、現在與未來的學習經驗。</a:t>
          </a:r>
          <a:endParaRPr lang="zh-TW" altLang="en-US" sz="1800" b="0" dirty="0">
            <a:latin typeface="微軟正黑體" panose="020B0604030504040204" pitchFamily="34" charset="-120"/>
            <a:ea typeface="微軟正黑體" panose="020B0604030504040204" pitchFamily="34" charset="-120"/>
          </a:endParaRP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124E744-DA06-4EE8-BE8D-25761AE171CF}">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根據</a:t>
          </a:r>
          <a:r>
            <a:rPr lang="zh-TW" altLang="en-US" sz="1800" b="0" dirty="0">
              <a:solidFill>
                <a:srgbClr val="FF0000"/>
              </a:solidFill>
              <a:latin typeface="微軟正黑體" panose="020B0604030504040204" pitchFamily="34" charset="-120"/>
              <a:ea typeface="微軟正黑體" panose="020B0604030504040204" pitchFamily="34" charset="-120"/>
            </a:rPr>
            <a:t>個人性向</a:t>
          </a:r>
          <a:r>
            <a:rPr lang="zh-TW" altLang="en-US" sz="1800" b="0" dirty="0">
              <a:latin typeface="微軟正黑體" panose="020B0604030504040204" pitchFamily="34" charset="-120"/>
              <a:ea typeface="微軟正黑體" panose="020B0604030504040204" pitchFamily="34" charset="-120"/>
            </a:rPr>
            <a:t>，實施多元主題與教學型態的學習，以奠定跨領域的學習基礎。</a:t>
          </a:r>
        </a:p>
      </dgm:t>
    </dgm:pt>
    <dgm:pt modelId="{8F338D42-79D4-4967-A8F1-C3530D7F7DE1}" type="par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748E9F-DB9C-418D-930B-B49B2EF33367}" type="sib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適   性</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00000" custLinFactNeighborX="1276" custLinFactNeighborY="-19077">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dgm:presLayoutVars>
          <dgm:bulletEnabled val="1"/>
        </dgm:presLayoutVars>
      </dgm:prSet>
      <dgm:spPr/>
      <dgm:t>
        <a:bodyPr/>
        <a:lstStyle/>
        <a:p>
          <a:endParaRPr lang="zh-TW" altLang="en-US"/>
        </a:p>
      </dgm:t>
    </dgm:pt>
  </dgm:ptLst>
  <dgm:cxnLst>
    <dgm:cxn modelId="{EFF19E47-BF3A-4E22-A5D3-438E9362065B}" type="presOf" srcId="{D9DD0EDB-1C40-4A69-8174-C2B0496D1F8E}" destId="{626ED7CC-5CF8-4208-93B7-E7936CA39C85}" srcOrd="0" destOrd="0" presId="urn:microsoft.com/office/officeart/2005/8/layout/chevron2"/>
    <dgm:cxn modelId="{3A4804EF-4158-4AD1-84F4-9CF34FC939F7}" type="presOf" srcId="{18564968-6445-4283-B969-8D24FA3F1AF7}" destId="{24752F99-AC72-49A9-AC95-78FE36ECDB38}" srcOrd="0" destOrd="0"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5A6FF385-EF7B-42E8-9036-27280780184D}" srcId="{9EDFB6B0-94FC-499B-B03D-942DAE329D5A}" destId="{580E471F-357D-4E8F-B39A-108FE0F32CA9}" srcOrd="1" destOrd="0" parTransId="{8B2FA2A8-6438-4875-A9DA-A5BD16F1F3D7}" sibTransId="{7CCF97DA-9C73-4714-B523-85F05A8D7B8D}"/>
    <dgm:cxn modelId="{5B21E681-E6EB-40BF-BA54-307C2BFF578E}" type="presOf" srcId="{B124E744-DA06-4EE8-BE8D-25761AE171CF}" destId="{24752F99-AC72-49A9-AC95-78FE36ECDB38}" srcOrd="0" destOrd="2" presId="urn:microsoft.com/office/officeart/2005/8/layout/chevron2"/>
    <dgm:cxn modelId="{575DC25A-9CEA-4089-B4F9-A22406AA8325}" type="presOf" srcId="{37F0289D-80B0-4DEB-82F5-24CC700C0D8A}" destId="{626ED7CC-5CF8-4208-93B7-E7936CA39C85}" srcOrd="0" destOrd="1" presId="urn:microsoft.com/office/officeart/2005/8/layout/chevron2"/>
    <dgm:cxn modelId="{62FFFCA3-BE9A-4411-9423-36F0C6026806}" srcId="{816FB283-AE78-49FA-9841-8DA2922DA931}" destId="{D9DD0EDB-1C40-4A69-8174-C2B0496D1F8E}" srcOrd="0" destOrd="0" parTransId="{E933DD75-530B-4193-A474-7B017142EC60}" sibTransId="{F1BF0FB0-9FC8-4DF6-A19F-5999A6081E5D}"/>
    <dgm:cxn modelId="{4E2EFF47-9BA1-4A35-B002-16A38CACD2F6}" type="presOf" srcId="{EE7A31D0-326B-47B5-8C63-BCB089DBED5C}" destId="{77A17CC3-E90B-4C6A-9F2A-6D83542F5E28}"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6A3DFBBB-EECD-46F1-866F-E24EC063B417}" type="presOf" srcId="{9EDFB6B0-94FC-499B-B03D-942DAE329D5A}" destId="{1B34710F-4DA4-4B7B-BAD3-187BBD7A562C}" srcOrd="0" destOrd="0" presId="urn:microsoft.com/office/officeart/2005/8/layout/chevron2"/>
    <dgm:cxn modelId="{540513CB-A3EA-4F85-84E2-D184ECE48561}" type="presOf" srcId="{580E471F-357D-4E8F-B39A-108FE0F32CA9}" destId="{24752F99-AC72-49A9-AC95-78FE36ECDB38}" srcOrd="0" destOrd="1" presId="urn:microsoft.com/office/officeart/2005/8/layout/chevron2"/>
    <dgm:cxn modelId="{257BC715-BDA0-4D90-8860-97DF2E5F59A1}" type="presOf" srcId="{816FB283-AE78-49FA-9841-8DA2922DA931}" destId="{BCF61F05-CC15-4FE0-9BF7-346EDA424EC0}"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D1D6CEC0-4F3F-4F2D-8579-3D952224B94B}" srcId="{9EDFB6B0-94FC-499B-B03D-942DAE329D5A}" destId="{B124E744-DA06-4EE8-BE8D-25761AE171CF}" srcOrd="2" destOrd="0" parTransId="{8F338D42-79D4-4967-A8F1-C3530D7F7DE1}" sibTransId="{F9748E9F-DB9C-418D-930B-B49B2EF33367}"/>
    <dgm:cxn modelId="{97422B7B-927C-42A5-8391-53CC9CE44760}" srcId="{EE7A31D0-326B-47B5-8C63-BCB089DBED5C}" destId="{9EDFB6B0-94FC-499B-B03D-942DAE329D5A}" srcOrd="1" destOrd="0" parTransId="{AFADA62A-BE90-4822-9711-E6DE6FBE5EDC}" sibTransId="{A9F0C722-5314-43C2-9376-82316EA5D02B}"/>
    <dgm:cxn modelId="{E8567A39-0543-4EDA-A33B-F3FEC375E122}" type="presParOf" srcId="{77A17CC3-E90B-4C6A-9F2A-6D83542F5E28}" destId="{CDA51C0E-2037-415D-84C6-AB434FA84BFE}" srcOrd="0" destOrd="0" presId="urn:microsoft.com/office/officeart/2005/8/layout/chevron2"/>
    <dgm:cxn modelId="{7005FEA3-0B9B-40CC-A577-A368AFD33A5A}" type="presParOf" srcId="{CDA51C0E-2037-415D-84C6-AB434FA84BFE}" destId="{BCF61F05-CC15-4FE0-9BF7-346EDA424EC0}" srcOrd="0" destOrd="0" presId="urn:microsoft.com/office/officeart/2005/8/layout/chevron2"/>
    <dgm:cxn modelId="{ADD732EC-FE2C-41C9-A33B-841116E1B671}" type="presParOf" srcId="{CDA51C0E-2037-415D-84C6-AB434FA84BFE}" destId="{626ED7CC-5CF8-4208-93B7-E7936CA39C85}" srcOrd="1" destOrd="0" presId="urn:microsoft.com/office/officeart/2005/8/layout/chevron2"/>
    <dgm:cxn modelId="{1C97CE96-D711-4AA6-B762-50380E63E38A}" type="presParOf" srcId="{77A17CC3-E90B-4C6A-9F2A-6D83542F5E28}" destId="{1C645879-838A-4DA5-A3A9-D8D0F786FD26}" srcOrd="1" destOrd="0" presId="urn:microsoft.com/office/officeart/2005/8/layout/chevron2"/>
    <dgm:cxn modelId="{4D13D196-F225-488D-9ADF-0ADBE0FEC689}" type="presParOf" srcId="{77A17CC3-E90B-4C6A-9F2A-6D83542F5E28}" destId="{10EB9E42-34C1-4BFB-A241-8951131B3BCF}" srcOrd="2" destOrd="0" presId="urn:microsoft.com/office/officeart/2005/8/layout/chevron2"/>
    <dgm:cxn modelId="{4252572A-6164-44A7-B6B0-0C0C6F8B3743}" type="presParOf" srcId="{10EB9E42-34C1-4BFB-A241-8951131B3BCF}" destId="{1B34710F-4DA4-4B7B-BAD3-187BBD7A562C}" srcOrd="0" destOrd="0" presId="urn:microsoft.com/office/officeart/2005/8/layout/chevron2"/>
    <dgm:cxn modelId="{CDA88E47-22FA-464A-8CED-3A58A11BF469}"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zh-TW" altLang="en-US"/>
        </a:p>
      </dgm:t>
    </dgm:pt>
    <dgm:pt modelId="{816FB283-AE78-49FA-9841-8DA2922DA931}">
      <dgm:prSet phldrT="[文字]" custT="1"/>
      <dgm:spPr/>
      <dgm:t>
        <a:bodyPr/>
        <a:lstStyle/>
        <a:p>
          <a:r>
            <a:rPr lang="zh-TW" altLang="en-US" sz="2800" dirty="0" smtClean="0">
              <a:solidFill>
                <a:schemeClr val="tx1"/>
              </a:solidFill>
              <a:latin typeface="微軟正黑體" panose="020B0604030504040204" pitchFamily="34" charset="-120"/>
              <a:ea typeface="微軟正黑體" panose="020B0604030504040204" pitchFamily="34" charset="-120"/>
            </a:rPr>
            <a:t>選   文</a:t>
          </a:r>
          <a:endParaRPr lang="zh-TW" altLang="en-US" sz="2800" dirty="0">
            <a:solidFill>
              <a:schemeClr val="tx1"/>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規劃自學篇章</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各學習階段</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編    纂</a:t>
          </a:r>
          <a:endParaRPr lang="zh-TW" altLang="en-US" sz="2800" dirty="0">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應</a:t>
          </a:r>
          <a:r>
            <a:rPr lang="zh-TW" altLang="en-US" sz="1800" b="0" dirty="0" smtClean="0">
              <a:latin typeface="微軟正黑體" panose="020B0604030504040204" pitchFamily="34" charset="-120"/>
              <a:ea typeface="微軟正黑體" panose="020B0604030504040204" pitchFamily="34" charset="-120"/>
            </a:rPr>
            <a:t>」融入有效的學習策略。</a:t>
          </a:r>
          <a:endParaRPr lang="zh-TW" altLang="en-US" sz="1800" b="0" dirty="0">
            <a:latin typeface="微軟正黑體" panose="020B0604030504040204" pitchFamily="34" charset="-120"/>
            <a:ea typeface="微軟正黑體" panose="020B0604030504040204" pitchFamily="34" charset="-120"/>
          </a:endParaRP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4622E9-B3D7-4951-BDD8-6A07183628E8}">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 適切融入議題。</a:t>
          </a:r>
          <a:endParaRPr lang="zh-TW" altLang="en-US" sz="1800" b="0" dirty="0">
            <a:latin typeface="微軟正黑體" panose="020B0604030504040204" pitchFamily="34" charset="-120"/>
            <a:ea typeface="微軟正黑體" panose="020B0604030504040204" pitchFamily="34" charset="-120"/>
          </a:endParaRPr>
        </a:p>
      </dgm:t>
    </dgm:pt>
    <dgm:pt modelId="{9526DC7A-A99B-4066-9229-32616A443AE9}" type="parTrans" cxnId="{C7D7CE0E-42A7-443B-8E39-4BEC96A8C7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C46C1C5-4FAC-4870-96E0-97FC4511FA2D}" type="sibTrans" cxnId="{C7D7CE0E-42A7-443B-8E39-4BEC96A8C7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含本土素材</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各學習階段古典作品</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987432-23E7-4A3E-B7BB-00992BBE92F2}">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納入不同文本表述方式的文本。</a:t>
          </a:r>
          <a:endParaRPr lang="zh-TW" altLang="en-US" sz="1800" b="0" dirty="0">
            <a:latin typeface="微軟正黑體" panose="020B0604030504040204" pitchFamily="34" charset="-120"/>
            <a:ea typeface="微軟正黑體" panose="020B0604030504040204" pitchFamily="34" charset="-120"/>
          </a:endParaRPr>
        </a:p>
      </dgm:t>
    </dgm:pt>
    <dgm:pt modelId="{21ECDCAA-9E8C-4ADB-BD19-36E0CE935CF2}" type="par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BBCC5D-FF9B-40FC-9780-014E808F5CEA}" type="sib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A86653-BBCA-410C-9488-41E4B54EBA5B}">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鼓勵</a:t>
          </a:r>
          <a:r>
            <a:rPr lang="zh-TW" altLang="en-US" sz="1800" b="0" dirty="0" smtClean="0">
              <a:latin typeface="微軟正黑體" panose="020B0604030504040204" pitchFamily="34" charset="-120"/>
              <a:ea typeface="微軟正黑體" panose="020B0604030504040204" pitchFamily="34" charset="-120"/>
            </a:rPr>
            <a:t>」納入長篇課文。</a:t>
          </a:r>
          <a:endParaRPr lang="zh-TW" altLang="en-US" sz="1800" b="0" dirty="0">
            <a:latin typeface="微軟正黑體" panose="020B0604030504040204" pitchFamily="34" charset="-120"/>
            <a:ea typeface="微軟正黑體" panose="020B0604030504040204" pitchFamily="34" charset="-120"/>
          </a:endParaRPr>
        </a:p>
      </dgm:t>
    </dgm:pt>
    <dgm:pt modelId="{25939EBB-28A6-4BC3-B774-F4161872ECC8}" type="parTrans" cxnId="{FF92F649-6B58-4596-97AC-BA1AF4BC46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EB75BD-EE63-422C-BD8F-5984AD74ACA7}" type="sibTrans" cxnId="{FF92F649-6B58-4596-97AC-BA1AF4BC46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B7CB372-21DC-4F8E-9B68-07D3483E35C7}">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選擇不同地區、年代及類型的文本                                                                             </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第四</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五學習階段，白話文選以臺灣新文學作家含原住民族</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為主</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a:t>
          </a:r>
          <a:endParaRPr lang="zh-TW" altLang="en-US" sz="1800" b="0" dirty="0">
            <a:solidFill>
              <a:schemeClr val="accent5">
                <a:lumMod val="75000"/>
              </a:schemeClr>
            </a:solidFill>
            <a:latin typeface="微軟正黑體" panose="020B0604030504040204" pitchFamily="34" charset="-120"/>
            <a:ea typeface="微軟正黑體" panose="020B0604030504040204" pitchFamily="34" charset="-120"/>
          </a:endParaRPr>
        </a:p>
      </dgm:t>
    </dgm:pt>
    <dgm:pt modelId="{94327425-5607-4E14-9E2B-1CCE87A8DFCE}" type="sibTrans" cxnId="{0B83DCBD-4D3C-46C3-BE42-81CD5BAB0EF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387140-F6D0-438A-8797-6C0924EA89CC}" type="parTrans" cxnId="{0B83DCBD-4D3C-46C3-BE42-81CD5BAB0EF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EC56B1-EB95-4D7F-BDB0-129975005103}">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可</a:t>
          </a:r>
          <a:r>
            <a:rPr lang="zh-TW" altLang="en-US" sz="1800" b="0" dirty="0" smtClean="0">
              <a:latin typeface="微軟正黑體" panose="020B0604030504040204" pitchFamily="34" charset="-120"/>
              <a:ea typeface="微軟正黑體" panose="020B0604030504040204" pitchFamily="34" charset="-120"/>
            </a:rPr>
            <a:t>」考慮以相同「文本主題」或「文本表述方式」編纂教材， 便於學生自學。</a:t>
          </a:r>
          <a:endParaRPr lang="zh-TW" altLang="en-US" sz="1800" b="0" dirty="0">
            <a:latin typeface="微軟正黑體" panose="020B0604030504040204" pitchFamily="34" charset="-120"/>
            <a:ea typeface="微軟正黑體" panose="020B0604030504040204" pitchFamily="34" charset="-120"/>
          </a:endParaRPr>
        </a:p>
      </dgm:t>
    </dgm:pt>
    <dgm:pt modelId="{B7221488-689A-459B-9FDA-2CB1880BD91C}" type="parTrans" cxnId="{D9A04364-8CAD-467F-A8E7-F40CBA2F22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C7EF555-4E72-4DA2-8600-2C79F7E44771}" type="sibTrans" cxnId="{D9A04364-8CAD-467F-A8E7-F40CBA2F22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custLinFactNeighborX="0" custLinFactNeighborY="-27005">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263633" custLinFactNeighborX="-143" custLinFactNeighborY="-12044">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custLinFactNeighborX="-3424" custLinFactNeighborY="-4013">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custLinFactNeighborY="12140">
        <dgm:presLayoutVars>
          <dgm:bulletEnabled val="1"/>
        </dgm:presLayoutVars>
      </dgm:prSet>
      <dgm:spPr/>
      <dgm:t>
        <a:bodyPr/>
        <a:lstStyle/>
        <a:p>
          <a:endParaRPr lang="zh-TW" altLang="en-US"/>
        </a:p>
      </dgm:t>
    </dgm:pt>
  </dgm:ptLst>
  <dgm:cxnLst>
    <dgm:cxn modelId="{E1E00002-4A6A-485C-8004-437181CCF82B}" type="presOf" srcId="{18564968-6445-4283-B969-8D24FA3F1AF7}" destId="{24752F99-AC72-49A9-AC95-78FE36ECDB38}" srcOrd="0" destOrd="0" presId="urn:microsoft.com/office/officeart/2005/8/layout/chevron2"/>
    <dgm:cxn modelId="{37B55D21-7E3C-4F98-8DFE-E9FAE86C735B}" type="presOf" srcId="{9EDFB6B0-94FC-499B-B03D-942DAE329D5A}" destId="{1B34710F-4DA4-4B7B-BAD3-187BBD7A562C}" srcOrd="0" destOrd="0" presId="urn:microsoft.com/office/officeart/2005/8/layout/chevron2"/>
    <dgm:cxn modelId="{0B83DCBD-4D3C-46C3-BE42-81CD5BAB0EFA}" srcId="{816FB283-AE78-49FA-9841-8DA2922DA931}" destId="{9B7CB372-21DC-4F8E-9B68-07D3483E35C7}" srcOrd="3" destOrd="0" parTransId="{2D387140-F6D0-438A-8797-6C0924EA89CC}" sibTransId="{94327425-5607-4E14-9E2B-1CCE87A8DFCE}"/>
    <dgm:cxn modelId="{D9CEAE1B-A3B3-460D-9991-BE44CF70E9E0}" type="presOf" srcId="{37F0289D-80B0-4DEB-82F5-24CC700C0D8A}" destId="{626ED7CC-5CF8-4208-93B7-E7936CA39C85}" srcOrd="0" destOrd="1"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FF92F649-6B58-4596-97AC-BA1AF4BC46A4}" srcId="{816FB283-AE78-49FA-9841-8DA2922DA931}" destId="{37A86653-BBCA-410C-9488-41E4B54EBA5B}" srcOrd="5" destOrd="0" parTransId="{25939EBB-28A6-4BC3-B774-F4161872ECC8}" sibTransId="{AFEB75BD-EE63-422C-BD8F-5984AD74ACA7}"/>
    <dgm:cxn modelId="{79D3FB00-4C9B-48A9-B4FC-77282923A441}" type="presOf" srcId="{9B7CB372-21DC-4F8E-9B68-07D3483E35C7}" destId="{626ED7CC-5CF8-4208-93B7-E7936CA39C85}" srcOrd="0" destOrd="3" presId="urn:microsoft.com/office/officeart/2005/8/layout/chevron2"/>
    <dgm:cxn modelId="{ADAD4577-7396-4839-9063-DA60A21C627E}" type="presOf" srcId="{95987432-23E7-4A3E-B7BB-00992BBE92F2}" destId="{626ED7CC-5CF8-4208-93B7-E7936CA39C85}" srcOrd="0" destOrd="2" presId="urn:microsoft.com/office/officeart/2005/8/layout/chevron2"/>
    <dgm:cxn modelId="{83BCDAC2-9C85-492B-B125-2A9EE88DC924}" type="presOf" srcId="{EE7A31D0-326B-47B5-8C63-BCB089DBED5C}" destId="{77A17CC3-E90B-4C6A-9F2A-6D83542F5E28}" srcOrd="0" destOrd="0" presId="urn:microsoft.com/office/officeart/2005/8/layout/chevron2"/>
    <dgm:cxn modelId="{D4FFFAA5-4845-4B0E-A1AA-7C925628D571}" type="presOf" srcId="{D9DD0EDB-1C40-4A69-8174-C2B0496D1F8E}" destId="{626ED7CC-5CF8-4208-93B7-E7936CA39C85}" srcOrd="0" destOrd="0" presId="urn:microsoft.com/office/officeart/2005/8/layout/chevron2"/>
    <dgm:cxn modelId="{D4DCE55D-08F0-4417-A005-C7B8C440FC69}" srcId="{816FB283-AE78-49FA-9841-8DA2922DA931}" destId="{95987432-23E7-4A3E-B7BB-00992BBE92F2}" srcOrd="2" destOrd="0" parTransId="{21ECDCAA-9E8C-4ADB-BD19-36E0CE935CF2}" sibTransId="{77BBCC5D-FF9B-40FC-9780-014E808F5CEA}"/>
    <dgm:cxn modelId="{105C445B-4317-4C3E-8FD6-CEAD28543F1A}" type="presOf" srcId="{37A86653-BBCA-410C-9488-41E4B54EBA5B}" destId="{626ED7CC-5CF8-4208-93B7-E7936CA39C85}" srcOrd="0" destOrd="5" presId="urn:microsoft.com/office/officeart/2005/8/layout/chevron2"/>
    <dgm:cxn modelId="{62FFFCA3-BE9A-4411-9423-36F0C6026806}" srcId="{816FB283-AE78-49FA-9841-8DA2922DA931}" destId="{D9DD0EDB-1C40-4A69-8174-C2B0496D1F8E}" srcOrd="0" destOrd="0" parTransId="{E933DD75-530B-4193-A474-7B017142EC60}" sibTransId="{F1BF0FB0-9FC8-4DF6-A19F-5999A6081E5D}"/>
    <dgm:cxn modelId="{83561552-3317-4D6B-A138-F22D58E03C1B}" type="presOf" srcId="{1DEC56B1-EB95-4D7F-BDB0-129975005103}" destId="{24752F99-AC72-49A9-AC95-78FE36ECDB38}" srcOrd="0" destOrd="1" presId="urn:microsoft.com/office/officeart/2005/8/layout/chevron2"/>
    <dgm:cxn modelId="{79B16D9E-92AC-4133-B871-4086ED99EB5A}" type="presOf" srcId="{E74622E9-B3D7-4951-BDD8-6A07183628E8}" destId="{626ED7CC-5CF8-4208-93B7-E7936CA39C85}" srcOrd="0" destOrd="4"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D9A04364-8CAD-467F-A8E7-F40CBA2F22DB}" srcId="{9EDFB6B0-94FC-499B-B03D-942DAE329D5A}" destId="{1DEC56B1-EB95-4D7F-BDB0-129975005103}" srcOrd="1" destOrd="0" parTransId="{B7221488-689A-459B-9FDA-2CB1880BD91C}" sibTransId="{0C7EF555-4E72-4DA2-8600-2C79F7E44771}"/>
    <dgm:cxn modelId="{C7D7CE0E-42A7-443B-8E39-4BEC96A8C762}" srcId="{816FB283-AE78-49FA-9841-8DA2922DA931}" destId="{E74622E9-B3D7-4951-BDD8-6A07183628E8}" srcOrd="4" destOrd="0" parTransId="{9526DC7A-A99B-4066-9229-32616A443AE9}" sibTransId="{CC46C1C5-4FAC-4870-96E0-97FC4511FA2D}"/>
    <dgm:cxn modelId="{E74DF656-CF8A-44DB-92EB-79DE603F38AF}" type="presOf" srcId="{816FB283-AE78-49FA-9841-8DA2922DA931}" destId="{BCF61F05-CC15-4FE0-9BF7-346EDA424EC0}"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97422B7B-927C-42A5-8391-53CC9CE44760}" srcId="{EE7A31D0-326B-47B5-8C63-BCB089DBED5C}" destId="{9EDFB6B0-94FC-499B-B03D-942DAE329D5A}" srcOrd="1" destOrd="0" parTransId="{AFADA62A-BE90-4822-9711-E6DE6FBE5EDC}" sibTransId="{A9F0C722-5314-43C2-9376-82316EA5D02B}"/>
    <dgm:cxn modelId="{C6613960-E04B-4ABA-BE3F-C102F8953088}" type="presParOf" srcId="{77A17CC3-E90B-4C6A-9F2A-6D83542F5E28}" destId="{CDA51C0E-2037-415D-84C6-AB434FA84BFE}" srcOrd="0" destOrd="0" presId="urn:microsoft.com/office/officeart/2005/8/layout/chevron2"/>
    <dgm:cxn modelId="{69AD1B17-0444-4AC8-B3DE-71A3C899004C}" type="presParOf" srcId="{CDA51C0E-2037-415D-84C6-AB434FA84BFE}" destId="{BCF61F05-CC15-4FE0-9BF7-346EDA424EC0}" srcOrd="0" destOrd="0" presId="urn:microsoft.com/office/officeart/2005/8/layout/chevron2"/>
    <dgm:cxn modelId="{A09E358E-AAF3-4A9F-8493-51CF24D8AFCA}" type="presParOf" srcId="{CDA51C0E-2037-415D-84C6-AB434FA84BFE}" destId="{626ED7CC-5CF8-4208-93B7-E7936CA39C85}" srcOrd="1" destOrd="0" presId="urn:microsoft.com/office/officeart/2005/8/layout/chevron2"/>
    <dgm:cxn modelId="{0CA59D79-D32B-4398-82DD-1CC01B0B0A7A}" type="presParOf" srcId="{77A17CC3-E90B-4C6A-9F2A-6D83542F5E28}" destId="{1C645879-838A-4DA5-A3A9-D8D0F786FD26}" srcOrd="1" destOrd="0" presId="urn:microsoft.com/office/officeart/2005/8/layout/chevron2"/>
    <dgm:cxn modelId="{879E9977-882D-40E3-9351-3A5C67492C4C}" type="presParOf" srcId="{77A17CC3-E90B-4C6A-9F2A-6D83542F5E28}" destId="{10EB9E42-34C1-4BFB-A241-8951131B3BCF}" srcOrd="2" destOrd="0" presId="urn:microsoft.com/office/officeart/2005/8/layout/chevron2"/>
    <dgm:cxn modelId="{F12A9345-9097-4931-B974-B129431935DE}" type="presParOf" srcId="{10EB9E42-34C1-4BFB-A241-8951131B3BCF}" destId="{1B34710F-4DA4-4B7B-BAD3-187BBD7A562C}" srcOrd="0" destOrd="0" presId="urn:microsoft.com/office/officeart/2005/8/layout/chevron2"/>
    <dgm:cxn modelId="{C1F3CCDC-B34E-42AD-AB52-F90F12C1DFAB}"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816FB283-AE78-49FA-9841-8DA2922DA931}">
      <dgm:prSet phldrT="[文字]" custT="1"/>
      <dgm:spPr>
        <a:solidFill>
          <a:srgbClr val="FFC000"/>
        </a:solidFill>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教      學</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以</a:t>
          </a:r>
          <a:r>
            <a:rPr lang="zh-TW" altLang="en-US" sz="2000" b="0" dirty="0">
              <a:latin typeface="微軟正黑體" panose="020B0604030504040204" pitchFamily="34" charset="-120"/>
              <a:ea typeface="微軟正黑體" panose="020B0604030504040204" pitchFamily="34" charset="-120"/>
            </a:rPr>
            <a:t>證據為本的教學策略。</a:t>
          </a: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評     量</a:t>
          </a:r>
          <a:endParaRPr lang="zh-TW" altLang="en-US" sz="2800" dirty="0">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重視聽、說、讀、寫的整體發展。</a:t>
          </a: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E471F-357D-4E8F-B39A-108FE0F32CA9}">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強調多元的評量方式。</a:t>
          </a:r>
        </a:p>
      </dgm:t>
    </dgm:pt>
    <dgm:pt modelId="{8B2FA2A8-6438-4875-A9DA-A5BD16F1F3D7}" type="par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CF97DA-9C73-4714-B523-85F05A8D7B8D}" type="sib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強調</a:t>
          </a:r>
          <a:r>
            <a:rPr lang="zh-TW" altLang="en-US" sz="2000" b="0" dirty="0">
              <a:latin typeface="微軟正黑體" panose="020B0604030504040204" pitchFamily="34" charset="-120"/>
              <a:ea typeface="微軟正黑體" panose="020B0604030504040204" pitchFamily="34" charset="-120"/>
            </a:rPr>
            <a:t>不同型態的師生互動模式。</a:t>
          </a: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987432-23E7-4A3E-B7BB-00992BBE92F2}">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適</a:t>
          </a:r>
          <a:r>
            <a:rPr lang="zh-TW" altLang="en-US" sz="2000" b="0" dirty="0">
              <a:latin typeface="微軟正黑體" panose="020B0604030504040204" pitchFamily="34" charset="-120"/>
              <a:ea typeface="微軟正黑體" panose="020B0604030504040204" pitchFamily="34" charset="-120"/>
            </a:rPr>
            <a:t>切融入社會議題的語文教學。</a:t>
          </a:r>
        </a:p>
      </dgm:t>
    </dgm:pt>
    <dgm:pt modelId="{21ECDCAA-9E8C-4ADB-BD19-36E0CE935CF2}" type="par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BBCC5D-FF9B-40FC-9780-014E808F5CEA}" type="sib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463410-57B6-4E07-93EC-C4B18D5A4119}">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反應學生學習歷程。</a:t>
          </a:r>
        </a:p>
      </dgm:t>
    </dgm:pt>
    <dgm:pt modelId="{AC0F7786-5EAF-4673-8B28-678D1A2EE485}" type="par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1CB500-788B-4B60-8AF8-064FE9617EA9}" type="sib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00000" custLinFactNeighborX="-235" custLinFactNeighborY="-1702">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dgm:presLayoutVars>
          <dgm:bulletEnabled val="1"/>
        </dgm:presLayoutVars>
      </dgm:prSet>
      <dgm:spPr/>
      <dgm:t>
        <a:bodyPr/>
        <a:lstStyle/>
        <a:p>
          <a:endParaRPr lang="zh-TW" altLang="en-US"/>
        </a:p>
      </dgm:t>
    </dgm:pt>
  </dgm:ptLst>
  <dgm:cxnLst>
    <dgm:cxn modelId="{3EB7AB16-E96D-49DD-BE9C-4EE079C74132}" type="presOf" srcId="{06463410-57B6-4E07-93EC-C4B18D5A4119}" destId="{24752F99-AC72-49A9-AC95-78FE36ECDB38}" srcOrd="0" destOrd="2" presId="urn:microsoft.com/office/officeart/2005/8/layout/chevron2"/>
    <dgm:cxn modelId="{DA46EB03-85A0-4613-B4AF-6707E99CA2F6}" type="presOf" srcId="{816FB283-AE78-49FA-9841-8DA2922DA931}" destId="{BCF61F05-CC15-4FE0-9BF7-346EDA424EC0}" srcOrd="0" destOrd="0" presId="urn:microsoft.com/office/officeart/2005/8/layout/chevron2"/>
    <dgm:cxn modelId="{69035A99-303F-4AFA-B04D-D3B94BEEFB38}" srcId="{9EDFB6B0-94FC-499B-B03D-942DAE329D5A}" destId="{06463410-57B6-4E07-93EC-C4B18D5A4119}" srcOrd="2" destOrd="0" parTransId="{AC0F7786-5EAF-4673-8B28-678D1A2EE485}" sibTransId="{6E1CB500-788B-4B60-8AF8-064FE9617EA9}"/>
    <dgm:cxn modelId="{4ADBF600-051C-45AE-B730-2BD7DB333FF6}" type="presOf" srcId="{37F0289D-80B0-4DEB-82F5-24CC700C0D8A}" destId="{626ED7CC-5CF8-4208-93B7-E7936CA39C85}" srcOrd="0" destOrd="1" presId="urn:microsoft.com/office/officeart/2005/8/layout/chevron2"/>
    <dgm:cxn modelId="{5307B9F0-9A1C-4BC6-B90B-E982E5E9BD36}" type="presOf" srcId="{EE7A31D0-326B-47B5-8C63-BCB089DBED5C}" destId="{77A17CC3-E90B-4C6A-9F2A-6D83542F5E28}" srcOrd="0" destOrd="0" presId="urn:microsoft.com/office/officeart/2005/8/layout/chevron2"/>
    <dgm:cxn modelId="{8998683F-2378-47D8-9F9E-2EE9D77A74B5}" type="presOf" srcId="{95987432-23E7-4A3E-B7BB-00992BBE92F2}" destId="{626ED7CC-5CF8-4208-93B7-E7936CA39C85}" srcOrd="0" destOrd="2"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5A6FF385-EF7B-42E8-9036-27280780184D}" srcId="{9EDFB6B0-94FC-499B-B03D-942DAE329D5A}" destId="{580E471F-357D-4E8F-B39A-108FE0F32CA9}" srcOrd="1" destOrd="0" parTransId="{8B2FA2A8-6438-4875-A9DA-A5BD16F1F3D7}" sibTransId="{7CCF97DA-9C73-4714-B523-85F05A8D7B8D}"/>
    <dgm:cxn modelId="{F32A2311-AE3B-4422-8C6C-39A7D1A37B54}" type="presOf" srcId="{580E471F-357D-4E8F-B39A-108FE0F32CA9}" destId="{24752F99-AC72-49A9-AC95-78FE36ECDB38}" srcOrd="0" destOrd="1" presId="urn:microsoft.com/office/officeart/2005/8/layout/chevron2"/>
    <dgm:cxn modelId="{0CCC49B1-D55E-4CFF-8482-D0AB2C9445F8}" type="presOf" srcId="{D9DD0EDB-1C40-4A69-8174-C2B0496D1F8E}" destId="{626ED7CC-5CF8-4208-93B7-E7936CA39C85}" srcOrd="0" destOrd="0" presId="urn:microsoft.com/office/officeart/2005/8/layout/chevron2"/>
    <dgm:cxn modelId="{D4DCE55D-08F0-4417-A005-C7B8C440FC69}" srcId="{816FB283-AE78-49FA-9841-8DA2922DA931}" destId="{95987432-23E7-4A3E-B7BB-00992BBE92F2}" srcOrd="2" destOrd="0" parTransId="{21ECDCAA-9E8C-4ADB-BD19-36E0CE935CF2}" sibTransId="{77BBCC5D-FF9B-40FC-9780-014E808F5CEA}"/>
    <dgm:cxn modelId="{62FFFCA3-BE9A-4411-9423-36F0C6026806}" srcId="{816FB283-AE78-49FA-9841-8DA2922DA931}" destId="{D9DD0EDB-1C40-4A69-8174-C2B0496D1F8E}" srcOrd="0" destOrd="0" parTransId="{E933DD75-530B-4193-A474-7B017142EC60}" sibTransId="{F1BF0FB0-9FC8-4DF6-A19F-5999A6081E5D}"/>
    <dgm:cxn modelId="{AE95D6D9-64C9-40A7-86D4-13D71F00C800}" type="presOf" srcId="{18564968-6445-4283-B969-8D24FA3F1AF7}" destId="{24752F99-AC72-49A9-AC95-78FE36ECDB38}"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C765CEA7-8E29-410A-A7FE-8F59B304707E}" type="presOf" srcId="{9EDFB6B0-94FC-499B-B03D-942DAE329D5A}" destId="{1B34710F-4DA4-4B7B-BAD3-187BBD7A562C}"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97422B7B-927C-42A5-8391-53CC9CE44760}" srcId="{EE7A31D0-326B-47B5-8C63-BCB089DBED5C}" destId="{9EDFB6B0-94FC-499B-B03D-942DAE329D5A}" srcOrd="1" destOrd="0" parTransId="{AFADA62A-BE90-4822-9711-E6DE6FBE5EDC}" sibTransId="{A9F0C722-5314-43C2-9376-82316EA5D02B}"/>
    <dgm:cxn modelId="{506B603F-DD7A-4758-8532-0ED9E46C5D0F}" type="presParOf" srcId="{77A17CC3-E90B-4C6A-9F2A-6D83542F5E28}" destId="{CDA51C0E-2037-415D-84C6-AB434FA84BFE}" srcOrd="0" destOrd="0" presId="urn:microsoft.com/office/officeart/2005/8/layout/chevron2"/>
    <dgm:cxn modelId="{8B7AA4F2-2878-432A-AD47-97301376E7A4}" type="presParOf" srcId="{CDA51C0E-2037-415D-84C6-AB434FA84BFE}" destId="{BCF61F05-CC15-4FE0-9BF7-346EDA424EC0}" srcOrd="0" destOrd="0" presId="urn:microsoft.com/office/officeart/2005/8/layout/chevron2"/>
    <dgm:cxn modelId="{B1BB4DF4-1229-4E0D-933A-EA5BB32F9B27}" type="presParOf" srcId="{CDA51C0E-2037-415D-84C6-AB434FA84BFE}" destId="{626ED7CC-5CF8-4208-93B7-E7936CA39C85}" srcOrd="1" destOrd="0" presId="urn:microsoft.com/office/officeart/2005/8/layout/chevron2"/>
    <dgm:cxn modelId="{328D232F-6B40-4723-BF26-553FF130A78D}" type="presParOf" srcId="{77A17CC3-E90B-4C6A-9F2A-6D83542F5E28}" destId="{1C645879-838A-4DA5-A3A9-D8D0F786FD26}" srcOrd="1" destOrd="0" presId="urn:microsoft.com/office/officeart/2005/8/layout/chevron2"/>
    <dgm:cxn modelId="{9B524DFF-B4A3-4F93-82CE-E29D2CC31AE3}" type="presParOf" srcId="{77A17CC3-E90B-4C6A-9F2A-6D83542F5E28}" destId="{10EB9E42-34C1-4BFB-A241-8951131B3BCF}" srcOrd="2" destOrd="0" presId="urn:microsoft.com/office/officeart/2005/8/layout/chevron2"/>
    <dgm:cxn modelId="{F5CC76E9-7B71-420A-B767-42C6640E057C}" type="presParOf" srcId="{10EB9E42-34C1-4BFB-A241-8951131B3BCF}" destId="{1B34710F-4DA4-4B7B-BAD3-187BBD7A562C}" srcOrd="0" destOrd="0" presId="urn:microsoft.com/office/officeart/2005/8/layout/chevron2"/>
    <dgm:cxn modelId="{EB617C1E-1633-49F4-BF44-45B9E88224DE}"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a:t>
          </a:r>
          <a:r>
            <a:rPr lang="zh-TW" altLang="en-US" sz="1800" b="1" u="sng" dirty="0" smtClean="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t>
        <a:bodyPr/>
        <a:lstStyle/>
        <a:p>
          <a:endParaRPr lang="zh-TW" altLang="en-US"/>
        </a:p>
      </dgm:t>
    </dgm:pt>
  </dgm:ptLst>
  <dgm:cxnLst>
    <dgm:cxn modelId="{5C28B3CC-83B9-4048-9E0B-710A349715B4}" type="presOf" srcId="{3CF7EB20-C397-4A88-880D-3F215D7F9EEF}" destId="{E9A83FCE-84E4-48F4-9525-F9B997E206DE}" srcOrd="1" destOrd="0" presId="urn:microsoft.com/office/officeart/2005/8/layout/bList2#1"/>
    <dgm:cxn modelId="{F691F455-B6C4-487D-B459-B799DD5DDEDE}" type="presOf" srcId="{3CF7EB20-C397-4A88-880D-3F215D7F9EEF}" destId="{1B837A30-6E8B-43DE-867C-3442812939C1}" srcOrd="0" destOrd="0" presId="urn:microsoft.com/office/officeart/2005/8/layout/bList2#1"/>
    <dgm:cxn modelId="{A33E7E73-E2D0-4F05-B9C9-8208981FFB6F}" type="presOf" srcId="{8E85B550-3702-40D9-A427-07AF6FCFAC24}" destId="{A35310C1-D341-4080-BAC2-F1991AC5AD34}"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60BAC4F4-8528-4EC9-8806-F2CA3A5F6BDE}" type="presParOf" srcId="{A35310C1-D341-4080-BAC2-F1991AC5AD34}" destId="{91B1B8B2-4071-4BB8-B7DA-3D6A1216383E}" srcOrd="0" destOrd="0" presId="urn:microsoft.com/office/officeart/2005/8/layout/bList2#1"/>
    <dgm:cxn modelId="{E59DD9ED-BDCD-4C1A-9422-4160C6F5BD9F}" type="presParOf" srcId="{91B1B8B2-4071-4BB8-B7DA-3D6A1216383E}" destId="{B848A202-CF9D-4C10-8601-0750009DA951}" srcOrd="0" destOrd="0" presId="urn:microsoft.com/office/officeart/2005/8/layout/bList2#1"/>
    <dgm:cxn modelId="{73230B50-99E5-43A3-A14A-E071729F59EF}" type="presParOf" srcId="{91B1B8B2-4071-4BB8-B7DA-3D6A1216383E}" destId="{1B837A30-6E8B-43DE-867C-3442812939C1}" srcOrd="1" destOrd="0" presId="urn:microsoft.com/office/officeart/2005/8/layout/bList2#1"/>
    <dgm:cxn modelId="{F5E508FF-700D-4C28-93B2-8282CC1C31A8}" type="presParOf" srcId="{91B1B8B2-4071-4BB8-B7DA-3D6A1216383E}" destId="{E9A83FCE-84E4-48F4-9525-F9B997E206DE}" srcOrd="2" destOrd="0" presId="urn:microsoft.com/office/officeart/2005/8/layout/bList2#1"/>
    <dgm:cxn modelId="{1CD403AC-D32E-458C-AED0-46009EF1517B}"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1FCAD4-28B9-461F-B2DF-EC329A564144}"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zh-TW" altLang="en-US"/>
        </a:p>
      </dgm:t>
    </dgm:pt>
    <dgm:pt modelId="{78D7CBC7-DA4D-4211-8539-E533437396F1}">
      <dgm:prSet custT="1"/>
      <dgm:spPr>
        <a:solidFill>
          <a:schemeClr val="bg2">
            <a:lumMod val="25000"/>
          </a:schemeClr>
        </a:solidFill>
      </dgm:spPr>
      <dgm:t>
        <a:bodyPr/>
        <a:lstStyle/>
        <a:p>
          <a:pPr algn="l" rtl="0"/>
          <a:r>
            <a:rPr lang="zh-TW" altLang="en-US" sz="1800" dirty="0" smtClean="0">
              <a:solidFill>
                <a:schemeClr val="bg1"/>
              </a:solidFill>
              <a:latin typeface="微軟正黑體" panose="020B0604030504040204" pitchFamily="34" charset="-120"/>
              <a:ea typeface="微軟正黑體" panose="020B0604030504040204" pitchFamily="34" charset="-120"/>
            </a:rPr>
            <a:t>結合文字、文本、文化三大學習內容。</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CC4FFD1B-B4B3-4242-9ED4-A2F00354B57A}" type="parTrans" cxnId="{4A0D9A16-C861-4A85-BF51-FF1745535142}">
      <dgm:prSet/>
      <dgm:spPr/>
      <dgm:t>
        <a:bodyPr/>
        <a:lstStyle/>
        <a:p>
          <a:endParaRPr lang="zh-TW" altLang="en-US"/>
        </a:p>
      </dgm:t>
    </dgm:pt>
    <dgm:pt modelId="{2D164A08-2A6A-4128-BF12-A57278C4532E}" type="sibTrans" cxnId="{4A0D9A16-C861-4A85-BF51-FF1745535142}">
      <dgm:prSet/>
      <dgm:spPr/>
      <dgm:t>
        <a:bodyPr/>
        <a:lstStyle/>
        <a:p>
          <a:endParaRPr lang="zh-TW" altLang="en-US"/>
        </a:p>
      </dgm:t>
    </dgm:pt>
    <dgm:pt modelId="{EC1049CC-3AEB-4FB6-9263-F5F1E9CDCEE2}">
      <dgm:prSet/>
      <dgm:spPr/>
      <dgm:t>
        <a:bodyPr/>
        <a:lstStyle/>
        <a:p>
          <a:pPr algn="l" rtl="0"/>
          <a:r>
            <a:rPr lang="zh-TW" dirty="0" smtClean="0">
              <a:solidFill>
                <a:schemeClr val="tx1">
                  <a:lumMod val="95000"/>
                  <a:lumOff val="5000"/>
                </a:schemeClr>
              </a:solidFill>
              <a:latin typeface="微軟正黑體" panose="020B0604030504040204" pitchFamily="34" charset="-120"/>
              <a:ea typeface="微軟正黑體" panose="020B0604030504040204" pitchFamily="34" charset="-120"/>
            </a:rPr>
            <a:t>強調聽、說、讀、寫混合式教學精神。</a:t>
          </a:r>
          <a:endParaRPr lang="zh-TW" dirty="0">
            <a:solidFill>
              <a:schemeClr val="tx1">
                <a:lumMod val="95000"/>
                <a:lumOff val="5000"/>
              </a:schemeClr>
            </a:solidFill>
            <a:latin typeface="微軟正黑體" panose="020B0604030504040204" pitchFamily="34" charset="-120"/>
            <a:ea typeface="微軟正黑體" panose="020B0604030504040204" pitchFamily="34" charset="-120"/>
          </a:endParaRPr>
        </a:p>
      </dgm:t>
    </dgm:pt>
    <dgm:pt modelId="{5FD24DD8-AF8F-4EE6-9769-1A78B823A1CC}" type="parTrans" cxnId="{BC5E6261-C960-466B-9949-842534035D09}">
      <dgm:prSet/>
      <dgm:spPr/>
      <dgm:t>
        <a:bodyPr/>
        <a:lstStyle/>
        <a:p>
          <a:endParaRPr lang="zh-TW" altLang="en-US"/>
        </a:p>
      </dgm:t>
    </dgm:pt>
    <dgm:pt modelId="{869BB03E-7F60-44A3-AAFB-04C725D69A2A}" type="sibTrans" cxnId="{BC5E6261-C960-466B-9949-842534035D09}">
      <dgm:prSet/>
      <dgm:spPr/>
      <dgm:t>
        <a:bodyPr/>
        <a:lstStyle/>
        <a:p>
          <a:endParaRPr lang="zh-TW" altLang="en-US"/>
        </a:p>
      </dgm:t>
    </dgm:pt>
    <dgm:pt modelId="{A8DE8AFD-DF7F-4D4D-92CB-5CB56126B9CE}">
      <dgm:prSet/>
      <dgm:spPr>
        <a:solidFill>
          <a:schemeClr val="accent2">
            <a:lumMod val="50000"/>
          </a:schemeClr>
        </a:solidFill>
      </dgm:spPr>
      <dgm:t>
        <a:bodyPr/>
        <a:lstStyle/>
        <a:p>
          <a:pPr algn="l" rtl="0"/>
          <a:r>
            <a:rPr lang="zh-TW" dirty="0" smtClean="0">
              <a:solidFill>
                <a:schemeClr val="bg1"/>
              </a:solidFill>
              <a:latin typeface="微軟正黑體" panose="020B0604030504040204" pitchFamily="34" charset="-120"/>
              <a:ea typeface="微軟正黑體" panose="020B0604030504040204" pitchFamily="34" charset="-120"/>
            </a:rPr>
            <a:t>以「學習策略融入教材教法」為設計主軸。</a:t>
          </a:r>
          <a:endParaRPr lang="zh-TW" dirty="0">
            <a:solidFill>
              <a:schemeClr val="bg1"/>
            </a:solidFill>
            <a:latin typeface="微軟正黑體" panose="020B0604030504040204" pitchFamily="34" charset="-120"/>
            <a:ea typeface="微軟正黑體" panose="020B0604030504040204" pitchFamily="34" charset="-120"/>
          </a:endParaRPr>
        </a:p>
      </dgm:t>
    </dgm:pt>
    <dgm:pt modelId="{F8F045DE-9854-4C74-961A-9A348DB9E4B9}" type="sibTrans" cxnId="{FF0E305B-92BD-431B-96CA-DC19A8CD708C}">
      <dgm:prSet/>
      <dgm:spPr/>
      <dgm:t>
        <a:bodyPr/>
        <a:lstStyle/>
        <a:p>
          <a:endParaRPr lang="zh-TW" altLang="en-US"/>
        </a:p>
      </dgm:t>
    </dgm:pt>
    <dgm:pt modelId="{18A37358-17F7-4FDA-9C2C-18877AEC2884}" type="parTrans" cxnId="{FF0E305B-92BD-431B-96CA-DC19A8CD708C}">
      <dgm:prSet/>
      <dgm:spPr/>
      <dgm:t>
        <a:bodyPr/>
        <a:lstStyle/>
        <a:p>
          <a:endParaRPr lang="zh-TW" altLang="en-US"/>
        </a:p>
      </dgm:t>
    </dgm:pt>
    <dgm:pt modelId="{6A03904C-1301-48DF-B036-A16A7D8007B5}" type="pres">
      <dgm:prSet presAssocID="{971FCAD4-28B9-461F-B2DF-EC329A564144}" presName="linearFlow" presStyleCnt="0">
        <dgm:presLayoutVars>
          <dgm:dir/>
          <dgm:resizeHandles val="exact"/>
        </dgm:presLayoutVars>
      </dgm:prSet>
      <dgm:spPr/>
      <dgm:t>
        <a:bodyPr/>
        <a:lstStyle/>
        <a:p>
          <a:endParaRPr lang="zh-TW" altLang="en-US"/>
        </a:p>
      </dgm:t>
    </dgm:pt>
    <dgm:pt modelId="{DECCB358-8864-4D29-A1D1-F6FC15D5F7D6}" type="pres">
      <dgm:prSet presAssocID="{A8DE8AFD-DF7F-4D4D-92CB-5CB56126B9CE}" presName="composite" presStyleCnt="0"/>
      <dgm:spPr/>
    </dgm:pt>
    <dgm:pt modelId="{89BF68EC-2454-4ECE-9A4D-CF3E1F91773A}" type="pres">
      <dgm:prSet presAssocID="{A8DE8AFD-DF7F-4D4D-92CB-5CB56126B9CE}" presName="imgShp" presStyleLbl="fgImgPlace1" presStyleIdx="0" presStyleCnt="3" custScaleX="89921" custScaleY="87704" custLinFactNeighborX="-42669" custLinFactNeighborY="5579"/>
      <dgm:spPr/>
      <dgm:t>
        <a:bodyPr/>
        <a:lstStyle/>
        <a:p>
          <a:endParaRPr lang="zh-TW" altLang="en-US"/>
        </a:p>
      </dgm:t>
    </dgm:pt>
    <dgm:pt modelId="{0DE2C55B-DEE1-4146-9072-BBCED4C28A4D}" type="pres">
      <dgm:prSet presAssocID="{A8DE8AFD-DF7F-4D4D-92CB-5CB56126B9CE}" presName="txShp" presStyleLbl="node1" presStyleIdx="0" presStyleCnt="3">
        <dgm:presLayoutVars>
          <dgm:bulletEnabled val="1"/>
        </dgm:presLayoutVars>
      </dgm:prSet>
      <dgm:spPr/>
      <dgm:t>
        <a:bodyPr/>
        <a:lstStyle/>
        <a:p>
          <a:endParaRPr lang="zh-TW" altLang="en-US"/>
        </a:p>
      </dgm:t>
    </dgm:pt>
    <dgm:pt modelId="{0F8CF5AD-E1C4-4AC0-9C99-27B9C062B037}" type="pres">
      <dgm:prSet presAssocID="{F8F045DE-9854-4C74-961A-9A348DB9E4B9}" presName="spacing" presStyleCnt="0"/>
      <dgm:spPr/>
    </dgm:pt>
    <dgm:pt modelId="{8A72CFC3-FFA7-445A-9B6C-AFDD94F3A162}" type="pres">
      <dgm:prSet presAssocID="{78D7CBC7-DA4D-4211-8539-E533437396F1}" presName="composite" presStyleCnt="0"/>
      <dgm:spPr/>
    </dgm:pt>
    <dgm:pt modelId="{2487BA08-FDC8-4647-93B5-D8A267561F0B}" type="pres">
      <dgm:prSet presAssocID="{78D7CBC7-DA4D-4211-8539-E533437396F1}" presName="imgShp" presStyleLbl="fgImgPlace1" presStyleIdx="1" presStyleCnt="3" custLinFactX="-83218" custLinFactY="100000" custLinFactNeighborX="-100000" custLinFactNeighborY="128868"/>
      <dgm:spPr/>
    </dgm:pt>
    <dgm:pt modelId="{8087AFCB-65F7-4648-8110-79EC459B21B6}" type="pres">
      <dgm:prSet presAssocID="{78D7CBC7-DA4D-4211-8539-E533437396F1}" presName="txShp" presStyleLbl="node1" presStyleIdx="1" presStyleCnt="3">
        <dgm:presLayoutVars>
          <dgm:bulletEnabled val="1"/>
        </dgm:presLayoutVars>
      </dgm:prSet>
      <dgm:spPr/>
      <dgm:t>
        <a:bodyPr/>
        <a:lstStyle/>
        <a:p>
          <a:endParaRPr lang="zh-TW" altLang="en-US"/>
        </a:p>
      </dgm:t>
    </dgm:pt>
    <dgm:pt modelId="{2D8F56D1-2C13-4CD8-A117-B01E692DDDDD}" type="pres">
      <dgm:prSet presAssocID="{2D164A08-2A6A-4128-BF12-A57278C4532E}" presName="spacing" presStyleCnt="0"/>
      <dgm:spPr/>
    </dgm:pt>
    <dgm:pt modelId="{4C40E3F4-0D4D-4DF1-B77C-9334396F34A0}" type="pres">
      <dgm:prSet presAssocID="{EC1049CC-3AEB-4FB6-9263-F5F1E9CDCEE2}" presName="composite" presStyleCnt="0"/>
      <dgm:spPr/>
    </dgm:pt>
    <dgm:pt modelId="{A8AB9FC9-78BD-47C2-AD90-39A3F8E27F4A}" type="pres">
      <dgm:prSet presAssocID="{EC1049CC-3AEB-4FB6-9263-F5F1E9CDCEE2}" presName="imgShp" presStyleLbl="fgImgPlace1" presStyleIdx="2" presStyleCnt="3" custScaleX="83074" custScaleY="81096" custLinFactNeighborX="-45886" custLinFactNeighborY="-770"/>
      <dgm:spPr/>
      <dgm:t>
        <a:bodyPr/>
        <a:lstStyle/>
        <a:p>
          <a:endParaRPr lang="zh-TW" altLang="en-US"/>
        </a:p>
      </dgm:t>
    </dgm:pt>
    <dgm:pt modelId="{4A458FBE-3A77-4AA3-8EEC-C7826B9A83C0}" type="pres">
      <dgm:prSet presAssocID="{EC1049CC-3AEB-4FB6-9263-F5F1E9CDCEE2}" presName="txShp" presStyleLbl="node1" presStyleIdx="2" presStyleCnt="3">
        <dgm:presLayoutVars>
          <dgm:bulletEnabled val="1"/>
        </dgm:presLayoutVars>
      </dgm:prSet>
      <dgm:spPr/>
      <dgm:t>
        <a:bodyPr/>
        <a:lstStyle/>
        <a:p>
          <a:endParaRPr lang="zh-TW" altLang="en-US"/>
        </a:p>
      </dgm:t>
    </dgm:pt>
  </dgm:ptLst>
  <dgm:cxnLst>
    <dgm:cxn modelId="{B1B999FD-835F-4916-9918-E7464FE0F128}" type="presOf" srcId="{971FCAD4-28B9-461F-B2DF-EC329A564144}" destId="{6A03904C-1301-48DF-B036-A16A7D8007B5}" srcOrd="0" destOrd="0" presId="urn:microsoft.com/office/officeart/2005/8/layout/vList3"/>
    <dgm:cxn modelId="{7478500B-F548-41B0-A4F1-1221B6D7810A}" type="presOf" srcId="{78D7CBC7-DA4D-4211-8539-E533437396F1}" destId="{8087AFCB-65F7-4648-8110-79EC459B21B6}" srcOrd="0" destOrd="0" presId="urn:microsoft.com/office/officeart/2005/8/layout/vList3"/>
    <dgm:cxn modelId="{BC5E6261-C960-466B-9949-842534035D09}" srcId="{971FCAD4-28B9-461F-B2DF-EC329A564144}" destId="{EC1049CC-3AEB-4FB6-9263-F5F1E9CDCEE2}" srcOrd="2" destOrd="0" parTransId="{5FD24DD8-AF8F-4EE6-9769-1A78B823A1CC}" sibTransId="{869BB03E-7F60-44A3-AAFB-04C725D69A2A}"/>
    <dgm:cxn modelId="{173938B6-90C1-4566-9583-78A1457F9A51}" type="presOf" srcId="{EC1049CC-3AEB-4FB6-9263-F5F1E9CDCEE2}" destId="{4A458FBE-3A77-4AA3-8EEC-C7826B9A83C0}" srcOrd="0" destOrd="0" presId="urn:microsoft.com/office/officeart/2005/8/layout/vList3"/>
    <dgm:cxn modelId="{8A97DFC9-B423-46DF-A94D-59DA1782DB9B}" type="presOf" srcId="{A8DE8AFD-DF7F-4D4D-92CB-5CB56126B9CE}" destId="{0DE2C55B-DEE1-4146-9072-BBCED4C28A4D}" srcOrd="0" destOrd="0" presId="urn:microsoft.com/office/officeart/2005/8/layout/vList3"/>
    <dgm:cxn modelId="{FF0E305B-92BD-431B-96CA-DC19A8CD708C}" srcId="{971FCAD4-28B9-461F-B2DF-EC329A564144}" destId="{A8DE8AFD-DF7F-4D4D-92CB-5CB56126B9CE}" srcOrd="0" destOrd="0" parTransId="{18A37358-17F7-4FDA-9C2C-18877AEC2884}" sibTransId="{F8F045DE-9854-4C74-961A-9A348DB9E4B9}"/>
    <dgm:cxn modelId="{4A0D9A16-C861-4A85-BF51-FF1745535142}" srcId="{971FCAD4-28B9-461F-B2DF-EC329A564144}" destId="{78D7CBC7-DA4D-4211-8539-E533437396F1}" srcOrd="1" destOrd="0" parTransId="{CC4FFD1B-B4B3-4242-9ED4-A2F00354B57A}" sibTransId="{2D164A08-2A6A-4128-BF12-A57278C4532E}"/>
    <dgm:cxn modelId="{CD1F3C04-2F12-4CDC-A9A6-BDD36642FC3C}" type="presParOf" srcId="{6A03904C-1301-48DF-B036-A16A7D8007B5}" destId="{DECCB358-8864-4D29-A1D1-F6FC15D5F7D6}" srcOrd="0" destOrd="0" presId="urn:microsoft.com/office/officeart/2005/8/layout/vList3"/>
    <dgm:cxn modelId="{4289C52F-33D8-41F3-AF71-F2079E1D65D6}" type="presParOf" srcId="{DECCB358-8864-4D29-A1D1-F6FC15D5F7D6}" destId="{89BF68EC-2454-4ECE-9A4D-CF3E1F91773A}" srcOrd="0" destOrd="0" presId="urn:microsoft.com/office/officeart/2005/8/layout/vList3"/>
    <dgm:cxn modelId="{E019D358-C1E2-4978-BCBC-4EAD4E9B7B69}" type="presParOf" srcId="{DECCB358-8864-4D29-A1D1-F6FC15D5F7D6}" destId="{0DE2C55B-DEE1-4146-9072-BBCED4C28A4D}" srcOrd="1" destOrd="0" presId="urn:microsoft.com/office/officeart/2005/8/layout/vList3"/>
    <dgm:cxn modelId="{A50693DC-398D-4B6E-86EA-4E2C8B580D91}" type="presParOf" srcId="{6A03904C-1301-48DF-B036-A16A7D8007B5}" destId="{0F8CF5AD-E1C4-4AC0-9C99-27B9C062B037}" srcOrd="1" destOrd="0" presId="urn:microsoft.com/office/officeart/2005/8/layout/vList3"/>
    <dgm:cxn modelId="{E76E66B9-B88E-4C99-944B-4FBB92AA69B9}" type="presParOf" srcId="{6A03904C-1301-48DF-B036-A16A7D8007B5}" destId="{8A72CFC3-FFA7-445A-9B6C-AFDD94F3A162}" srcOrd="2" destOrd="0" presId="urn:microsoft.com/office/officeart/2005/8/layout/vList3"/>
    <dgm:cxn modelId="{25C3172D-1B80-4097-8322-D30796D4FF85}" type="presParOf" srcId="{8A72CFC3-FFA7-445A-9B6C-AFDD94F3A162}" destId="{2487BA08-FDC8-4647-93B5-D8A267561F0B}" srcOrd="0" destOrd="0" presId="urn:microsoft.com/office/officeart/2005/8/layout/vList3"/>
    <dgm:cxn modelId="{CAAB5D09-7800-4D67-B906-B1F68306114F}" type="presParOf" srcId="{8A72CFC3-FFA7-445A-9B6C-AFDD94F3A162}" destId="{8087AFCB-65F7-4648-8110-79EC459B21B6}" srcOrd="1" destOrd="0" presId="urn:microsoft.com/office/officeart/2005/8/layout/vList3"/>
    <dgm:cxn modelId="{85374745-EFA1-408D-8D6C-88EA1B0E36D6}" type="presParOf" srcId="{6A03904C-1301-48DF-B036-A16A7D8007B5}" destId="{2D8F56D1-2C13-4CD8-A117-B01E692DDDDD}" srcOrd="3" destOrd="0" presId="urn:microsoft.com/office/officeart/2005/8/layout/vList3"/>
    <dgm:cxn modelId="{6E5CB18A-7099-40D3-B6DD-019F2B5152C2}" type="presParOf" srcId="{6A03904C-1301-48DF-B036-A16A7D8007B5}" destId="{4C40E3F4-0D4D-4DF1-B77C-9334396F34A0}" srcOrd="4" destOrd="0" presId="urn:microsoft.com/office/officeart/2005/8/layout/vList3"/>
    <dgm:cxn modelId="{03F9BE37-D383-4922-B591-84A35E1A0677}" type="presParOf" srcId="{4C40E3F4-0D4D-4DF1-B77C-9334396F34A0}" destId="{A8AB9FC9-78BD-47C2-AD90-39A3F8E27F4A}" srcOrd="0" destOrd="0" presId="urn:microsoft.com/office/officeart/2005/8/layout/vList3"/>
    <dgm:cxn modelId="{B2E00194-B52E-4468-96D5-C7DD20399EF0}" type="presParOf" srcId="{4C40E3F4-0D4D-4DF1-B77C-9334396F34A0}" destId="{4A458FBE-3A77-4AA3-8EEC-C7826B9A83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85B550-3702-40D9-A427-07AF6FCFAC24}" type="doc">
      <dgm:prSet loTypeId="urn:microsoft.com/office/officeart/2005/8/layout/bList2"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．課程手冊、</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．教學模組示例、</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．素養導向紙筆  </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en-US" altLang="zh-TW" sz="1800" dirty="0" smtClean="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測驗範例試題</a:t>
          </a:r>
          <a:endParaRPr lang="zh-TW" altLang="en-US" sz="1800" dirty="0">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教學影片示例</a:t>
          </a:r>
          <a:endParaRPr lang="zh-TW" altLang="en-US" sz="1800" dirty="0">
            <a:latin typeface="微軟正黑體" panose="020B0604030504040204" pitchFamily="34" charset="-120"/>
            <a:ea typeface="微軟正黑體" panose="020B0604030504040204" pitchFamily="34" charset="-120"/>
          </a:endParaRP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t>
        <a:bodyPr/>
        <a:lstStyle/>
        <a:p>
          <a:endParaRPr lang="zh-TW" altLang="en-US"/>
        </a:p>
      </dgm:t>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t>
        <a:bodyPr/>
        <a:lstStyle/>
        <a:p>
          <a:endParaRPr lang="zh-TW" altLang="en-US"/>
        </a:p>
      </dgm:t>
    </dgm:pt>
  </dgm:ptLst>
  <dgm:cxnLst>
    <dgm:cxn modelId="{6176CCA2-1A98-4AB3-9DE4-4136C6647940}" type="presOf" srcId="{3CF7EB20-C397-4A88-880D-3F215D7F9EEF}" destId="{E9A83FCE-84E4-48F4-9525-F9B997E206DE}" srcOrd="1" destOrd="0" presId="urn:microsoft.com/office/officeart/2005/8/layout/bList2"/>
    <dgm:cxn modelId="{7F612183-A326-469C-BFC9-6DE28F274552}" srcId="{8E85B550-3702-40D9-A427-07AF6FCFAC24}" destId="{66BBF1D2-84F6-44F8-9777-F53353C6BF60}" srcOrd="1" destOrd="0" parTransId="{EA6430B0-C4F3-4FAC-9870-6EEB4A5B9B1F}" sibTransId="{51745C13-A3F6-4CA9-98F8-23F42CA15025}"/>
    <dgm:cxn modelId="{EAD8CC8B-208F-4EF4-B8E2-ACDD5F313C40}" type="presOf" srcId="{3CF7EB20-C397-4A88-880D-3F215D7F9EEF}" destId="{1B837A30-6E8B-43DE-867C-3442812939C1}" srcOrd="0" destOrd="0" presId="urn:microsoft.com/office/officeart/2005/8/layout/bList2"/>
    <dgm:cxn modelId="{CA501DAC-9AA8-406F-918C-F5D0A7064605}" type="presOf" srcId="{8E85B550-3702-40D9-A427-07AF6FCFAC24}" destId="{A35310C1-D341-4080-BAC2-F1991AC5AD34}" srcOrd="0" destOrd="0" presId="urn:microsoft.com/office/officeart/2005/8/layout/bList2"/>
    <dgm:cxn modelId="{A2376134-3A1D-4AC3-801F-FCD801A348A9}" type="presOf" srcId="{66BBF1D2-84F6-44F8-9777-F53353C6BF60}" destId="{F128F23E-61BE-47FC-B571-6E6471E84B7A}" srcOrd="1" destOrd="0" presId="urn:microsoft.com/office/officeart/2005/8/layout/bList2"/>
    <dgm:cxn modelId="{E86A7816-EA9E-488A-A2AF-364D7D4A91A1}" type="presOf" srcId="{66BBF1D2-84F6-44F8-9777-F53353C6BF60}" destId="{950ABF11-01C1-42D3-B24F-FD2512D0F430}" srcOrd="0" destOrd="0" presId="urn:microsoft.com/office/officeart/2005/8/layout/bList2"/>
    <dgm:cxn modelId="{444B5B6C-CA21-4355-93C9-C2FC617A39E1}" srcId="{8E85B550-3702-40D9-A427-07AF6FCFAC24}" destId="{3CF7EB20-C397-4A88-880D-3F215D7F9EEF}" srcOrd="0" destOrd="0" parTransId="{CADC29C4-BF0A-4296-90DB-0D034898095D}" sibTransId="{3D746652-0E0E-4525-B0FD-7820FB83578D}"/>
    <dgm:cxn modelId="{B2CA458D-D3E5-446B-8F61-F7EF901CE085}" type="presOf" srcId="{3D746652-0E0E-4525-B0FD-7820FB83578D}" destId="{52C4C641-DD25-48CD-9649-E28D1E84228A}" srcOrd="0" destOrd="0" presId="urn:microsoft.com/office/officeart/2005/8/layout/bList2"/>
    <dgm:cxn modelId="{843291DE-8423-42EB-A82E-234E595AD02B}" type="presParOf" srcId="{A35310C1-D341-4080-BAC2-F1991AC5AD34}" destId="{91B1B8B2-4071-4BB8-B7DA-3D6A1216383E}" srcOrd="0" destOrd="0" presId="urn:microsoft.com/office/officeart/2005/8/layout/bList2"/>
    <dgm:cxn modelId="{3D274455-28E5-4AF9-8F39-1970B848C3FC}" type="presParOf" srcId="{91B1B8B2-4071-4BB8-B7DA-3D6A1216383E}" destId="{B848A202-CF9D-4C10-8601-0750009DA951}" srcOrd="0" destOrd="0" presId="urn:microsoft.com/office/officeart/2005/8/layout/bList2"/>
    <dgm:cxn modelId="{A01D2C2C-5DAC-4492-8316-A06A648ADE94}" type="presParOf" srcId="{91B1B8B2-4071-4BB8-B7DA-3D6A1216383E}" destId="{1B837A30-6E8B-43DE-867C-3442812939C1}" srcOrd="1" destOrd="0" presId="urn:microsoft.com/office/officeart/2005/8/layout/bList2"/>
    <dgm:cxn modelId="{0E93B75F-2AAC-4A41-94CA-36247EAE10BE}" type="presParOf" srcId="{91B1B8B2-4071-4BB8-B7DA-3D6A1216383E}" destId="{E9A83FCE-84E4-48F4-9525-F9B997E206DE}" srcOrd="2" destOrd="0" presId="urn:microsoft.com/office/officeart/2005/8/layout/bList2"/>
    <dgm:cxn modelId="{2C4DD582-A279-4CF2-8AE8-9AAD7C321F56}" type="presParOf" srcId="{91B1B8B2-4071-4BB8-B7DA-3D6A1216383E}" destId="{5346BA52-849F-4A7D-8B52-170149EAECD6}" srcOrd="3" destOrd="0" presId="urn:microsoft.com/office/officeart/2005/8/layout/bList2"/>
    <dgm:cxn modelId="{49D94422-751A-4936-BA49-B6A901E9E15F}" type="presParOf" srcId="{A35310C1-D341-4080-BAC2-F1991AC5AD34}" destId="{52C4C641-DD25-48CD-9649-E28D1E84228A}" srcOrd="1" destOrd="0" presId="urn:microsoft.com/office/officeart/2005/8/layout/bList2"/>
    <dgm:cxn modelId="{BC0FC3A2-AC2D-425F-9D81-2A76DE987295}" type="presParOf" srcId="{A35310C1-D341-4080-BAC2-F1991AC5AD34}" destId="{852974FD-0080-4E47-8F68-74AC35EBB8DA}" srcOrd="2" destOrd="0" presId="urn:microsoft.com/office/officeart/2005/8/layout/bList2"/>
    <dgm:cxn modelId="{ABE5E034-1CE4-45B3-9BAA-70CECF5B98BD}" type="presParOf" srcId="{852974FD-0080-4E47-8F68-74AC35EBB8DA}" destId="{54B1779A-C27B-4C8B-A005-94F961E1E877}" srcOrd="0" destOrd="0" presId="urn:microsoft.com/office/officeart/2005/8/layout/bList2"/>
    <dgm:cxn modelId="{70D7DCDA-9353-4AD5-98E0-F46553BD31A0}" type="presParOf" srcId="{852974FD-0080-4E47-8F68-74AC35EBB8DA}" destId="{950ABF11-01C1-42D3-B24F-FD2512D0F430}" srcOrd="1" destOrd="0" presId="urn:microsoft.com/office/officeart/2005/8/layout/bList2"/>
    <dgm:cxn modelId="{EC6DCBE5-4530-4F58-A017-013C73BF631F}" type="presParOf" srcId="{852974FD-0080-4E47-8F68-74AC35EBB8DA}" destId="{F128F23E-61BE-47FC-B571-6E6471E84B7A}" srcOrd="2" destOrd="0" presId="urn:microsoft.com/office/officeart/2005/8/layout/bList2"/>
    <dgm:cxn modelId="{D70E46FD-B0CB-465C-BB19-0BA207AFC960}" type="presParOf" srcId="{852974FD-0080-4E47-8F68-74AC35EBB8DA}" destId="{3A6E1B93-5CED-4903-82BF-34402A59452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smtClean="0">
              <a:latin typeface="微軟正黑體" panose="020B0604030504040204" pitchFamily="34" charset="-120"/>
              <a:ea typeface="微軟正黑體" panose="020B0604030504040204" pitchFamily="34" charset="-120"/>
            </a:rPr>
            <a:t>連貫統整</a:t>
          </a:r>
          <a:endParaRPr lang="zh-TW" altLang="en-US" sz="3200" b="0" dirty="0">
            <a:latin typeface="微軟正黑體" panose="020B0604030504040204" pitchFamily="34" charset="-120"/>
            <a:ea typeface="微軟正黑體" panose="020B0604030504040204" pitchFamily="34" charset="-120"/>
          </a:endParaRP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smtClean="0">
              <a:solidFill>
                <a:schemeClr val="tx1"/>
              </a:solidFill>
              <a:latin typeface="微軟正黑體" panose="020B0604030504040204" pitchFamily="34" charset="-120"/>
              <a:ea typeface="微軟正黑體" panose="020B0604030504040204" pitchFamily="34" charset="-120"/>
            </a:rPr>
            <a:t>彈性活力</a:t>
          </a:r>
          <a:endParaRPr lang="zh-TW" altLang="en-US" sz="3200" b="0" dirty="0">
            <a:solidFill>
              <a:schemeClr val="tx1"/>
            </a:solidFill>
            <a:latin typeface="微軟正黑體" panose="020B0604030504040204" pitchFamily="34" charset="-120"/>
            <a:ea typeface="微軟正黑體" panose="020B0604030504040204" pitchFamily="34" charset="-120"/>
          </a:endParaRP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t>
        <a:bodyPr/>
        <a:lstStyle/>
        <a:p>
          <a:endParaRPr lang="zh-TW" altLang="en-US"/>
        </a:p>
      </dgm:t>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t>
        <a:bodyPr/>
        <a:lstStyle/>
        <a:p>
          <a:endParaRPr lang="zh-TW" altLang="en-US"/>
        </a:p>
      </dgm:t>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t>
        <a:bodyPr/>
        <a:lstStyle/>
        <a:p>
          <a:endParaRPr lang="zh-TW" altLang="en-US"/>
        </a:p>
      </dgm:t>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t>
        <a:bodyPr/>
        <a:lstStyle/>
        <a:p>
          <a:endParaRPr lang="zh-TW" altLang="en-US"/>
        </a:p>
      </dgm:t>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t>
        <a:bodyPr/>
        <a:lstStyle/>
        <a:p>
          <a:endParaRPr lang="zh-TW" altLang="en-US"/>
        </a:p>
      </dgm:t>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tx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8A571F04-E3CD-45AE-91FB-F1C5555C344D}">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統整國中小及高中的學習經驗。</a:t>
          </a:r>
          <a:endParaRPr lang="zh-TW" altLang="en-US" sz="2000" dirty="0">
            <a:latin typeface="微軟正黑體" panose="020B0604030504040204" pitchFamily="34" charset="-120"/>
            <a:ea typeface="微軟正黑體" panose="020B0604030504040204" pitchFamily="34" charset="-120"/>
          </a:endParaRPr>
        </a:p>
      </dgm:t>
    </dgm:pt>
    <dgm:pt modelId="{17DFFEA9-2F7A-4704-881D-CCE3964F01B0}" type="parTrans" cxnId="{24C79FF2-AFEF-466F-A994-97C51BCDF350}">
      <dgm:prSet/>
      <dgm:spPr/>
      <dgm:t>
        <a:bodyPr/>
        <a:lstStyle/>
        <a:p>
          <a:endParaRPr lang="zh-TW" altLang="en-US"/>
        </a:p>
      </dgm:t>
    </dgm:pt>
    <dgm:pt modelId="{2FEEF821-3444-4BFC-A44F-2E25EDFAA5B5}" type="sibTrans" cxnId="{24C79FF2-AFEF-466F-A994-97C51BCDF350}">
      <dgm:prSet/>
      <dgm:spPr/>
      <dgm:t>
        <a:bodyPr/>
        <a:lstStyle/>
        <a:p>
          <a:endParaRPr lang="zh-TW" altLang="en-US"/>
        </a:p>
      </dgm:t>
    </dgm:pt>
    <dgm:pt modelId="{6444BB72-3AB7-4C7B-839B-FB12307A7000}">
      <dgm:prSet custT="1"/>
      <dgm:spPr>
        <a:noFill/>
        <a:ln w="38100">
          <a:solidFill>
            <a:srgbClr val="0070C0">
              <a:alpha val="90000"/>
            </a:srgbClr>
          </a:solidFill>
        </a:ln>
      </dgm:spPr>
      <dgm:t>
        <a:bodyPr/>
        <a:lstStyle/>
        <a:p>
          <a:r>
            <a:rPr lang="zh-TW" altLang="en-US" sz="2000" dirty="0" smtClean="0">
              <a:latin typeface="微軟正黑體" panose="020B0604030504040204" pitchFamily="34" charset="-120"/>
              <a:ea typeface="微軟正黑體" panose="020B0604030504040204" pitchFamily="34" charset="-120"/>
            </a:rPr>
            <a:t>     彰顯語文的工具性，</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支持自主學習、跨領域學習。</a:t>
          </a:r>
          <a:endParaRPr lang="zh-TW" altLang="en-US" sz="2000" dirty="0">
            <a:latin typeface="微軟正黑體" panose="020B0604030504040204" pitchFamily="34" charset="-120"/>
            <a:ea typeface="微軟正黑體" panose="020B0604030504040204" pitchFamily="34" charset="-120"/>
          </a:endParaRPr>
        </a:p>
      </dgm:t>
    </dgm:pt>
    <dgm:pt modelId="{2631AF48-913F-4C73-9888-B548BF841679}" type="parTrans" cxnId="{B82DD7FB-D075-46BA-A93F-8BC89C8167C6}">
      <dgm:prSet/>
      <dgm:spPr/>
      <dgm:t>
        <a:bodyPr/>
        <a:lstStyle/>
        <a:p>
          <a:endParaRPr lang="zh-TW" altLang="en-US"/>
        </a:p>
      </dgm:t>
    </dgm:pt>
    <dgm:pt modelId="{34201A53-70D6-449D-A32D-34DDD30CC54F}" type="sibTrans" cxnId="{B82DD7FB-D075-46BA-A93F-8BC89C8167C6}">
      <dgm:prSet/>
      <dgm:spPr/>
      <dgm:t>
        <a:bodyPr/>
        <a:lstStyle/>
        <a:p>
          <a:endParaRPr lang="zh-TW" altLang="en-US"/>
        </a:p>
      </dgm:t>
    </dgm:pt>
    <dgm:pt modelId="{565FAF34-BF8C-481F-9B4E-D4D673EE154C}">
      <dgm:prSet phldrT="[文字]" custT="1"/>
      <dgm:spPr>
        <a:solidFill>
          <a:schemeClr val="accent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CF788870-7A9E-48F7-93F4-5A4686CC4FB0}">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從能力、學科導向到素養導向</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建立以學生為主體的教學。</a:t>
          </a:r>
          <a:endParaRPr lang="zh-TW" altLang="en-US" sz="2000" dirty="0">
            <a:latin typeface="微軟正黑體" panose="020B0604030504040204" pitchFamily="34" charset="-120"/>
            <a:ea typeface="微軟正黑體" panose="020B0604030504040204" pitchFamily="34" charset="-120"/>
          </a:endParaRPr>
        </a:p>
      </dgm:t>
    </dgm:pt>
    <dgm:pt modelId="{1AA0EF40-1264-42C5-B44F-DFD81A8AC8F8}" type="parTrans" cxnId="{4DA7D2F7-E2F2-4F3E-A8E7-A0EBC4CC5A90}">
      <dgm:prSet/>
      <dgm:spPr/>
      <dgm:t>
        <a:bodyPr/>
        <a:lstStyle/>
        <a:p>
          <a:endParaRPr lang="zh-TW" altLang="en-US"/>
        </a:p>
      </dgm:t>
    </dgm:pt>
    <dgm:pt modelId="{C2F51ABB-A8B7-414D-89AB-3A7EB58FA967}" type="sibTrans" cxnId="{4DA7D2F7-E2F2-4F3E-A8E7-A0EBC4CC5A90}">
      <dgm:prSet/>
      <dgm:spPr/>
      <dgm:t>
        <a:bodyPr/>
        <a:lstStyle/>
        <a:p>
          <a:endParaRPr lang="zh-TW" altLang="en-US"/>
        </a:p>
      </dgm:t>
    </dgm:pt>
    <dgm:pt modelId="{F0B4E955-108B-41DC-A536-0903DFB21167}">
      <dgm:prSet custT="1"/>
      <dgm:spPr>
        <a:noFill/>
        <a:ln w="38100">
          <a:solidFill>
            <a:srgbClr val="0070C0">
              <a:alpha val="90000"/>
            </a:srgbClr>
          </a:solidFill>
        </a:ln>
      </dgm:spPr>
      <dgm:t>
        <a:bodyPr/>
        <a:lstStyle/>
        <a:p>
          <a:r>
            <a:rPr lang="zh-TW" altLang="en-US" sz="2000" dirty="0" smtClean="0">
              <a:latin typeface="微軟正黑體" panose="020B0604030504040204" pitchFamily="34" charset="-120"/>
              <a:ea typeface="微軟正黑體" panose="020B0604030504040204" pitchFamily="34" charset="-120"/>
            </a:rPr>
            <a:t>     強調融合基本識讀、文學賞析 </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與文化探索的語文教育。</a:t>
          </a:r>
          <a:endParaRPr lang="zh-TW" altLang="en-US" sz="2000" dirty="0">
            <a:latin typeface="微軟正黑體" panose="020B0604030504040204" pitchFamily="34" charset="-120"/>
            <a:ea typeface="微軟正黑體" panose="020B0604030504040204" pitchFamily="34" charset="-120"/>
          </a:endParaRPr>
        </a:p>
      </dgm:t>
    </dgm:pt>
    <dgm:pt modelId="{D4C03B87-8B6D-4C95-9AB7-2700510A35F0}" type="parTrans" cxnId="{6A944CE4-BFF9-468B-96C1-347031BA2738}">
      <dgm:prSet/>
      <dgm:spPr/>
      <dgm:t>
        <a:bodyPr/>
        <a:lstStyle/>
        <a:p>
          <a:endParaRPr lang="zh-TW" altLang="en-US"/>
        </a:p>
      </dgm:t>
    </dgm:pt>
    <dgm:pt modelId="{D98C64F1-12DE-4AA2-8739-4DA2D2F012BA}" type="sibTrans" cxnId="{6A944CE4-BFF9-468B-96C1-347031BA2738}">
      <dgm:prSet/>
      <dgm:spPr/>
      <dgm:t>
        <a:bodyPr/>
        <a:lstStyle/>
        <a:p>
          <a:endParaRPr lang="zh-TW" altLang="en-US"/>
        </a:p>
      </dgm:t>
    </dgm:pt>
    <dgm:pt modelId="{ED339A34-C669-46CA-BAF9-8B7C1FD46F0A}">
      <dgm:prSet custT="1"/>
      <dgm:spPr>
        <a:noFill/>
        <a:ln w="38100">
          <a:solidFill>
            <a:srgbClr val="FF9900">
              <a:alpha val="90000"/>
            </a:srgbClr>
          </a:solidFill>
        </a:ln>
      </dgm:spPr>
      <dgm:t>
        <a:bodyPr/>
        <a:lstStyle/>
        <a:p>
          <a:pPr>
            <a:lnSpc>
              <a:spcPct val="90000"/>
            </a:lnSpc>
          </a:pPr>
          <a:endParaRPr lang="zh-TW" altLang="en-US" sz="3600" dirty="0"/>
        </a:p>
      </dgm:t>
    </dgm:pt>
    <dgm:pt modelId="{3D291242-72D2-4A42-8B64-7B896793BB60}" type="sibTrans" cxnId="{BFB0AB68-956A-4127-84C2-EBD0D3A22040}">
      <dgm:prSet/>
      <dgm:spPr/>
      <dgm:t>
        <a:bodyPr/>
        <a:lstStyle/>
        <a:p>
          <a:endParaRPr lang="zh-TW" altLang="en-US"/>
        </a:p>
      </dgm:t>
    </dgm:pt>
    <dgm:pt modelId="{526DFEE6-8A7F-4993-8E9D-82A71DE2F6E7}" type="parTrans" cxnId="{BFB0AB68-956A-4127-84C2-EBD0D3A22040}">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t>
        <a:bodyPr/>
        <a:lstStyle/>
        <a:p>
          <a:endParaRPr lang="zh-TW" altLang="en-US"/>
        </a:p>
      </dgm:t>
    </dgm:pt>
    <dgm:pt modelId="{2CB5F0A6-FEAF-4CDC-9494-9705B8448794}" type="pres">
      <dgm:prSet presAssocID="{565FAF34-BF8C-481F-9B4E-D4D673EE154C}" presName="parentShp" presStyleLbl="node1" presStyleIdx="0" presStyleCnt="2" custScaleX="75090" custScaleY="62670" custLinFactNeighborX="-4782" custLinFactNeighborY="-3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Y="90794" custLinFactNeighborX="-2732" custLinFactNeighborY="-407">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t>
        <a:bodyPr/>
        <a:lstStyle/>
        <a:p>
          <a:endParaRPr lang="zh-TW" altLang="en-US"/>
        </a:p>
      </dgm:t>
    </dgm:pt>
    <dgm:pt modelId="{DDE71D74-26D6-433D-912D-AED68929E8DE}" type="pres">
      <dgm:prSet presAssocID="{571B79F9-22CE-4BCF-B3E4-DCCB2711C635}" presName="linNode" presStyleCnt="0"/>
      <dgm:spPr/>
      <dgm:t>
        <a:bodyPr/>
        <a:lstStyle/>
        <a:p>
          <a:endParaRPr lang="zh-TW" altLang="en-US"/>
        </a:p>
      </dgm:t>
    </dgm:pt>
    <dgm:pt modelId="{0C768078-C5F3-4244-B551-EBA97A49AD13}" type="pres">
      <dgm:prSet presAssocID="{571B79F9-22CE-4BCF-B3E4-DCCB2711C635}" presName="parentShp" presStyleLbl="node1" presStyleIdx="1" presStyleCnt="2" custScaleX="76063" custScaleY="68798" custLinFactNeighborX="-3819" custLinFactNeighborY="-2523">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LinFactNeighborX="741" custLinFactNeighborY="-341">
        <dgm:presLayoutVars>
          <dgm:bulletEnabled val="1"/>
        </dgm:presLayoutVars>
      </dgm:prSet>
      <dgm:spPr/>
      <dgm:t>
        <a:bodyPr/>
        <a:lstStyle/>
        <a:p>
          <a:endParaRPr lang="zh-TW" altLang="en-US"/>
        </a:p>
      </dgm:t>
    </dgm:pt>
  </dgm:ptLst>
  <dgm:cxnLst>
    <dgm:cxn modelId="{24C79FF2-AFEF-466F-A994-97C51BCDF350}" srcId="{565FAF34-BF8C-481F-9B4E-D4D673EE154C}" destId="{8A571F04-E3CD-45AE-91FB-F1C5555C344D}" srcOrd="0" destOrd="0" parTransId="{17DFFEA9-2F7A-4704-881D-CCE3964F01B0}" sibTransId="{2FEEF821-3444-4BFC-A44F-2E25EDFAA5B5}"/>
    <dgm:cxn modelId="{DB9121A6-29DE-4667-B3D1-313E2ABA8096}" srcId="{14F76185-7AB5-46E9-9C8A-62CF2C136D02}" destId="{565FAF34-BF8C-481F-9B4E-D4D673EE154C}" srcOrd="0" destOrd="0" parTransId="{4648E70B-E7CE-4CB1-9AF0-E0EC856BB6DC}" sibTransId="{B54A34BE-6025-47CB-9E7F-A0E07B4F1F5A}"/>
    <dgm:cxn modelId="{4DA7D2F7-E2F2-4F3E-A8E7-A0EBC4CC5A90}" srcId="{565FAF34-BF8C-481F-9B4E-D4D673EE154C}" destId="{CF788870-7A9E-48F7-93F4-5A4686CC4FB0}" srcOrd="1" destOrd="0" parTransId="{1AA0EF40-1264-42C5-B44F-DFD81A8AC8F8}" sibTransId="{C2F51ABB-A8B7-414D-89AB-3A7EB58FA967}"/>
    <dgm:cxn modelId="{3298A482-A5A2-488A-9506-E95439B9F4C2}" type="presOf" srcId="{8A571F04-E3CD-45AE-91FB-F1C5555C344D}" destId="{77E6BA97-39DF-4F4E-A175-4D17A253BD25}" srcOrd="0" destOrd="0" presId="urn:microsoft.com/office/officeart/2005/8/layout/vList6"/>
    <dgm:cxn modelId="{6BAE399C-2893-4867-9359-D9EC56FDCF57}" srcId="{14F76185-7AB5-46E9-9C8A-62CF2C136D02}" destId="{571B79F9-22CE-4BCF-B3E4-DCCB2711C635}" srcOrd="1" destOrd="0" parTransId="{4A01C014-C3A2-472B-99E6-D371E3EB5574}" sibTransId="{F5D3DACD-AE43-4FED-96DD-8063C808400A}"/>
    <dgm:cxn modelId="{BFB0AB68-956A-4127-84C2-EBD0D3A22040}" srcId="{565FAF34-BF8C-481F-9B4E-D4D673EE154C}" destId="{ED339A34-C669-46CA-BAF9-8B7C1FD46F0A}" srcOrd="2" destOrd="0" parTransId="{526DFEE6-8A7F-4993-8E9D-82A71DE2F6E7}" sibTransId="{3D291242-72D2-4A42-8B64-7B896793BB60}"/>
    <dgm:cxn modelId="{C5029A2C-1DA4-43B2-97CE-4EDF53727B2C}" type="presOf" srcId="{F0B4E955-108B-41DC-A536-0903DFB21167}" destId="{B80303D5-5406-448C-91BC-551963E19710}" srcOrd="0" destOrd="1" presId="urn:microsoft.com/office/officeart/2005/8/layout/vList6"/>
    <dgm:cxn modelId="{CD19F84C-9AC2-4006-93BC-80DD596E727B}" type="presOf" srcId="{14F76185-7AB5-46E9-9C8A-62CF2C136D02}" destId="{FAB129EF-45A5-4C5A-B113-1223D9D1579D}" srcOrd="0" destOrd="0" presId="urn:microsoft.com/office/officeart/2005/8/layout/vList6"/>
    <dgm:cxn modelId="{A44C4B95-D8F1-477B-9B5E-D74A37D36047}" type="presOf" srcId="{571B79F9-22CE-4BCF-B3E4-DCCB2711C635}" destId="{0C768078-C5F3-4244-B551-EBA97A49AD13}" srcOrd="0" destOrd="0" presId="urn:microsoft.com/office/officeart/2005/8/layout/vList6"/>
    <dgm:cxn modelId="{8448D38D-1DB5-4892-82E2-36A1C3DEA385}" type="presOf" srcId="{6444BB72-3AB7-4C7B-839B-FB12307A7000}" destId="{B80303D5-5406-448C-91BC-551963E19710}" srcOrd="0" destOrd="0" presId="urn:microsoft.com/office/officeart/2005/8/layout/vList6"/>
    <dgm:cxn modelId="{F82B1DB1-FBF3-4036-85B5-A92C4EA91BEE}" type="presOf" srcId="{ED339A34-C669-46CA-BAF9-8B7C1FD46F0A}" destId="{77E6BA97-39DF-4F4E-A175-4D17A253BD25}" srcOrd="0" destOrd="2" presId="urn:microsoft.com/office/officeart/2005/8/layout/vList6"/>
    <dgm:cxn modelId="{B82DD7FB-D075-46BA-A93F-8BC89C8167C6}" srcId="{571B79F9-22CE-4BCF-B3E4-DCCB2711C635}" destId="{6444BB72-3AB7-4C7B-839B-FB12307A7000}" srcOrd="0" destOrd="0" parTransId="{2631AF48-913F-4C73-9888-B548BF841679}" sibTransId="{34201A53-70D6-449D-A32D-34DDD30CC54F}"/>
    <dgm:cxn modelId="{6A944CE4-BFF9-468B-96C1-347031BA2738}" srcId="{571B79F9-22CE-4BCF-B3E4-DCCB2711C635}" destId="{F0B4E955-108B-41DC-A536-0903DFB21167}" srcOrd="1" destOrd="0" parTransId="{D4C03B87-8B6D-4C95-9AB7-2700510A35F0}" sibTransId="{D98C64F1-12DE-4AA2-8739-4DA2D2F012BA}"/>
    <dgm:cxn modelId="{05EF78DC-2DAB-4D85-A371-164EEE67C234}" type="presOf" srcId="{565FAF34-BF8C-481F-9B4E-D4D673EE154C}" destId="{2CB5F0A6-FEAF-4CDC-9494-9705B8448794}" srcOrd="0" destOrd="0" presId="urn:microsoft.com/office/officeart/2005/8/layout/vList6"/>
    <dgm:cxn modelId="{ED01A0BD-78BF-4CBF-BBD5-15A254FE98BD}" type="presOf" srcId="{CF788870-7A9E-48F7-93F4-5A4686CC4FB0}" destId="{77E6BA97-39DF-4F4E-A175-4D17A253BD25}" srcOrd="0" destOrd="1" presId="urn:microsoft.com/office/officeart/2005/8/layout/vList6"/>
    <dgm:cxn modelId="{AE31A7E5-ABE8-4EE8-AC4D-67A1E4D95F5D}" type="presParOf" srcId="{FAB129EF-45A5-4C5A-B113-1223D9D1579D}" destId="{9D616E94-0005-40F8-A36F-C62FAE5DF49F}" srcOrd="0" destOrd="0" presId="urn:microsoft.com/office/officeart/2005/8/layout/vList6"/>
    <dgm:cxn modelId="{2980A20B-201F-43F1-9557-BCFB50659442}" type="presParOf" srcId="{9D616E94-0005-40F8-A36F-C62FAE5DF49F}" destId="{2CB5F0A6-FEAF-4CDC-9494-9705B8448794}" srcOrd="0" destOrd="0" presId="urn:microsoft.com/office/officeart/2005/8/layout/vList6"/>
    <dgm:cxn modelId="{6950181D-C5E0-4987-BD91-8F05D475C06D}" type="presParOf" srcId="{9D616E94-0005-40F8-A36F-C62FAE5DF49F}" destId="{77E6BA97-39DF-4F4E-A175-4D17A253BD25}" srcOrd="1" destOrd="0" presId="urn:microsoft.com/office/officeart/2005/8/layout/vList6"/>
    <dgm:cxn modelId="{DFF3CA54-6886-447B-A827-2218853CC515}" type="presParOf" srcId="{FAB129EF-45A5-4C5A-B113-1223D9D1579D}" destId="{678834A7-E0AF-483A-964B-92FC98C888B6}" srcOrd="1" destOrd="0" presId="urn:microsoft.com/office/officeart/2005/8/layout/vList6"/>
    <dgm:cxn modelId="{56046B30-7EE2-46BF-90EB-DEA0AF689D79}" type="presParOf" srcId="{FAB129EF-45A5-4C5A-B113-1223D9D1579D}" destId="{DDE71D74-26D6-433D-912D-AED68929E8DE}" srcOrd="2" destOrd="0" presId="urn:microsoft.com/office/officeart/2005/8/layout/vList6"/>
    <dgm:cxn modelId="{6B819579-6EBE-400E-96A4-960D45EBBF76}" type="presParOf" srcId="{DDE71D74-26D6-433D-912D-AED68929E8DE}" destId="{0C768078-C5F3-4244-B551-EBA97A49AD13}" srcOrd="0" destOrd="0" presId="urn:microsoft.com/office/officeart/2005/8/layout/vList6"/>
    <dgm:cxn modelId="{ED76B41E-1393-4FF7-A0E4-CEADB8E03FF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563F0E-3558-4AD0-9442-210AAFD70F8D}"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zh-TW" altLang="en-US"/>
        </a:p>
      </dgm:t>
    </dgm:pt>
    <dgm:pt modelId="{C8C624DC-23C6-48BE-944C-21A9E7EACA79}">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經驗</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世界</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9E00A41E-D8A7-4F10-8843-1FCCFCE6AD10}" type="parTrans" cxnId="{2FDB289F-8C02-4762-B2C1-1E6F63EE01AD}">
      <dgm:prSet/>
      <dgm:spPr/>
      <dgm:t>
        <a:bodyPr/>
        <a:lstStyle/>
        <a:p>
          <a:endParaRPr lang="zh-TW" altLang="en-US"/>
        </a:p>
      </dgm:t>
    </dgm:pt>
    <dgm:pt modelId="{8415B814-5F65-40EB-B4B4-011B7953CB7C}" type="sibTrans" cxnId="{2FDB289F-8C02-4762-B2C1-1E6F63EE01AD}">
      <dgm:prSet/>
      <dgm:spPr/>
      <dgm:t>
        <a:bodyPr/>
        <a:lstStyle/>
        <a:p>
          <a:endParaRPr lang="zh-TW" altLang="en-US"/>
        </a:p>
      </dgm:t>
    </dgm:pt>
    <dgm:pt modelId="{42F5208C-D6F4-42C8-B8A6-3B6EDB4D72BD}">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語文</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實用</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1717A79B-3567-4E37-990D-CACC15CDFE27}" type="parTrans" cxnId="{DB935768-E579-41F1-BF8F-CEFBFE504AB7}">
      <dgm:prSet/>
      <dgm:spPr/>
      <dgm:t>
        <a:bodyPr/>
        <a:lstStyle/>
        <a:p>
          <a:endParaRPr lang="zh-TW" altLang="en-US"/>
        </a:p>
      </dgm:t>
    </dgm:pt>
    <dgm:pt modelId="{CA4D44C4-2230-442E-8753-C5D5D658CEFA}" type="sibTrans" cxnId="{DB935768-E579-41F1-BF8F-CEFBFE504AB7}">
      <dgm:prSet/>
      <dgm:spPr/>
      <dgm:t>
        <a:bodyPr/>
        <a:lstStyle/>
        <a:p>
          <a:endParaRPr lang="zh-TW" altLang="en-US"/>
        </a:p>
      </dgm:t>
    </dgm:pt>
    <dgm:pt modelId="{46E4A068-0053-4072-B726-25ED7FA9A831}">
      <dgm:prSet phldrT="[文字]" custT="1"/>
      <dgm:spPr>
        <a:solidFill>
          <a:srgbClr val="FFC000"/>
        </a:solidFill>
      </dgm:spPr>
      <dgm:t>
        <a:bodyPr/>
        <a:lstStyle/>
        <a:p>
          <a:pPr>
            <a:lnSpc>
              <a:spcPct val="90000"/>
            </a:lnSpc>
          </a:pPr>
          <a:endParaRPr lang="en-US" altLang="zh-TW" sz="11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素養</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導向</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49847B22-0B3B-42EE-B3BA-D543B700D1F5}" type="sibTrans" cxnId="{F2FFB855-1003-4788-97CF-FF15F23EEF20}">
      <dgm:prSet/>
      <dgm:spPr/>
      <dgm:t>
        <a:bodyPr/>
        <a:lstStyle/>
        <a:p>
          <a:endParaRPr lang="zh-TW" altLang="en-US"/>
        </a:p>
      </dgm:t>
    </dgm:pt>
    <dgm:pt modelId="{3B16A255-260F-4343-8195-BBDD93F951C4}" type="parTrans" cxnId="{F2FFB855-1003-4788-97CF-FF15F23EEF20}">
      <dgm:prSet/>
      <dgm:spPr/>
      <dgm:t>
        <a:bodyPr/>
        <a:lstStyle/>
        <a:p>
          <a:endParaRPr lang="zh-TW" altLang="en-US"/>
        </a:p>
      </dgm:t>
    </dgm:pt>
    <dgm:pt modelId="{80D73FD5-CBE9-444F-B45B-A1854FEAD950}">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學習</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策略</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110D5868-C5B1-4C6C-A0CA-2E359B6EE1AA}" type="sibTrans" cxnId="{2A9A9819-6EB0-43D4-B0B4-C8D80BE3A160}">
      <dgm:prSet/>
      <dgm:spPr/>
      <dgm:t>
        <a:bodyPr/>
        <a:lstStyle/>
        <a:p>
          <a:endParaRPr lang="zh-TW" altLang="en-US"/>
        </a:p>
      </dgm:t>
    </dgm:pt>
    <dgm:pt modelId="{74F69A9C-83CB-48CB-A1E0-6A74FDCFB251}" type="parTrans" cxnId="{2A9A9819-6EB0-43D4-B0B4-C8D80BE3A160}">
      <dgm:prSet/>
      <dgm:spPr/>
      <dgm:t>
        <a:bodyPr/>
        <a:lstStyle/>
        <a:p>
          <a:endParaRPr lang="zh-TW" altLang="en-US"/>
        </a:p>
      </dgm:t>
    </dgm:pt>
    <dgm:pt modelId="{B743A9FA-C3FD-4F92-8B9E-E723B36DAA31}" type="pres">
      <dgm:prSet presAssocID="{C3563F0E-3558-4AD0-9442-210AAFD70F8D}" presName="compositeShape" presStyleCnt="0">
        <dgm:presLayoutVars>
          <dgm:chMax val="9"/>
          <dgm:dir/>
          <dgm:resizeHandles val="exact"/>
        </dgm:presLayoutVars>
      </dgm:prSet>
      <dgm:spPr/>
      <dgm:t>
        <a:bodyPr/>
        <a:lstStyle/>
        <a:p>
          <a:endParaRPr lang="zh-TW" altLang="en-US"/>
        </a:p>
      </dgm:t>
    </dgm:pt>
    <dgm:pt modelId="{5A9E9A45-3563-4AA5-B51B-92A2F463EB52}" type="pres">
      <dgm:prSet presAssocID="{C3563F0E-3558-4AD0-9442-210AAFD70F8D}" presName="triangle1" presStyleLbl="node1" presStyleIdx="0" presStyleCnt="4" custScaleX="126898" custScaleY="94707" custLinFactNeighborX="2020" custLinFactNeighborY="280">
        <dgm:presLayoutVars>
          <dgm:bulletEnabled val="1"/>
        </dgm:presLayoutVars>
      </dgm:prSet>
      <dgm:spPr/>
      <dgm:t>
        <a:bodyPr/>
        <a:lstStyle/>
        <a:p>
          <a:endParaRPr lang="zh-TW" altLang="en-US"/>
        </a:p>
      </dgm:t>
    </dgm:pt>
    <dgm:pt modelId="{2673FF04-05D2-497D-98C9-B576F4142C03}" type="pres">
      <dgm:prSet presAssocID="{C3563F0E-3558-4AD0-9442-210AAFD70F8D}" presName="triangle2" presStyleLbl="node1" presStyleIdx="1" presStyleCnt="4" custScaleX="123738" custScaleY="83715" custLinFactNeighborX="-10432" custLinFactNeighborY="-10019">
        <dgm:presLayoutVars>
          <dgm:bulletEnabled val="1"/>
        </dgm:presLayoutVars>
      </dgm:prSet>
      <dgm:spPr/>
      <dgm:t>
        <a:bodyPr/>
        <a:lstStyle/>
        <a:p>
          <a:endParaRPr lang="zh-TW" altLang="en-US"/>
        </a:p>
      </dgm:t>
    </dgm:pt>
    <dgm:pt modelId="{33400226-84EA-4FCB-B0F6-1EFBB0C76297}" type="pres">
      <dgm:prSet presAssocID="{C3563F0E-3558-4AD0-9442-210AAFD70F8D}" presName="triangle3" presStyleLbl="node1" presStyleIdx="2" presStyleCnt="4" custScaleX="127603" custScaleY="83957" custLinFactNeighborX="875" custLinFactNeighborY="-9709">
        <dgm:presLayoutVars>
          <dgm:bulletEnabled val="1"/>
        </dgm:presLayoutVars>
      </dgm:prSet>
      <dgm:spPr/>
      <dgm:t>
        <a:bodyPr/>
        <a:lstStyle/>
        <a:p>
          <a:endParaRPr lang="zh-TW" altLang="en-US"/>
        </a:p>
      </dgm:t>
    </dgm:pt>
    <dgm:pt modelId="{F721195A-E3B1-402B-9ACA-1A19141E2572}" type="pres">
      <dgm:prSet presAssocID="{C3563F0E-3558-4AD0-9442-210AAFD70F8D}" presName="triangle4" presStyleLbl="node1" presStyleIdx="3" presStyleCnt="4" custScaleX="124685" custScaleY="83177" custLinFactNeighborX="13151" custLinFactNeighborY="-10778">
        <dgm:presLayoutVars>
          <dgm:bulletEnabled val="1"/>
        </dgm:presLayoutVars>
      </dgm:prSet>
      <dgm:spPr/>
      <dgm:t>
        <a:bodyPr/>
        <a:lstStyle/>
        <a:p>
          <a:endParaRPr lang="zh-TW" altLang="en-US"/>
        </a:p>
      </dgm:t>
    </dgm:pt>
  </dgm:ptLst>
  <dgm:cxnLst>
    <dgm:cxn modelId="{B64FB4BA-5056-4D1B-B96A-4031676458D7}" type="presOf" srcId="{46E4A068-0053-4072-B726-25ED7FA9A831}" destId="{33400226-84EA-4FCB-B0F6-1EFBB0C76297}" srcOrd="0" destOrd="0" presId="urn:microsoft.com/office/officeart/2005/8/layout/pyramid4"/>
    <dgm:cxn modelId="{DB935768-E579-41F1-BF8F-CEFBFE504AB7}" srcId="{C3563F0E-3558-4AD0-9442-210AAFD70F8D}" destId="{42F5208C-D6F4-42C8-B8A6-3B6EDB4D72BD}" srcOrd="3" destOrd="0" parTransId="{1717A79B-3567-4E37-990D-CACC15CDFE27}" sibTransId="{CA4D44C4-2230-442E-8753-C5D5D658CEFA}"/>
    <dgm:cxn modelId="{2A9A9819-6EB0-43D4-B0B4-C8D80BE3A160}" srcId="{C3563F0E-3558-4AD0-9442-210AAFD70F8D}" destId="{80D73FD5-CBE9-444F-B45B-A1854FEAD950}" srcOrd="1" destOrd="0" parTransId="{74F69A9C-83CB-48CB-A1E0-6A74FDCFB251}" sibTransId="{110D5868-C5B1-4C6C-A0CA-2E359B6EE1AA}"/>
    <dgm:cxn modelId="{9997F024-9453-49E7-BEA0-49CC290953FA}" type="presOf" srcId="{C8C624DC-23C6-48BE-944C-21A9E7EACA79}" destId="{5A9E9A45-3563-4AA5-B51B-92A2F463EB52}" srcOrd="0" destOrd="0" presId="urn:microsoft.com/office/officeart/2005/8/layout/pyramid4"/>
    <dgm:cxn modelId="{02D0D75C-AC0E-45E0-A3A1-14057FA0E373}" type="presOf" srcId="{42F5208C-D6F4-42C8-B8A6-3B6EDB4D72BD}" destId="{F721195A-E3B1-402B-9ACA-1A19141E2572}" srcOrd="0" destOrd="0" presId="urn:microsoft.com/office/officeart/2005/8/layout/pyramid4"/>
    <dgm:cxn modelId="{2FDB289F-8C02-4762-B2C1-1E6F63EE01AD}" srcId="{C3563F0E-3558-4AD0-9442-210AAFD70F8D}" destId="{C8C624DC-23C6-48BE-944C-21A9E7EACA79}" srcOrd="0" destOrd="0" parTransId="{9E00A41E-D8A7-4F10-8843-1FCCFCE6AD10}" sibTransId="{8415B814-5F65-40EB-B4B4-011B7953CB7C}"/>
    <dgm:cxn modelId="{9007292E-64F7-4436-A16F-0DDA3F389833}" type="presOf" srcId="{80D73FD5-CBE9-444F-B45B-A1854FEAD950}" destId="{2673FF04-05D2-497D-98C9-B576F4142C03}" srcOrd="0" destOrd="0" presId="urn:microsoft.com/office/officeart/2005/8/layout/pyramid4"/>
    <dgm:cxn modelId="{0EF56DE2-44F5-4948-A740-69D7135C7879}" type="presOf" srcId="{C3563F0E-3558-4AD0-9442-210AAFD70F8D}" destId="{B743A9FA-C3FD-4F92-8B9E-E723B36DAA31}" srcOrd="0" destOrd="0" presId="urn:microsoft.com/office/officeart/2005/8/layout/pyramid4"/>
    <dgm:cxn modelId="{F2FFB855-1003-4788-97CF-FF15F23EEF20}" srcId="{C3563F0E-3558-4AD0-9442-210AAFD70F8D}" destId="{46E4A068-0053-4072-B726-25ED7FA9A831}" srcOrd="2" destOrd="0" parTransId="{3B16A255-260F-4343-8195-BBDD93F951C4}" sibTransId="{49847B22-0B3B-42EE-B3BA-D543B700D1F5}"/>
    <dgm:cxn modelId="{99D5B88E-0A2D-46B0-A699-8A8C9E431A23}" type="presParOf" srcId="{B743A9FA-C3FD-4F92-8B9E-E723B36DAA31}" destId="{5A9E9A45-3563-4AA5-B51B-92A2F463EB52}" srcOrd="0" destOrd="0" presId="urn:microsoft.com/office/officeart/2005/8/layout/pyramid4"/>
    <dgm:cxn modelId="{78DA4269-74F8-4FB6-92DB-EA5569A41EF1}" type="presParOf" srcId="{B743A9FA-C3FD-4F92-8B9E-E723B36DAA31}" destId="{2673FF04-05D2-497D-98C9-B576F4142C03}" srcOrd="1" destOrd="0" presId="urn:microsoft.com/office/officeart/2005/8/layout/pyramid4"/>
    <dgm:cxn modelId="{6FCFFCE1-27F7-4095-8747-C75FB835AFF9}" type="presParOf" srcId="{B743A9FA-C3FD-4F92-8B9E-E723B36DAA31}" destId="{33400226-84EA-4FCB-B0F6-1EFBB0C76297}" srcOrd="2" destOrd="0" presId="urn:microsoft.com/office/officeart/2005/8/layout/pyramid4"/>
    <dgm:cxn modelId="{01B06D10-066C-4EFD-8193-A9F4DC930902}" type="presParOf" srcId="{B743A9FA-C3FD-4F92-8B9E-E723B36DAA31}" destId="{F721195A-E3B1-402B-9ACA-1A19141E257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11BE9E-F1C3-42D4-A4A1-9AC0E9F28772}"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06096428-E25F-4BDF-8931-20C7ADB0ACCF}">
      <dgm:prSet phldrT="[文字]" custT="1"/>
      <dgm:spPr>
        <a:solidFill>
          <a:schemeClr val="accent4">
            <a:lumMod val="75000"/>
          </a:schemeClr>
        </a:solidFill>
      </dgm:spPr>
      <dgm:t>
        <a:bodyPr/>
        <a:lstStyle/>
        <a:p>
          <a:pPr algn="l"/>
          <a:r>
            <a:rPr lang="zh-TW" altLang="en-US" sz="1400" dirty="0" smtClean="0">
              <a:solidFill>
                <a:schemeClr val="bg1"/>
              </a:solidFill>
              <a:latin typeface="微軟正黑體" panose="020B0604030504040204" pitchFamily="34" charset="-120"/>
              <a:ea typeface="微軟正黑體" panose="020B0604030504040204" pitchFamily="34" charset="-120"/>
            </a:rPr>
            <a:t>培養學生以語文為思維的工具，進行探索、思辨與賞析的能力，兼顧語文的實用性、文學性與文化性。</a:t>
          </a:r>
          <a:endParaRPr lang="zh-TW" altLang="en-US" sz="1400" dirty="0">
            <a:solidFill>
              <a:schemeClr val="bg1"/>
            </a:solidFill>
          </a:endParaRPr>
        </a:p>
      </dgm:t>
    </dgm:pt>
    <dgm:pt modelId="{64D28ED1-BE2C-4E1B-B6D9-EE6B5DEAC7B7}" type="parTrans" cxnId="{C5E7367C-7033-4523-88AC-1E1A18240A7A}">
      <dgm:prSet/>
      <dgm:spPr/>
      <dgm:t>
        <a:bodyPr/>
        <a:lstStyle/>
        <a:p>
          <a:endParaRPr lang="zh-TW" altLang="en-US"/>
        </a:p>
      </dgm:t>
    </dgm:pt>
    <dgm:pt modelId="{D43F15D5-F00C-49A4-A605-5A149B0CD2D4}" type="sibTrans" cxnId="{C5E7367C-7033-4523-88AC-1E1A18240A7A}">
      <dgm:prSet/>
      <dgm:spPr/>
      <dgm:t>
        <a:bodyPr/>
        <a:lstStyle/>
        <a:p>
          <a:endParaRPr lang="zh-TW" altLang="en-US"/>
        </a:p>
      </dgm:t>
    </dgm:pt>
    <dgm:pt modelId="{F86CFD23-9263-4C9F-8E71-09A8692BC735}">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兼顧不同文本表述方式、不同地域、不同寫作主題，並融入學習策略與長篇文本的教學。</a:t>
          </a:r>
          <a:endParaRPr lang="zh-TW" altLang="en-US" sz="1400" dirty="0"/>
        </a:p>
      </dgm:t>
    </dgm:pt>
    <dgm:pt modelId="{E37D22C7-3243-40E2-9FDB-C2AEE0CEDCDB}" type="parTrans" cxnId="{2553CC9E-35A4-4A5B-A510-5818A350D995}">
      <dgm:prSet/>
      <dgm:spPr/>
      <dgm:t>
        <a:bodyPr/>
        <a:lstStyle/>
        <a:p>
          <a:endParaRPr lang="zh-TW" altLang="en-US"/>
        </a:p>
      </dgm:t>
    </dgm:pt>
    <dgm:pt modelId="{DEC5AC83-2329-4D1D-8082-8807B3D0E7BE}" type="sibTrans" cxnId="{2553CC9E-35A4-4A5B-A510-5818A350D995}">
      <dgm:prSet/>
      <dgm:spPr/>
      <dgm:t>
        <a:bodyPr/>
        <a:lstStyle/>
        <a:p>
          <a:endParaRPr lang="zh-TW" altLang="en-US"/>
        </a:p>
      </dgm:t>
    </dgm:pt>
    <dgm:pt modelId="{E279ADAE-9F27-4895-AE56-52C1BE2A126C}">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培養學生文本深究的能力及自學的能力，並強調跨領域的連結。</a:t>
          </a:r>
          <a:endParaRPr lang="zh-TW" altLang="en-US" sz="1400" dirty="0"/>
        </a:p>
      </dgm:t>
    </dgm:pt>
    <dgm:pt modelId="{9FFDF808-DEB2-4096-9274-EE31C37427F3}" type="parTrans" cxnId="{62E5F4E6-FD6B-46EA-8491-0278389B53FD}">
      <dgm:prSet/>
      <dgm:spPr/>
      <dgm:t>
        <a:bodyPr/>
        <a:lstStyle/>
        <a:p>
          <a:endParaRPr lang="zh-TW" altLang="en-US"/>
        </a:p>
      </dgm:t>
    </dgm:pt>
    <dgm:pt modelId="{0F9099FE-D998-4E65-A1A3-9706EB20C7E7}" type="sibTrans" cxnId="{62E5F4E6-FD6B-46EA-8491-0278389B53FD}">
      <dgm:prSet/>
      <dgm:spPr/>
      <dgm:t>
        <a:bodyPr/>
        <a:lstStyle/>
        <a:p>
          <a:endParaRPr lang="zh-TW" altLang="en-US"/>
        </a:p>
      </dgm:t>
    </dgm:pt>
    <dgm:pt modelId="{108F1668-17B6-4333-BE48-78F108C061B2}">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不再拘泥特定文本、單一形式的評量。</a:t>
          </a:r>
          <a:endParaRPr lang="zh-TW" altLang="en-US" sz="1400" dirty="0"/>
        </a:p>
      </dgm:t>
    </dgm:pt>
    <dgm:pt modelId="{3AB98BDA-86A4-4B2E-85DE-09BBA1C0DA31}" type="parTrans" cxnId="{53F3C3BE-51D7-4734-81A5-0BB7323ECC51}">
      <dgm:prSet/>
      <dgm:spPr/>
      <dgm:t>
        <a:bodyPr/>
        <a:lstStyle/>
        <a:p>
          <a:endParaRPr lang="zh-TW" altLang="en-US"/>
        </a:p>
      </dgm:t>
    </dgm:pt>
    <dgm:pt modelId="{29F46108-F7DE-41FE-9192-76523A53EC2D}" type="sibTrans" cxnId="{53F3C3BE-51D7-4734-81A5-0BB7323ECC51}">
      <dgm:prSet/>
      <dgm:spPr/>
      <dgm:t>
        <a:bodyPr/>
        <a:lstStyle/>
        <a:p>
          <a:endParaRPr lang="zh-TW" altLang="en-US"/>
        </a:p>
      </dgm:t>
    </dgm:pt>
    <dgm:pt modelId="{40F848E6-9D8E-41AF-94DB-6B522D95D13E}" type="pres">
      <dgm:prSet presAssocID="{4C11BE9E-F1C3-42D4-A4A1-9AC0E9F28772}" presName="matrix" presStyleCnt="0">
        <dgm:presLayoutVars>
          <dgm:chMax val="1"/>
          <dgm:dir/>
          <dgm:resizeHandles val="exact"/>
        </dgm:presLayoutVars>
      </dgm:prSet>
      <dgm:spPr/>
      <dgm:t>
        <a:bodyPr/>
        <a:lstStyle/>
        <a:p>
          <a:endParaRPr lang="zh-TW" altLang="en-US"/>
        </a:p>
      </dgm:t>
    </dgm:pt>
    <dgm:pt modelId="{5AE2E8FC-5BC0-4E85-B88F-BEDA5CB751EC}" type="pres">
      <dgm:prSet presAssocID="{4C11BE9E-F1C3-42D4-A4A1-9AC0E9F28772}" presName="axisShape" presStyleLbl="bgShp" presStyleIdx="0" presStyleCnt="1"/>
      <dgm:spPr/>
    </dgm:pt>
    <dgm:pt modelId="{64D398DC-7ED7-4A5F-9E8C-97625429D767}" type="pres">
      <dgm:prSet presAssocID="{4C11BE9E-F1C3-42D4-A4A1-9AC0E9F28772}" presName="rect1" presStyleLbl="node1" presStyleIdx="0" presStyleCnt="4" custScaleX="97516" custScaleY="100185">
        <dgm:presLayoutVars>
          <dgm:chMax val="0"/>
          <dgm:chPref val="0"/>
          <dgm:bulletEnabled val="1"/>
        </dgm:presLayoutVars>
      </dgm:prSet>
      <dgm:spPr/>
      <dgm:t>
        <a:bodyPr/>
        <a:lstStyle/>
        <a:p>
          <a:endParaRPr lang="zh-TW" altLang="en-US"/>
        </a:p>
      </dgm:t>
    </dgm:pt>
    <dgm:pt modelId="{3E1C0797-91FC-42EF-9A95-307E7E9D6AC3}" type="pres">
      <dgm:prSet presAssocID="{4C11BE9E-F1C3-42D4-A4A1-9AC0E9F28772}" presName="rect2" presStyleLbl="node1" presStyleIdx="1" presStyleCnt="4" custScaleX="102328" custScaleY="102328">
        <dgm:presLayoutVars>
          <dgm:chMax val="0"/>
          <dgm:chPref val="0"/>
          <dgm:bulletEnabled val="1"/>
        </dgm:presLayoutVars>
      </dgm:prSet>
      <dgm:spPr/>
      <dgm:t>
        <a:bodyPr/>
        <a:lstStyle/>
        <a:p>
          <a:endParaRPr lang="zh-TW" altLang="en-US"/>
        </a:p>
      </dgm:t>
    </dgm:pt>
    <dgm:pt modelId="{4D8234F9-9F73-4724-BB7F-C32516A26E00}" type="pres">
      <dgm:prSet presAssocID="{4C11BE9E-F1C3-42D4-A4A1-9AC0E9F28772}" presName="rect3" presStyleLbl="node1" presStyleIdx="2" presStyleCnt="4">
        <dgm:presLayoutVars>
          <dgm:chMax val="0"/>
          <dgm:chPref val="0"/>
          <dgm:bulletEnabled val="1"/>
        </dgm:presLayoutVars>
      </dgm:prSet>
      <dgm:spPr/>
      <dgm:t>
        <a:bodyPr/>
        <a:lstStyle/>
        <a:p>
          <a:endParaRPr lang="zh-TW" altLang="en-US"/>
        </a:p>
      </dgm:t>
    </dgm:pt>
    <dgm:pt modelId="{50476FD2-D7F2-42B7-83AF-240D9104DA9F}" type="pres">
      <dgm:prSet presAssocID="{4C11BE9E-F1C3-42D4-A4A1-9AC0E9F28772}" presName="rect4" presStyleLbl="node1" presStyleIdx="3" presStyleCnt="4">
        <dgm:presLayoutVars>
          <dgm:chMax val="0"/>
          <dgm:chPref val="0"/>
          <dgm:bulletEnabled val="1"/>
        </dgm:presLayoutVars>
      </dgm:prSet>
      <dgm:spPr/>
      <dgm:t>
        <a:bodyPr/>
        <a:lstStyle/>
        <a:p>
          <a:endParaRPr lang="zh-TW" altLang="en-US"/>
        </a:p>
      </dgm:t>
    </dgm:pt>
  </dgm:ptLst>
  <dgm:cxnLst>
    <dgm:cxn modelId="{2553CC9E-35A4-4A5B-A510-5818A350D995}" srcId="{4C11BE9E-F1C3-42D4-A4A1-9AC0E9F28772}" destId="{F86CFD23-9263-4C9F-8E71-09A8692BC735}" srcOrd="1" destOrd="0" parTransId="{E37D22C7-3243-40E2-9FDB-C2AEE0CEDCDB}" sibTransId="{DEC5AC83-2329-4D1D-8082-8807B3D0E7BE}"/>
    <dgm:cxn modelId="{62E5F4E6-FD6B-46EA-8491-0278389B53FD}" srcId="{4C11BE9E-F1C3-42D4-A4A1-9AC0E9F28772}" destId="{E279ADAE-9F27-4895-AE56-52C1BE2A126C}" srcOrd="2" destOrd="0" parTransId="{9FFDF808-DEB2-4096-9274-EE31C37427F3}" sibTransId="{0F9099FE-D998-4E65-A1A3-9706EB20C7E7}"/>
    <dgm:cxn modelId="{9A6BBA97-1A7B-48B3-90FE-FD3A481E18B6}" type="presOf" srcId="{108F1668-17B6-4333-BE48-78F108C061B2}" destId="{50476FD2-D7F2-42B7-83AF-240D9104DA9F}" srcOrd="0" destOrd="0" presId="urn:microsoft.com/office/officeart/2005/8/layout/matrix2"/>
    <dgm:cxn modelId="{C5E7367C-7033-4523-88AC-1E1A18240A7A}" srcId="{4C11BE9E-F1C3-42D4-A4A1-9AC0E9F28772}" destId="{06096428-E25F-4BDF-8931-20C7ADB0ACCF}" srcOrd="0" destOrd="0" parTransId="{64D28ED1-BE2C-4E1B-B6D9-EE6B5DEAC7B7}" sibTransId="{D43F15D5-F00C-49A4-A605-5A149B0CD2D4}"/>
    <dgm:cxn modelId="{53F3C3BE-51D7-4734-81A5-0BB7323ECC51}" srcId="{4C11BE9E-F1C3-42D4-A4A1-9AC0E9F28772}" destId="{108F1668-17B6-4333-BE48-78F108C061B2}" srcOrd="3" destOrd="0" parTransId="{3AB98BDA-86A4-4B2E-85DE-09BBA1C0DA31}" sibTransId="{29F46108-F7DE-41FE-9192-76523A53EC2D}"/>
    <dgm:cxn modelId="{CCEE89F8-0A3D-4E83-B5A4-8FE02CAA8DA5}" type="presOf" srcId="{F86CFD23-9263-4C9F-8E71-09A8692BC735}" destId="{3E1C0797-91FC-42EF-9A95-307E7E9D6AC3}" srcOrd="0" destOrd="0" presId="urn:microsoft.com/office/officeart/2005/8/layout/matrix2"/>
    <dgm:cxn modelId="{953AB69B-8D1C-447B-9B24-0AD1344075BE}" type="presOf" srcId="{E279ADAE-9F27-4895-AE56-52C1BE2A126C}" destId="{4D8234F9-9F73-4724-BB7F-C32516A26E00}" srcOrd="0" destOrd="0" presId="urn:microsoft.com/office/officeart/2005/8/layout/matrix2"/>
    <dgm:cxn modelId="{01EB39CF-85EE-4733-8B71-0A3E36DB2FAD}" type="presOf" srcId="{4C11BE9E-F1C3-42D4-A4A1-9AC0E9F28772}" destId="{40F848E6-9D8E-41AF-94DB-6B522D95D13E}" srcOrd="0" destOrd="0" presId="urn:microsoft.com/office/officeart/2005/8/layout/matrix2"/>
    <dgm:cxn modelId="{B5DDA2EF-4292-4907-B7E5-151CCE2B432C}" type="presOf" srcId="{06096428-E25F-4BDF-8931-20C7ADB0ACCF}" destId="{64D398DC-7ED7-4A5F-9E8C-97625429D767}" srcOrd="0" destOrd="0" presId="urn:microsoft.com/office/officeart/2005/8/layout/matrix2"/>
    <dgm:cxn modelId="{FEAF7885-7AA3-4808-9AC6-AFD405249BBD}" type="presParOf" srcId="{40F848E6-9D8E-41AF-94DB-6B522D95D13E}" destId="{5AE2E8FC-5BC0-4E85-B88F-BEDA5CB751EC}" srcOrd="0" destOrd="0" presId="urn:microsoft.com/office/officeart/2005/8/layout/matrix2"/>
    <dgm:cxn modelId="{7F5D46D6-21D3-4FF3-9BFD-15DB8CD48906}" type="presParOf" srcId="{40F848E6-9D8E-41AF-94DB-6B522D95D13E}" destId="{64D398DC-7ED7-4A5F-9E8C-97625429D767}" srcOrd="1" destOrd="0" presId="urn:microsoft.com/office/officeart/2005/8/layout/matrix2"/>
    <dgm:cxn modelId="{FE216900-47BF-4606-9AC9-2DC6F7FCAB0C}" type="presParOf" srcId="{40F848E6-9D8E-41AF-94DB-6B522D95D13E}" destId="{3E1C0797-91FC-42EF-9A95-307E7E9D6AC3}" srcOrd="2" destOrd="0" presId="urn:microsoft.com/office/officeart/2005/8/layout/matrix2"/>
    <dgm:cxn modelId="{8441131D-F063-465E-8C04-D3ABD9243FD5}" type="presParOf" srcId="{40F848E6-9D8E-41AF-94DB-6B522D95D13E}" destId="{4D8234F9-9F73-4724-BB7F-C32516A26E00}" srcOrd="3" destOrd="0" presId="urn:microsoft.com/office/officeart/2005/8/layout/matrix2"/>
    <dgm:cxn modelId="{24316B41-0357-44CE-B55D-ABE6F7797E89}" type="presParOf" srcId="{40F848E6-9D8E-41AF-94DB-6B522D95D13E}" destId="{50476FD2-D7F2-42B7-83AF-240D9104DA9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3ABC7A-5C66-43C4-BFEB-4FC14F98CB0E}"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zh-TW" altLang="en-US"/>
        </a:p>
      </dgm:t>
    </dgm:pt>
    <dgm:pt modelId="{1321CF1C-DCD8-46BF-8D25-F340CF7E2614}">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關懷面向</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7F7D8DB-9FF9-4D04-847A-FEF1D71B14E6}" type="parTrans" cxnId="{13ED71A8-5B31-4174-8B85-B69491A30361}">
      <dgm:prSet/>
      <dgm:spPr/>
      <dgm:t>
        <a:bodyPr/>
        <a:lstStyle/>
        <a:p>
          <a:endParaRPr lang="zh-TW" altLang="en-US"/>
        </a:p>
      </dgm:t>
    </dgm:pt>
    <dgm:pt modelId="{5F32410B-980B-428A-AB6B-944CED774226}" type="sibTrans" cxnId="{13ED71A8-5B31-4174-8B85-B69491A30361}">
      <dgm:prSet/>
      <dgm:spPr/>
      <dgm:t>
        <a:bodyPr/>
        <a:lstStyle/>
        <a:p>
          <a:endParaRPr lang="zh-TW" altLang="en-US"/>
        </a:p>
      </dgm:t>
    </dgm:pt>
    <dgm:pt modelId="{093B679C-18E7-4CDD-8538-767CA35D887A}">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中心思想</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CFB14F8-6485-4D97-8D14-675478D64198}" type="parTrans" cxnId="{560018F2-00F5-4131-AB1F-ABBBB56FF439}">
      <dgm:prSet/>
      <dgm:spPr/>
      <dgm:t>
        <a:bodyPr/>
        <a:lstStyle/>
        <a:p>
          <a:endParaRPr lang="zh-TW" altLang="en-US"/>
        </a:p>
      </dgm:t>
    </dgm:pt>
    <dgm:pt modelId="{B7A96411-5F08-437C-9203-D399FBF3DB17}" type="sibTrans" cxnId="{560018F2-00F5-4131-AB1F-ABBBB56FF439}">
      <dgm:prSet/>
      <dgm:spPr/>
      <dgm:t>
        <a:bodyPr/>
        <a:lstStyle/>
        <a:p>
          <a:endParaRPr lang="zh-TW" altLang="en-US"/>
        </a:p>
      </dgm:t>
    </dgm:pt>
    <dgm:pt modelId="{731F6794-9301-4F60-B6F6-AA08587D6E6F}">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策略邏輯</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088ACEB4-DA00-48B1-8BC8-D02030B96F48}" type="parTrans" cxnId="{6960FF86-C6FF-4F8D-AEF4-588F184E37FD}">
      <dgm:prSet/>
      <dgm:spPr/>
      <dgm:t>
        <a:bodyPr/>
        <a:lstStyle/>
        <a:p>
          <a:endParaRPr lang="zh-TW" altLang="en-US"/>
        </a:p>
      </dgm:t>
    </dgm:pt>
    <dgm:pt modelId="{D99BF0B0-B3C4-44C3-86ED-D8646EC13BD1}" type="sibTrans" cxnId="{6960FF86-C6FF-4F8D-AEF4-588F184E37FD}">
      <dgm:prSet/>
      <dgm:spPr/>
      <dgm:t>
        <a:bodyPr/>
        <a:lstStyle/>
        <a:p>
          <a:endParaRPr lang="zh-TW" altLang="en-US"/>
        </a:p>
      </dgm:t>
    </dgm:pt>
    <dgm:pt modelId="{B4B3775D-E554-4357-B12D-D1F3DE151539}">
      <dgm:prSet phldrT="[文字]" custT="1"/>
      <dgm:spPr/>
      <dgm: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表述藝術</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117D025-FE0F-498C-873E-E0A6F97096B6}" type="parTrans" cxnId="{81D1EA54-CC7A-4C40-AD36-BCEEB9E2EB84}">
      <dgm:prSet/>
      <dgm:spPr/>
      <dgm:t>
        <a:bodyPr/>
        <a:lstStyle/>
        <a:p>
          <a:endParaRPr lang="zh-TW" altLang="en-US"/>
        </a:p>
      </dgm:t>
    </dgm:pt>
    <dgm:pt modelId="{AF147F53-C5DF-4364-930C-A887A593C6EB}" type="sibTrans" cxnId="{81D1EA54-CC7A-4C40-AD36-BCEEB9E2EB84}">
      <dgm:prSet/>
      <dgm:spPr/>
      <dgm:t>
        <a:bodyPr/>
        <a:lstStyle/>
        <a:p>
          <a:endParaRPr lang="zh-TW" altLang="en-US"/>
        </a:p>
      </dgm:t>
    </dgm:pt>
    <dgm:pt modelId="{471D6174-661D-4961-A6CE-C6808C66083C}" type="pres">
      <dgm:prSet presAssocID="{153ABC7A-5C66-43C4-BFEB-4FC14F98CB0E}" presName="cycleMatrixDiagram" presStyleCnt="0">
        <dgm:presLayoutVars>
          <dgm:chMax val="1"/>
          <dgm:dir/>
          <dgm:animLvl val="lvl"/>
          <dgm:resizeHandles val="exact"/>
        </dgm:presLayoutVars>
      </dgm:prSet>
      <dgm:spPr/>
      <dgm:t>
        <a:bodyPr/>
        <a:lstStyle/>
        <a:p>
          <a:endParaRPr lang="zh-TW" altLang="en-US"/>
        </a:p>
      </dgm:t>
    </dgm:pt>
    <dgm:pt modelId="{78FDAC56-0E10-4EF5-8146-98F496247D08}" type="pres">
      <dgm:prSet presAssocID="{153ABC7A-5C66-43C4-BFEB-4FC14F98CB0E}" presName="children" presStyleCnt="0"/>
      <dgm:spPr/>
      <dgm:t>
        <a:bodyPr/>
        <a:lstStyle/>
        <a:p>
          <a:endParaRPr lang="zh-TW" altLang="en-US"/>
        </a:p>
      </dgm:t>
    </dgm:pt>
    <dgm:pt modelId="{0CB31C96-1641-4ECD-ACBB-4817B7BDA2C7}" type="pres">
      <dgm:prSet presAssocID="{153ABC7A-5C66-43C4-BFEB-4FC14F98CB0E}" presName="childPlaceholder" presStyleCnt="0"/>
      <dgm:spPr/>
      <dgm:t>
        <a:bodyPr/>
        <a:lstStyle/>
        <a:p>
          <a:endParaRPr lang="zh-TW" altLang="en-US"/>
        </a:p>
      </dgm:t>
    </dgm:pt>
    <dgm:pt modelId="{B1CE7984-0D21-4161-9AC1-4ACEACBCBA21}" type="pres">
      <dgm:prSet presAssocID="{153ABC7A-5C66-43C4-BFEB-4FC14F98CB0E}" presName="circle" presStyleCnt="0"/>
      <dgm:spPr/>
      <dgm:t>
        <a:bodyPr/>
        <a:lstStyle/>
        <a:p>
          <a:endParaRPr lang="zh-TW" altLang="en-US"/>
        </a:p>
      </dgm:t>
    </dgm:pt>
    <dgm:pt modelId="{84EC3F58-2DD9-4D79-A112-EB9444D63C1F}" type="pres">
      <dgm:prSet presAssocID="{153ABC7A-5C66-43C4-BFEB-4FC14F98CB0E}" presName="quadrant1" presStyleLbl="node1" presStyleIdx="0" presStyleCnt="4">
        <dgm:presLayoutVars>
          <dgm:chMax val="1"/>
          <dgm:bulletEnabled val="1"/>
        </dgm:presLayoutVars>
      </dgm:prSet>
      <dgm:spPr/>
      <dgm:t>
        <a:bodyPr/>
        <a:lstStyle/>
        <a:p>
          <a:endParaRPr lang="zh-TW" altLang="en-US"/>
        </a:p>
      </dgm:t>
    </dgm:pt>
    <dgm:pt modelId="{B03E78FF-849B-48DB-8766-ABE16C69FA33}" type="pres">
      <dgm:prSet presAssocID="{153ABC7A-5C66-43C4-BFEB-4FC14F98CB0E}" presName="quadrant2" presStyleLbl="node1" presStyleIdx="1" presStyleCnt="4">
        <dgm:presLayoutVars>
          <dgm:chMax val="1"/>
          <dgm:bulletEnabled val="1"/>
        </dgm:presLayoutVars>
      </dgm:prSet>
      <dgm:spPr/>
      <dgm:t>
        <a:bodyPr/>
        <a:lstStyle/>
        <a:p>
          <a:endParaRPr lang="zh-TW" altLang="en-US"/>
        </a:p>
      </dgm:t>
    </dgm:pt>
    <dgm:pt modelId="{7FD1F274-117B-455C-9C21-ECE124758A88}" type="pres">
      <dgm:prSet presAssocID="{153ABC7A-5C66-43C4-BFEB-4FC14F98CB0E}" presName="quadrant3" presStyleLbl="node1" presStyleIdx="2" presStyleCnt="4">
        <dgm:presLayoutVars>
          <dgm:chMax val="1"/>
          <dgm:bulletEnabled val="1"/>
        </dgm:presLayoutVars>
      </dgm:prSet>
      <dgm:spPr/>
      <dgm:t>
        <a:bodyPr/>
        <a:lstStyle/>
        <a:p>
          <a:endParaRPr lang="zh-TW" altLang="en-US"/>
        </a:p>
      </dgm:t>
    </dgm:pt>
    <dgm:pt modelId="{CA04C86A-AC99-4CAD-82FF-F28A1D10DB9F}" type="pres">
      <dgm:prSet presAssocID="{153ABC7A-5C66-43C4-BFEB-4FC14F98CB0E}" presName="quadrant4" presStyleLbl="node1" presStyleIdx="3" presStyleCnt="4">
        <dgm:presLayoutVars>
          <dgm:chMax val="1"/>
          <dgm:bulletEnabled val="1"/>
        </dgm:presLayoutVars>
      </dgm:prSet>
      <dgm:spPr/>
      <dgm:t>
        <a:bodyPr/>
        <a:lstStyle/>
        <a:p>
          <a:endParaRPr lang="zh-TW" altLang="en-US"/>
        </a:p>
      </dgm:t>
    </dgm:pt>
    <dgm:pt modelId="{E5FB12D6-5E5C-4A38-A6EA-CDA7D6AD1665}" type="pres">
      <dgm:prSet presAssocID="{153ABC7A-5C66-43C4-BFEB-4FC14F98CB0E}" presName="quadrantPlaceholder" presStyleCnt="0"/>
      <dgm:spPr/>
      <dgm:t>
        <a:bodyPr/>
        <a:lstStyle/>
        <a:p>
          <a:endParaRPr lang="zh-TW" altLang="en-US"/>
        </a:p>
      </dgm:t>
    </dgm:pt>
    <dgm:pt modelId="{D9D10754-55DB-4981-B815-31A1A99602DA}" type="pres">
      <dgm:prSet presAssocID="{153ABC7A-5C66-43C4-BFEB-4FC14F98CB0E}" presName="center1" presStyleLbl="fgShp" presStyleIdx="0" presStyleCnt="2"/>
      <dgm:spPr/>
      <dgm:t>
        <a:bodyPr/>
        <a:lstStyle/>
        <a:p>
          <a:endParaRPr lang="zh-TW" altLang="en-US"/>
        </a:p>
      </dgm:t>
    </dgm:pt>
    <dgm:pt modelId="{970A2BFE-B198-4E75-80DC-AB1D53DB0BB5}" type="pres">
      <dgm:prSet presAssocID="{153ABC7A-5C66-43C4-BFEB-4FC14F98CB0E}" presName="center2" presStyleLbl="fgShp" presStyleIdx="1" presStyleCnt="2"/>
      <dgm:spPr/>
      <dgm:t>
        <a:bodyPr/>
        <a:lstStyle/>
        <a:p>
          <a:endParaRPr lang="zh-TW" altLang="en-US"/>
        </a:p>
      </dgm:t>
    </dgm:pt>
  </dgm:ptLst>
  <dgm:cxnLst>
    <dgm:cxn modelId="{420AF401-A09C-4CC7-AD23-4206E4061811}" type="presOf" srcId="{B4B3775D-E554-4357-B12D-D1F3DE151539}" destId="{CA04C86A-AC99-4CAD-82FF-F28A1D10DB9F}" srcOrd="0" destOrd="0" presId="urn:microsoft.com/office/officeart/2005/8/layout/cycle4#1"/>
    <dgm:cxn modelId="{0CB68F13-8EFE-49BC-8826-024A3AC7C58E}" type="presOf" srcId="{731F6794-9301-4F60-B6F6-AA08587D6E6F}" destId="{7FD1F274-117B-455C-9C21-ECE124758A88}" srcOrd="0" destOrd="0" presId="urn:microsoft.com/office/officeart/2005/8/layout/cycle4#1"/>
    <dgm:cxn modelId="{820DA127-5DD5-4D2E-B757-55D06566234D}" type="presOf" srcId="{093B679C-18E7-4CDD-8538-767CA35D887A}" destId="{B03E78FF-849B-48DB-8766-ABE16C69FA33}" srcOrd="0" destOrd="0" presId="urn:microsoft.com/office/officeart/2005/8/layout/cycle4#1"/>
    <dgm:cxn modelId="{560018F2-00F5-4131-AB1F-ABBBB56FF439}" srcId="{153ABC7A-5C66-43C4-BFEB-4FC14F98CB0E}" destId="{093B679C-18E7-4CDD-8538-767CA35D887A}" srcOrd="1" destOrd="0" parTransId="{6CFB14F8-6485-4D97-8D14-675478D64198}" sibTransId="{B7A96411-5F08-437C-9203-D399FBF3DB17}"/>
    <dgm:cxn modelId="{81D1EA54-CC7A-4C40-AD36-BCEEB9E2EB84}" srcId="{153ABC7A-5C66-43C4-BFEB-4FC14F98CB0E}" destId="{B4B3775D-E554-4357-B12D-D1F3DE151539}" srcOrd="3" destOrd="0" parTransId="{D117D025-FE0F-498C-873E-E0A6F97096B6}" sibTransId="{AF147F53-C5DF-4364-930C-A887A593C6EB}"/>
    <dgm:cxn modelId="{13ED71A8-5B31-4174-8B85-B69491A30361}" srcId="{153ABC7A-5C66-43C4-BFEB-4FC14F98CB0E}" destId="{1321CF1C-DCD8-46BF-8D25-F340CF7E2614}" srcOrd="0" destOrd="0" parTransId="{B7F7D8DB-9FF9-4D04-847A-FEF1D71B14E6}" sibTransId="{5F32410B-980B-428A-AB6B-944CED774226}"/>
    <dgm:cxn modelId="{C57F275D-988D-4247-974F-2D4969F9FF08}" type="presOf" srcId="{153ABC7A-5C66-43C4-BFEB-4FC14F98CB0E}" destId="{471D6174-661D-4961-A6CE-C6808C66083C}" srcOrd="0" destOrd="0" presId="urn:microsoft.com/office/officeart/2005/8/layout/cycle4#1"/>
    <dgm:cxn modelId="{649AC8A2-CC01-4220-9407-4FC50EDEA180}" type="presOf" srcId="{1321CF1C-DCD8-46BF-8D25-F340CF7E2614}" destId="{84EC3F58-2DD9-4D79-A112-EB9444D63C1F}" srcOrd="0" destOrd="0" presId="urn:microsoft.com/office/officeart/2005/8/layout/cycle4#1"/>
    <dgm:cxn modelId="{6960FF86-C6FF-4F8D-AEF4-588F184E37FD}" srcId="{153ABC7A-5C66-43C4-BFEB-4FC14F98CB0E}" destId="{731F6794-9301-4F60-B6F6-AA08587D6E6F}" srcOrd="2" destOrd="0" parTransId="{088ACEB4-DA00-48B1-8BC8-D02030B96F48}" sibTransId="{D99BF0B0-B3C4-44C3-86ED-D8646EC13BD1}"/>
    <dgm:cxn modelId="{23EC1B34-77A6-4FBF-87B7-985B367FD692}" type="presParOf" srcId="{471D6174-661D-4961-A6CE-C6808C66083C}" destId="{78FDAC56-0E10-4EF5-8146-98F496247D08}" srcOrd="0" destOrd="0" presId="urn:microsoft.com/office/officeart/2005/8/layout/cycle4#1"/>
    <dgm:cxn modelId="{08709FC4-C747-4620-AFF5-C8FAAD121467}" type="presParOf" srcId="{78FDAC56-0E10-4EF5-8146-98F496247D08}" destId="{0CB31C96-1641-4ECD-ACBB-4817B7BDA2C7}" srcOrd="0" destOrd="0" presId="urn:microsoft.com/office/officeart/2005/8/layout/cycle4#1"/>
    <dgm:cxn modelId="{A959DC34-D34A-452E-BE04-EF9A6E8636B9}" type="presParOf" srcId="{471D6174-661D-4961-A6CE-C6808C66083C}" destId="{B1CE7984-0D21-4161-9AC1-4ACEACBCBA21}" srcOrd="1" destOrd="0" presId="urn:microsoft.com/office/officeart/2005/8/layout/cycle4#1"/>
    <dgm:cxn modelId="{EBE31DB0-E3B3-4111-B795-FD08351F778D}" type="presParOf" srcId="{B1CE7984-0D21-4161-9AC1-4ACEACBCBA21}" destId="{84EC3F58-2DD9-4D79-A112-EB9444D63C1F}" srcOrd="0" destOrd="0" presId="urn:microsoft.com/office/officeart/2005/8/layout/cycle4#1"/>
    <dgm:cxn modelId="{F788641E-06E5-45B6-888D-CEA82FA3A472}" type="presParOf" srcId="{B1CE7984-0D21-4161-9AC1-4ACEACBCBA21}" destId="{B03E78FF-849B-48DB-8766-ABE16C69FA33}" srcOrd="1" destOrd="0" presId="urn:microsoft.com/office/officeart/2005/8/layout/cycle4#1"/>
    <dgm:cxn modelId="{1BF54260-8AC8-4566-88E8-D2AE412A62EE}" type="presParOf" srcId="{B1CE7984-0D21-4161-9AC1-4ACEACBCBA21}" destId="{7FD1F274-117B-455C-9C21-ECE124758A88}" srcOrd="2" destOrd="0" presId="urn:microsoft.com/office/officeart/2005/8/layout/cycle4#1"/>
    <dgm:cxn modelId="{0852501C-4003-4931-B51D-55824795D024}" type="presParOf" srcId="{B1CE7984-0D21-4161-9AC1-4ACEACBCBA21}" destId="{CA04C86A-AC99-4CAD-82FF-F28A1D10DB9F}" srcOrd="3" destOrd="0" presId="urn:microsoft.com/office/officeart/2005/8/layout/cycle4#1"/>
    <dgm:cxn modelId="{7E9D6D2B-266A-47C6-BB59-E3D7A3FF6CE6}" type="presParOf" srcId="{B1CE7984-0D21-4161-9AC1-4ACEACBCBA21}" destId="{E5FB12D6-5E5C-4A38-A6EA-CDA7D6AD1665}" srcOrd="4" destOrd="0" presId="urn:microsoft.com/office/officeart/2005/8/layout/cycle4#1"/>
    <dgm:cxn modelId="{86238463-6246-464F-B86B-3F8D2C4C2BC0}" type="presParOf" srcId="{471D6174-661D-4961-A6CE-C6808C66083C}" destId="{D9D10754-55DB-4981-B815-31A1A99602DA}" srcOrd="2" destOrd="0" presId="urn:microsoft.com/office/officeart/2005/8/layout/cycle4#1"/>
    <dgm:cxn modelId="{B741CE34-E78B-4739-A4C2-CC54C448C2E9}" type="presParOf" srcId="{471D6174-661D-4961-A6CE-C6808C66083C}" destId="{970A2BFE-B198-4E75-80DC-AB1D53DB0BB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BF1ECD-3E69-4189-A4C5-0D02B03B8AE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35D65122-9616-4C9E-A13D-5E8431968977}">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國民小學</a:t>
          </a:r>
        </a:p>
      </dgm:t>
    </dgm:pt>
    <dgm:pt modelId="{A32D6D93-F1EB-43E0-8AE0-915AB0185688}" type="par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D8220D-9716-446F-9507-1497EE8C33EA}" type="sib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A0A7DD-501B-46FE-B457-0BF6BE1E8EB4}">
      <dgm:prSet phldrT="[文字]" custT="1"/>
      <dgm:spPr>
        <a:solidFill>
          <a:schemeClr val="accent6">
            <a:lumMod val="60000"/>
            <a:lumOff val="40000"/>
          </a:schemeClr>
        </a:solidFill>
      </dgm:spPr>
      <dgm:t>
        <a:bodyPr/>
        <a:lstStyle/>
        <a:p>
          <a:pP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第一學習</a:t>
          </a:r>
          <a:r>
            <a:rPr lang="zh-TW" altLang="en-US" sz="1600" dirty="0" smtClean="0">
              <a:solidFill>
                <a:schemeClr val="tx1"/>
              </a:solidFill>
              <a:latin typeface="微軟正黑體" panose="020B0604030504040204" pitchFamily="34" charset="-120"/>
              <a:ea typeface="微軟正黑體" panose="020B0604030504040204" pitchFamily="34" charset="-120"/>
            </a:rPr>
            <a:t>階段</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每週</a:t>
          </a:r>
          <a:r>
            <a:rPr lang="en-US" altLang="zh-TW" sz="1600" dirty="0">
              <a:solidFill>
                <a:schemeClr val="tx1"/>
              </a:solidFill>
              <a:latin typeface="微軟正黑體" panose="020B0604030504040204" pitchFamily="34" charset="-120"/>
              <a:ea typeface="微軟正黑體" panose="020B0604030504040204" pitchFamily="34" charset="-120"/>
            </a:rPr>
            <a:t>6</a:t>
          </a:r>
          <a:r>
            <a:rPr lang="zh-TW" altLang="en-US" sz="1600" dirty="0" smtClean="0">
              <a:solidFill>
                <a:schemeClr val="tx1"/>
              </a:solidFill>
              <a:latin typeface="微軟正黑體" panose="020B0604030504040204" pitchFamily="34" charset="-120"/>
              <a:ea typeface="微軟正黑體" panose="020B0604030504040204" pitchFamily="34" charset="-120"/>
            </a:rPr>
            <a:t>節</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第二</a:t>
          </a:r>
          <a:r>
            <a:rPr lang="zh-TW" altLang="en-US" sz="1600" dirty="0">
              <a:solidFill>
                <a:schemeClr val="tx1"/>
              </a:solidFill>
              <a:latin typeface="微軟正黑體" panose="020B0604030504040204" pitchFamily="34" charset="-120"/>
              <a:ea typeface="微軟正黑體" panose="020B0604030504040204" pitchFamily="34" charset="-120"/>
            </a:rPr>
            <a:t>、三學習</a:t>
          </a:r>
          <a:r>
            <a:rPr lang="zh-TW" altLang="en-US" sz="1600" dirty="0" smtClean="0">
              <a:solidFill>
                <a:schemeClr val="tx1"/>
              </a:solidFill>
              <a:latin typeface="微軟正黑體" panose="020B0604030504040204" pitchFamily="34" charset="-120"/>
              <a:ea typeface="微軟正黑體" panose="020B0604030504040204" pitchFamily="34" charset="-120"/>
            </a:rPr>
            <a:t>階段</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每週</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節</a:t>
          </a:r>
        </a:p>
      </dgm:t>
    </dgm:pt>
    <dgm:pt modelId="{7C8E9092-73A8-4DC4-A6E1-788DF4DA88A9}" type="par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2A5F77-CFCB-45FA-B7B7-A3B18B4A0C16}" type="sib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83F493-5335-408F-A3A4-EB9AADDDFF4E}">
      <dgm:prSet phldrT="[文字]" custT="1"/>
      <dgm:spPr>
        <a:solidFill>
          <a:srgbClr val="FFC000"/>
        </a:solidFill>
      </dgm:spPr>
      <dgm:t>
        <a:bodyPr/>
        <a:lstStyle/>
        <a:p>
          <a:r>
            <a:rPr lang="zh-TW" altLang="en-US" sz="1600" dirty="0">
              <a:solidFill>
                <a:schemeClr val="tx1"/>
              </a:solidFill>
              <a:latin typeface="微軟正黑體" panose="020B0604030504040204" pitchFamily="34" charset="-120"/>
              <a:ea typeface="微軟正黑體" panose="020B0604030504040204" pitchFamily="34" charset="-120"/>
            </a:rPr>
            <a:t>增加第一學習階段學習節數，以加強培養學生基本識讀能力</a:t>
          </a:r>
        </a:p>
      </dgm:t>
    </dgm:pt>
    <dgm:pt modelId="{301E29CD-19F8-4781-854C-D514E6B3A0C2}" type="par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A32DCBA-00A2-4BCC-94B0-82426590F34D}" type="sib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23480D-0D78-4D34-921B-A61EEB83F47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國民中學</a:t>
          </a:r>
        </a:p>
      </dgm:t>
    </dgm:pt>
    <dgm:pt modelId="{D76C6837-1EE2-4A0C-B340-C50856051D6C}" type="par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349A70-C570-42A9-ADFC-D96388DA8395}" type="sib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63C9B5-D921-4B03-93BB-074EFAF481DB}">
      <dgm:prSet phldrT="[文字]" custT="1"/>
      <dgm:spPr/>
      <dgm:t>
        <a:bodyPr/>
        <a:lstStyle/>
        <a:p>
          <a:r>
            <a:rPr lang="zh-TW" altLang="en-US" sz="1800" dirty="0">
              <a:solidFill>
                <a:schemeClr val="tx1"/>
              </a:solidFill>
              <a:latin typeface="微軟正黑體" panose="020B0604030504040204" pitchFamily="34" charset="-120"/>
              <a:ea typeface="微軟正黑體" panose="020B0604030504040204" pitchFamily="34" charset="-120"/>
            </a:rPr>
            <a:t>第四學習階段</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zh-TW" altLang="en-US" sz="1800" dirty="0">
              <a:solidFill>
                <a:schemeClr val="tx1"/>
              </a:solidFill>
              <a:latin typeface="微軟正黑體" panose="020B0604030504040204" pitchFamily="34" charset="-120"/>
              <a:ea typeface="微軟正黑體" panose="020B0604030504040204" pitchFamily="34" charset="-120"/>
            </a:rPr>
            <a:t>每週</a:t>
          </a:r>
          <a:r>
            <a:rPr lang="en-US" altLang="zh-TW" sz="1800" dirty="0">
              <a:solidFill>
                <a:schemeClr val="tx1"/>
              </a:solidFill>
              <a:latin typeface="微軟正黑體" panose="020B0604030504040204" pitchFamily="34" charset="-120"/>
              <a:ea typeface="微軟正黑體" panose="020B0604030504040204" pitchFamily="34" charset="-120"/>
            </a:rPr>
            <a:t>5</a:t>
          </a:r>
          <a:r>
            <a:rPr lang="zh-TW" altLang="en-US" sz="1800" dirty="0">
              <a:solidFill>
                <a:schemeClr val="tx1"/>
              </a:solidFill>
              <a:latin typeface="微軟正黑體" panose="020B0604030504040204" pitchFamily="34" charset="-120"/>
              <a:ea typeface="微軟正黑體" panose="020B0604030504040204" pitchFamily="34" charset="-120"/>
            </a:rPr>
            <a:t>節課</a:t>
          </a:r>
        </a:p>
      </dgm:t>
    </dgm:pt>
    <dgm:pt modelId="{36E06101-8488-4DAE-A497-3211FE1991FA}" type="par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C4E18CF-003D-411F-8ECB-C806AAB60F6D}" type="sib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38D41-302A-4950-B8E8-3765E73FCB5C}">
      <dgm:prSet phldrT="[文字]" custT="1"/>
      <dgm:spPr>
        <a:solidFill>
          <a:schemeClr val="accent6">
            <a:lumMod val="60000"/>
            <a:lumOff val="40000"/>
          </a:schemeClr>
        </a:solidFill>
      </dgm:spPr>
      <dgm:t>
        <a:bodyPr/>
        <a:lstStyle/>
        <a:p>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第四學習階段</a:t>
          </a:r>
          <a:endPar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endParaRPr>
        </a:p>
        <a:p>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節數不變</a:t>
          </a:r>
        </a:p>
      </dgm:t>
    </dgm:pt>
    <dgm:pt modelId="{819F8AC1-7141-49C8-AC39-84BF5D20F009}" type="par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56211-DBBB-49A5-BF34-1C4977F01B69}" type="sib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E4659E-0937-43FA-82C3-AA4268ACB10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a:t>
          </a:r>
          <a:r>
            <a:rPr lang="zh-TW" altLang="en-US" sz="2400" b="1"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型高中</a:t>
          </a:r>
          <a:endPar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C6DC692-7C83-40AE-841E-9C5888347A39}" type="par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16DC68-7A7B-4341-B2F9-37C2D3A5CA76}" type="sib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EEF7D4-0B84-4932-BF28-D98D5FFF5A20}">
      <dgm:prSet phldrT="[文字]" custT="1"/>
      <dgm:spPr>
        <a:solidFill>
          <a:schemeClr val="accent6">
            <a:lumMod val="60000"/>
            <a:lumOff val="40000"/>
          </a:schemeClr>
        </a:solidFill>
      </dgm:spPr>
      <dgm:t>
        <a:bodyPr/>
        <a:lstStyle/>
        <a:p>
          <a:r>
            <a:rPr lang="en-US" altLang="zh-TW" sz="1600" dirty="0">
              <a:solidFill>
                <a:schemeClr val="tx1"/>
              </a:solidFill>
              <a:latin typeface="微軟正黑體" panose="020B0604030504040204" pitchFamily="34" charset="-120"/>
              <a:ea typeface="微軟正黑體" panose="020B0604030504040204" pitchFamily="34" charset="-120"/>
            </a:rPr>
            <a:t>20</a:t>
          </a:r>
          <a:r>
            <a:rPr lang="zh-TW" altLang="en-US" sz="1600" dirty="0">
              <a:solidFill>
                <a:schemeClr val="tx1"/>
              </a:solidFill>
              <a:latin typeface="微軟正黑體" panose="020B0604030504040204" pitchFamily="34" charset="-120"/>
              <a:ea typeface="微軟正黑體" panose="020B0604030504040204" pitchFamily="34" charset="-120"/>
            </a:rPr>
            <a:t>必修學分</a:t>
          </a:r>
          <a:r>
            <a:rPr lang="en-US" altLang="zh-TW" sz="1600" dirty="0">
              <a:solidFill>
                <a:schemeClr val="tx1"/>
              </a:solidFill>
              <a:latin typeface="微軟正黑體" panose="020B0604030504040204" pitchFamily="34" charset="-120"/>
              <a:ea typeface="微軟正黑體" panose="020B0604030504040204" pitchFamily="34" charset="-120"/>
            </a:rPr>
            <a:t>+</a:t>
          </a:r>
        </a:p>
        <a:p>
          <a:pPr rtl="0"/>
          <a:r>
            <a:rPr lang="zh-TW" altLang="en-US" sz="1600" dirty="0">
              <a:solidFill>
                <a:schemeClr val="tx1"/>
              </a:solidFill>
              <a:latin typeface="微軟正黑體" panose="020B0604030504040204" pitchFamily="34" charset="-120"/>
              <a:ea typeface="微軟正黑體" panose="020B0604030504040204" pitchFamily="34" charset="-120"/>
            </a:rPr>
            <a:t>加深加廣</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學分</a:t>
          </a:r>
          <a:r>
            <a:rPr lang="zh-TW" altLang="en-US" sz="1600" baseline="30000"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dgm:t>
    </dgm:pt>
    <dgm:pt modelId="{D5438B5C-865C-4D26-BD3A-18E75E552072}" type="par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4CBFEF-2437-409B-85A6-62F5C3E175CB}" type="sib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E9052F-F0E4-456F-A382-2EC303E97C78}">
      <dgm:prSet phldrT="[文字]" custT="1"/>
      <dgm:spPr>
        <a:solidFill>
          <a:srgbClr val="FFC000"/>
        </a:solidFill>
      </dgm:spPr>
      <dgm:t>
        <a:bodyPr/>
        <a:lstStyle/>
        <a:p>
          <a:pPr>
            <a:lnSpc>
              <a:spcPts val="1800"/>
            </a:lnSpc>
          </a:pP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降必修增選修</a:t>
          </a: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ts val="1800"/>
            </a:lnSpc>
          </a:pP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鼓勵</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學生</a:t>
          </a: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依據性向</a:t>
          </a:r>
          <a:endParaRPr lang="en-US" altLang="zh-TW" sz="16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ts val="1800"/>
            </a:lnSpc>
          </a:pP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選修</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課程</a:t>
          </a:r>
        </a:p>
      </dgm:t>
    </dgm:pt>
    <dgm:pt modelId="{4A5B25E0-D591-44AF-B5D4-22966BC6FB5D}" type="par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317F21A-6768-4203-AD1D-991DB52A8E94}" type="sib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116FEB-2B4C-4644-9C6B-95906CBCA69F}" type="pres">
      <dgm:prSet presAssocID="{F0BF1ECD-3E69-4189-A4C5-0D02B03B8AED}" presName="theList" presStyleCnt="0">
        <dgm:presLayoutVars>
          <dgm:dir/>
          <dgm:animLvl val="lvl"/>
          <dgm:resizeHandles val="exact"/>
        </dgm:presLayoutVars>
      </dgm:prSet>
      <dgm:spPr/>
      <dgm:t>
        <a:bodyPr/>
        <a:lstStyle/>
        <a:p>
          <a:endParaRPr lang="zh-TW" altLang="en-US"/>
        </a:p>
      </dgm:t>
    </dgm:pt>
    <dgm:pt modelId="{B1DA2623-A40D-44B2-A7CA-139C3EBAF4A8}" type="pres">
      <dgm:prSet presAssocID="{35D65122-9616-4C9E-A13D-5E8431968977}" presName="compNode" presStyleCnt="0"/>
      <dgm:spPr/>
      <dgm:t>
        <a:bodyPr/>
        <a:lstStyle/>
        <a:p>
          <a:endParaRPr lang="zh-TW" altLang="en-US"/>
        </a:p>
      </dgm:t>
    </dgm:pt>
    <dgm:pt modelId="{61217F66-653C-49F4-A987-079B384F527F}" type="pres">
      <dgm:prSet presAssocID="{35D65122-9616-4C9E-A13D-5E8431968977}" presName="aNode" presStyleLbl="bgShp" presStyleIdx="0" presStyleCnt="3" custScaleX="97369" custScaleY="85580"/>
      <dgm:spPr/>
      <dgm:t>
        <a:bodyPr/>
        <a:lstStyle/>
        <a:p>
          <a:endParaRPr lang="zh-TW" altLang="en-US"/>
        </a:p>
      </dgm:t>
    </dgm:pt>
    <dgm:pt modelId="{46F406A0-5354-4900-BE55-FE097670693B}" type="pres">
      <dgm:prSet presAssocID="{35D65122-9616-4C9E-A13D-5E8431968977}" presName="textNode" presStyleLbl="bgShp" presStyleIdx="0" presStyleCnt="3"/>
      <dgm:spPr/>
      <dgm:t>
        <a:bodyPr/>
        <a:lstStyle/>
        <a:p>
          <a:endParaRPr lang="zh-TW" altLang="en-US"/>
        </a:p>
      </dgm:t>
    </dgm:pt>
    <dgm:pt modelId="{30A0C1BD-4B92-4BF7-855B-B79BB274DD9E}" type="pres">
      <dgm:prSet presAssocID="{35D65122-9616-4C9E-A13D-5E8431968977}" presName="compChildNode" presStyleCnt="0"/>
      <dgm:spPr/>
      <dgm:t>
        <a:bodyPr/>
        <a:lstStyle/>
        <a:p>
          <a:endParaRPr lang="zh-TW" altLang="en-US"/>
        </a:p>
      </dgm:t>
    </dgm:pt>
    <dgm:pt modelId="{1B870B52-27EB-4921-8663-260E5A697C9F}" type="pres">
      <dgm:prSet presAssocID="{35D65122-9616-4C9E-A13D-5E8431968977}" presName="theInnerList" presStyleCnt="0"/>
      <dgm:spPr/>
      <dgm:t>
        <a:bodyPr/>
        <a:lstStyle/>
        <a:p>
          <a:endParaRPr lang="zh-TW" altLang="en-US"/>
        </a:p>
      </dgm:t>
    </dgm:pt>
    <dgm:pt modelId="{636D18B9-0BEA-4EB7-BBA0-ED0C6E69AAAE}" type="pres">
      <dgm:prSet presAssocID="{37A0A7DD-501B-46FE-B457-0BF6BE1E8EB4}" presName="childNode" presStyleLbl="node1" presStyleIdx="0" presStyleCnt="6" custScaleX="115115" custScaleY="266107">
        <dgm:presLayoutVars>
          <dgm:bulletEnabled val="1"/>
        </dgm:presLayoutVars>
      </dgm:prSet>
      <dgm:spPr/>
      <dgm:t>
        <a:bodyPr/>
        <a:lstStyle/>
        <a:p>
          <a:endParaRPr lang="zh-TW" altLang="en-US"/>
        </a:p>
      </dgm:t>
    </dgm:pt>
    <dgm:pt modelId="{26B974E8-44B0-4F69-9CEC-E01B3D3FB0C4}" type="pres">
      <dgm:prSet presAssocID="{37A0A7DD-501B-46FE-B457-0BF6BE1E8EB4}" presName="aSpace2" presStyleCnt="0"/>
      <dgm:spPr/>
      <dgm:t>
        <a:bodyPr/>
        <a:lstStyle/>
        <a:p>
          <a:endParaRPr lang="zh-TW" altLang="en-US"/>
        </a:p>
      </dgm:t>
    </dgm:pt>
    <dgm:pt modelId="{08458949-ABF3-41D9-BE48-FFE66B8B1C19}" type="pres">
      <dgm:prSet presAssocID="{3183F493-5335-408F-A3A4-EB9AADDDFF4E}" presName="childNode" presStyleLbl="node1" presStyleIdx="1" presStyleCnt="6" custScaleX="120120" custScaleY="175610">
        <dgm:presLayoutVars>
          <dgm:bulletEnabled val="1"/>
        </dgm:presLayoutVars>
      </dgm:prSet>
      <dgm:spPr/>
      <dgm:t>
        <a:bodyPr/>
        <a:lstStyle/>
        <a:p>
          <a:endParaRPr lang="zh-TW" altLang="en-US"/>
        </a:p>
      </dgm:t>
    </dgm:pt>
    <dgm:pt modelId="{13003237-B154-45AB-BA99-99C1198ECA0C}" type="pres">
      <dgm:prSet presAssocID="{35D65122-9616-4C9E-A13D-5E8431968977}" presName="aSpace" presStyleCnt="0"/>
      <dgm:spPr/>
      <dgm:t>
        <a:bodyPr/>
        <a:lstStyle/>
        <a:p>
          <a:endParaRPr lang="zh-TW" altLang="en-US"/>
        </a:p>
      </dgm:t>
    </dgm:pt>
    <dgm:pt modelId="{434DB8C0-8F4C-4BBD-BD1D-01594AC1F235}" type="pres">
      <dgm:prSet presAssocID="{C223480D-0D78-4D34-921B-A61EEB83F479}" presName="compNode" presStyleCnt="0"/>
      <dgm:spPr/>
      <dgm:t>
        <a:bodyPr/>
        <a:lstStyle/>
        <a:p>
          <a:endParaRPr lang="zh-TW" altLang="en-US"/>
        </a:p>
      </dgm:t>
    </dgm:pt>
    <dgm:pt modelId="{EDB3316F-14BF-47BC-970D-585A55D01FFC}" type="pres">
      <dgm:prSet presAssocID="{C223480D-0D78-4D34-921B-A61EEB83F479}" presName="aNode" presStyleLbl="bgShp" presStyleIdx="1" presStyleCnt="3" custScaleX="97667" custScaleY="85580"/>
      <dgm:spPr/>
      <dgm:t>
        <a:bodyPr/>
        <a:lstStyle/>
        <a:p>
          <a:endParaRPr lang="zh-TW" altLang="en-US"/>
        </a:p>
      </dgm:t>
    </dgm:pt>
    <dgm:pt modelId="{EBD63BDD-A4C3-467A-B9A1-BA77651F836B}" type="pres">
      <dgm:prSet presAssocID="{C223480D-0D78-4D34-921B-A61EEB83F479}" presName="textNode" presStyleLbl="bgShp" presStyleIdx="1" presStyleCnt="3"/>
      <dgm:spPr/>
      <dgm:t>
        <a:bodyPr/>
        <a:lstStyle/>
        <a:p>
          <a:endParaRPr lang="zh-TW" altLang="en-US"/>
        </a:p>
      </dgm:t>
    </dgm:pt>
    <dgm:pt modelId="{7136891D-AC0A-4E24-89A4-C401E49274B3}" type="pres">
      <dgm:prSet presAssocID="{C223480D-0D78-4D34-921B-A61EEB83F479}" presName="compChildNode" presStyleCnt="0"/>
      <dgm:spPr/>
      <dgm:t>
        <a:bodyPr/>
        <a:lstStyle/>
        <a:p>
          <a:endParaRPr lang="zh-TW" altLang="en-US"/>
        </a:p>
      </dgm:t>
    </dgm:pt>
    <dgm:pt modelId="{CB985733-E4B4-4679-AF9C-DF91D2A9A8DD}" type="pres">
      <dgm:prSet presAssocID="{C223480D-0D78-4D34-921B-A61EEB83F479}" presName="theInnerList" presStyleCnt="0"/>
      <dgm:spPr/>
      <dgm:t>
        <a:bodyPr/>
        <a:lstStyle/>
        <a:p>
          <a:endParaRPr lang="zh-TW" altLang="en-US"/>
        </a:p>
      </dgm:t>
    </dgm:pt>
    <dgm:pt modelId="{0B6305C5-DD05-4C9A-8FC9-9C8C1E44233E}" type="pres">
      <dgm:prSet presAssocID="{3C63C9B5-D921-4B03-93BB-074EFAF481DB}" presName="childNode" presStyleLbl="node1" presStyleIdx="2" presStyleCnt="6" custScaleX="111598" custScaleY="169334" custLinFactNeighborY="18968">
        <dgm:presLayoutVars>
          <dgm:bulletEnabled val="1"/>
        </dgm:presLayoutVars>
      </dgm:prSet>
      <dgm:spPr/>
      <dgm:t>
        <a:bodyPr/>
        <a:lstStyle/>
        <a:p>
          <a:endParaRPr lang="zh-TW" altLang="en-US"/>
        </a:p>
      </dgm:t>
    </dgm:pt>
    <dgm:pt modelId="{4225E4E4-F857-43B6-AA0A-1028C04FB4DA}" type="pres">
      <dgm:prSet presAssocID="{3C63C9B5-D921-4B03-93BB-074EFAF481DB}" presName="aSpace2" presStyleCnt="0"/>
      <dgm:spPr/>
      <dgm:t>
        <a:bodyPr/>
        <a:lstStyle/>
        <a:p>
          <a:endParaRPr lang="zh-TW" altLang="en-US"/>
        </a:p>
      </dgm:t>
    </dgm:pt>
    <dgm:pt modelId="{46F0829F-590C-4F1A-96F8-0DF48AFE57CF}" type="pres">
      <dgm:prSet presAssocID="{06B38D41-302A-4950-B8E8-3765E73FCB5C}" presName="childNode" presStyleLbl="node1" presStyleIdx="3" presStyleCnt="6" custScaleX="111598" custScaleY="112727">
        <dgm:presLayoutVars>
          <dgm:bulletEnabled val="1"/>
        </dgm:presLayoutVars>
      </dgm:prSet>
      <dgm:spPr/>
      <dgm:t>
        <a:bodyPr/>
        <a:lstStyle/>
        <a:p>
          <a:endParaRPr lang="zh-TW" altLang="en-US"/>
        </a:p>
      </dgm:t>
    </dgm:pt>
    <dgm:pt modelId="{1DEA241F-F60C-47BF-BDD7-C4998C92CE58}" type="pres">
      <dgm:prSet presAssocID="{C223480D-0D78-4D34-921B-A61EEB83F479}" presName="aSpace" presStyleCnt="0"/>
      <dgm:spPr/>
      <dgm:t>
        <a:bodyPr/>
        <a:lstStyle/>
        <a:p>
          <a:endParaRPr lang="zh-TW" altLang="en-US"/>
        </a:p>
      </dgm:t>
    </dgm:pt>
    <dgm:pt modelId="{A6564B4E-3E63-414B-A4F0-DADC44BF658D}" type="pres">
      <dgm:prSet presAssocID="{D5E4659E-0937-43FA-82C3-AA4268ACB109}" presName="compNode" presStyleCnt="0"/>
      <dgm:spPr/>
      <dgm:t>
        <a:bodyPr/>
        <a:lstStyle/>
        <a:p>
          <a:endParaRPr lang="zh-TW" altLang="en-US"/>
        </a:p>
      </dgm:t>
    </dgm:pt>
    <dgm:pt modelId="{70696D39-57BC-4705-A5CB-A4DE8C683E91}" type="pres">
      <dgm:prSet presAssocID="{D5E4659E-0937-43FA-82C3-AA4268ACB109}" presName="aNode" presStyleLbl="bgShp" presStyleIdx="2" presStyleCnt="3" custScaleX="90219" custScaleY="85580"/>
      <dgm:spPr/>
      <dgm:t>
        <a:bodyPr/>
        <a:lstStyle/>
        <a:p>
          <a:endParaRPr lang="zh-TW" altLang="en-US"/>
        </a:p>
      </dgm:t>
    </dgm:pt>
    <dgm:pt modelId="{32B50213-2409-4D64-95A2-A0132369D3C0}" type="pres">
      <dgm:prSet presAssocID="{D5E4659E-0937-43FA-82C3-AA4268ACB109}" presName="textNode" presStyleLbl="bgShp" presStyleIdx="2" presStyleCnt="3"/>
      <dgm:spPr/>
      <dgm:t>
        <a:bodyPr/>
        <a:lstStyle/>
        <a:p>
          <a:endParaRPr lang="zh-TW" altLang="en-US"/>
        </a:p>
      </dgm:t>
    </dgm:pt>
    <dgm:pt modelId="{3105C0D6-7764-4D73-AFE1-21784D02103A}" type="pres">
      <dgm:prSet presAssocID="{D5E4659E-0937-43FA-82C3-AA4268ACB109}" presName="compChildNode" presStyleCnt="0"/>
      <dgm:spPr/>
      <dgm:t>
        <a:bodyPr/>
        <a:lstStyle/>
        <a:p>
          <a:endParaRPr lang="zh-TW" altLang="en-US"/>
        </a:p>
      </dgm:t>
    </dgm:pt>
    <dgm:pt modelId="{94C918BF-ABD5-42D1-B3D1-7E1EAE80CAD1}" type="pres">
      <dgm:prSet presAssocID="{D5E4659E-0937-43FA-82C3-AA4268ACB109}" presName="theInnerList" presStyleCnt="0"/>
      <dgm:spPr/>
      <dgm:t>
        <a:bodyPr/>
        <a:lstStyle/>
        <a:p>
          <a:endParaRPr lang="zh-TW" altLang="en-US"/>
        </a:p>
      </dgm:t>
    </dgm:pt>
    <dgm:pt modelId="{A18DB278-D53B-4875-9699-EE4EDC7ADC63}" type="pres">
      <dgm:prSet presAssocID="{81EEF7D4-0B84-4932-BF28-D98D5FFF5A20}" presName="childNode" presStyleLbl="node1" presStyleIdx="4" presStyleCnt="6" custScaleX="101137" custScaleY="165791" custLinFactNeighborX="-456" custLinFactNeighborY="63717">
        <dgm:presLayoutVars>
          <dgm:bulletEnabled val="1"/>
        </dgm:presLayoutVars>
      </dgm:prSet>
      <dgm:spPr/>
      <dgm:t>
        <a:bodyPr/>
        <a:lstStyle/>
        <a:p>
          <a:endParaRPr lang="zh-TW" altLang="en-US"/>
        </a:p>
      </dgm:t>
    </dgm:pt>
    <dgm:pt modelId="{7744ACDA-2924-4EBE-9561-98220F9077A8}" type="pres">
      <dgm:prSet presAssocID="{81EEF7D4-0B84-4932-BF28-D98D5FFF5A20}" presName="aSpace2" presStyleCnt="0"/>
      <dgm:spPr/>
      <dgm:t>
        <a:bodyPr/>
        <a:lstStyle/>
        <a:p>
          <a:endParaRPr lang="zh-TW" altLang="en-US"/>
        </a:p>
      </dgm:t>
    </dgm:pt>
    <dgm:pt modelId="{CAB10800-E260-47BC-A32F-EACCEFB9080C}" type="pres">
      <dgm:prSet presAssocID="{73E9052F-F0E4-456F-A382-2EC303E97C78}" presName="childNode" presStyleLbl="node1" presStyleIdx="5" presStyleCnt="6" custScaleX="105395" custScaleY="135256" custLinFactNeighborX="-838" custLinFactNeighborY="29354">
        <dgm:presLayoutVars>
          <dgm:bulletEnabled val="1"/>
        </dgm:presLayoutVars>
      </dgm:prSet>
      <dgm:spPr/>
      <dgm:t>
        <a:bodyPr/>
        <a:lstStyle/>
        <a:p>
          <a:endParaRPr lang="zh-TW" altLang="en-US"/>
        </a:p>
      </dgm:t>
    </dgm:pt>
  </dgm:ptLst>
  <dgm:cxnLst>
    <dgm:cxn modelId="{F1AEB553-A8B8-4CE6-AB3B-BE5A6ABB30D8}" type="presOf" srcId="{81EEF7D4-0B84-4932-BF28-D98D5FFF5A20}" destId="{A18DB278-D53B-4875-9699-EE4EDC7ADC63}" srcOrd="0" destOrd="0" presId="urn:microsoft.com/office/officeart/2005/8/layout/lProcess2"/>
    <dgm:cxn modelId="{63D3F46A-A47E-4437-B2AC-1103955BCFE0}" type="presOf" srcId="{D5E4659E-0937-43FA-82C3-AA4268ACB109}" destId="{70696D39-57BC-4705-A5CB-A4DE8C683E91}" srcOrd="0" destOrd="0" presId="urn:microsoft.com/office/officeart/2005/8/layout/lProcess2"/>
    <dgm:cxn modelId="{5557FA70-F236-45EE-BBB5-63D95EC01D45}" srcId="{F0BF1ECD-3E69-4189-A4C5-0D02B03B8AED}" destId="{C223480D-0D78-4D34-921B-A61EEB83F479}" srcOrd="1" destOrd="0" parTransId="{D76C6837-1EE2-4A0C-B340-C50856051D6C}" sibTransId="{60349A70-C570-42A9-ADFC-D96388DA8395}"/>
    <dgm:cxn modelId="{4ADCCE2D-5E8C-46F9-A53A-29BC9C24591D}" type="presOf" srcId="{35D65122-9616-4C9E-A13D-5E8431968977}" destId="{46F406A0-5354-4900-BE55-FE097670693B}" srcOrd="1" destOrd="0" presId="urn:microsoft.com/office/officeart/2005/8/layout/lProcess2"/>
    <dgm:cxn modelId="{4631C90B-3966-4588-9537-C0A735F2FF33}" type="presOf" srcId="{3183F493-5335-408F-A3A4-EB9AADDDFF4E}" destId="{08458949-ABF3-41D9-BE48-FFE66B8B1C19}" srcOrd="0" destOrd="0" presId="urn:microsoft.com/office/officeart/2005/8/layout/lProcess2"/>
    <dgm:cxn modelId="{67B18853-FFAC-409D-B40B-07A52BEF3053}" type="presOf" srcId="{35D65122-9616-4C9E-A13D-5E8431968977}" destId="{61217F66-653C-49F4-A987-079B384F527F}" srcOrd="0" destOrd="0" presId="urn:microsoft.com/office/officeart/2005/8/layout/lProcess2"/>
    <dgm:cxn modelId="{092D92FA-A27E-42FA-8CB1-5243E19C247C}" type="presOf" srcId="{F0BF1ECD-3E69-4189-A4C5-0D02B03B8AED}" destId="{F6116FEB-2B4C-4644-9C6B-95906CBCA69F}" srcOrd="0" destOrd="0" presId="urn:microsoft.com/office/officeart/2005/8/layout/lProcess2"/>
    <dgm:cxn modelId="{5BE363ED-502A-4797-BD8F-2ADB3D663CA1}" srcId="{35D65122-9616-4C9E-A13D-5E8431968977}" destId="{3183F493-5335-408F-A3A4-EB9AADDDFF4E}" srcOrd="1" destOrd="0" parTransId="{301E29CD-19F8-4781-854C-D514E6B3A0C2}" sibTransId="{9A32DCBA-00A2-4BCC-94B0-82426590F34D}"/>
    <dgm:cxn modelId="{1F9632EA-A426-4309-A828-62C9AC6C85FF}" type="presOf" srcId="{D5E4659E-0937-43FA-82C3-AA4268ACB109}" destId="{32B50213-2409-4D64-95A2-A0132369D3C0}" srcOrd="1" destOrd="0" presId="urn:microsoft.com/office/officeart/2005/8/layout/lProcess2"/>
    <dgm:cxn modelId="{5AC97D27-5F2E-438D-B064-E22E9B758C16}" type="presOf" srcId="{37A0A7DD-501B-46FE-B457-0BF6BE1E8EB4}" destId="{636D18B9-0BEA-4EB7-BBA0-ED0C6E69AAAE}" srcOrd="0" destOrd="0" presId="urn:microsoft.com/office/officeart/2005/8/layout/lProcess2"/>
    <dgm:cxn modelId="{F542FE6C-3476-4D3F-8623-19A38714902B}" type="presOf" srcId="{06B38D41-302A-4950-B8E8-3765E73FCB5C}" destId="{46F0829F-590C-4F1A-96F8-0DF48AFE57CF}" srcOrd="0" destOrd="0" presId="urn:microsoft.com/office/officeart/2005/8/layout/lProcess2"/>
    <dgm:cxn modelId="{47F0F4AB-7E2A-4C4A-82E2-9D29B17CE374}" srcId="{D5E4659E-0937-43FA-82C3-AA4268ACB109}" destId="{81EEF7D4-0B84-4932-BF28-D98D5FFF5A20}" srcOrd="0" destOrd="0" parTransId="{D5438B5C-865C-4D26-BD3A-18E75E552072}" sibTransId="{D04CBFEF-2437-409B-85A6-62F5C3E175CB}"/>
    <dgm:cxn modelId="{446B0C50-BC99-4DF3-B68D-1CD5112BFFF0}" type="presOf" srcId="{73E9052F-F0E4-456F-A382-2EC303E97C78}" destId="{CAB10800-E260-47BC-A32F-EACCEFB9080C}" srcOrd="0" destOrd="0" presId="urn:microsoft.com/office/officeart/2005/8/layout/lProcess2"/>
    <dgm:cxn modelId="{E23C1BD8-D64A-4BA0-B2FE-3258561682A7}" type="presOf" srcId="{C223480D-0D78-4D34-921B-A61EEB83F479}" destId="{EDB3316F-14BF-47BC-970D-585A55D01FFC}" srcOrd="0" destOrd="0" presId="urn:microsoft.com/office/officeart/2005/8/layout/lProcess2"/>
    <dgm:cxn modelId="{59559430-1E03-4F63-81D6-15E53EDFA86E}" srcId="{F0BF1ECD-3E69-4189-A4C5-0D02B03B8AED}" destId="{35D65122-9616-4C9E-A13D-5E8431968977}" srcOrd="0" destOrd="0" parTransId="{A32D6D93-F1EB-43E0-8AE0-915AB0185688}" sibTransId="{4CD8220D-9716-446F-9507-1497EE8C33EA}"/>
    <dgm:cxn modelId="{64C737E8-7363-48AE-82F2-0589A9DA3A42}" srcId="{C223480D-0D78-4D34-921B-A61EEB83F479}" destId="{06B38D41-302A-4950-B8E8-3765E73FCB5C}" srcOrd="1" destOrd="0" parTransId="{819F8AC1-7141-49C8-AC39-84BF5D20F009}" sibTransId="{F5256211-DBBB-49A5-BF34-1C4977F01B69}"/>
    <dgm:cxn modelId="{F9D782B5-AC06-4774-A5EA-39857058E7C4}" type="presOf" srcId="{C223480D-0D78-4D34-921B-A61EEB83F479}" destId="{EBD63BDD-A4C3-467A-B9A1-BA77651F836B}" srcOrd="1" destOrd="0" presId="urn:microsoft.com/office/officeart/2005/8/layout/lProcess2"/>
    <dgm:cxn modelId="{6DDA3ED6-187D-42AC-8507-9EE611EA1063}" srcId="{F0BF1ECD-3E69-4189-A4C5-0D02B03B8AED}" destId="{D5E4659E-0937-43FA-82C3-AA4268ACB109}" srcOrd="2" destOrd="0" parTransId="{DC6DC692-7C83-40AE-841E-9C5888347A39}" sibTransId="{CD16DC68-7A7B-4341-B2F9-37C2D3A5CA76}"/>
    <dgm:cxn modelId="{0BC16994-206C-4CB7-B801-D220AF01C63E}" srcId="{D5E4659E-0937-43FA-82C3-AA4268ACB109}" destId="{73E9052F-F0E4-456F-A382-2EC303E97C78}" srcOrd="1" destOrd="0" parTransId="{4A5B25E0-D591-44AF-B5D4-22966BC6FB5D}" sibTransId="{F317F21A-6768-4203-AD1D-991DB52A8E94}"/>
    <dgm:cxn modelId="{0CC19A2C-67FE-4A09-BB88-6FD3E00FFCDF}" type="presOf" srcId="{3C63C9B5-D921-4B03-93BB-074EFAF481DB}" destId="{0B6305C5-DD05-4C9A-8FC9-9C8C1E44233E}" srcOrd="0" destOrd="0" presId="urn:microsoft.com/office/officeart/2005/8/layout/lProcess2"/>
    <dgm:cxn modelId="{FDDACA34-F068-40A8-8AB8-8DE710A80CD9}" srcId="{C223480D-0D78-4D34-921B-A61EEB83F479}" destId="{3C63C9B5-D921-4B03-93BB-074EFAF481DB}" srcOrd="0" destOrd="0" parTransId="{36E06101-8488-4DAE-A497-3211FE1991FA}" sibTransId="{DC4E18CF-003D-411F-8ECB-C806AAB60F6D}"/>
    <dgm:cxn modelId="{219B6132-B846-456D-AA1D-2E6AD75C37B1}" srcId="{35D65122-9616-4C9E-A13D-5E8431968977}" destId="{37A0A7DD-501B-46FE-B457-0BF6BE1E8EB4}" srcOrd="0" destOrd="0" parTransId="{7C8E9092-73A8-4DC4-A6E1-788DF4DA88A9}" sibTransId="{942A5F77-CFCB-45FA-B7B7-A3B18B4A0C16}"/>
    <dgm:cxn modelId="{AD55B6A0-3081-4938-B9E4-95413723FF82}" type="presParOf" srcId="{F6116FEB-2B4C-4644-9C6B-95906CBCA69F}" destId="{B1DA2623-A40D-44B2-A7CA-139C3EBAF4A8}" srcOrd="0" destOrd="0" presId="urn:microsoft.com/office/officeart/2005/8/layout/lProcess2"/>
    <dgm:cxn modelId="{F1B44619-74EC-4BF4-83A7-4A5E5873FA51}" type="presParOf" srcId="{B1DA2623-A40D-44B2-A7CA-139C3EBAF4A8}" destId="{61217F66-653C-49F4-A987-079B384F527F}" srcOrd="0" destOrd="0" presId="urn:microsoft.com/office/officeart/2005/8/layout/lProcess2"/>
    <dgm:cxn modelId="{DE2473E7-E559-43C5-82E3-B602823B29ED}" type="presParOf" srcId="{B1DA2623-A40D-44B2-A7CA-139C3EBAF4A8}" destId="{46F406A0-5354-4900-BE55-FE097670693B}" srcOrd="1" destOrd="0" presId="urn:microsoft.com/office/officeart/2005/8/layout/lProcess2"/>
    <dgm:cxn modelId="{D557F628-2BC9-4D9B-AACB-E2AE5CFD8F2D}" type="presParOf" srcId="{B1DA2623-A40D-44B2-A7CA-139C3EBAF4A8}" destId="{30A0C1BD-4B92-4BF7-855B-B79BB274DD9E}" srcOrd="2" destOrd="0" presId="urn:microsoft.com/office/officeart/2005/8/layout/lProcess2"/>
    <dgm:cxn modelId="{566AF54D-F387-4800-B00B-90B81B20BDDF}" type="presParOf" srcId="{30A0C1BD-4B92-4BF7-855B-B79BB274DD9E}" destId="{1B870B52-27EB-4921-8663-260E5A697C9F}" srcOrd="0" destOrd="0" presId="urn:microsoft.com/office/officeart/2005/8/layout/lProcess2"/>
    <dgm:cxn modelId="{BB2376DB-7A67-4493-8BEC-66893186FF02}" type="presParOf" srcId="{1B870B52-27EB-4921-8663-260E5A697C9F}" destId="{636D18B9-0BEA-4EB7-BBA0-ED0C6E69AAAE}" srcOrd="0" destOrd="0" presId="urn:microsoft.com/office/officeart/2005/8/layout/lProcess2"/>
    <dgm:cxn modelId="{885E28B7-A498-4E8C-91A0-6BAAE55BDAD3}" type="presParOf" srcId="{1B870B52-27EB-4921-8663-260E5A697C9F}" destId="{26B974E8-44B0-4F69-9CEC-E01B3D3FB0C4}" srcOrd="1" destOrd="0" presId="urn:microsoft.com/office/officeart/2005/8/layout/lProcess2"/>
    <dgm:cxn modelId="{D24C4919-E526-4BC2-89F2-1E6CD4DA6BE9}" type="presParOf" srcId="{1B870B52-27EB-4921-8663-260E5A697C9F}" destId="{08458949-ABF3-41D9-BE48-FFE66B8B1C19}" srcOrd="2" destOrd="0" presId="urn:microsoft.com/office/officeart/2005/8/layout/lProcess2"/>
    <dgm:cxn modelId="{D5D7DD4F-CA41-4048-8956-EFEBF55C51BE}" type="presParOf" srcId="{F6116FEB-2B4C-4644-9C6B-95906CBCA69F}" destId="{13003237-B154-45AB-BA99-99C1198ECA0C}" srcOrd="1" destOrd="0" presId="urn:microsoft.com/office/officeart/2005/8/layout/lProcess2"/>
    <dgm:cxn modelId="{4CEDED2F-EA75-49C6-BF6A-FA4DA89E534D}" type="presParOf" srcId="{F6116FEB-2B4C-4644-9C6B-95906CBCA69F}" destId="{434DB8C0-8F4C-4BBD-BD1D-01594AC1F235}" srcOrd="2" destOrd="0" presId="urn:microsoft.com/office/officeart/2005/8/layout/lProcess2"/>
    <dgm:cxn modelId="{978FAB17-20FD-4270-8F6A-421C8905EF9A}" type="presParOf" srcId="{434DB8C0-8F4C-4BBD-BD1D-01594AC1F235}" destId="{EDB3316F-14BF-47BC-970D-585A55D01FFC}" srcOrd="0" destOrd="0" presId="urn:microsoft.com/office/officeart/2005/8/layout/lProcess2"/>
    <dgm:cxn modelId="{0ED8605B-3BAA-4A27-A803-C5364DFE1983}" type="presParOf" srcId="{434DB8C0-8F4C-4BBD-BD1D-01594AC1F235}" destId="{EBD63BDD-A4C3-467A-B9A1-BA77651F836B}" srcOrd="1" destOrd="0" presId="urn:microsoft.com/office/officeart/2005/8/layout/lProcess2"/>
    <dgm:cxn modelId="{B9509FF2-0C58-4420-AD49-09B422F60D06}" type="presParOf" srcId="{434DB8C0-8F4C-4BBD-BD1D-01594AC1F235}" destId="{7136891D-AC0A-4E24-89A4-C401E49274B3}" srcOrd="2" destOrd="0" presId="urn:microsoft.com/office/officeart/2005/8/layout/lProcess2"/>
    <dgm:cxn modelId="{5346BF86-FC81-44FB-954B-0F741839C3C1}" type="presParOf" srcId="{7136891D-AC0A-4E24-89A4-C401E49274B3}" destId="{CB985733-E4B4-4679-AF9C-DF91D2A9A8DD}" srcOrd="0" destOrd="0" presId="urn:microsoft.com/office/officeart/2005/8/layout/lProcess2"/>
    <dgm:cxn modelId="{843C9E88-7DE5-4799-A640-E08395B9D54A}" type="presParOf" srcId="{CB985733-E4B4-4679-AF9C-DF91D2A9A8DD}" destId="{0B6305C5-DD05-4C9A-8FC9-9C8C1E44233E}" srcOrd="0" destOrd="0" presId="urn:microsoft.com/office/officeart/2005/8/layout/lProcess2"/>
    <dgm:cxn modelId="{7D21A873-9720-42DA-906A-0810BC89404B}" type="presParOf" srcId="{CB985733-E4B4-4679-AF9C-DF91D2A9A8DD}" destId="{4225E4E4-F857-43B6-AA0A-1028C04FB4DA}" srcOrd="1" destOrd="0" presId="urn:microsoft.com/office/officeart/2005/8/layout/lProcess2"/>
    <dgm:cxn modelId="{6154E567-B06C-4F6A-BBE3-20E344F35621}" type="presParOf" srcId="{CB985733-E4B4-4679-AF9C-DF91D2A9A8DD}" destId="{46F0829F-590C-4F1A-96F8-0DF48AFE57CF}" srcOrd="2" destOrd="0" presId="urn:microsoft.com/office/officeart/2005/8/layout/lProcess2"/>
    <dgm:cxn modelId="{69BA6738-FE6F-4CEF-B3D3-0100C1483605}" type="presParOf" srcId="{F6116FEB-2B4C-4644-9C6B-95906CBCA69F}" destId="{1DEA241F-F60C-47BF-BDD7-C4998C92CE58}" srcOrd="3" destOrd="0" presId="urn:microsoft.com/office/officeart/2005/8/layout/lProcess2"/>
    <dgm:cxn modelId="{8F2E3662-B677-44E0-A762-01A8E7614DCC}" type="presParOf" srcId="{F6116FEB-2B4C-4644-9C6B-95906CBCA69F}" destId="{A6564B4E-3E63-414B-A4F0-DADC44BF658D}" srcOrd="4" destOrd="0" presId="urn:microsoft.com/office/officeart/2005/8/layout/lProcess2"/>
    <dgm:cxn modelId="{36510627-DC30-4728-BBBB-2216CA2D9D0F}" type="presParOf" srcId="{A6564B4E-3E63-414B-A4F0-DADC44BF658D}" destId="{70696D39-57BC-4705-A5CB-A4DE8C683E91}" srcOrd="0" destOrd="0" presId="urn:microsoft.com/office/officeart/2005/8/layout/lProcess2"/>
    <dgm:cxn modelId="{EE8080FA-E9E5-41E1-A9BA-F3C468C7430B}" type="presParOf" srcId="{A6564B4E-3E63-414B-A4F0-DADC44BF658D}" destId="{32B50213-2409-4D64-95A2-A0132369D3C0}" srcOrd="1" destOrd="0" presId="urn:microsoft.com/office/officeart/2005/8/layout/lProcess2"/>
    <dgm:cxn modelId="{0F011671-B7B7-4708-9912-59AFED682621}" type="presParOf" srcId="{A6564B4E-3E63-414B-A4F0-DADC44BF658D}" destId="{3105C0D6-7764-4D73-AFE1-21784D02103A}" srcOrd="2" destOrd="0" presId="urn:microsoft.com/office/officeart/2005/8/layout/lProcess2"/>
    <dgm:cxn modelId="{3D634596-34D5-4F6C-AA1D-99751E7F8F5A}" type="presParOf" srcId="{3105C0D6-7764-4D73-AFE1-21784D02103A}" destId="{94C918BF-ABD5-42D1-B3D1-7E1EAE80CAD1}" srcOrd="0" destOrd="0" presId="urn:microsoft.com/office/officeart/2005/8/layout/lProcess2"/>
    <dgm:cxn modelId="{F248164A-A12B-4788-9417-190817AABD66}" type="presParOf" srcId="{94C918BF-ABD5-42D1-B3D1-7E1EAE80CAD1}" destId="{A18DB278-D53B-4875-9699-EE4EDC7ADC63}" srcOrd="0" destOrd="0" presId="urn:microsoft.com/office/officeart/2005/8/layout/lProcess2"/>
    <dgm:cxn modelId="{881A0DC0-EC1A-46DC-98C0-412AA814F8EC}" type="presParOf" srcId="{94C918BF-ABD5-42D1-B3D1-7E1EAE80CAD1}" destId="{7744ACDA-2924-4EBE-9561-98220F9077A8}" srcOrd="1" destOrd="0" presId="urn:microsoft.com/office/officeart/2005/8/layout/lProcess2"/>
    <dgm:cxn modelId="{67816131-31D1-4A7F-9F59-4D93715A7615}" type="presParOf" srcId="{94C918BF-ABD5-42D1-B3D1-7E1EAE80CAD1}" destId="{CAB10800-E260-47BC-A32F-EACCEFB9080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0367778-9B3C-40C2-9194-33A0BEB5C881}">
      <dgm:prSet phldrT="[文字]"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培養不同文本的學習策略與解決問題的能力</a:t>
          </a:r>
        </a:p>
      </dgm:t>
    </dgm:pt>
    <dgm:pt modelId="{905ADAD5-950D-4AE5-BC4F-660E64802C7C}" type="parTrans" cxnId="{556895BE-289E-45A6-9024-2DC45A3B5448}">
      <dgm:prSet/>
      <dgm:spPr>
        <a:ln w="28575"/>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發展正確的語文學習態度</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1800" dirty="0">
              <a:latin typeface="微軟正黑體" panose="020B0604030504040204" pitchFamily="34" charset="-120"/>
              <a:ea typeface="微軟正黑體" panose="020B0604030504040204" pitchFamily="34" charset="-120"/>
            </a:rPr>
            <a:t>以白話文為主，逐步認識五大文本的特色</a:t>
          </a:r>
        </a:p>
      </dgm:t>
    </dgm:pt>
    <dgm:pt modelId="{4D3EA1A3-EF8A-4F94-A256-852BA90FD394}" type="parTrans" cxnId="{ECDAA9D2-6D70-4200-A8B7-42DE59EB06DF}">
      <dgm:prSet/>
      <dgm:spPr>
        <a:ln w="28575">
          <a:solidFill>
            <a:srgbClr val="ED7D31"/>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1800" dirty="0">
              <a:latin typeface="微軟正黑體" panose="020B0604030504040204" pitchFamily="34" charset="-120"/>
              <a:ea typeface="微軟正黑體" panose="020B0604030504040204" pitchFamily="34" charset="-120"/>
            </a:rPr>
            <a:t>接觸日常生活中的多元文類型態</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A6D4E4-AE03-4229-B171-68889132BBFF}">
      <dgm:prSet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重視語文的應用，打下聽、說、讀、寫的根基</a:t>
          </a:r>
        </a:p>
      </dgm:t>
    </dgm:pt>
    <dgm:pt modelId="{84EC68CE-809A-4091-8A94-2A77A618C6FE}" type="parTrans" cxnId="{DD2FD7C5-CE47-43F3-9AF9-38B54FE5DE7B}">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EFF038EB-33BC-4DCE-BD59-45F02A6409B4}" type="sibTrans" cxnId="{DD2FD7C5-CE47-43F3-9AF9-38B54FE5DE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117668" custLinFactNeighborX="-1893" custLinFactNeighborY="-1262"/>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C434F13B-C463-4850-A8A4-B83C8D76C673}" type="pres">
      <dgm:prSet presAssocID="{84EC68CE-809A-4091-8A94-2A77A618C6FE}" presName="Name13" presStyleLbl="parChTrans1D2" presStyleIdx="0" presStyleCnt="5"/>
      <dgm:spPr/>
      <dgm:t>
        <a:bodyPr/>
        <a:lstStyle/>
        <a:p>
          <a:endParaRPr lang="zh-TW" altLang="en-US"/>
        </a:p>
      </dgm:t>
    </dgm:pt>
    <dgm:pt modelId="{A3C934D3-D0FE-4F29-A7F0-DDC0D91CE435}" type="pres">
      <dgm:prSet presAssocID="{38A6D4E4-AE03-4229-B171-68889132BBFF}" presName="childText" presStyleLbl="bgAcc1" presStyleIdx="0" presStyleCnt="5" custScaleX="178984">
        <dgm:presLayoutVars>
          <dgm:bulletEnabled val="1"/>
        </dgm:presLayoutVars>
      </dgm:prSet>
      <dgm:spPr/>
      <dgm:t>
        <a:bodyPr/>
        <a:lstStyle/>
        <a:p>
          <a:endParaRPr lang="zh-TW" altLang="en-US"/>
        </a:p>
      </dgm:t>
    </dgm:pt>
    <dgm:pt modelId="{DA5F6A61-99CF-42F0-8ECB-13EA3BE10DD7}" type="pres">
      <dgm:prSet presAssocID="{905ADAD5-950D-4AE5-BC4F-660E64802C7C}" presName="Name13" presStyleLbl="parChTrans1D2" presStyleIdx="1" presStyleCnt="5"/>
      <dgm:spPr/>
      <dgm:t>
        <a:bodyPr/>
        <a:lstStyle/>
        <a:p>
          <a:endParaRPr lang="zh-TW" altLang="en-US"/>
        </a:p>
      </dgm:t>
    </dgm:pt>
    <dgm:pt modelId="{457E367E-7A54-4458-8C24-501075BE9441}" type="pres">
      <dgm:prSet presAssocID="{70367778-9B3C-40C2-9194-33A0BEB5C881}" presName="childText" presStyleLbl="bgAcc1" presStyleIdx="1" presStyleCnt="5" custScaleX="177812">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2" presStyleCnt="5"/>
      <dgm:spPr/>
      <dgm:t>
        <a:bodyPr/>
        <a:lstStyle/>
        <a:p>
          <a:endParaRPr lang="zh-TW" altLang="en-US"/>
        </a:p>
      </dgm:t>
    </dgm:pt>
    <dgm:pt modelId="{23E5CD85-8BFF-41C3-94D3-D97144246349}" type="pres">
      <dgm:prSet presAssocID="{4543A01A-9EFF-40BD-A361-960FE34AA47D}" presName="childText" presStyleLbl="bgAcc1" presStyleIdx="2" presStyleCnt="5" custScaleX="179563">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118409"/>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3" presStyleCnt="5"/>
      <dgm:spPr/>
      <dgm:t>
        <a:bodyPr/>
        <a:lstStyle/>
        <a:p>
          <a:endParaRPr lang="zh-TW" altLang="en-US"/>
        </a:p>
      </dgm:t>
    </dgm:pt>
    <dgm:pt modelId="{933B1A5F-4B55-4C3D-AE1E-39DB51CA2C43}" type="pres">
      <dgm:prSet presAssocID="{73AE5FC5-E18F-4CF1-80BA-22012EED0601}" presName="childText" presStyleLbl="bgAcc1" presStyleIdx="3" presStyleCnt="5" custScaleX="175386">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4" presStyleCnt="5"/>
      <dgm:spPr/>
      <dgm:t>
        <a:bodyPr/>
        <a:lstStyle/>
        <a:p>
          <a:endParaRPr lang="zh-TW" altLang="en-US"/>
        </a:p>
      </dgm:t>
    </dgm:pt>
    <dgm:pt modelId="{1AA5F35A-59C6-4F7F-98E5-586742DF163D}" type="pres">
      <dgm:prSet presAssocID="{FAC1823B-B9DB-4657-A6DB-46AB613F4A92}" presName="childText" presStyleLbl="bgAcc1" presStyleIdx="4" presStyleCnt="5" custScaleX="172917">
        <dgm:presLayoutVars>
          <dgm:bulletEnabled val="1"/>
        </dgm:presLayoutVars>
      </dgm:prSet>
      <dgm:spPr/>
      <dgm:t>
        <a:bodyPr/>
        <a:lstStyle/>
        <a:p>
          <a:endParaRPr lang="zh-TW" altLang="en-US"/>
        </a:p>
      </dgm:t>
    </dgm:pt>
  </dgm:ptLst>
  <dgm:cxnLst>
    <dgm:cxn modelId="{C56BAC4A-1B37-4F0B-8667-71385592DA26}" type="presOf" srcId="{4543A01A-9EFF-40BD-A361-960FE34AA47D}" destId="{23E5CD85-8BFF-41C3-94D3-D97144246349}" srcOrd="0" destOrd="0" presId="urn:microsoft.com/office/officeart/2005/8/layout/hierarchy3"/>
    <dgm:cxn modelId="{FE37AAB0-1C36-439B-BA4C-251291F155D5}" srcId="{6B2903E0-9D53-4F59-A79F-FC73A9510878}" destId="{4543A01A-9EFF-40BD-A361-960FE34AA47D}" srcOrd="2" destOrd="0" parTransId="{774EFF53-3119-4DA6-8E82-A700588CFA28}" sibTransId="{71ADDFD5-FCB3-4EBE-A784-EC64AB1894A2}"/>
    <dgm:cxn modelId="{60A607A3-C3EF-42F9-B4D9-F81B433B65F3}" type="presOf" srcId="{9B24C406-4151-4A54-B1B2-AEE57794376B}" destId="{22226DCE-5623-4385-8776-3B79C9F0A73E}" srcOrd="0" destOrd="0" presId="urn:microsoft.com/office/officeart/2005/8/layout/hierarchy3"/>
    <dgm:cxn modelId="{D2E47CA0-093D-48D0-B2E6-031821026639}" type="presOf" srcId="{84EC68CE-809A-4091-8A94-2A77A618C6FE}" destId="{C434F13B-C463-4850-A8A4-B83C8D76C673}" srcOrd="0" destOrd="0" presId="urn:microsoft.com/office/officeart/2005/8/layout/hierarchy3"/>
    <dgm:cxn modelId="{1A3517B0-1E46-4F0C-8479-1A5A3BE5CF4A}" type="presOf" srcId="{73AE5FC5-E18F-4CF1-80BA-22012EED0601}" destId="{933B1A5F-4B55-4C3D-AE1E-39DB51CA2C43}"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556895BE-289E-45A6-9024-2DC45A3B5448}" srcId="{6B2903E0-9D53-4F59-A79F-FC73A9510878}" destId="{70367778-9B3C-40C2-9194-33A0BEB5C881}" srcOrd="1" destOrd="0" parTransId="{905ADAD5-950D-4AE5-BC4F-660E64802C7C}" sibTransId="{961A806A-08C6-4A7D-BACA-67246C426306}"/>
    <dgm:cxn modelId="{3DEF920D-1A94-4670-81AF-83E09D0D7260}" type="presOf" srcId="{774EFF53-3119-4DA6-8E82-A700588CFA28}" destId="{C8CB1B63-D609-4B1C-9605-60EA1F6FD6A7}" srcOrd="0" destOrd="0" presId="urn:microsoft.com/office/officeart/2005/8/layout/hierarchy3"/>
    <dgm:cxn modelId="{ECDAA9D2-6D70-4200-A8B7-42DE59EB06DF}" srcId="{9E768F7B-5059-4E2E-8176-FE0605D493FF}" destId="{73AE5FC5-E18F-4CF1-80BA-22012EED0601}" srcOrd="0" destOrd="0" parTransId="{4D3EA1A3-EF8A-4F94-A256-852BA90FD394}" sibTransId="{591B49BB-A7A2-4705-A67E-7FB057A18C51}"/>
    <dgm:cxn modelId="{4FB00E3D-2FB8-4487-82A0-C388E6934719}" type="presOf" srcId="{38A6D4E4-AE03-4229-B171-68889132BBFF}" destId="{A3C934D3-D0FE-4F29-A7F0-DDC0D91CE435}" srcOrd="0" destOrd="0" presId="urn:microsoft.com/office/officeart/2005/8/layout/hierarchy3"/>
    <dgm:cxn modelId="{B7BDFEA1-F555-47A5-A26A-5C33EC618DF2}" type="presOf" srcId="{9E768F7B-5059-4E2E-8176-FE0605D493FF}" destId="{16C7AFDD-A970-4A4F-A54A-B576701AB600}" srcOrd="1" destOrd="0" presId="urn:microsoft.com/office/officeart/2005/8/layout/hierarchy3"/>
    <dgm:cxn modelId="{C50D3EA3-A420-403F-88E9-C37530C5B9F3}" type="presOf" srcId="{6B2903E0-9D53-4F59-A79F-FC73A9510878}" destId="{AEF6D547-854A-4D17-8556-2D4D45983120}" srcOrd="0" destOrd="0" presId="urn:microsoft.com/office/officeart/2005/8/layout/hierarchy3"/>
    <dgm:cxn modelId="{24F7CE26-AD5E-40E9-A343-1E440E1E0449}" type="presOf" srcId="{6B2903E0-9D53-4F59-A79F-FC73A9510878}" destId="{FB75E078-9172-4790-9117-38383528E6FB}" srcOrd="1"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2C062B3E-9C4B-4EA1-8428-D283F8264DF5}" type="presOf" srcId="{905ADAD5-950D-4AE5-BC4F-660E64802C7C}" destId="{DA5F6A61-99CF-42F0-8ECB-13EA3BE10DD7}" srcOrd="0" destOrd="0" presId="urn:microsoft.com/office/officeart/2005/8/layout/hierarchy3"/>
    <dgm:cxn modelId="{837D79DF-1976-4B3F-9FC2-9A8804046210}" type="presOf" srcId="{FAC1823B-B9DB-4657-A6DB-46AB613F4A92}" destId="{1AA5F35A-59C6-4F7F-98E5-586742DF163D}" srcOrd="0" destOrd="0" presId="urn:microsoft.com/office/officeart/2005/8/layout/hierarchy3"/>
    <dgm:cxn modelId="{3C736A0A-B702-4ED3-A9C4-39B184B5BA54}" type="presOf" srcId="{9E768F7B-5059-4E2E-8176-FE0605D493FF}" destId="{7D3CC69C-A65C-48B4-A3A1-CC9AFE2803B5}" srcOrd="0" destOrd="0" presId="urn:microsoft.com/office/officeart/2005/8/layout/hierarchy3"/>
    <dgm:cxn modelId="{DD2FD7C5-CE47-43F3-9AF9-38B54FE5DE7B}" srcId="{6B2903E0-9D53-4F59-A79F-FC73A9510878}" destId="{38A6D4E4-AE03-4229-B171-68889132BBFF}" srcOrd="0" destOrd="0" parTransId="{84EC68CE-809A-4091-8A94-2A77A618C6FE}" sibTransId="{EFF038EB-33BC-4DCE-BD59-45F02A6409B4}"/>
    <dgm:cxn modelId="{E2E28DC0-A979-4764-936E-9B3F8654464D}" type="presOf" srcId="{00DE6FEC-F6DD-4061-9C1A-113503843F3E}" destId="{451F16F2-1B2F-4308-B8E1-1E063879F8C9}" srcOrd="0" destOrd="0" presId="urn:microsoft.com/office/officeart/2005/8/layout/hierarchy3"/>
    <dgm:cxn modelId="{6025D509-8395-40A8-B45E-35DF2A229C71}" type="presOf" srcId="{70367778-9B3C-40C2-9194-33A0BEB5C881}" destId="{457E367E-7A54-4458-8C24-501075BE9441}" srcOrd="0" destOrd="0" presId="urn:microsoft.com/office/officeart/2005/8/layout/hierarchy3"/>
    <dgm:cxn modelId="{6A99B424-FEDA-4E87-B0DA-98D9F7C84F20}" type="presOf" srcId="{4D3EA1A3-EF8A-4F94-A256-852BA90FD394}" destId="{5EA937C2-1811-47B3-AAFD-6586F32B800F}" srcOrd="0" destOrd="0" presId="urn:microsoft.com/office/officeart/2005/8/layout/hierarchy3"/>
    <dgm:cxn modelId="{742386B2-CE6D-43C7-B36D-B7F133E6F2DF}" type="presParOf" srcId="{22226DCE-5623-4385-8776-3B79C9F0A73E}" destId="{F347AD6C-AD1A-4E71-BDA2-5DB602D9F33A}" srcOrd="0" destOrd="0" presId="urn:microsoft.com/office/officeart/2005/8/layout/hierarchy3"/>
    <dgm:cxn modelId="{0937B5CB-E059-4D30-BA96-2D0570119C13}" type="presParOf" srcId="{F347AD6C-AD1A-4E71-BDA2-5DB602D9F33A}" destId="{406273FA-7188-4EF2-9CE8-D0C0E4581089}" srcOrd="0" destOrd="0" presId="urn:microsoft.com/office/officeart/2005/8/layout/hierarchy3"/>
    <dgm:cxn modelId="{045C8ABA-7207-452D-8385-A3F8BFBBF14A}" type="presParOf" srcId="{406273FA-7188-4EF2-9CE8-D0C0E4581089}" destId="{AEF6D547-854A-4D17-8556-2D4D45983120}" srcOrd="0" destOrd="0" presId="urn:microsoft.com/office/officeart/2005/8/layout/hierarchy3"/>
    <dgm:cxn modelId="{ABB83854-5118-4DCC-A3AB-727BE51E89CB}" type="presParOf" srcId="{406273FA-7188-4EF2-9CE8-D0C0E4581089}" destId="{FB75E078-9172-4790-9117-38383528E6FB}" srcOrd="1" destOrd="0" presId="urn:microsoft.com/office/officeart/2005/8/layout/hierarchy3"/>
    <dgm:cxn modelId="{0C4A6FF4-D043-4B48-B949-DD3AD3A9A9BA}" type="presParOf" srcId="{F347AD6C-AD1A-4E71-BDA2-5DB602D9F33A}" destId="{114FB1EB-5B28-455C-B10A-2F16FFE42CE6}" srcOrd="1" destOrd="0" presId="urn:microsoft.com/office/officeart/2005/8/layout/hierarchy3"/>
    <dgm:cxn modelId="{E07A3557-DFE7-4068-9D99-5040BAB23990}" type="presParOf" srcId="{114FB1EB-5B28-455C-B10A-2F16FFE42CE6}" destId="{C434F13B-C463-4850-A8A4-B83C8D76C673}" srcOrd="0" destOrd="0" presId="urn:microsoft.com/office/officeart/2005/8/layout/hierarchy3"/>
    <dgm:cxn modelId="{8846A8C1-0050-4309-A390-95ECA8A105EB}" type="presParOf" srcId="{114FB1EB-5B28-455C-B10A-2F16FFE42CE6}" destId="{A3C934D3-D0FE-4F29-A7F0-DDC0D91CE435}" srcOrd="1" destOrd="0" presId="urn:microsoft.com/office/officeart/2005/8/layout/hierarchy3"/>
    <dgm:cxn modelId="{257CEE94-F0F8-4BA3-8078-06E39BB3AEB5}" type="presParOf" srcId="{114FB1EB-5B28-455C-B10A-2F16FFE42CE6}" destId="{DA5F6A61-99CF-42F0-8ECB-13EA3BE10DD7}" srcOrd="2" destOrd="0" presId="urn:microsoft.com/office/officeart/2005/8/layout/hierarchy3"/>
    <dgm:cxn modelId="{2CFDEAF1-9FEC-4AEB-8DFE-73B25DA1BD63}" type="presParOf" srcId="{114FB1EB-5B28-455C-B10A-2F16FFE42CE6}" destId="{457E367E-7A54-4458-8C24-501075BE9441}" srcOrd="3" destOrd="0" presId="urn:microsoft.com/office/officeart/2005/8/layout/hierarchy3"/>
    <dgm:cxn modelId="{F4B50514-2225-4F66-A1A0-5E7965BAE1B2}" type="presParOf" srcId="{114FB1EB-5B28-455C-B10A-2F16FFE42CE6}" destId="{C8CB1B63-D609-4B1C-9605-60EA1F6FD6A7}" srcOrd="4" destOrd="0" presId="urn:microsoft.com/office/officeart/2005/8/layout/hierarchy3"/>
    <dgm:cxn modelId="{C7CDC5B9-EE81-4050-BF4C-9B38C3B90192}" type="presParOf" srcId="{114FB1EB-5B28-455C-B10A-2F16FFE42CE6}" destId="{23E5CD85-8BFF-41C3-94D3-D97144246349}" srcOrd="5" destOrd="0" presId="urn:microsoft.com/office/officeart/2005/8/layout/hierarchy3"/>
    <dgm:cxn modelId="{78486616-CC91-4767-9D1D-90E3DB8581F7}" type="presParOf" srcId="{22226DCE-5623-4385-8776-3B79C9F0A73E}" destId="{A1ECA8E5-2B5A-463C-82D9-CD28CC8F4886}" srcOrd="1" destOrd="0" presId="urn:microsoft.com/office/officeart/2005/8/layout/hierarchy3"/>
    <dgm:cxn modelId="{40FF7FC9-13B4-49F6-A022-839A83827FAD}" type="presParOf" srcId="{A1ECA8E5-2B5A-463C-82D9-CD28CC8F4886}" destId="{A5B6D7A5-CD69-4E2E-869A-DFE3B845A4BA}" srcOrd="0" destOrd="0" presId="urn:microsoft.com/office/officeart/2005/8/layout/hierarchy3"/>
    <dgm:cxn modelId="{52F95625-22DC-4846-AC35-4DC30F1C57AB}" type="presParOf" srcId="{A5B6D7A5-CD69-4E2E-869A-DFE3B845A4BA}" destId="{7D3CC69C-A65C-48B4-A3A1-CC9AFE2803B5}" srcOrd="0" destOrd="0" presId="urn:microsoft.com/office/officeart/2005/8/layout/hierarchy3"/>
    <dgm:cxn modelId="{8F92661B-00F7-4EB0-B70F-AFBAF95713D1}" type="presParOf" srcId="{A5B6D7A5-CD69-4E2E-869A-DFE3B845A4BA}" destId="{16C7AFDD-A970-4A4F-A54A-B576701AB600}" srcOrd="1" destOrd="0" presId="urn:microsoft.com/office/officeart/2005/8/layout/hierarchy3"/>
    <dgm:cxn modelId="{D43D64FE-DFF4-48B7-A3FB-08C3D9A1835B}" type="presParOf" srcId="{A1ECA8E5-2B5A-463C-82D9-CD28CC8F4886}" destId="{37325C83-583C-4FCE-890F-F352F6581A6D}" srcOrd="1" destOrd="0" presId="urn:microsoft.com/office/officeart/2005/8/layout/hierarchy3"/>
    <dgm:cxn modelId="{EE072FE7-A3FF-4013-80C0-39F9134B923D}" type="presParOf" srcId="{37325C83-583C-4FCE-890F-F352F6581A6D}" destId="{5EA937C2-1811-47B3-AAFD-6586F32B800F}" srcOrd="0" destOrd="0" presId="urn:microsoft.com/office/officeart/2005/8/layout/hierarchy3"/>
    <dgm:cxn modelId="{A46D17D0-3C8F-444D-913E-E59A72A3F89C}" type="presParOf" srcId="{37325C83-583C-4FCE-890F-F352F6581A6D}" destId="{933B1A5F-4B55-4C3D-AE1E-39DB51CA2C43}" srcOrd="1" destOrd="0" presId="urn:microsoft.com/office/officeart/2005/8/layout/hierarchy3"/>
    <dgm:cxn modelId="{2D6F057C-1C5A-4941-AA90-FCBD70287C11}" type="presParOf" srcId="{37325C83-583C-4FCE-890F-F352F6581A6D}" destId="{451F16F2-1B2F-4308-B8E1-1E063879F8C9}" srcOrd="2" destOrd="0" presId="urn:microsoft.com/office/officeart/2005/8/layout/hierarchy3"/>
    <dgm:cxn modelId="{4E36596A-073D-410D-AFA8-DF979479EBA7}"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2018/12/17</a:t>
            </a:fld>
            <a:endParaRPr lang="zh-TW" altLang="en-US"/>
          </a:p>
        </p:txBody>
      </p:sp>
      <p:sp>
        <p:nvSpPr>
          <p:cNvPr id="4" name="頁尾版面配置區 3"/>
          <p:cNvSpPr>
            <a:spLocks noGrp="1"/>
          </p:cNvSpPr>
          <p:nvPr>
            <p:ph type="ftr" sz="quarter" idx="2"/>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2018/12/17</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3" tIns="45386" rIns="90773" bIns="45386" rtlCol="0" anchor="ctr"/>
          <a:lstStyle/>
          <a:p>
            <a:pPr lvl="0"/>
            <a:endParaRPr lang="zh-TW" altLang="en-US" noProof="0"/>
          </a:p>
        </p:txBody>
      </p:sp>
      <p:sp>
        <p:nvSpPr>
          <p:cNvPr id="5" name="備忘稿版面配置區 4"/>
          <p:cNvSpPr>
            <a:spLocks noGrp="1"/>
          </p:cNvSpPr>
          <p:nvPr>
            <p:ph type="body" sz="quarter" idx="3"/>
          </p:nvPr>
        </p:nvSpPr>
        <p:spPr>
          <a:xfrm>
            <a:off x="673100" y="4687888"/>
            <a:ext cx="5389563" cy="4441825"/>
          </a:xfrm>
          <a:prstGeom prst="rect">
            <a:avLst/>
          </a:prstGeom>
        </p:spPr>
        <p:txBody>
          <a:bodyPr vert="horz" lIns="90773" tIns="45386" rIns="90773" bIns="4538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smtClean="0"/>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132F4020-3D57-4214-B9B3-F948E9A6A72E}" type="slidenum">
              <a:rPr lang="zh-TW" altLang="en-US" smtClean="0"/>
              <a:pPr/>
              <a:t>40</a:t>
            </a:fld>
            <a:endParaRPr lang="zh-TW" altLang="en-US" smtClean="0"/>
          </a:p>
        </p:txBody>
      </p:sp>
    </p:spTree>
    <p:extLst>
      <p:ext uri="{BB962C8B-B14F-4D97-AF65-F5344CB8AC3E}">
        <p14:creationId xmlns:p14="http://schemas.microsoft.com/office/powerpoint/2010/main" val="329558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自學篇章：自學篇章以學生自主學習為主，教師引導為輔，其目的在鼓勵學生自行閱讀文本，發展多元的文本詮釋，使</a:t>
            </a:r>
            <a:r>
              <a:rPr lang="zh-TW" altLang="zh-TW" smtClean="0"/>
              <a:t>教師有機會將學習的責任逐步轉移至學生身上，使學生能活用所學</a:t>
            </a:r>
            <a:r>
              <a:rPr lang="zh-TW" altLang="en-US" smtClean="0"/>
              <a:t>。</a:t>
            </a:r>
            <a:endParaRPr lang="en-US" altLang="zh-TW" smtClean="0"/>
          </a:p>
          <a:p>
            <a:pPr eaLnBrk="1" hangingPunct="1">
              <a:spcBef>
                <a:spcPct val="0"/>
              </a:spcBef>
            </a:pPr>
            <a:r>
              <a:rPr lang="zh-TW" altLang="en-US" smtClean="0"/>
              <a:t>長篇課文：鼓勵納入長篇課文的目的在發展學生閱讀長篇文本的理解能力，幫助學生處理繁複多樣的文本訊息。</a:t>
            </a:r>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E41B48B6-9C7A-444C-990E-2F4AF7DACD45}" type="slidenum">
              <a:rPr lang="zh-TW" altLang="en-US" smtClean="0"/>
              <a:pPr/>
              <a:t>42</a:t>
            </a:fld>
            <a:endParaRPr lang="zh-TW" altLang="en-US" smtClean="0"/>
          </a:p>
        </p:txBody>
      </p:sp>
    </p:spTree>
    <p:extLst>
      <p:ext uri="{BB962C8B-B14F-4D97-AF65-F5344CB8AC3E}">
        <p14:creationId xmlns:p14="http://schemas.microsoft.com/office/powerpoint/2010/main" val="319496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E524F92-6932-4AA1-ADD5-B6A72F99888B}" type="slidenum">
              <a:rPr lang="zh-TW" altLang="en-US" smtClean="0"/>
              <a:pPr/>
              <a:t>43</a:t>
            </a:fld>
            <a:endParaRPr lang="zh-TW" altLang="en-US" smtClean="0"/>
          </a:p>
        </p:txBody>
      </p:sp>
    </p:spTree>
    <p:extLst>
      <p:ext uri="{BB962C8B-B14F-4D97-AF65-F5344CB8AC3E}">
        <p14:creationId xmlns:p14="http://schemas.microsoft.com/office/powerpoint/2010/main" val="117349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46</a:t>
            </a:fld>
            <a:endParaRPr lang="zh-TW" altLang="en-US"/>
          </a:p>
        </p:txBody>
      </p:sp>
    </p:spTree>
    <p:extLst>
      <p:ext uri="{BB962C8B-B14F-4D97-AF65-F5344CB8AC3E}">
        <p14:creationId xmlns:p14="http://schemas.microsoft.com/office/powerpoint/2010/main" val="304797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50</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51</a:t>
            </a:fld>
            <a:endParaRPr lang="en-US" altLang="zh-TW" smtClean="0"/>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r>
              <a:rPr lang="zh-TW" altLang="en-US" smtClean="0">
                <a:latin typeface="微軟正黑體" panose="020B0604030504040204" pitchFamily="34" charset="-120"/>
                <a:ea typeface="微軟正黑體" panose="020B0604030504040204" pitchFamily="34" charset="-120"/>
              </a:rPr>
              <a:t>知識</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能力：涵蓋技能層面</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態度：涵蓋情意、價值、習慣層面</a:t>
            </a:r>
            <a:endParaRPr lang="en-US" altLang="zh-TW"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smtClean="0"/>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mtClean="0"/>
              <a:t>三面與九項核心素養彼此之間係以「虛線」表示，彰顯核心素養的學習係整全式</a:t>
            </a:r>
            <a:r>
              <a:rPr lang="en-US" altLang="zh-TW" smtClean="0"/>
              <a:t>(holistic)</a:t>
            </a:r>
            <a:r>
              <a:rPr lang="zh-TW" altLang="zh-TW" smtClean="0"/>
              <a:t>、動態的</a:t>
            </a:r>
            <a:r>
              <a:rPr lang="en-US" altLang="zh-TW" smtClean="0"/>
              <a:t>(dynamaic)</a:t>
            </a:r>
            <a:r>
              <a:rPr lang="zh-TW" altLang="zh-TW" smtClean="0"/>
              <a:t>及有機的</a:t>
            </a:r>
            <a:r>
              <a:rPr lang="en-US" altLang="zh-TW" smtClean="0"/>
              <a:t>(organic)</a:t>
            </a:r>
            <a:r>
              <a:rPr lang="zh-TW" altLang="zh-TW" smtClean="0"/>
              <a:t>概念，儘管三面九項可分不同的面向與項目，但彼此之間是相互連結及交互運用。</a:t>
            </a:r>
            <a:endParaRPr lang="zh-TW" altLang="en-US"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smtClean="0"/>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smtClean="0"/>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ea typeface="新細明體" panose="02020500000000000000" pitchFamily="18" charset="-120"/>
              </a:defRPr>
            </a:lvl1pPr>
            <a:lvl2pPr marL="742950" indent="-285750" defTabSz="904875">
              <a:defRPr>
                <a:solidFill>
                  <a:schemeClr val="tx1"/>
                </a:solidFill>
                <a:latin typeface="Calibri" panose="020F0502020204030204" pitchFamily="34" charset="0"/>
                <a:ea typeface="新細明體" panose="02020500000000000000" pitchFamily="18" charset="-120"/>
              </a:defRPr>
            </a:lvl2pPr>
            <a:lvl3pPr marL="1143000" indent="-228600" defTabSz="904875">
              <a:defRPr>
                <a:solidFill>
                  <a:schemeClr val="tx1"/>
                </a:solidFill>
                <a:latin typeface="Calibri" panose="020F0502020204030204" pitchFamily="34" charset="0"/>
                <a:ea typeface="新細明體" panose="02020500000000000000" pitchFamily="18" charset="-120"/>
              </a:defRPr>
            </a:lvl3pPr>
            <a:lvl4pPr marL="1600200" indent="-228600" defTabSz="904875">
              <a:defRPr>
                <a:solidFill>
                  <a:schemeClr val="tx1"/>
                </a:solidFill>
                <a:latin typeface="Calibri" panose="020F0502020204030204" pitchFamily="34" charset="0"/>
                <a:ea typeface="新細明體" panose="02020500000000000000" pitchFamily="18" charset="-120"/>
              </a:defRPr>
            </a:lvl4pPr>
            <a:lvl5pPr marL="2057400" indent="-228600" defTabSz="904875">
              <a:defRPr>
                <a:solidFill>
                  <a:schemeClr val="tx1"/>
                </a:solidFill>
                <a:latin typeface="Calibri" panose="020F0502020204030204" pitchFamily="34" charset="0"/>
                <a:ea typeface="新細明體" panose="02020500000000000000" pitchFamily="18" charset="-12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smtClean="0"/>
          </a:p>
        </p:txBody>
      </p:sp>
    </p:spTree>
    <p:extLst>
      <p:ext uri="{BB962C8B-B14F-4D97-AF65-F5344CB8AC3E}">
        <p14:creationId xmlns:p14="http://schemas.microsoft.com/office/powerpoint/2010/main" val="21554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smtClean="0"/>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smtClean="0"/>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66A74CF-34C4-4BEF-BB2E-1B58F6E7B997}" type="slidenum">
              <a:rPr lang="zh-TW" altLang="en-US" smtClean="0"/>
              <a:pPr/>
              <a:t>26</a:t>
            </a:fld>
            <a:endParaRPr lang="zh-TW" altLang="en-US" smtClean="0"/>
          </a:p>
        </p:txBody>
      </p:sp>
    </p:spTree>
    <p:extLst>
      <p:ext uri="{BB962C8B-B14F-4D97-AF65-F5344CB8AC3E}">
        <p14:creationId xmlns:p14="http://schemas.microsoft.com/office/powerpoint/2010/main" val="10753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A59E507-B6E7-4031-8D8B-74E5D0CCB812}" type="slidenum">
              <a:rPr lang="zh-TW" altLang="en-US" smtClean="0"/>
              <a:pPr/>
              <a:t>28</a:t>
            </a:fld>
            <a:endParaRPr lang="zh-TW" altLang="en-US" smtClean="0"/>
          </a:p>
        </p:txBody>
      </p:sp>
    </p:spTree>
    <p:extLst>
      <p:ext uri="{BB962C8B-B14F-4D97-AF65-F5344CB8AC3E}">
        <p14:creationId xmlns:p14="http://schemas.microsoft.com/office/powerpoint/2010/main" val="199820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71FDE57-9F0C-4093-B3C0-FCB3095EB0D3}"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FFE2465-1CC6-4134-B4F8-256DAD40D6C1}"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C28F062-CFF9-4226-87A3-1C846E2BA19C}"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FF91D48B-4A19-4A10-A86F-153221712C4A}"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0063648-F0BB-4767-9365-ED3F2744EE01}"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7C24819-F6C7-4874-BF98-16535E7F2263}"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E811B6B-2E27-43C9-9828-6236F9C059E3}"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83C5FF89-F5A2-477B-BE70-F5070E01A476}" type="datetime1">
              <a:rPr lang="zh-TW" altLang="en-US" smtClean="0"/>
              <a:pPr>
                <a:defRPr/>
              </a:pPr>
              <a:t>2018/12/17</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46AC204-FF25-4838-A3C7-29BFD4A58EFE}" type="datetime1">
              <a:rPr lang="zh-TW" altLang="en-US" smtClean="0"/>
              <a:pPr>
                <a:defRPr/>
              </a:pPr>
              <a:t>2018/12/17</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21FCA36-E0B5-420B-9BF9-4ACCC7AEF237}" type="datetime1">
              <a:rPr lang="zh-TW" altLang="en-US" smtClean="0"/>
              <a:pPr>
                <a:defRPr/>
              </a:pPr>
              <a:t>2018/12/17</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84C15E5-E434-4C59-A8A2-AB7699A1E15C}"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C7FA621-8CCA-494A-94CE-6DD421AE60FE}"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EC048A-6D36-4B8D-8E78-D7652E9C791E}" type="datetime1">
              <a:rPr lang="zh-TW" altLang="en-US" smtClean="0"/>
              <a:pPr>
                <a:defRPr/>
              </a:pPr>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B0331AE4-5F44-4588-9D9E-6BCADDFBBCF9}"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FF6EDF6-BE9B-4D91-905E-6B858C32EAE4}"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82C3E38D-F535-4C08-AA8D-EAF220BD0212}" type="datetime1">
              <a:rPr lang="zh-TW" altLang="en-US" smtClean="0"/>
              <a:pPr>
                <a:defRPr/>
              </a:pPr>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452A911-8770-41FF-B613-C0538A76C359}"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2B1C3DE-891D-4902-8BBC-207886B85C6D}" type="datetime1">
              <a:rPr lang="zh-TW" altLang="en-US" smtClean="0"/>
              <a:pPr>
                <a:defRPr/>
              </a:pPr>
              <a:t>2018/12/17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89B9DE9E-985B-4EBC-96A0-332B4912445A}" type="datetime1">
              <a:rPr lang="zh-TW" altLang="en-US" smtClean="0"/>
              <a:pPr>
                <a:defRPr/>
              </a:pPr>
              <a:t>2018/12/17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29821-C7D1-486B-B8CF-F3CECD5EDFC9}" type="datetime1">
              <a:rPr lang="zh-TW" altLang="en-US" smtClean="0"/>
              <a:pPr>
                <a:defRPr/>
              </a:pPr>
              <a:t>2018/12/17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6CECE6-4CB2-4BD7-A6EA-42E4D78FEC68}"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DC211CE-34CE-442E-8BE1-90EEC48C31B8}" type="datetime1">
              <a:rPr lang="zh-TW" altLang="en-US" smtClean="0"/>
              <a:pPr>
                <a:defRPr/>
              </a:pPr>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BFCFCD6-AA65-4FED-A368-AD2DB882286A}" type="datetime1">
              <a:rPr lang="zh-TW" altLang="en-US" smtClean="0"/>
              <a:pPr>
                <a:defRPr/>
              </a:pPr>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9F53B53-3A0A-441F-A70F-5BEC5D80938E}" type="datetime1">
              <a:rPr lang="zh-TW" altLang="en-US" smtClean="0"/>
              <a:pPr>
                <a:defRPr/>
              </a:pPr>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5.xml"/><Relationship Id="rId7"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5.jp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6.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7.pn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hyperlink" Target="#_Toc508285010"/><Relationship Id="rId13" Type="http://schemas.openxmlformats.org/officeDocument/2006/relationships/image" Target="../media/image43.png"/><Relationship Id="rId3" Type="http://schemas.openxmlformats.org/officeDocument/2006/relationships/hyperlink" Target="#_Toc508284992"/><Relationship Id="rId7" Type="http://schemas.openxmlformats.org/officeDocument/2006/relationships/hyperlink" Target="#_Toc508285006"/><Relationship Id="rId12" Type="http://schemas.openxmlformats.org/officeDocument/2006/relationships/hyperlink" Target="#_Toc508285023"/><Relationship Id="rId2" Type="http://schemas.openxmlformats.org/officeDocument/2006/relationships/hyperlink" Target="#_Toc508284988"/><Relationship Id="rId1" Type="http://schemas.openxmlformats.org/officeDocument/2006/relationships/slideLayout" Target="../slideLayouts/slideLayout2.xml"/><Relationship Id="rId6" Type="http://schemas.openxmlformats.org/officeDocument/2006/relationships/hyperlink" Target="#_Toc508285003"/><Relationship Id="rId11" Type="http://schemas.openxmlformats.org/officeDocument/2006/relationships/hyperlink" Target="#_Toc508285022"/><Relationship Id="rId5" Type="http://schemas.openxmlformats.org/officeDocument/2006/relationships/hyperlink" Target="#_Toc508284999"/><Relationship Id="rId10" Type="http://schemas.openxmlformats.org/officeDocument/2006/relationships/hyperlink" Target="#_Toc508285018"/><Relationship Id="rId4" Type="http://schemas.openxmlformats.org/officeDocument/2006/relationships/hyperlink" Target="#_Toc508284995"/><Relationship Id="rId9" Type="http://schemas.openxmlformats.org/officeDocument/2006/relationships/hyperlink" Target="#_Toc508285015"/><Relationship Id="rId14" Type="http://schemas.openxmlformats.org/officeDocument/2006/relationships/image" Target="../media/image44.png"/></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17.xml"/><Relationship Id="rId7" Type="http://schemas.openxmlformats.org/officeDocument/2006/relationships/image" Target="../media/image4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47.png"/><Relationship Id="rId4" Type="http://schemas.openxmlformats.org/officeDocument/2006/relationships/diagramQuickStyle" Target="../diagrams/quickStyle17.xml"/><Relationship Id="rId9"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image" Target="../media/image51.png"/><Relationship Id="rId5" Type="http://schemas.openxmlformats.org/officeDocument/2006/relationships/diagramQuickStyle" Target="../diagrams/quickStyle18.xml"/><Relationship Id="rId10" Type="http://schemas.openxmlformats.org/officeDocument/2006/relationships/image" Target="../media/image50.png"/><Relationship Id="rId4" Type="http://schemas.openxmlformats.org/officeDocument/2006/relationships/diagramLayout" Target="../diagrams/layout18.xml"/><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smtClean="0">
                <a:solidFill>
                  <a:srgbClr val="70001D"/>
                </a:solidFill>
                <a:latin typeface="微軟正黑體" panose="020B0604030504040204" pitchFamily="34" charset="-120"/>
                <a:ea typeface="微軟正黑體" panose="020B0604030504040204" pitchFamily="34" charset="-120"/>
              </a:rPr>
              <a:t>協力同行</a:t>
            </a:r>
            <a:r>
              <a:rPr lang="en-US" altLang="zh-TW" sz="4400" b="1" dirty="0" smtClean="0">
                <a:solidFill>
                  <a:srgbClr val="70001D"/>
                </a:solidFill>
                <a:latin typeface="微軟正黑體" panose="020B0604030504040204" pitchFamily="34" charset="-120"/>
                <a:ea typeface="微軟正黑體" panose="020B0604030504040204" pitchFamily="34" charset="-120"/>
              </a:rPr>
              <a:t/>
            </a:r>
            <a:br>
              <a:rPr lang="en-US" altLang="zh-TW" sz="4400" b="1" dirty="0" smtClean="0">
                <a:solidFill>
                  <a:srgbClr val="70001D"/>
                </a:solidFill>
                <a:latin typeface="微軟正黑體" panose="020B0604030504040204" pitchFamily="34" charset="-120"/>
                <a:ea typeface="微軟正黑體" panose="020B0604030504040204" pitchFamily="34" charset="-120"/>
              </a:rPr>
            </a:br>
            <a:r>
              <a:rPr lang="zh-TW" altLang="en-US" sz="4400" b="1" dirty="0" smtClean="0">
                <a:solidFill>
                  <a:srgbClr val="70001D"/>
                </a:solidFill>
                <a:latin typeface="微軟正黑體" panose="020B0604030504040204" pitchFamily="34" charset="-120"/>
                <a:ea typeface="微軟正黑體" panose="020B0604030504040204" pitchFamily="34" charset="-120"/>
              </a:rPr>
              <a:t>解析實踐</a:t>
            </a:r>
            <a:r>
              <a:rPr lang="en-US" altLang="zh-TW" sz="4400" b="1" dirty="0" smtClean="0">
                <a:solidFill>
                  <a:srgbClr val="C00000"/>
                </a:solidFill>
                <a:latin typeface="微軟正黑體" panose="020B0604030504040204" pitchFamily="34" charset="-120"/>
                <a:ea typeface="微軟正黑體" panose="020B0604030504040204" pitchFamily="34" charset="-120"/>
              </a:rPr>
              <a:t/>
            </a:r>
            <a:br>
              <a:rPr lang="en-US" altLang="zh-TW" sz="4400" b="1" dirty="0" smtClean="0">
                <a:solidFill>
                  <a:srgbClr val="C00000"/>
                </a:solidFill>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2800" b="1" dirty="0" smtClean="0">
                <a:solidFill>
                  <a:srgbClr val="FF0000"/>
                </a:solidFill>
                <a:latin typeface="微軟正黑體" panose="020B0604030504040204" pitchFamily="34" charset="-120"/>
                <a:ea typeface="微軟正黑體" panose="020B0604030504040204" pitchFamily="34" charset="-120"/>
              </a:rPr>
              <a:t/>
            </a:r>
            <a:br>
              <a:rPr lang="en-US" altLang="zh-TW" sz="2800" b="1" dirty="0" smtClean="0">
                <a:solidFill>
                  <a:srgbClr val="FF0000"/>
                </a:solidFill>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smtClean="0">
              <a:solidFill>
                <a:srgbClr val="898989"/>
              </a:solidFill>
            </a:endParaRPr>
          </a:p>
        </p:txBody>
      </p:sp>
      <p:sp>
        <p:nvSpPr>
          <p:cNvPr id="17412" name="矩形 1"/>
          <p:cNvSpPr>
            <a:spLocks noChangeArrowheads="1"/>
          </p:cNvSpPr>
          <p:nvPr/>
        </p:nvSpPr>
        <p:spPr bwMode="auto">
          <a:xfrm>
            <a:off x="3994150" y="33194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smtClean="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smtClean="0">
                <a:solidFill>
                  <a:schemeClr val="accent2">
                    <a:lumMod val="75000"/>
                  </a:schemeClr>
                </a:solidFill>
                <a:latin typeface="微軟正黑體" pitchFamily="34" charset="-120"/>
                <a:ea typeface="微軟正黑體" pitchFamily="34" charset="-120"/>
              </a:rPr>
              <a:t/>
            </a:r>
            <a:br>
              <a:rPr lang="en-US" altLang="zh-TW" sz="2400" b="1" dirty="0" smtClean="0">
                <a:solidFill>
                  <a:schemeClr val="accent2">
                    <a:lumMod val="75000"/>
                  </a:schemeClr>
                </a:solidFill>
                <a:latin typeface="微軟正黑體" pitchFamily="34" charset="-120"/>
                <a:ea typeface="微軟正黑體" pitchFamily="34" charset="-120"/>
              </a:rPr>
            </a:br>
            <a:r>
              <a:rPr lang="zh-TW" altLang="en-US" sz="2400" b="1" dirty="0" smtClean="0">
                <a:solidFill>
                  <a:schemeClr val="accent2">
                    <a:lumMod val="75000"/>
                  </a:schemeClr>
                </a:solidFill>
                <a:latin typeface="微軟正黑體" pitchFamily="34" charset="-120"/>
                <a:ea typeface="微軟正黑體" pitchFamily="34" charset="-120"/>
              </a:rPr>
              <a:t>語文領域－國語文</a:t>
            </a:r>
            <a:endParaRPr lang="zh-TW" altLang="en-US" sz="2400" dirty="0" smtClean="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 xmlns:a16="http://schemas.microsoft.com/office/drawing/2014/main"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 xmlns:a16="http://schemas.microsoft.com/office/drawing/2014/main"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smtClean="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03609128"/>
              </p:ext>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smtClean="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500438" y="31432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適性揚才</a:t>
            </a:r>
            <a:endParaRPr lang="en-US" altLang="zh-TW" sz="3200" b="1">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939080" y="2153459"/>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592138" y="269875"/>
            <a:ext cx="803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十二年國教課綱特色及其在國語文展現</a:t>
            </a:r>
          </a:p>
        </p:txBody>
      </p:sp>
      <p:sp>
        <p:nvSpPr>
          <p:cNvPr id="31751" name="Rectangle 6"/>
          <p:cNvSpPr>
            <a:spLocks noChangeArrowheads="1"/>
          </p:cNvSpPr>
          <p:nvPr/>
        </p:nvSpPr>
        <p:spPr bwMode="auto">
          <a:xfrm>
            <a:off x="5705475" y="1541463"/>
            <a:ext cx="309721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重視語文學習的歷程與差異</a:t>
            </a:r>
            <a:endParaRPr lang="zh-TW" altLang="en-US" sz="1800" b="1">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394450" y="3636963"/>
            <a:ext cx="2749550" cy="80327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根據學生個別差異，規劃培養</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自學能力的教材教法及課程</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規劃指引</a:t>
            </a:r>
            <a:endParaRPr lang="en-US" altLang="zh-TW" sz="160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473700" y="5618163"/>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課程與教學上力求反應不同的</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語文學習需求</a:t>
            </a:r>
          </a:p>
        </p:txBody>
      </p:sp>
      <p:sp>
        <p:nvSpPr>
          <p:cNvPr id="31754" name="Rectangle 13"/>
          <p:cNvSpPr>
            <a:spLocks noChangeArrowheads="1"/>
          </p:cNvSpPr>
          <p:nvPr/>
        </p:nvSpPr>
        <p:spPr bwMode="auto">
          <a:xfrm>
            <a:off x="71438" y="5634038"/>
            <a:ext cx="3602037"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國小至高中教育階段</a:t>
            </a:r>
            <a:r>
              <a:rPr lang="zh-TW" altLang="zh-TW" sz="1800">
                <a:latin typeface="微軟正黑體" panose="020B0604030504040204" pitchFamily="34" charset="-120"/>
                <a:ea typeface="微軟正黑體" panose="020B0604030504040204" pitchFamily="34" charset="-120"/>
              </a:rPr>
              <a:t>的連貫</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跨領域語文教學與學習經驗的統整</a:t>
            </a:r>
            <a:endParaRPr lang="en-US" altLang="zh-TW" sz="180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9525" y="1990725"/>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加強師資培訓、</a:t>
            </a:r>
            <a:r>
              <a:rPr lang="zh-TW" altLang="zh-TW" sz="1800">
                <a:latin typeface="微軟正黑體" panose="020B0604030504040204" pitchFamily="34" charset="-120"/>
                <a:ea typeface="微軟正黑體" panose="020B0604030504040204" pitchFamily="34" charset="-120"/>
              </a:rPr>
              <a:t>強化支持系統</a:t>
            </a:r>
            <a:endParaRPr lang="en-US" altLang="zh-TW" sz="180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smtClean="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smtClean="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smtClean="0">
                <a:solidFill>
                  <a:srgbClr val="7030A0"/>
                </a:solidFill>
                <a:latin typeface="微軟正黑體" panose="020B0604030504040204" pitchFamily="34" charset="-120"/>
                <a:ea typeface="微軟正黑體" panose="020B0604030504040204" pitchFamily="34" charset="-120"/>
              </a:rPr>
              <a:t>  </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國中小暨普高國語文課程綱要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圖: 替代程序 1"/>
          <p:cNvSpPr/>
          <p:nvPr/>
        </p:nvSpPr>
        <p:spPr>
          <a:xfrm>
            <a:off x="812801" y="2033046"/>
            <a:ext cx="7794170" cy="3369020"/>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449263" indent="-274638">
              <a:lnSpc>
                <a:spcPts val="3500"/>
              </a:lnSpc>
              <a:spcBef>
                <a:spcPts val="900"/>
              </a:spcBef>
              <a:buFont typeface="Arial" panose="020B0604020202020204" pitchFamily="34" charset="0"/>
              <a:buChar char="•"/>
            </a:pPr>
            <a:r>
              <a:rPr lang="zh-TW" altLang="en-US" sz="2800" dirty="0">
                <a:solidFill>
                  <a:schemeClr val="tx1"/>
                </a:solidFill>
                <a:latin typeface="微軟正黑體" panose="020B0604030504040204" pitchFamily="34" charset="-120"/>
                <a:ea typeface="微軟正黑體" panose="020B0604030504040204" pitchFamily="34" charset="-120"/>
              </a:rPr>
              <a:t>語文是社會溝通與互動的媒介，也是文化的載體</a:t>
            </a:r>
            <a:r>
              <a:rPr lang="zh-TW" altLang="en-US" sz="2800" dirty="0" smtClean="0">
                <a:solidFill>
                  <a:schemeClr val="tx1"/>
                </a:solidFill>
                <a:latin typeface="微軟正黑體" panose="020B0604030504040204" pitchFamily="34" charset="-120"/>
                <a:ea typeface="微軟正黑體" panose="020B0604030504040204" pitchFamily="34" charset="-120"/>
              </a:rPr>
              <a:t>。</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marL="449263" indent="-274638">
              <a:lnSpc>
                <a:spcPts val="3500"/>
              </a:lnSpc>
              <a:spcBef>
                <a:spcPts val="900"/>
              </a:spcBef>
              <a:buFont typeface="Arial" panose="020B0604020202020204" pitchFamily="34" charset="0"/>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語文</a:t>
            </a:r>
            <a:r>
              <a:rPr lang="zh-TW" altLang="en-US" sz="2800" dirty="0">
                <a:solidFill>
                  <a:schemeClr val="tx1"/>
                </a:solidFill>
                <a:latin typeface="微軟正黑體" panose="020B0604030504040204" pitchFamily="34" charset="-120"/>
                <a:ea typeface="微軟正黑體" panose="020B0604030504040204" pitchFamily="34" charset="-120"/>
              </a:rPr>
              <a:t>教育旨在培養學生語言溝通與理性思辨的知能，奠定適性發展與終身學習的基礎，幫助學生了解並探究不同的文化與價值觀，促進族群互動與相互</a:t>
            </a:r>
            <a:r>
              <a:rPr lang="zh-TW" altLang="en-US" sz="2800" dirty="0" smtClean="0">
                <a:solidFill>
                  <a:schemeClr val="tx1"/>
                </a:solidFill>
                <a:latin typeface="微軟正黑體" panose="020B0604030504040204" pitchFamily="34" charset="-120"/>
                <a:ea typeface="微軟正黑體" panose="020B0604030504040204" pitchFamily="34" charset="-120"/>
              </a:rPr>
              <a:t>理解。</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720271" y="501939"/>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語文領域的共同理念</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18</a:t>
            </a:fld>
            <a:endParaRPr lang="zh-TW" altLang="en-US" sz="1200" dirty="0" smtClean="0">
              <a:solidFill>
                <a:srgbClr val="898989"/>
              </a:solidFill>
            </a:endParaRPr>
          </a:p>
        </p:txBody>
      </p:sp>
      <p:sp>
        <p:nvSpPr>
          <p:cNvPr id="15" name="矩形 14"/>
          <p:cNvSpPr/>
          <p:nvPr/>
        </p:nvSpPr>
        <p:spPr>
          <a:xfrm>
            <a:off x="1993813" y="1710125"/>
            <a:ext cx="5558689" cy="823302"/>
          </a:xfrm>
          <a:prstGeom prst="rect">
            <a:avLst/>
          </a:prstGeom>
        </p:spPr>
        <p:txBody>
          <a:bodyPr wrap="square">
            <a:spAutoFit/>
          </a:bodyPr>
          <a:lstStyle/>
          <a:p>
            <a:pPr>
              <a:spcBef>
                <a:spcPts val="900"/>
              </a:spcBef>
            </a:pPr>
            <a:endParaRPr lang="en-US" altLang="zh-TW" sz="2000" dirty="0">
              <a:latin typeface="微軟正黑體" panose="020B0604030504040204" pitchFamily="34" charset="-120"/>
              <a:ea typeface="微軟正黑體" panose="020B0604030504040204" pitchFamily="34" charset="-120"/>
            </a:endParaRPr>
          </a:p>
          <a:p>
            <a:pPr>
              <a:spcBef>
                <a:spcPts val="900"/>
              </a:spcBef>
            </a:pP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00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流程圖: 替代程序 1"/>
          <p:cNvSpPr/>
          <p:nvPr/>
        </p:nvSpPr>
        <p:spPr>
          <a:xfrm>
            <a:off x="1462159" y="3511296"/>
            <a:ext cx="7449612" cy="2454076"/>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000"/>
              </a:lnSpc>
              <a:spcBef>
                <a:spcPts val="600"/>
              </a:spcBef>
            </a:pPr>
            <a:r>
              <a:rPr lang="zh-TW" altLang="en-US" sz="2400" dirty="0" smtClean="0">
                <a:solidFill>
                  <a:schemeClr val="tx1"/>
                </a:solidFill>
                <a:latin typeface="微軟正黑體" panose="020B0604030504040204" pitchFamily="34" charset="-120"/>
                <a:ea typeface="微軟正黑體" panose="020B0604030504040204" pitchFamily="34" charset="-120"/>
              </a:rPr>
              <a:t>運用國語文達到以下目的：</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自主行動：表情達意、發展自學能力。</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溝通互動：分享經驗、欣賞文本，加強美感素養。</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社會</a:t>
            </a:r>
            <a:r>
              <a:rPr lang="zh-TW" altLang="en-US" sz="2400" dirty="0">
                <a:solidFill>
                  <a:schemeClr val="tx1"/>
                </a:solidFill>
                <a:latin typeface="微軟正黑體" panose="020B0604030504040204" pitchFamily="34" charset="-120"/>
                <a:ea typeface="微軟正黑體" panose="020B0604030504040204" pitchFamily="34" charset="-120"/>
              </a:rPr>
              <a:t>參與：增進</a:t>
            </a:r>
            <a:r>
              <a:rPr lang="zh-TW" altLang="en-US" sz="2400" dirty="0" smtClean="0">
                <a:solidFill>
                  <a:schemeClr val="tx1"/>
                </a:solidFill>
                <a:latin typeface="微軟正黑體" panose="020B0604030504040204" pitchFamily="34" charset="-120"/>
                <a:ea typeface="微軟正黑體" panose="020B0604030504040204" pitchFamily="34" charset="-120"/>
              </a:rPr>
              <a:t>族群互動、探討社會議題、參與公</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000"/>
              </a:lnSpc>
              <a:spcBef>
                <a:spcPts val="600"/>
              </a:spcBef>
            </a:pPr>
            <a:r>
              <a:rPr lang="en-US" altLang="zh-TW" sz="2400" dirty="0" smtClean="0">
                <a:solidFill>
                  <a:schemeClr val="tx1"/>
                </a:solidFill>
                <a:latin typeface="微軟正黑體" panose="020B0604030504040204" pitchFamily="34" charset="-120"/>
                <a:ea typeface="微軟正黑體" panose="020B0604030504040204" pitchFamily="34" charset="-120"/>
              </a:rPr>
              <a:t>                   </a:t>
            </a:r>
            <a:r>
              <a:rPr lang="zh-TW" altLang="en-US" sz="2400" dirty="0" smtClean="0">
                <a:solidFill>
                  <a:schemeClr val="tx1"/>
                </a:solidFill>
                <a:latin typeface="微軟正黑體" panose="020B0604030504040204" pitchFamily="34" charset="-120"/>
                <a:ea typeface="微軟正黑體" panose="020B0604030504040204" pitchFamily="34" charset="-120"/>
              </a:rPr>
              <a:t> </a:t>
            </a:r>
            <a:r>
              <a:rPr lang="en-US" altLang="zh-TW" sz="2400" dirty="0" smtClean="0">
                <a:solidFill>
                  <a:schemeClr val="tx1"/>
                </a:solidFill>
                <a:latin typeface="微軟正黑體" panose="020B0604030504040204" pitchFamily="34" charset="-120"/>
                <a:ea typeface="微軟正黑體" panose="020B0604030504040204" pitchFamily="34" charset="-120"/>
              </a:rPr>
              <a:t>  </a:t>
            </a:r>
            <a:r>
              <a:rPr lang="zh-TW" altLang="en-US" sz="2400" dirty="0" smtClean="0">
                <a:solidFill>
                  <a:schemeClr val="tx1"/>
                </a:solidFill>
                <a:latin typeface="微軟正黑體" panose="020B0604030504040204" pitchFamily="34" charset="-120"/>
                <a:ea typeface="微軟正黑體" panose="020B0604030504040204" pitchFamily="34" charset="-120"/>
              </a:rPr>
              <a:t>共事務。</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6" name="流程圖: 替代程序 1"/>
          <p:cNvSpPr/>
          <p:nvPr/>
        </p:nvSpPr>
        <p:spPr>
          <a:xfrm>
            <a:off x="1462159" y="1655697"/>
            <a:ext cx="7449612" cy="1647827"/>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培育語文能力、文學與文化素質的涵養。</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培養學生表情達意、解決問題與反省思辯的能力。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國語文課綱的理念與目標</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19</a:t>
            </a:fld>
            <a:endParaRPr lang="zh-TW" altLang="en-US" sz="1200" dirty="0" smtClean="0">
              <a:solidFill>
                <a:srgbClr val="898989"/>
              </a:solidFill>
            </a:endParaRPr>
          </a:p>
        </p:txBody>
      </p:sp>
      <p:sp>
        <p:nvSpPr>
          <p:cNvPr id="11" name="圓角矩形 4"/>
          <p:cNvSpPr/>
          <p:nvPr/>
        </p:nvSpPr>
        <p:spPr>
          <a:xfrm>
            <a:off x="628649" y="1799985"/>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理念</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矩形 14"/>
          <p:cNvSpPr/>
          <p:nvPr/>
        </p:nvSpPr>
        <p:spPr>
          <a:xfrm>
            <a:off x="1993813" y="1710125"/>
            <a:ext cx="5558689" cy="823302"/>
          </a:xfrm>
          <a:prstGeom prst="rect">
            <a:avLst/>
          </a:prstGeom>
        </p:spPr>
        <p:txBody>
          <a:bodyPr wrap="square">
            <a:spAutoFit/>
          </a:bodyPr>
          <a:lstStyle/>
          <a:p>
            <a:pPr>
              <a:spcBef>
                <a:spcPts val="900"/>
              </a:spcBef>
            </a:pPr>
            <a:endParaRPr lang="en-US" altLang="zh-TW" sz="2000" dirty="0">
              <a:latin typeface="微軟正黑體" panose="020B0604030504040204" pitchFamily="34" charset="-120"/>
              <a:ea typeface="微軟正黑體" panose="020B0604030504040204" pitchFamily="34" charset="-120"/>
            </a:endParaRPr>
          </a:p>
          <a:p>
            <a:pPr>
              <a:spcBef>
                <a:spcPts val="900"/>
              </a:spcBef>
            </a:pPr>
            <a:endParaRPr lang="en-US" altLang="zh-TW" sz="2000" dirty="0">
              <a:latin typeface="微軟正黑體" panose="020B0604030504040204" pitchFamily="34" charset="-120"/>
              <a:ea typeface="微軟正黑體" panose="020B0604030504040204" pitchFamily="34" charset="-120"/>
            </a:endParaRPr>
          </a:p>
        </p:txBody>
      </p:sp>
      <p:sp>
        <p:nvSpPr>
          <p:cNvPr id="17" name="圓角矩形 4"/>
          <p:cNvSpPr/>
          <p:nvPr/>
        </p:nvSpPr>
        <p:spPr>
          <a:xfrm>
            <a:off x="628650" y="3770390"/>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2836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8588" y="3922713"/>
            <a:ext cx="9461501" cy="95408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國中小暨普高</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國語文課程綱要重要理念與內涵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89000" y="5229225"/>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smtClean="0">
              <a:solidFill>
                <a:srgbClr val="898989"/>
              </a:solidFill>
            </a:endParaRPr>
          </a:p>
        </p:txBody>
      </p:sp>
      <p:pic>
        <p:nvPicPr>
          <p:cNvPr id="18441"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面對未來，國語文的教學是</a:t>
            </a:r>
            <a:r>
              <a:rPr lang="en-US"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20</a:t>
            </a:fld>
            <a:endParaRPr lang="zh-TW" altLang="en-US" sz="1200" dirty="0" smtClean="0">
              <a:solidFill>
                <a:srgbClr val="898989"/>
              </a:solidFill>
            </a:endParaRPr>
          </a:p>
        </p:txBody>
      </p:sp>
      <p:graphicFrame>
        <p:nvGraphicFramePr>
          <p:cNvPr id="5" name="資料庫圖表 4"/>
          <p:cNvGraphicFramePr/>
          <p:nvPr/>
        </p:nvGraphicFramePr>
        <p:xfrm>
          <a:off x="628650" y="1438748"/>
          <a:ext cx="8135006" cy="499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9" name="圖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1724025"/>
            <a:ext cx="23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2297113"/>
            <a:ext cx="23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圖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730625" y="4351338"/>
            <a:ext cx="23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圖片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328527">
            <a:off x="3719513" y="5227638"/>
            <a:ext cx="25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內容版面配置區 2"/>
          <p:cNvSpPr>
            <a:spLocks noGrp="1"/>
          </p:cNvSpPr>
          <p:nvPr>
            <p:ph idx="1"/>
          </p:nvPr>
        </p:nvSpPr>
        <p:spPr>
          <a:xfrm>
            <a:off x="6022975" y="4283075"/>
            <a:ext cx="2705100" cy="1982788"/>
          </a:xfrm>
        </p:spPr>
        <p:txBody>
          <a:bodyPr/>
          <a:lstStyle/>
          <a:p>
            <a:pPr marL="0" lvl="1" indent="0" algn="ctr" eaLnBrk="1" hangingPunct="1">
              <a:spcBef>
                <a:spcPts val="1200"/>
              </a:spcBef>
              <a:buFont typeface="Arial" panose="020B0604020202020204" pitchFamily="34" charset="0"/>
              <a:buNone/>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多元適性</a:t>
            </a:r>
            <a:endParaRPr lang="en-US" altLang="zh-TW"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endParaRPr>
          </a:p>
          <a:p>
            <a:pPr marL="0" lvl="1" indent="0" algn="ctr" eaLnBrk="1" hangingPunct="1">
              <a:spcBef>
                <a:spcPts val="1200"/>
              </a:spcBef>
              <a:buFont typeface="Arial" panose="020B0604020202020204" pitchFamily="34" charset="0"/>
              <a:buNone/>
              <a:defRPr/>
            </a:pPr>
            <a:r>
              <a:rPr lang="zh-TW" altLang="en-US" dirty="0" smtClean="0">
                <a:latin typeface="微軟正黑體" pitchFamily="34" charset="-120"/>
                <a:ea typeface="微軟正黑體" pitchFamily="34" charset="-120"/>
              </a:rPr>
              <a:t>自學篇章</a:t>
            </a:r>
            <a:endParaRPr lang="en-US" altLang="zh-TW" dirty="0" smtClean="0">
              <a:latin typeface="微軟正黑體" pitchFamily="34" charset="-120"/>
              <a:ea typeface="微軟正黑體" pitchFamily="34" charset="-120"/>
            </a:endParaRPr>
          </a:p>
          <a:p>
            <a:pPr marL="0" lvl="1" indent="0" algn="ctr" eaLnBrk="1" hangingPunct="1">
              <a:spcBef>
                <a:spcPts val="1200"/>
              </a:spcBef>
              <a:buFont typeface="Arial" panose="020B0604020202020204" pitchFamily="34" charset="0"/>
              <a:buNone/>
              <a:defRPr/>
            </a:pPr>
            <a:r>
              <a:rPr lang="zh-TW" altLang="en-US" dirty="0" smtClean="0">
                <a:latin typeface="微軟正黑體" pitchFamily="34" charset="-120"/>
                <a:ea typeface="微軟正黑體" pitchFamily="34" charset="-120"/>
              </a:rPr>
              <a:t>適性教育</a:t>
            </a:r>
            <a:endParaRPr lang="en-US" altLang="zh-TW" dirty="0" smtClean="0">
              <a:latin typeface="微軟正黑體" pitchFamily="34" charset="-120"/>
              <a:ea typeface="微軟正黑體" pitchFamily="34" charset="-120"/>
            </a:endParaRPr>
          </a:p>
        </p:txBody>
      </p:sp>
      <p:sp>
        <p:nvSpPr>
          <p:cNvPr id="41987" name="內容版面配置區 2"/>
          <p:cNvSpPr txBox="1">
            <a:spLocks/>
          </p:cNvSpPr>
          <p:nvPr/>
        </p:nvSpPr>
        <p:spPr bwMode="auto">
          <a:xfrm>
            <a:off x="3049588" y="4283075"/>
            <a:ext cx="291941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marL="0" lvl="1" algn="ctr" eaLnBrk="1" hangingPunct="1">
              <a:spcBef>
                <a:spcPts val="1200"/>
              </a:spcBef>
              <a:buFont typeface="Arial" pitchFamily="34" charset="0"/>
              <a:buNone/>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連貫統整</a:t>
            </a:r>
            <a:endParaRPr lang="en-US" altLang="zh-TW"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endParaRPr>
          </a:p>
          <a:p>
            <a:pPr marL="0" lvl="1" algn="ctr" eaLnBrk="1" hangingPunct="1">
              <a:spcBef>
                <a:spcPts val="1200"/>
              </a:spcBef>
              <a:buFont typeface="Arial" pitchFamily="34" charset="0"/>
              <a:buNone/>
              <a:defRPr/>
            </a:pPr>
            <a:r>
              <a:rPr lang="en-US" altLang="zh-TW" dirty="0" smtClean="0">
                <a:solidFill>
                  <a:srgbClr val="000000"/>
                </a:solidFill>
                <a:latin typeface="微軟正黑體" pitchFamily="34" charset="-120"/>
                <a:ea typeface="微軟正黑體" pitchFamily="34" charset="-120"/>
              </a:rPr>
              <a:t>1-12</a:t>
            </a:r>
            <a:r>
              <a:rPr lang="zh-TW" altLang="en-US" dirty="0" smtClean="0">
                <a:solidFill>
                  <a:srgbClr val="000000"/>
                </a:solidFill>
                <a:latin typeface="微軟正黑體" pitchFamily="34" charset="-120"/>
                <a:ea typeface="微軟正黑體" pitchFamily="34" charset="-120"/>
              </a:rPr>
              <a:t>年級連貫</a:t>
            </a:r>
            <a:endParaRPr lang="en-US" altLang="zh-TW" dirty="0" smtClean="0">
              <a:solidFill>
                <a:srgbClr val="000000"/>
              </a:solidFill>
              <a:latin typeface="微軟正黑體" pitchFamily="34" charset="-120"/>
              <a:ea typeface="微軟正黑體" pitchFamily="34" charset="-120"/>
            </a:endParaRPr>
          </a:p>
          <a:p>
            <a:pPr marL="0" lvl="1" algn="ctr" eaLnBrk="1" hangingPunct="1">
              <a:spcBef>
                <a:spcPts val="1200"/>
              </a:spcBef>
              <a:buFont typeface="Arial" pitchFamily="34" charset="0"/>
              <a:buNone/>
              <a:defRPr/>
            </a:pPr>
            <a:r>
              <a:rPr lang="zh-TW" altLang="en-US" dirty="0" smtClean="0">
                <a:solidFill>
                  <a:srgbClr val="000000"/>
                </a:solidFill>
                <a:latin typeface="微軟正黑體" pitchFamily="34" charset="-120"/>
                <a:ea typeface="微軟正黑體" pitchFamily="34" charset="-120"/>
              </a:rPr>
              <a:t>跨領域統整</a:t>
            </a:r>
            <a:endParaRPr lang="en-US" altLang="zh-TW" dirty="0" smtClean="0">
              <a:solidFill>
                <a:srgbClr val="000000"/>
              </a:solidFill>
              <a:latin typeface="微軟正黑體" pitchFamily="34" charset="-120"/>
              <a:ea typeface="微軟正黑體" pitchFamily="34" charset="-120"/>
            </a:endParaRPr>
          </a:p>
          <a:p>
            <a:pPr eaLnBrk="1" hangingPunct="1">
              <a:defRPr/>
            </a:pPr>
            <a:endParaRPr lang="zh-TW" altLang="en-US" dirty="0" smtClean="0">
              <a:solidFill>
                <a:srgbClr val="000000"/>
              </a:solidFill>
            </a:endParaRPr>
          </a:p>
        </p:txBody>
      </p:sp>
      <p:graphicFrame>
        <p:nvGraphicFramePr>
          <p:cNvPr id="15" name="資料庫圖表 14"/>
          <p:cNvGraphicFramePr/>
          <p:nvPr/>
        </p:nvGraphicFramePr>
        <p:xfrm>
          <a:off x="17394" y="1781666"/>
          <a:ext cx="3031717" cy="22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內容版面配置區 2"/>
          <p:cNvSpPr txBox="1">
            <a:spLocks/>
          </p:cNvSpPr>
          <p:nvPr/>
        </p:nvSpPr>
        <p:spPr>
          <a:xfrm>
            <a:off x="344488" y="4348163"/>
            <a:ext cx="2705100" cy="18827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fontAlgn="auto">
              <a:spcBef>
                <a:spcPts val="1200"/>
              </a:spcBef>
              <a:spcAft>
                <a:spcPts val="0"/>
              </a:spcAft>
              <a:buFont typeface="Arial" panose="020B0604020202020204" pitchFamily="34" charset="0"/>
              <a:buNone/>
              <a:defRPr/>
            </a:pPr>
            <a:r>
              <a:rPr lang="zh-TW" altLang="en-US" sz="39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素養導向</a:t>
            </a:r>
            <a:endParaRPr lang="en-US" altLang="zh-TW" sz="39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連結經驗世界</a:t>
            </a:r>
            <a:endParaRPr lang="en-US" altLang="zh-TW" sz="2600" dirty="0">
              <a:latin typeface="微軟正黑體" panose="020B0604030504040204" pitchFamily="34" charset="-120"/>
              <a:ea typeface="微軟正黑體" panose="020B0604030504040204" pitchFamily="34" charset="-120"/>
            </a:endParaRP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融入學習策略</a:t>
            </a: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語文的實用性</a:t>
            </a:r>
            <a:endParaRPr lang="en-US" altLang="zh-TW" sz="2600" dirty="0">
              <a:latin typeface="微軟正黑體" panose="020B0604030504040204" pitchFamily="34" charset="-120"/>
              <a:ea typeface="微軟正黑體" panose="020B0604030504040204" pitchFamily="34" charset="-120"/>
            </a:endParaRPr>
          </a:p>
        </p:txBody>
      </p:sp>
      <p:sp>
        <p:nvSpPr>
          <p:cNvPr id="2" name="矩形 1"/>
          <p:cNvSpPr/>
          <p:nvPr/>
        </p:nvSpPr>
        <p:spPr>
          <a:xfrm>
            <a:off x="2057400" y="584200"/>
            <a:ext cx="5029200" cy="646113"/>
          </a:xfrm>
          <a:prstGeom prst="rect">
            <a:avLst/>
          </a:prstGeom>
        </p:spPr>
        <p:txBody>
          <a:bodyPr>
            <a:spAutoFit/>
          </a:bodyPr>
          <a:lstStyle/>
          <a:p>
            <a:pPr algn="ctr" eaLnBrk="1" fontAlgn="auto" hangingPunct="1">
              <a:spcBef>
                <a:spcPts val="0"/>
              </a:spcBef>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國語文課綱的特色</a:t>
            </a:r>
          </a:p>
        </p:txBody>
      </p:sp>
      <p:sp>
        <p:nvSpPr>
          <p:cNvPr id="43015" name="投影片編號版面配置區 3"/>
          <p:cNvSpPr>
            <a:spLocks noGrp="1"/>
          </p:cNvSpPr>
          <p:nvPr>
            <p:ph type="sldNum" sz="quarter" idx="12"/>
          </p:nvPr>
        </p:nvSpPr>
        <p:spPr bwMode="auto">
          <a:xfrm>
            <a:off x="7086600" y="64912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1FB3F6-6F2D-472B-9F13-3A427CDD2A89}" type="slidenum">
              <a:rPr lang="zh-TW" altLang="en-US" sz="1200" smtClean="0">
                <a:solidFill>
                  <a:srgbClr val="898989"/>
                </a:solidFill>
              </a:rPr>
              <a:pPr>
                <a:lnSpc>
                  <a:spcPct val="100000"/>
                </a:lnSpc>
                <a:spcBef>
                  <a:spcPct val="0"/>
                </a:spcBef>
                <a:buFontTx/>
                <a:buNone/>
              </a:pPr>
              <a:t>21</a:t>
            </a:fld>
            <a:endParaRPr lang="zh-TW" altLang="en-US" sz="1200" smtClean="0">
              <a:solidFill>
                <a:srgbClr val="898989"/>
              </a:solidFill>
            </a:endParaRPr>
          </a:p>
        </p:txBody>
      </p:sp>
      <p:pic>
        <p:nvPicPr>
          <p:cNvPr id="43016" name="圖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0738" y="2492375"/>
            <a:ext cx="23352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22975" y="2066925"/>
            <a:ext cx="24526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一</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、素養</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導向的課綱</a:t>
            </a: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22</a:t>
            </a:fld>
            <a:endParaRPr lang="zh-TW" altLang="en-US" sz="1200" dirty="0" smtClean="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24337604"/>
              </p:ext>
            </p:extLst>
          </p:nvPr>
        </p:nvGraphicFramePr>
        <p:xfrm>
          <a:off x="82550" y="1014413"/>
          <a:ext cx="8990011" cy="3605260"/>
        </p:xfrm>
        <a:graphic>
          <a:graphicData uri="http://schemas.openxmlformats.org/drawingml/2006/table">
            <a:tbl>
              <a:tblPr firstRow="1" bandRow="1">
                <a:tableStyleId>{1E171933-4619-4E11-9A3F-F7608DF75F80}</a:tableStyleId>
              </a:tblPr>
              <a:tblGrid>
                <a:gridCol w="719201">
                  <a:extLst>
                    <a:ext uri="{9D8B030D-6E8A-4147-A177-3AD203B41FA5}">
                      <a16:colId xmlns="" xmlns:a16="http://schemas.microsoft.com/office/drawing/2014/main" val="20000"/>
                    </a:ext>
                  </a:extLst>
                </a:gridCol>
                <a:gridCol w="934962">
                  <a:extLst>
                    <a:ext uri="{9D8B030D-6E8A-4147-A177-3AD203B41FA5}">
                      <a16:colId xmlns="" xmlns:a16="http://schemas.microsoft.com/office/drawing/2014/main" val="20001"/>
                    </a:ext>
                  </a:extLst>
                </a:gridCol>
                <a:gridCol w="1885655">
                  <a:extLst>
                    <a:ext uri="{9D8B030D-6E8A-4147-A177-3AD203B41FA5}">
                      <a16:colId xmlns="" xmlns:a16="http://schemas.microsoft.com/office/drawing/2014/main" val="20002"/>
                    </a:ext>
                  </a:extLst>
                </a:gridCol>
                <a:gridCol w="1816731">
                  <a:extLst>
                    <a:ext uri="{9D8B030D-6E8A-4147-A177-3AD203B41FA5}">
                      <a16:colId xmlns="" xmlns:a16="http://schemas.microsoft.com/office/drawing/2014/main" val="20003"/>
                    </a:ext>
                  </a:extLst>
                </a:gridCol>
                <a:gridCol w="1816731">
                  <a:extLst>
                    <a:ext uri="{9D8B030D-6E8A-4147-A177-3AD203B41FA5}">
                      <a16:colId xmlns="" xmlns:a16="http://schemas.microsoft.com/office/drawing/2014/main" val="20004"/>
                    </a:ext>
                  </a:extLst>
                </a:gridCol>
                <a:gridCol w="1816731">
                  <a:extLst>
                    <a:ext uri="{9D8B030D-6E8A-4147-A177-3AD203B41FA5}">
                      <a16:colId xmlns="" xmlns:a16="http://schemas.microsoft.com/office/drawing/2014/main" val="20005"/>
                    </a:ext>
                  </a:extLst>
                </a:gridCol>
              </a:tblGrid>
              <a:tr h="1097232">
                <a:tc>
                  <a:txBody>
                    <a:bodyPr/>
                    <a:lstStyle/>
                    <a:p>
                      <a:pPr algn="ctr">
                        <a:spcAft>
                          <a:spcPts val="0"/>
                        </a:spcAft>
                      </a:pPr>
                      <a:r>
                        <a:rPr lang="zh-TW" sz="1800" kern="100" dirty="0">
                          <a:solidFill>
                            <a:schemeClr val="accent4">
                              <a:lumMod val="50000"/>
                            </a:schemeClr>
                          </a:solidFill>
                          <a:effectLst/>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總綱</a:t>
                      </a:r>
                    </a:p>
                    <a:p>
                      <a:pPr algn="ctr">
                        <a:spcAft>
                          <a:spcPts val="0"/>
                        </a:spcAft>
                      </a:pPr>
                      <a:r>
                        <a:rPr lang="zh-TW" sz="1800" kern="100" dirty="0" smtClean="0">
                          <a:solidFill>
                            <a:schemeClr val="accent4">
                              <a:lumMod val="50000"/>
                            </a:schemeClr>
                          </a:solidFill>
                          <a:effectLst/>
                        </a:rPr>
                        <a:t>核心</a:t>
                      </a:r>
                      <a:endParaRPr lang="en-US" altLang="zh-TW" sz="1800" kern="100" dirty="0" smtClean="0">
                        <a:solidFill>
                          <a:schemeClr val="accent4">
                            <a:lumMod val="50000"/>
                          </a:schemeClr>
                        </a:solidFill>
                        <a:effectLst/>
                      </a:endParaRPr>
                    </a:p>
                    <a:p>
                      <a:pPr algn="ctr">
                        <a:spcAft>
                          <a:spcPts val="0"/>
                        </a:spcAft>
                      </a:pPr>
                      <a:r>
                        <a:rPr lang="zh-TW" sz="1800" kern="100" dirty="0" smtClean="0">
                          <a:solidFill>
                            <a:schemeClr val="accent4">
                              <a:lumMod val="50000"/>
                            </a:schemeClr>
                          </a:solidFill>
                          <a:effectLst/>
                        </a:rPr>
                        <a:t>素養</a:t>
                      </a:r>
                      <a:endParaRPr lang="zh-TW" sz="1800" kern="100" dirty="0">
                        <a:solidFill>
                          <a:schemeClr val="accent4">
                            <a:lumMod val="50000"/>
                          </a:schemeClr>
                        </a:solidFill>
                        <a:effectLst/>
                      </a:endParaRPr>
                    </a:p>
                    <a:p>
                      <a:pPr algn="ctr">
                        <a:spcAft>
                          <a:spcPts val="0"/>
                        </a:spcAft>
                      </a:pPr>
                      <a:r>
                        <a:rPr lang="zh-TW" sz="1800" kern="100" dirty="0">
                          <a:solidFill>
                            <a:schemeClr val="accent4">
                              <a:lumMod val="50000"/>
                            </a:schemeClr>
                          </a:solidFill>
                          <a:effectLst/>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項目說明</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國民小學教育</a:t>
                      </a:r>
                    </a:p>
                    <a:p>
                      <a:pPr algn="ctr">
                        <a:spcAft>
                          <a:spcPts val="0"/>
                        </a:spcAft>
                      </a:pPr>
                      <a:r>
                        <a:rPr lang="en-US" sz="1800" kern="100" dirty="0">
                          <a:solidFill>
                            <a:schemeClr val="accent4">
                              <a:lumMod val="50000"/>
                            </a:schemeClr>
                          </a:solidFill>
                          <a:effectLst/>
                        </a:rPr>
                        <a:t>(E)</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國民中學教育</a:t>
                      </a:r>
                    </a:p>
                    <a:p>
                      <a:pPr algn="ctr">
                        <a:spcAft>
                          <a:spcPts val="0"/>
                        </a:spcAft>
                      </a:pPr>
                      <a:r>
                        <a:rPr lang="en-US" sz="1800" kern="100" dirty="0">
                          <a:solidFill>
                            <a:schemeClr val="accent4">
                              <a:lumMod val="50000"/>
                            </a:schemeClr>
                          </a:solidFill>
                          <a:effectLst/>
                        </a:rPr>
                        <a:t>(J)</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高級中等學校教育</a:t>
                      </a:r>
                      <a:r>
                        <a:rPr lang="en-US" sz="1800" kern="100" dirty="0">
                          <a:solidFill>
                            <a:schemeClr val="accent4">
                              <a:lumMod val="50000"/>
                            </a:schemeClr>
                          </a:solidFill>
                          <a:effectLst/>
                        </a:rPr>
                        <a:t>(U)</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 xmlns:a16="http://schemas.microsoft.com/office/drawing/2014/main" val="10000"/>
                  </a:ext>
                </a:extLst>
              </a:tr>
              <a:tr h="2507980">
                <a:tc>
                  <a:txBody>
                    <a:bodyPr/>
                    <a:lstStyle/>
                    <a:p>
                      <a:endParaRPr lang="en-US" altLang="zh-TW" sz="1600" dirty="0"/>
                    </a:p>
                    <a:p>
                      <a:endParaRPr lang="en-US" altLang="zh-TW" sz="1600" dirty="0"/>
                    </a:p>
                    <a:p>
                      <a:endParaRPr lang="en-US" altLang="zh-TW" sz="1600" dirty="0"/>
                    </a:p>
                    <a:p>
                      <a:pPr algn="ctr"/>
                      <a:r>
                        <a:rPr lang="en-US" altLang="zh-TW" sz="1400" dirty="0" smtClean="0"/>
                        <a:t>A</a:t>
                      </a:r>
                      <a:endParaRPr lang="en-US" altLang="zh-TW" sz="1400" dirty="0"/>
                    </a:p>
                    <a:p>
                      <a:pPr algn="ctr"/>
                      <a:r>
                        <a:rPr lang="zh-TW" altLang="en-US" sz="1400" dirty="0"/>
                        <a:t>自主行動</a:t>
                      </a:r>
                      <a:endParaRPr lang="en-US" altLang="zh-TW" sz="1400" dirty="0"/>
                    </a:p>
                    <a:p>
                      <a:endParaRPr lang="en-US" altLang="zh-TW" sz="1600" dirty="0"/>
                    </a:p>
                    <a:p>
                      <a:endParaRPr lang="zh-TW" altLang="en-US" sz="1600" dirty="0">
                        <a:latin typeface="微軟正黑體" panose="020B0604030504040204" pitchFamily="34" charset="-120"/>
                        <a:ea typeface="微軟正黑體" panose="020B0604030504040204" pitchFamily="34" charset="-120"/>
                      </a:endParaRPr>
                    </a:p>
                  </a:txBody>
                  <a:tcPr marL="91446" marR="91446" marT="45718" marB="45718"/>
                </a:tc>
                <a:tc>
                  <a:txBody>
                    <a:bodyPr/>
                    <a:lstStyle/>
                    <a:p>
                      <a:pPr algn="ctr">
                        <a:spcAft>
                          <a:spcPts val="0"/>
                        </a:spcAft>
                      </a:pPr>
                      <a:r>
                        <a:rPr lang="en-US" sz="1400" kern="100" dirty="0"/>
                        <a:t>A2</a:t>
                      </a:r>
                      <a:endParaRPr lang="zh-TW" sz="1400" kern="100" dirty="0"/>
                    </a:p>
                    <a:p>
                      <a:pPr algn="ctr">
                        <a:spcAft>
                          <a:spcPts val="0"/>
                        </a:spcAft>
                      </a:pPr>
                      <a:r>
                        <a:rPr lang="zh-TW" sz="1400" kern="100" dirty="0"/>
                        <a:t>系統</a:t>
                      </a:r>
                      <a:endParaRPr lang="en-US" altLang="zh-TW" sz="1400" kern="100" dirty="0"/>
                    </a:p>
                    <a:p>
                      <a:pPr algn="ctr">
                        <a:spcAft>
                          <a:spcPts val="0"/>
                        </a:spcAft>
                      </a:pPr>
                      <a:r>
                        <a:rPr lang="zh-TW" sz="1400" kern="100" dirty="0"/>
                        <a:t>思考</a:t>
                      </a:r>
                    </a:p>
                    <a:p>
                      <a:pPr algn="ctr">
                        <a:spcAft>
                          <a:spcPts val="0"/>
                        </a:spcAft>
                      </a:pPr>
                      <a:r>
                        <a:rPr lang="zh-TW" sz="1400" kern="100" dirty="0"/>
                        <a:t>與</a:t>
                      </a:r>
                    </a:p>
                    <a:p>
                      <a:pPr algn="ctr">
                        <a:spcAft>
                          <a:spcPts val="0"/>
                        </a:spcAft>
                      </a:pPr>
                      <a:r>
                        <a:rPr lang="zh-TW" sz="1400" kern="100" dirty="0"/>
                        <a:t>解決</a:t>
                      </a:r>
                      <a:endParaRPr lang="en-US" altLang="zh-TW" sz="1400" kern="100" dirty="0"/>
                    </a:p>
                    <a:p>
                      <a:pPr algn="ctr">
                        <a:spcAft>
                          <a:spcPts val="0"/>
                        </a:spcAft>
                      </a:pPr>
                      <a:r>
                        <a:rPr lang="zh-TW" sz="1400" kern="100" dirty="0"/>
                        <a:t>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just">
                        <a:spcAft>
                          <a:spcPts val="0"/>
                        </a:spcAft>
                      </a:pPr>
                      <a:r>
                        <a:rPr lang="zh-TW" sz="1400" kern="100" dirty="0"/>
                        <a:t>具備問題理解、思辨分析、推理批判的系統思考與後設思考素養，並能行動與反思，以有效處理及解決生活、生命問題。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-E-A2 </a:t>
                      </a:r>
                      <a:endParaRPr lang="zh-TW" sz="1600" kern="100" dirty="0"/>
                    </a:p>
                    <a:p>
                      <a:pPr algn="l">
                        <a:spcAft>
                          <a:spcPts val="0"/>
                        </a:spcAft>
                      </a:pPr>
                      <a:r>
                        <a:rPr lang="zh-TW" sz="1400" kern="100" dirty="0"/>
                        <a:t>透過國語文學習，掌握文本要旨、發展學習及解決問題策略、初探邏輯思維，並透過體驗與實踐，處理日常生活問題。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-J-A2 </a:t>
                      </a:r>
                      <a:endParaRPr lang="zh-TW" sz="1600" kern="100" dirty="0"/>
                    </a:p>
                    <a:p>
                      <a:pPr algn="l">
                        <a:spcAft>
                          <a:spcPts val="0"/>
                        </a:spcAft>
                      </a:pPr>
                      <a:r>
                        <a:rPr lang="zh-TW" sz="1400" kern="100" dirty="0"/>
                        <a:t>透過欣賞各類文本，培養思辨的能力，並能反思文本內容主題，應用於日常生活中，有效處理問題。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-U-A2</a:t>
                      </a:r>
                      <a:endParaRPr lang="zh-TW" sz="1600" kern="100" dirty="0"/>
                    </a:p>
                    <a:p>
                      <a:pPr algn="l">
                        <a:spcAft>
                          <a:spcPts val="0"/>
                        </a:spcAft>
                      </a:pPr>
                      <a:r>
                        <a:rPr lang="zh-TW" sz="1400" kern="100" dirty="0"/>
                        <a:t>透過統整文本的意義和規律，培養深度思辨及系統思維的能力，體會文化底蘊，進而感知人生的困境，積極面對挑戰，以有效處理及解決人生的各種問題。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 xmlns:a16="http://schemas.microsoft.com/office/drawing/2014/main" val="10001"/>
                  </a:ext>
                </a:extLst>
              </a:tr>
            </a:tbl>
          </a:graphicData>
        </a:graphic>
      </p:graphicFrame>
      <p:sp>
        <p:nvSpPr>
          <p:cNvPr id="24" name="圓角矩形 23"/>
          <p:cNvSpPr/>
          <p:nvPr/>
        </p:nvSpPr>
        <p:spPr>
          <a:xfrm>
            <a:off x="703263" y="5832475"/>
            <a:ext cx="1512887" cy="792163"/>
          </a:xfrm>
          <a:prstGeom prst="roundRect">
            <a:avLst/>
          </a:prstGeom>
          <a:solidFill>
            <a:schemeClr val="accent4">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體驗實踐</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日常生活</a:t>
            </a:r>
          </a:p>
        </p:txBody>
      </p:sp>
      <p:sp>
        <p:nvSpPr>
          <p:cNvPr id="25" name="向右箭號 24"/>
          <p:cNvSpPr/>
          <p:nvPr/>
        </p:nvSpPr>
        <p:spPr>
          <a:xfrm>
            <a:off x="2305050" y="6057900"/>
            <a:ext cx="287338"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6" name="圓角矩形 25"/>
          <p:cNvSpPr/>
          <p:nvPr/>
        </p:nvSpPr>
        <p:spPr>
          <a:xfrm>
            <a:off x="2625725" y="5842000"/>
            <a:ext cx="1512888" cy="792163"/>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生活問題</a:t>
            </a:r>
          </a:p>
        </p:txBody>
      </p:sp>
      <p:sp>
        <p:nvSpPr>
          <p:cNvPr id="27" name="向右箭號 26"/>
          <p:cNvSpPr/>
          <p:nvPr/>
        </p:nvSpPr>
        <p:spPr>
          <a:xfrm>
            <a:off x="4249738" y="6045200"/>
            <a:ext cx="285750"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8" name="圓角矩形 27"/>
          <p:cNvSpPr/>
          <p:nvPr/>
        </p:nvSpPr>
        <p:spPr>
          <a:xfrm>
            <a:off x="4646613" y="5829300"/>
            <a:ext cx="1512887" cy="792163"/>
          </a:xfrm>
          <a:prstGeom prst="roundRect">
            <a:avLst/>
          </a:prstGeom>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人生問題</a:t>
            </a:r>
          </a:p>
        </p:txBody>
      </p:sp>
      <p:sp>
        <p:nvSpPr>
          <p:cNvPr id="29" name="圓角矩形 28"/>
          <p:cNvSpPr/>
          <p:nvPr/>
        </p:nvSpPr>
        <p:spPr>
          <a:xfrm>
            <a:off x="703263" y="4829175"/>
            <a:ext cx="1512887" cy="792163"/>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初探邏輯</a:t>
            </a:r>
          </a:p>
        </p:txBody>
      </p:sp>
      <p:sp>
        <p:nvSpPr>
          <p:cNvPr id="30" name="向右箭號 29"/>
          <p:cNvSpPr/>
          <p:nvPr/>
        </p:nvSpPr>
        <p:spPr>
          <a:xfrm>
            <a:off x="2306638" y="5045075"/>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1" name="圓角矩形 30"/>
          <p:cNvSpPr/>
          <p:nvPr/>
        </p:nvSpPr>
        <p:spPr>
          <a:xfrm>
            <a:off x="2630488" y="4829175"/>
            <a:ext cx="1512887" cy="792163"/>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思辨能力</a:t>
            </a:r>
          </a:p>
        </p:txBody>
      </p:sp>
      <p:sp>
        <p:nvSpPr>
          <p:cNvPr id="32" name="向右箭號 31"/>
          <p:cNvSpPr/>
          <p:nvPr/>
        </p:nvSpPr>
        <p:spPr>
          <a:xfrm>
            <a:off x="4241800" y="5045075"/>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3" name="圓角矩形 32"/>
          <p:cNvSpPr/>
          <p:nvPr/>
        </p:nvSpPr>
        <p:spPr>
          <a:xfrm>
            <a:off x="4675188" y="4829175"/>
            <a:ext cx="1511300" cy="792163"/>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系統思維</a:t>
            </a:r>
          </a:p>
        </p:txBody>
      </p:sp>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smtClean="0">
                <a:solidFill>
                  <a:srgbClr val="898989"/>
                </a:solidFill>
              </a:rPr>
              <a:pPr>
                <a:lnSpc>
                  <a:spcPct val="100000"/>
                </a:lnSpc>
                <a:spcBef>
                  <a:spcPct val="0"/>
                </a:spcBef>
                <a:buFontTx/>
                <a:buNone/>
              </a:pPr>
              <a:t>23</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5" y="195263"/>
            <a:ext cx="8734425" cy="944562"/>
          </a:xfrm>
        </p:spPr>
        <p:txBody>
          <a:bodyPr rtlCol="0">
            <a:normAutofit/>
          </a:bodyPr>
          <a:lstStyle/>
          <a:p>
            <a:pPr algn="ctr" eaLnBrk="1" fontAlgn="auto" hangingPunct="1">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775149286"/>
              </p:ext>
            </p:extLst>
          </p:nvPr>
        </p:nvGraphicFramePr>
        <p:xfrm>
          <a:off x="304800" y="1050925"/>
          <a:ext cx="8712200" cy="4681554"/>
        </p:xfrm>
        <a:graphic>
          <a:graphicData uri="http://schemas.openxmlformats.org/drawingml/2006/table">
            <a:tbl>
              <a:tblPr firstRow="1" firstCol="1" bandRow="1">
                <a:tableStyleId>{5C22544A-7EE6-4342-B048-85BDC9FD1C3A}</a:tableStyleId>
              </a:tblPr>
              <a:tblGrid>
                <a:gridCol w="1669358">
                  <a:extLst>
                    <a:ext uri="{9D8B030D-6E8A-4147-A177-3AD203B41FA5}">
                      <a16:colId xmlns="" xmlns:a16="http://schemas.microsoft.com/office/drawing/2014/main" val="20000"/>
                    </a:ext>
                  </a:extLst>
                </a:gridCol>
                <a:gridCol w="1809060">
                  <a:extLst>
                    <a:ext uri="{9D8B030D-6E8A-4147-A177-3AD203B41FA5}">
                      <a16:colId xmlns="" xmlns:a16="http://schemas.microsoft.com/office/drawing/2014/main" val="20001"/>
                    </a:ext>
                  </a:extLst>
                </a:gridCol>
                <a:gridCol w="2146806">
                  <a:extLst>
                    <a:ext uri="{9D8B030D-6E8A-4147-A177-3AD203B41FA5}">
                      <a16:colId xmlns="" xmlns:a16="http://schemas.microsoft.com/office/drawing/2014/main" val="20002"/>
                    </a:ext>
                  </a:extLst>
                </a:gridCol>
                <a:gridCol w="3086976">
                  <a:extLst>
                    <a:ext uri="{9D8B030D-6E8A-4147-A177-3AD203B41FA5}">
                      <a16:colId xmlns="" xmlns:a16="http://schemas.microsoft.com/office/drawing/2014/main" val="20003"/>
                    </a:ext>
                  </a:extLst>
                </a:gridCol>
              </a:tblGrid>
              <a:tr h="416596">
                <a:tc grid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語文領域</a:t>
                      </a:r>
                      <a:r>
                        <a:rPr 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國語文學習重點</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語文領域</a:t>
                      </a:r>
                      <a:r>
                        <a:rPr 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國語文</a:t>
                      </a:r>
                    </a:p>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核心素養</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 xmlns:a16="http://schemas.microsoft.com/office/drawing/2014/main" val="10000"/>
                  </a:ext>
                </a:extLst>
              </a:tr>
              <a:tr h="382847">
                <a:tc>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1"/>
                  </a:ext>
                </a:extLst>
              </a:tr>
              <a:tr h="1889744">
                <a:tc>
                  <a:txBody>
                    <a:bodyPr/>
                    <a:lstStyle/>
                    <a:p>
                      <a:pPr algn="l">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-10 </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結合自己的特長和興趣，主動尋找閱讀</a:t>
                      </a:r>
                      <a:r>
                        <a:rPr lang="zh-TW"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材料</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marL="0" algn="just" defTabSz="914400" rtl="0" eaLnBrk="1" latinLnBrk="0" hangingPunct="1">
                        <a:spcAft>
                          <a:spcPts val="0"/>
                        </a:spcAft>
                      </a:pP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Ad-</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-3</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故事、童詩、現代散文、少年小說、兒童劇等。</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國</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-E-A1 </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認識國語文的重要性，培養國語文的興趣，能運用國語文認識自我、表現自我，奠定終身學習的</a:t>
                      </a:r>
                      <a:r>
                        <a:rPr 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基礎</a:t>
                      </a:r>
                      <a:r>
                        <a:rPr lang="zh-TW" altLang="en-US"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algn="just">
                        <a:spcAft>
                          <a:spcPts val="0"/>
                        </a:spcAft>
                      </a:pPr>
                      <a:r>
                        <a:rPr lang="en-US" sz="1900" kern="100" dirty="0">
                          <a:effectLst/>
                          <a:latin typeface="微軟正黑體" panose="020B0604030504040204" pitchFamily="34" charset="-120"/>
                          <a:ea typeface="微軟正黑體" panose="020B0604030504040204" pitchFamily="34" charset="-120"/>
                        </a:rPr>
                        <a:t> </a:t>
                      </a:r>
                      <a:endParaRPr lang="zh-TW" sz="1900" kern="100" dirty="0">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tc>
                  <a:txBody>
                    <a:bodyPr/>
                    <a:lstStyle/>
                    <a:p>
                      <a:pPr algn="just">
                        <a:spcAft>
                          <a:spcPts val="0"/>
                        </a:spcAft>
                      </a:pP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依照自己的特長與興趣，主動接觸各種文類的讀物，</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例如</a:t>
                      </a:r>
                      <a:r>
                        <a:rPr lang="zh-TW" altLang="en-US" sz="1400" kern="100" dirty="0">
                          <a:solidFill>
                            <a:schemeClr val="tx2">
                              <a:lumMod val="50000"/>
                            </a:schemeClr>
                          </a:solidFill>
                          <a:effectLst/>
                          <a:latin typeface="微軟正黑體" panose="020B0604030504040204" pitchFamily="34" charset="-120"/>
                          <a:ea typeface="微軟正黑體" panose="020B0604030504040204" pitchFamily="34" charset="-120"/>
                        </a:rPr>
                        <a:t>：</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故事</a:t>
                      </a: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、童詩、現代散文、少年小說、兒童劇及資訊性文章</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，培養</a:t>
                      </a: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閱讀的興趣，並理解作者如何透過寫作來表達自我的</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想法</a:t>
                      </a:r>
                      <a:r>
                        <a:rPr lang="zh-TW" altLang="en-US"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extLst>
                  <a:ext uri="{0D108BD9-81ED-4DB2-BD59-A6C34878D82A}">
                    <a16:rowId xmlns="" xmlns:a16="http://schemas.microsoft.com/office/drawing/2014/main" val="10002"/>
                  </a:ext>
                </a:extLst>
              </a:tr>
              <a:tr h="1992351">
                <a:tc>
                  <a:txBody>
                    <a:bodyPr/>
                    <a:lstStyle/>
                    <a:p>
                      <a:pPr marL="533400" indent="-533400" algn="just">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533400" indent="-533400" algn="just">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533400" indent="-533400" algn="just">
                        <a:spcAft>
                          <a:spcPts val="0"/>
                        </a:spcAft>
                      </a:pPr>
                      <a:r>
                        <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just">
                        <a:spcAft>
                          <a:spcPts val="0"/>
                        </a:spcAft>
                      </a:pP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大量閱讀多元文本，辨識文本中議題的訊息或</a:t>
                      </a:r>
                      <a:r>
                        <a:rPr lang="zh-TW"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觀點</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marL="0" indent="-533400" algn="just" defTabSz="914400" rtl="0" eaLnBrk="1" latinLnBrk="0" hangingPunct="1">
                        <a:spcAft>
                          <a:spcPts val="0"/>
                        </a:spcAft>
                      </a:pPr>
                      <a:r>
                        <a:rPr lang="en-US" sz="1500" b="1" kern="100" dirty="0" err="1" smtClean="0">
                          <a:solidFill>
                            <a:schemeClr val="tx2">
                              <a:lumMod val="50000"/>
                            </a:schemeClr>
                          </a:solidFill>
                          <a:effectLst/>
                          <a:latin typeface="微軟正黑體" panose="020B0604030504040204" pitchFamily="34" charset="-120"/>
                          <a:ea typeface="微軟正黑體" panose="020B0604030504040204" pitchFamily="34" charset="-120"/>
                          <a:cs typeface="+mn-cs"/>
                        </a:rPr>
                        <a:t>Bd</a:t>
                      </a:r>
                      <a:r>
                        <a:rPr lang="en-US" sz="15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-1</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以事實、理論為論據，達到說服、建構、批判等目的</a:t>
                      </a:r>
                      <a:r>
                        <a:rPr 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indent="-533400" algn="just" defTabSz="914400" rtl="0" eaLnBrk="1" latinLnBrk="0" hangingPunct="1">
                        <a:spcAft>
                          <a:spcPts val="0"/>
                        </a:spcAft>
                      </a:pPr>
                      <a:r>
                        <a:rPr lang="en-US" sz="1500" b="1" kern="100" dirty="0" err="1" smtClean="0">
                          <a:solidFill>
                            <a:schemeClr val="tx2">
                              <a:lumMod val="50000"/>
                            </a:schemeClr>
                          </a:solidFill>
                          <a:effectLst/>
                          <a:latin typeface="微軟正黑體" panose="020B0604030504040204" pitchFamily="34" charset="-120"/>
                          <a:ea typeface="微軟正黑體" panose="020B0604030504040204" pitchFamily="34" charset="-120"/>
                          <a:cs typeface="+mn-cs"/>
                        </a:rPr>
                        <a:t>Bd</a:t>
                      </a:r>
                      <a:r>
                        <a:rPr lang="en-US" sz="15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-2</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論證方式如舉例、正證、反證等。</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國</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-E-A2</a:t>
                      </a:r>
                      <a:r>
                        <a:rPr lang="en-US"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 </a:t>
                      </a: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透過國語文學習，掌握文本要旨、發展學習及解決問題策略、初探邏輯思維，並透過體驗與實踐，處理日常生活問題。</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透過大量閱讀多元文本，發展學習及解決問題策略，掌握文本要旨，辨識文本中議題的訊息，透過建構、批判等不同的論證方式，體驗與實踐，處理日常生活問題。</a:t>
                      </a:r>
                    </a:p>
                  </a:txBody>
                  <a:tcPr marL="72483" marR="72483" marT="0" marB="0">
                    <a:solidFill>
                      <a:schemeClr val="accent6">
                        <a:lumMod val="20000"/>
                        <a:lumOff val="80000"/>
                      </a:schemeClr>
                    </a:solidFill>
                  </a:tcPr>
                </a:tc>
                <a:extLst>
                  <a:ext uri="{0D108BD9-81ED-4DB2-BD59-A6C34878D82A}">
                    <a16:rowId xmlns="" xmlns:a16="http://schemas.microsoft.com/office/drawing/2014/main" val="10003"/>
                  </a:ext>
                </a:extLst>
              </a:tr>
            </a:tbl>
          </a:graphicData>
        </a:graphic>
      </p:graphicFrame>
      <p:sp>
        <p:nvSpPr>
          <p:cNvPr id="46110" name="文字方塊 4"/>
          <p:cNvSpPr txBox="1">
            <a:spLocks noChangeArrowheads="1"/>
          </p:cNvSpPr>
          <p:nvPr/>
        </p:nvSpPr>
        <p:spPr bwMode="auto">
          <a:xfrm>
            <a:off x="1128713" y="5792788"/>
            <a:ext cx="705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摘自</a:t>
            </a:r>
            <a:r>
              <a:rPr lang="en-US" altLang="zh-TW" sz="1600">
                <a:latin typeface="微軟正黑體" panose="020B0604030504040204" pitchFamily="34" charset="-120"/>
                <a:ea typeface="微軟正黑體" panose="020B0604030504040204" pitchFamily="34" charset="-120"/>
              </a:rPr>
              <a:t>&lt;</a:t>
            </a:r>
            <a:r>
              <a:rPr lang="zh-TW" altLang="en-US" sz="1600">
                <a:latin typeface="微軟正黑體" panose="020B0604030504040204" pitchFamily="34" charset="-120"/>
                <a:ea typeface="微軟正黑體" panose="020B0604030504040204" pitchFamily="34" charset="-120"/>
              </a:rPr>
              <a:t>國語文課程綱要課程手冊</a:t>
            </a:r>
            <a:r>
              <a:rPr lang="en-US" altLang="zh-TW" sz="1600">
                <a:latin typeface="微軟正黑體" panose="020B0604030504040204" pitchFamily="34" charset="-120"/>
                <a:ea typeface="微軟正黑體" panose="020B0604030504040204" pitchFamily="34" charset="-120"/>
              </a:rPr>
              <a:t>&gt;</a:t>
            </a:r>
            <a:r>
              <a:rPr lang="zh-TW" altLang="en-US" sz="1600">
                <a:latin typeface="微軟正黑體" panose="020B0604030504040204" pitchFamily="34" charset="-120"/>
                <a:ea typeface="微軟正黑體" panose="020B0604030504040204" pitchFamily="34" charset="-120"/>
              </a:rPr>
              <a:t>之「</a:t>
            </a:r>
            <a:r>
              <a:rPr lang="zh-TW" altLang="zh-TW" sz="1600">
                <a:latin typeface="微軟正黑體" panose="020B0604030504040204" pitchFamily="34" charset="-120"/>
                <a:ea typeface="微軟正黑體" panose="020B0604030504040204" pitchFamily="34" charset="-120"/>
              </a:rPr>
              <a:t>參、核心素養與學習重點的呼應說明</a:t>
            </a:r>
            <a:r>
              <a:rPr lang="zh-TW" altLang="en-US" sz="160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24</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a:t>
            </a:r>
            <a: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graphicFrame>
        <p:nvGraphicFramePr>
          <p:cNvPr id="3" name="表格 2"/>
          <p:cNvGraphicFramePr>
            <a:graphicFrameLocks noGrp="1"/>
          </p:cNvGraphicFramePr>
          <p:nvPr>
            <p:extLst>
              <p:ext uri="{D42A27DB-BD31-4B8C-83A1-F6EECF244321}">
                <p14:modId xmlns:p14="http://schemas.microsoft.com/office/powerpoint/2010/main" val="1196988585"/>
              </p:ext>
            </p:extLst>
          </p:nvPr>
        </p:nvGraphicFramePr>
        <p:xfrm>
          <a:off x="617538" y="893764"/>
          <a:ext cx="8236176" cy="5403832"/>
        </p:xfrm>
        <a:graphic>
          <a:graphicData uri="http://schemas.openxmlformats.org/drawingml/2006/table">
            <a:tbl>
              <a:tblPr/>
              <a:tblGrid>
                <a:gridCol w="1789089">
                  <a:extLst>
                    <a:ext uri="{9D8B030D-6E8A-4147-A177-3AD203B41FA5}">
                      <a16:colId xmlns="" xmlns:a16="http://schemas.microsoft.com/office/drawing/2014/main" val="20000"/>
                    </a:ext>
                  </a:extLst>
                </a:gridCol>
                <a:gridCol w="6447087">
                  <a:extLst>
                    <a:ext uri="{9D8B030D-6E8A-4147-A177-3AD203B41FA5}">
                      <a16:colId xmlns="" xmlns:a16="http://schemas.microsoft.com/office/drawing/2014/main" val="20001"/>
                    </a:ext>
                  </a:extLst>
                </a:gridCol>
              </a:tblGrid>
              <a:tr h="987709">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領域核心素養：</a:t>
                      </a:r>
                    </a:p>
                    <a:p>
                      <a:pPr marL="1614488" marR="0" lvl="0" indent="-903288" algn="l" defTabSz="914400" rtl="0" eaLnBrk="1" fontAlgn="base" latinLnBrk="0" hangingPunct="1">
                        <a:lnSpc>
                          <a:spcPct val="150000"/>
                        </a:lnSpc>
                        <a:spcBef>
                          <a:spcPct val="0"/>
                        </a:spcBef>
                        <a:spcAft>
                          <a:spcPct val="0"/>
                        </a:spcAft>
                        <a:buClrTx/>
                        <a:buSzTx/>
                        <a:buFontTx/>
                        <a:buNone/>
                        <a:tabLst>
                          <a:tab pos="1698625" algn="l"/>
                        </a:tabLst>
                      </a:pP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    </a:t>
                      </a: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透過欣賞各類文本，培養思辨的能力，並能反思內容主題，應用於日常生活中，有效處理問題。</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extLst>
                  <a:ext uri="{0D108BD9-81ED-4DB2-BD59-A6C34878D82A}">
                    <a16:rowId xmlns="" xmlns:a16="http://schemas.microsoft.com/office/drawing/2014/main" val="10000"/>
                  </a:ext>
                </a:extLst>
              </a:tr>
              <a:tr h="1435616">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130175"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有效把握聽聞內容的邏輯，做出提問或回饋。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依理解的內容，明確表達意見，進行有條理的論辯，並注重言談禮貌。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理解各類文本的句子、段落與主要概念，指出寫作的目的與觀點。</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應用閱讀策略增進學習效能，整合跨領域知識轉化為解決問題的能力。</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大量閱讀多元文本，理解議題內涵及其與個人生活、社會結構的關聯性。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 </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運用圖書館</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室</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、科技工具，蒐集資訊、組織材料，擴充閱讀視野。</a:t>
                      </a: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extLst>
                  <a:ext uri="{0D108BD9-81ED-4DB2-BD59-A6C34878D82A}">
                    <a16:rowId xmlns="" xmlns:a16="http://schemas.microsoft.com/office/drawing/2014/main" val="10001"/>
                  </a:ext>
                </a:extLst>
              </a:tr>
              <a:tr h="2870936">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Ad-</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篇章的主旨、結構、寓意與分析。</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以事實、理論為論據，達到說服、建構、批判等目的。</a:t>
                      </a:r>
                    </a:p>
                    <a:p>
                      <a:pPr marL="498475" marR="0" lvl="0" indent="-498475"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marL="169863" indent="-169863">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單元名稱：勤訓</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學習目標：</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）理解本文闡述「勤」與「珍惜光陰」之間的關係</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Ad-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）認識論點、論據的意涵，藉以對照作者的觀點和所引用的事實理據</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endPar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a:t>
                      </a:r>
                      <a:r>
                        <a:rPr kumimoji="0" lang="zh-TW" altLang="zh-TW" sz="1200" b="0"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）區辨文本所提論據的性質。</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-4,Bd-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）具備從文本中提取訊息並運用科技多方蒐集資料的能力</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r>
                      <a:b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b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 Ad-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）具備汲取生活經驗以形成對於議題的論點與運用適當論據進行論辯的能力</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r>
                      <a:b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b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200" b="0"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extLst>
                  <a:ext uri="{0D108BD9-81ED-4DB2-BD59-A6C34878D82A}">
                    <a16:rowId xmlns="" xmlns:a16="http://schemas.microsoft.com/office/drawing/2014/main" val="10002"/>
                  </a:ext>
                </a:extLst>
              </a:tr>
            </a:tbl>
          </a:graphicData>
        </a:graphic>
      </p:graphicFrame>
      <p:sp>
        <p:nvSpPr>
          <p:cNvPr id="47120" name="文字方塊 4"/>
          <p:cNvSpPr txBox="1">
            <a:spLocks noChangeArrowheads="1"/>
          </p:cNvSpPr>
          <p:nvPr/>
        </p:nvSpPr>
        <p:spPr bwMode="auto">
          <a:xfrm>
            <a:off x="617538" y="6338887"/>
            <a:ext cx="548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國語文課程綱要課程手冊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25</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87375" y="85725"/>
            <a:ext cx="8229600" cy="1143000"/>
          </a:xfrm>
        </p:spPr>
        <p:txBody>
          <a:bodyPr rtlCol="0">
            <a:normAutofit/>
          </a:bodyPr>
          <a:lstStyle/>
          <a:p>
            <a:pPr algn="ctr" eaLnBrk="1" fontAlgn="auto" hangingPunct="1">
              <a:spcAft>
                <a:spcPts val="0"/>
              </a:spcAft>
              <a:defRPr/>
            </a:pPr>
            <a:r>
              <a:rPr lang="zh-TW" altLang="en-US" sz="4000" b="1" spc="400" dirty="0">
                <a:solidFill>
                  <a:srgbClr val="00B0F0"/>
                </a:solidFill>
                <a:latin typeface="微軟正黑體" pitchFamily="34" charset="-120"/>
                <a:ea typeface="微軟正黑體" pitchFamily="34" charset="-120"/>
                <a:cs typeface="+mn-cs"/>
              </a:rPr>
              <a:t>素養導向的課程設計</a:t>
            </a:r>
          </a:p>
        </p:txBody>
      </p:sp>
      <p:sp>
        <p:nvSpPr>
          <p:cNvPr id="4813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84446CC-CCB0-46B9-A36C-CF00B8F9C15C}" type="slidenum">
              <a:rPr lang="zh-TW" altLang="en-US" sz="1200" smtClean="0">
                <a:solidFill>
                  <a:srgbClr val="898989"/>
                </a:solidFill>
              </a:rPr>
              <a:pPr>
                <a:lnSpc>
                  <a:spcPct val="100000"/>
                </a:lnSpc>
                <a:spcBef>
                  <a:spcPct val="0"/>
                </a:spcBef>
                <a:buFontTx/>
                <a:buNone/>
              </a:pPr>
              <a:t>26</a:t>
            </a:fld>
            <a:endParaRPr lang="zh-TW" altLang="en-US" sz="1200" smtClean="0">
              <a:solidFill>
                <a:srgbClr val="898989"/>
              </a:solidFill>
            </a:endParaRPr>
          </a:p>
        </p:txBody>
      </p:sp>
      <p:graphicFrame>
        <p:nvGraphicFramePr>
          <p:cNvPr id="3" name="資料庫圖表 2"/>
          <p:cNvGraphicFramePr/>
          <p:nvPr>
            <p:extLst>
              <p:ext uri="{D42A27DB-BD31-4B8C-83A1-F6EECF244321}">
                <p14:modId xmlns:p14="http://schemas.microsoft.com/office/powerpoint/2010/main" val="3799889123"/>
              </p:ext>
            </p:extLst>
          </p:nvPr>
        </p:nvGraphicFramePr>
        <p:xfrm>
          <a:off x="790668" y="1150544"/>
          <a:ext cx="7701481" cy="5134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文字方塊 4"/>
          <p:cNvSpPr txBox="1">
            <a:spLocks noChangeArrowheads="1"/>
          </p:cNvSpPr>
          <p:nvPr/>
        </p:nvSpPr>
        <p:spPr bwMode="auto">
          <a:xfrm>
            <a:off x="1176338"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目的</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4" name="文字方塊 7"/>
          <p:cNvSpPr txBox="1">
            <a:spLocks noChangeArrowheads="1"/>
          </p:cNvSpPr>
          <p:nvPr/>
        </p:nvSpPr>
        <p:spPr bwMode="auto">
          <a:xfrm>
            <a:off x="6888163"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素材</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5" name="文字方塊 8"/>
          <p:cNvSpPr txBox="1">
            <a:spLocks noChangeArrowheads="1"/>
          </p:cNvSpPr>
          <p:nvPr/>
        </p:nvSpPr>
        <p:spPr bwMode="auto">
          <a:xfrm>
            <a:off x="1233488"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重點</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6" name="文字方塊 9"/>
          <p:cNvSpPr txBox="1">
            <a:spLocks noChangeArrowheads="1"/>
          </p:cNvSpPr>
          <p:nvPr/>
        </p:nvSpPr>
        <p:spPr bwMode="auto">
          <a:xfrm>
            <a:off x="6888163"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評量</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200025"/>
            <a:ext cx="8086725" cy="13255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六大學習表現的教學原則</a:t>
            </a:r>
          </a:p>
        </p:txBody>
      </p:sp>
      <p:graphicFrame>
        <p:nvGraphicFramePr>
          <p:cNvPr id="6" name="內容版面配置區 5"/>
          <p:cNvGraphicFramePr>
            <a:graphicFrameLocks noGrp="1"/>
          </p:cNvGraphicFramePr>
          <p:nvPr>
            <p:ph idx="1"/>
          </p:nvPr>
        </p:nvGraphicFramePr>
        <p:xfrm>
          <a:off x="236538" y="831850"/>
          <a:ext cx="8774112" cy="5303837"/>
        </p:xfrm>
        <a:graphic>
          <a:graphicData uri="http://schemas.openxmlformats.org/drawingml/2006/table">
            <a:tbl>
              <a:tblPr firstRow="1" bandRow="1">
                <a:tableStyleId>{93296810-A885-4BE3-A3E7-6D5BEEA58F35}</a:tableStyleId>
              </a:tblPr>
              <a:tblGrid>
                <a:gridCol w="1612634">
                  <a:extLst>
                    <a:ext uri="{9D8B030D-6E8A-4147-A177-3AD203B41FA5}">
                      <a16:colId xmlns="" xmlns:a16="http://schemas.microsoft.com/office/drawing/2014/main" val="20000"/>
                    </a:ext>
                  </a:extLst>
                </a:gridCol>
                <a:gridCol w="7161478">
                  <a:extLst>
                    <a:ext uri="{9D8B030D-6E8A-4147-A177-3AD203B41FA5}">
                      <a16:colId xmlns="" xmlns:a16="http://schemas.microsoft.com/office/drawing/2014/main" val="20001"/>
                    </a:ext>
                  </a:extLst>
                </a:gridCol>
              </a:tblGrid>
              <a:tr h="473073">
                <a:tc>
                  <a:txBody>
                    <a:bodyPr/>
                    <a:lstStyle/>
                    <a:p>
                      <a:pPr algn="ctr"/>
                      <a:r>
                        <a:rPr lang="zh-TW" altLang="en-US" sz="2000" dirty="0">
                          <a:latin typeface="微軟正黑體" panose="020B0604030504040204" pitchFamily="34" charset="-120"/>
                          <a:ea typeface="微軟正黑體" panose="020B0604030504040204" pitchFamily="34" charset="-120"/>
                        </a:rPr>
                        <a:t>學習表現</a:t>
                      </a:r>
                      <a:endParaRPr lang="zh-TW" altLang="en-US" sz="2000" b="1" dirty="0">
                        <a:latin typeface="微軟正黑體" panose="020B0604030504040204" pitchFamily="34" charset="-120"/>
                        <a:ea typeface="微軟正黑體" panose="020B0604030504040204" pitchFamily="34" charset="-120"/>
                      </a:endParaRPr>
                    </a:p>
                  </a:txBody>
                  <a:tcPr marT="45723" marB="45723"/>
                </a:tc>
                <a:tc>
                  <a:txBody>
                    <a:bodyPr/>
                    <a:lstStyle/>
                    <a:p>
                      <a:pPr algn="ctr"/>
                      <a:r>
                        <a:rPr lang="zh-TW" altLang="en-US" sz="2000" dirty="0">
                          <a:latin typeface="微軟正黑體" panose="020B0604030504040204" pitchFamily="34" charset="-120"/>
                          <a:ea typeface="微軟正黑體" panose="020B0604030504040204" pitchFamily="34" charset="-120"/>
                        </a:rPr>
                        <a:t>教學原則</a:t>
                      </a:r>
                      <a:endParaRPr lang="zh-TW" altLang="en-US" sz="2000" b="1" dirty="0">
                        <a:latin typeface="微軟正黑體" panose="020B0604030504040204" pitchFamily="34" charset="-120"/>
                        <a:ea typeface="微軟正黑體" panose="020B0604030504040204" pitchFamily="34" charset="-120"/>
                      </a:endParaRPr>
                    </a:p>
                  </a:txBody>
                  <a:tcPr marT="45723" marB="45723"/>
                </a:tc>
                <a:extLst>
                  <a:ext uri="{0D108BD9-81ED-4DB2-BD59-A6C34878D82A}">
                    <a16:rowId xmlns="" xmlns:a16="http://schemas.microsoft.com/office/drawing/2014/main" val="10000"/>
                  </a:ext>
                </a:extLst>
              </a:tr>
              <a:tr h="519867">
                <a:tc>
                  <a:txBody>
                    <a:bodyPr/>
                    <a:lstStyle/>
                    <a:p>
                      <a:pPr algn="ctr"/>
                      <a:r>
                        <a:rPr lang="zh-TW" altLang="en-US" sz="2000" dirty="0">
                          <a:latin typeface="微軟正黑體" panose="020B0604030504040204" pitchFamily="34" charset="-120"/>
                          <a:ea typeface="微軟正黑體" panose="020B0604030504040204" pitchFamily="34" charset="-120"/>
                        </a:rPr>
                        <a:t>聆聽</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由淺入深，幫助學生理解說話者表達的意圖、意義與情感。</a:t>
                      </a:r>
                    </a:p>
                  </a:txBody>
                  <a:tcPr marT="45723" marB="45723" anchor="ctr"/>
                </a:tc>
                <a:extLst>
                  <a:ext uri="{0D108BD9-81ED-4DB2-BD59-A6C34878D82A}">
                    <a16:rowId xmlns="" xmlns:a16="http://schemas.microsoft.com/office/drawing/2014/main" val="10001"/>
                  </a:ext>
                </a:extLst>
              </a:tr>
              <a:tr h="879775">
                <a:tc>
                  <a:txBody>
                    <a:bodyPr/>
                    <a:lstStyle/>
                    <a:p>
                      <a:pPr algn="ctr"/>
                      <a:r>
                        <a:rPr lang="zh-TW" altLang="en-US" sz="2000" dirty="0">
                          <a:latin typeface="微軟正黑體" panose="020B0604030504040204" pitchFamily="34" charset="-120"/>
                          <a:ea typeface="微軟正黑體" panose="020B0604030504040204" pitchFamily="34" charset="-120"/>
                        </a:rPr>
                        <a:t>口語表達</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採混合教學的精神，與閱讀、寫作、聆聽等教學活動結合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務求</a:t>
                      </a:r>
                      <a:r>
                        <a:rPr lang="zh-TW" altLang="en-US" sz="1600" dirty="0">
                          <a:latin typeface="微軟正黑體" panose="020B0604030504040204" pitchFamily="34" charset="-120"/>
                          <a:ea typeface="微軟正黑體" panose="020B0604030504040204" pitchFamily="34" charset="-120"/>
                        </a:rPr>
                        <a:t>符合「聽中學說」、「讀中練說」、「寫中促說」的要旨。</a:t>
                      </a:r>
                    </a:p>
                  </a:txBody>
                  <a:tcPr marT="45723" marB="45723" anchor="ctr"/>
                </a:tc>
                <a:extLst>
                  <a:ext uri="{0D108BD9-81ED-4DB2-BD59-A6C34878D82A}">
                    <a16:rowId xmlns="" xmlns:a16="http://schemas.microsoft.com/office/drawing/2014/main" val="10002"/>
                  </a:ext>
                </a:extLst>
              </a:tr>
              <a:tr h="889773">
                <a:tc>
                  <a:txBody>
                    <a:bodyPr/>
                    <a:lstStyle/>
                    <a:p>
                      <a:pPr algn="ctr"/>
                      <a:r>
                        <a:rPr lang="zh-TW" altLang="en-US" sz="2000" dirty="0">
                          <a:latin typeface="微軟正黑體" panose="020B0604030504040204" pitchFamily="34" charset="-120"/>
                          <a:ea typeface="微軟正黑體" panose="020B0604030504040204" pitchFamily="34" charset="-120"/>
                        </a:rPr>
                        <a:t>標音符號</a:t>
                      </a:r>
                      <a:r>
                        <a:rPr lang="zh-TW" altLang="en-US" sz="2000" dirty="0" smtClean="0">
                          <a:latin typeface="微軟正黑體" panose="020B0604030504040204" pitchFamily="34" charset="-120"/>
                          <a:ea typeface="微軟正黑體" panose="020B0604030504040204" pitchFamily="34" charset="-120"/>
                        </a:rPr>
                        <a:t>與</a:t>
                      </a:r>
                      <a:endParaRPr lang="en-US" altLang="zh-TW" sz="2000" dirty="0" smtClean="0">
                        <a:latin typeface="微軟正黑體" panose="020B0604030504040204" pitchFamily="34" charset="-120"/>
                        <a:ea typeface="微軟正黑體" panose="020B0604030504040204" pitchFamily="34" charset="-120"/>
                      </a:endParaRPr>
                    </a:p>
                    <a:p>
                      <a:pPr algn="ctr"/>
                      <a:r>
                        <a:rPr lang="zh-TW" altLang="en-US" sz="2000" dirty="0" smtClean="0">
                          <a:latin typeface="微軟正黑體" panose="020B0604030504040204" pitchFamily="34" charset="-120"/>
                          <a:ea typeface="微軟正黑體" panose="020B0604030504040204" pitchFamily="34" charset="-120"/>
                        </a:rPr>
                        <a:t>運用</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重視「直接拼讀法」的教學，再用「反拼法」複習。</a:t>
                      </a:r>
                    </a:p>
                  </a:txBody>
                  <a:tcPr marT="45723" marB="45723" anchor="ctr"/>
                </a:tc>
                <a:extLst>
                  <a:ext uri="{0D108BD9-81ED-4DB2-BD59-A6C34878D82A}">
                    <a16:rowId xmlns="" xmlns:a16="http://schemas.microsoft.com/office/drawing/2014/main" val="10003"/>
                  </a:ext>
                </a:extLst>
              </a:tr>
              <a:tr h="639835">
                <a:tc>
                  <a:txBody>
                    <a:bodyPr/>
                    <a:lstStyle/>
                    <a:p>
                      <a:pPr algn="ctr"/>
                      <a:r>
                        <a:rPr lang="zh-TW" altLang="en-US" sz="2000" dirty="0">
                          <a:latin typeface="微軟正黑體" panose="020B0604030504040204" pitchFamily="34" charset="-120"/>
                          <a:ea typeface="微軟正黑體" panose="020B0604030504040204" pitchFamily="34" charset="-120"/>
                        </a:rPr>
                        <a:t>識字與寫字</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避免過度練習，先求端正、工整，再求美觀。</a:t>
                      </a:r>
                    </a:p>
                  </a:txBody>
                  <a:tcPr marT="45723" marB="45723" anchor="ctr"/>
                </a:tc>
                <a:extLst>
                  <a:ext uri="{0D108BD9-81ED-4DB2-BD59-A6C34878D82A}">
                    <a16:rowId xmlns="" xmlns:a16="http://schemas.microsoft.com/office/drawing/2014/main" val="10004"/>
                  </a:ext>
                </a:extLst>
              </a:tr>
              <a:tr h="889773">
                <a:tc>
                  <a:txBody>
                    <a:bodyPr/>
                    <a:lstStyle/>
                    <a:p>
                      <a:pPr algn="ctr"/>
                      <a:r>
                        <a:rPr lang="zh-TW" altLang="en-US" sz="2000" dirty="0">
                          <a:latin typeface="微軟正黑體" panose="020B0604030504040204" pitchFamily="34" charset="-120"/>
                          <a:ea typeface="微軟正黑體" panose="020B0604030504040204" pitchFamily="34" charset="-120"/>
                        </a:rPr>
                        <a:t>閱讀</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採混合教學的精神，與寫作、聆聽、說話等教學活動的結合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從</a:t>
                      </a:r>
                      <a:r>
                        <a:rPr lang="zh-TW" altLang="en-US" sz="1600" dirty="0">
                          <a:latin typeface="微軟正黑體" panose="020B0604030504040204" pitchFamily="34" charset="-120"/>
                          <a:ea typeface="微軟正黑體" panose="020B0604030504040204" pitchFamily="34" charset="-120"/>
                        </a:rPr>
                        <a:t>「學著讀」逐步發展到「讀以學」的學習階段。</a:t>
                      </a:r>
                    </a:p>
                  </a:txBody>
                  <a:tcPr marT="45723" marB="45723" anchor="ctr"/>
                </a:tc>
                <a:extLst>
                  <a:ext uri="{0D108BD9-81ED-4DB2-BD59-A6C34878D82A}">
                    <a16:rowId xmlns="" xmlns:a16="http://schemas.microsoft.com/office/drawing/2014/main" val="10005"/>
                  </a:ext>
                </a:extLst>
              </a:tr>
              <a:tr h="1011741">
                <a:tc>
                  <a:txBody>
                    <a:bodyPr/>
                    <a:lstStyle/>
                    <a:p>
                      <a:pPr algn="ctr"/>
                      <a:r>
                        <a:rPr lang="zh-TW" altLang="en-US" sz="2000" dirty="0">
                          <a:latin typeface="微軟正黑體" panose="020B0604030504040204" pitchFamily="34" charset="-120"/>
                          <a:ea typeface="微軟正黑體" panose="020B0604030504040204" pitchFamily="34" charset="-120"/>
                        </a:rPr>
                        <a:t>寫作</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採混合教學的精神，與閱讀、聆聽、說話等教學活動的結合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引導</a:t>
                      </a:r>
                      <a:r>
                        <a:rPr lang="zh-TW" altLang="en-US" sz="1600" dirty="0">
                          <a:latin typeface="微軟正黑體" panose="020B0604030504040204" pitchFamily="34" charset="-120"/>
                          <a:ea typeface="微軟正黑體" panose="020B0604030504040204" pitchFamily="34" charset="-120"/>
                        </a:rPr>
                        <a:t>學生根據溝通情境與對象，運用語文創作不同類型的文本</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以</a:t>
                      </a:r>
                      <a:r>
                        <a:rPr lang="zh-TW" altLang="en-US" sz="1600" dirty="0">
                          <a:latin typeface="微軟正黑體" panose="020B0604030504040204" pitchFamily="34" charset="-120"/>
                          <a:ea typeface="微軟正黑體" panose="020B0604030504040204" pitchFamily="34" charset="-120"/>
                        </a:rPr>
                        <a:t>達到語文表達的目的。</a:t>
                      </a:r>
                    </a:p>
                  </a:txBody>
                  <a:tcPr marT="45723" marB="45723" anchor="ctr"/>
                </a:tc>
                <a:extLst>
                  <a:ext uri="{0D108BD9-81ED-4DB2-BD59-A6C34878D82A}">
                    <a16:rowId xmlns="" xmlns:a16="http://schemas.microsoft.com/office/drawing/2014/main" val="10006"/>
                  </a:ext>
                </a:extLst>
              </a:tr>
            </a:tbl>
          </a:graphicData>
        </a:graphic>
      </p:graphicFrame>
      <p:sp>
        <p:nvSpPr>
          <p:cNvPr id="50205" name="投影片編號版面配置區 2"/>
          <p:cNvSpPr>
            <a:spLocks noGrp="1"/>
          </p:cNvSpPr>
          <p:nvPr>
            <p:ph type="sldNum" sz="quarter" idx="12"/>
          </p:nvPr>
        </p:nvSpPr>
        <p:spPr bwMode="auto">
          <a:xfrm>
            <a:off x="7086600" y="64865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6579EB8-58AB-4212-92EB-FD8A84F15664}" type="slidenum">
              <a:rPr lang="zh-TW" altLang="en-US" sz="1200" smtClean="0">
                <a:solidFill>
                  <a:srgbClr val="898989"/>
                </a:solidFill>
              </a:rPr>
              <a:pPr>
                <a:lnSpc>
                  <a:spcPct val="100000"/>
                </a:lnSpc>
                <a:spcBef>
                  <a:spcPct val="0"/>
                </a:spcBef>
                <a:buFontTx/>
                <a:buNone/>
              </a:pPr>
              <a:t>27</a:t>
            </a:fld>
            <a:endParaRPr lang="zh-TW" altLang="en-US" sz="1200" smtClean="0">
              <a:solidFill>
                <a:srgbClr val="898989"/>
              </a:solidFill>
            </a:endParaRPr>
          </a:p>
        </p:txBody>
      </p:sp>
      <p:pic>
        <p:nvPicPr>
          <p:cNvPr id="50206"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4163" y="2874963"/>
            <a:ext cx="10287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47738" y="4581525"/>
            <a:ext cx="2087562" cy="1150938"/>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形式文字</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寫給誰看</a:t>
            </a:r>
          </a:p>
        </p:txBody>
      </p:sp>
      <p:sp>
        <p:nvSpPr>
          <p:cNvPr id="8" name="矩形 7"/>
          <p:cNvSpPr/>
          <p:nvPr/>
        </p:nvSpPr>
        <p:spPr>
          <a:xfrm>
            <a:off x="947738" y="1795463"/>
            <a:ext cx="2087562" cy="1150937"/>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議題產生</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文本背景</a:t>
            </a:r>
          </a:p>
        </p:txBody>
      </p:sp>
      <p:sp>
        <p:nvSpPr>
          <p:cNvPr id="7" name="矩形 6"/>
          <p:cNvSpPr/>
          <p:nvPr/>
        </p:nvSpPr>
        <p:spPr>
          <a:xfrm>
            <a:off x="6367463" y="4581525"/>
            <a:ext cx="2089150" cy="1150938"/>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文本鋪陳</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章法層次</a:t>
            </a:r>
          </a:p>
        </p:txBody>
      </p:sp>
      <p:sp>
        <p:nvSpPr>
          <p:cNvPr id="6" name="矩形 5"/>
          <p:cNvSpPr/>
          <p:nvPr/>
        </p:nvSpPr>
        <p:spPr>
          <a:xfrm>
            <a:off x="6278563" y="1800225"/>
            <a:ext cx="2087562" cy="1152525"/>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作者立場</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篇章主旨</a:t>
            </a:r>
          </a:p>
        </p:txBody>
      </p:sp>
      <p:sp>
        <p:nvSpPr>
          <p:cNvPr id="2" name="標題 1"/>
          <p:cNvSpPr>
            <a:spLocks noGrp="1"/>
          </p:cNvSpPr>
          <p:nvPr>
            <p:ph type="title"/>
          </p:nvPr>
        </p:nvSpPr>
        <p:spPr>
          <a:xfrm>
            <a:off x="684213" y="333375"/>
            <a:ext cx="7772400" cy="1227138"/>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素養導向課程與教學舉隅</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b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文本深究的四大面向</a:t>
            </a:r>
          </a:p>
        </p:txBody>
      </p:sp>
      <p:graphicFrame>
        <p:nvGraphicFramePr>
          <p:cNvPr id="5" name="內容版面配置區 4"/>
          <p:cNvGraphicFramePr>
            <a:graphicFrameLocks noGrp="1"/>
          </p:cNvGraphicFramePr>
          <p:nvPr>
            <p:ph idx="1"/>
          </p:nvPr>
        </p:nvGraphicFramePr>
        <p:xfrm>
          <a:off x="755576" y="1772816"/>
          <a:ext cx="7772400" cy="425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8" name="投影片編號版面配置區 2"/>
          <p:cNvSpPr>
            <a:spLocks noGrp="1"/>
          </p:cNvSpPr>
          <p:nvPr>
            <p:ph type="sldNum" sz="quarter" idx="12"/>
          </p:nvPr>
        </p:nvSpPr>
        <p:spPr bwMode="auto">
          <a:xfrm>
            <a:off x="7085013" y="64738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6808BE6-3CFC-476C-8329-F2582DA758BA}" type="slidenum">
              <a:rPr lang="zh-TW" altLang="en-US" sz="1200" smtClean="0">
                <a:solidFill>
                  <a:srgbClr val="898989"/>
                </a:solidFill>
              </a:rPr>
              <a:pPr>
                <a:lnSpc>
                  <a:spcPct val="100000"/>
                </a:lnSpc>
                <a:spcBef>
                  <a:spcPct val="0"/>
                </a:spcBef>
                <a:buFontTx/>
                <a:buNone/>
              </a:pPr>
              <a:t>28</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二</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、連貫</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統整的課綱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chemeClr val="bg1"/>
                </a:solidFill>
              </a:rPr>
              <a:pPr>
                <a:lnSpc>
                  <a:spcPct val="100000"/>
                </a:lnSpc>
                <a:spcBef>
                  <a:spcPct val="0"/>
                </a:spcBef>
                <a:buFontTx/>
                <a:buNone/>
              </a:pPr>
              <a:t>29</a:t>
            </a:fld>
            <a:endParaRPr lang="zh-TW" altLang="en-US" sz="1200" dirty="0" smtClean="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a:extLst>
              <a:ext uri="{28A0092B-C50C-407E-A947-70E740481C1C}">
                <a14:useLocalDpi xmlns:a14="http://schemas.microsoft.com/office/drawing/2010/main" val="0"/>
              </a:ext>
            </a:extLst>
          </a:blip>
          <a:srcRect l="5464" t="6598" r="5464" b="11615"/>
          <a:stretch>
            <a:fillRect/>
          </a:stretch>
        </p:blipFill>
        <p:spPr bwMode="auto">
          <a:xfrm rot="987121">
            <a:off x="7250113" y="-49213"/>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533400" y="346075"/>
            <a:ext cx="8610600" cy="19478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必修課程與加深加廣選修學分的規劃</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sp>
        <p:nvSpPr>
          <p:cNvPr id="6" name="文字方塊 5"/>
          <p:cNvSpPr txBox="1"/>
          <p:nvPr/>
        </p:nvSpPr>
        <p:spPr>
          <a:xfrm>
            <a:off x="628650" y="5562600"/>
            <a:ext cx="8258175" cy="1477963"/>
          </a:xfrm>
          <a:prstGeom prst="rect">
            <a:avLst/>
          </a:prstGeom>
          <a:noFill/>
        </p:spPr>
        <p:txBody>
          <a:bodyPr>
            <a:spAutoFit/>
          </a:bodyPr>
          <a:lstStyle/>
          <a:p>
            <a:pPr eaLnBrk="1" fontAlgn="auto" hangingPunct="1">
              <a:spcBef>
                <a:spcPts val="0"/>
              </a:spcBef>
              <a:spcAft>
                <a:spcPts val="0"/>
              </a:spcAft>
              <a:defRPr/>
            </a:pPr>
            <a:r>
              <a:rPr lang="zh-TW" altLang="en-US" sz="1600" baseline="300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普通型高中規劃</a:t>
            </a:r>
            <a:r>
              <a:rPr lang="en-US" altLang="zh-TW" sz="1400" dirty="0">
                <a:latin typeface="微軟正黑體" panose="020B0604030504040204" pitchFamily="34" charset="-120"/>
                <a:ea typeface="微軟正黑體" panose="020B0604030504040204" pitchFamily="34" charset="-120"/>
              </a:rPr>
              <a:t>8</a:t>
            </a:r>
            <a:r>
              <a:rPr lang="zh-TW" altLang="en-US" sz="1400" dirty="0">
                <a:latin typeface="微軟正黑體" panose="020B0604030504040204" pitchFamily="34" charset="-120"/>
                <a:ea typeface="微軟正黑體" panose="020B0604030504040204" pitchFamily="34" charset="-120"/>
              </a:rPr>
              <a:t>學分之加深加廣課程，學生至少需修習</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baseline="300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四門加深加廣學分為</a:t>
            </a: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b="1" dirty="0">
                <a:latin typeface="微軟正黑體" panose="020B0604030504040204" pitchFamily="34" charset="-120"/>
                <a:ea typeface="微軟正黑體" panose="020B0604030504040204" pitchFamily="34" charset="-120"/>
              </a:rPr>
              <a:t>    「語文表達與傳播應用、專題研究與閱讀、各類文學選讀及國學常識」</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dirty="0">
                <a:latin typeface="微軟正黑體" panose="020B0604030504040204" pitchFamily="34" charset="-120"/>
                <a:ea typeface="微軟正黑體" panose="020B0604030504040204" pitchFamily="34" charset="-120"/>
              </a:rPr>
              <a:t>       每門各</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p>
          <a:p>
            <a:pPr eaLnBrk="1" fontAlgn="auto" hangingPunct="1">
              <a:spcBef>
                <a:spcPts val="0"/>
              </a:spcBef>
              <a:spcAft>
                <a:spcPts val="0"/>
              </a:spcAft>
              <a:defRPr/>
            </a:pP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nvGraphicFramePr>
        <p:xfrm>
          <a:off x="735496" y="1467502"/>
          <a:ext cx="7822095" cy="421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30</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38" y="223838"/>
            <a:ext cx="7886700" cy="1325562"/>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學習重點架構</a:t>
            </a:r>
            <a: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b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15" name="圓角矩形 4"/>
          <p:cNvSpPr/>
          <p:nvPr/>
        </p:nvSpPr>
        <p:spPr>
          <a:xfrm>
            <a:off x="2136775" y="1204913"/>
            <a:ext cx="5127625" cy="712787"/>
          </a:xfrm>
          <a:prstGeom prst="rect">
            <a:avLst/>
          </a:prstGeom>
          <a:solidFill>
            <a:srgbClr val="C00000"/>
          </a:solidFill>
          <a:ln w="28575"/>
        </p:spPr>
        <p:style>
          <a:lnRef idx="2">
            <a:schemeClr val="accent2"/>
          </a:lnRef>
          <a:fillRef idx="1">
            <a:schemeClr val="lt1"/>
          </a:fillRef>
          <a:effectRef idx="0">
            <a:schemeClr val="accent2"/>
          </a:effectRef>
          <a:fontRef idx="minor">
            <a:schemeClr val="dk1"/>
          </a:fontRef>
        </p:style>
        <p:txBody>
          <a:bodyPr lIns="20320" tIns="20320" rIns="20320" bIns="20320" spcCol="1270" anchor="ctr"/>
          <a:lstStyle/>
          <a:p>
            <a:pPr algn="ctr" defTabSz="1422400" eaLnBrk="1" fontAlgn="auto" hangingPunct="1">
              <a:spcAft>
                <a:spcPts val="0"/>
              </a:spcAft>
              <a:defRPr/>
            </a:pP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不同學習階段，相同學習類別</a:t>
            </a:r>
            <a:r>
              <a:rPr lang="en-US" altLang="zh-TW"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p>
        </p:txBody>
      </p:sp>
      <p:sp>
        <p:nvSpPr>
          <p:cNvPr id="55301" name="投影片編號版面配置區 2"/>
          <p:cNvSpPr>
            <a:spLocks noGrp="1"/>
          </p:cNvSpPr>
          <p:nvPr>
            <p:ph type="sldNum" sz="quarter" idx="12"/>
          </p:nvPr>
        </p:nvSpPr>
        <p:spPr bwMode="auto">
          <a:xfrm>
            <a:off x="7086600" y="64881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2962760-3D47-4247-9851-AEEA70A58071}" type="slidenum">
              <a:rPr lang="zh-TW" altLang="en-US" sz="1200" smtClean="0">
                <a:solidFill>
                  <a:srgbClr val="898989"/>
                </a:solidFill>
              </a:rPr>
              <a:pPr>
                <a:lnSpc>
                  <a:spcPct val="100000"/>
                </a:lnSpc>
                <a:spcBef>
                  <a:spcPct val="0"/>
                </a:spcBef>
                <a:buFontTx/>
                <a:buNone/>
              </a:pPr>
              <a:t>31</a:t>
            </a:fld>
            <a:endParaRPr lang="zh-TW" altLang="en-US" sz="1200" smtClean="0">
              <a:solidFill>
                <a:srgbClr val="898989"/>
              </a:solidFill>
            </a:endParaRPr>
          </a:p>
        </p:txBody>
      </p:sp>
      <p:cxnSp>
        <p:nvCxnSpPr>
          <p:cNvPr id="17" name="直線接點 16"/>
          <p:cNvCxnSpPr/>
          <p:nvPr/>
        </p:nvCxnSpPr>
        <p:spPr>
          <a:xfrm>
            <a:off x="4575175" y="1917700"/>
            <a:ext cx="0" cy="315913"/>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565400" y="2233613"/>
            <a:ext cx="4002088"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2549525" y="2292350"/>
            <a:ext cx="15875" cy="242888"/>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543675" y="2320925"/>
            <a:ext cx="23813" cy="285750"/>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36" name="群組 11"/>
          <p:cNvGrpSpPr/>
          <p:nvPr/>
        </p:nvGrpSpPr>
        <p:grpSpPr>
          <a:xfrm>
            <a:off x="4889951" y="2656737"/>
            <a:ext cx="3637114" cy="3200297"/>
            <a:chOff x="194478" y="1583243"/>
            <a:chExt cx="4052874" cy="4160236"/>
          </a:xfrm>
          <a:solidFill>
            <a:schemeClr val="accent2">
              <a:lumMod val="60000"/>
              <a:lumOff val="40000"/>
            </a:schemeClr>
          </a:solidFill>
        </p:grpSpPr>
        <p:sp>
          <p:nvSpPr>
            <p:cNvPr id="37" name="圓角矩形 36"/>
            <p:cNvSpPr/>
            <p:nvPr/>
          </p:nvSpPr>
          <p:spPr>
            <a:xfrm>
              <a:off x="227536" y="1670274"/>
              <a:ext cx="4019816" cy="407320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lang="en-US" altLang="zh-TW" b="1" dirty="0">
                <a:solidFill>
                  <a:srgbClr val="0000FF"/>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文字篇章</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標音符號、字詞、句段、篇章</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文本表述</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記敘、抒情、說明、議論、</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應用文本</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文化內涵</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物質、社群、精神文化</a:t>
              </a: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8" name="矩形 37"/>
            <p:cNvSpPr/>
            <p:nvPr/>
          </p:nvSpPr>
          <p:spPr>
            <a:xfrm>
              <a:off x="194478" y="1583243"/>
              <a:ext cx="4052874" cy="680161"/>
            </a:xfrm>
            <a:prstGeom prst="rect">
              <a:avLst/>
            </a:prstGeom>
            <a:solidFill>
              <a:schemeClr val="bg1"/>
            </a:solidFill>
          </p:spPr>
          <p:txBody>
            <a:bodyPr>
              <a:spAutoFit/>
            </a:bodyPr>
            <a:lstStyle/>
            <a:p>
              <a:pPr algn="ctr" eaLnBrk="1" fontAlgn="auto" hangingPunct="1">
                <a:spcBef>
                  <a:spcPts val="0"/>
                </a:spcBef>
                <a:spcAft>
                  <a:spcPts val="0"/>
                </a:spcAft>
                <a:defRPr/>
              </a:pPr>
              <a:r>
                <a:rPr lang="zh-TW" altLang="en-US" sz="28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p:txBody>
        </p:sp>
      </p:grpSp>
      <p:sp>
        <p:nvSpPr>
          <p:cNvPr id="39" name="拱形 38"/>
          <p:cNvSpPr/>
          <p:nvPr/>
        </p:nvSpPr>
        <p:spPr>
          <a:xfrm rot="16200000">
            <a:off x="357188" y="3825875"/>
            <a:ext cx="1036638" cy="1036637"/>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40" name="拱形 39"/>
          <p:cNvSpPr/>
          <p:nvPr/>
        </p:nvSpPr>
        <p:spPr>
          <a:xfrm rot="5400000">
            <a:off x="8004175" y="3759200"/>
            <a:ext cx="1035050" cy="1035050"/>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51" name="圓角矩形 50"/>
          <p:cNvSpPr/>
          <p:nvPr/>
        </p:nvSpPr>
        <p:spPr>
          <a:xfrm>
            <a:off x="890588" y="2695575"/>
            <a:ext cx="3195637" cy="3133725"/>
          </a:xfrm>
          <a:prstGeom prst="round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聆聽  </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口語表達</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標音符號與運用</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zh-TW" sz="2000" dirty="0">
                <a:latin typeface="微軟正黑體" panose="020B0604030504040204" pitchFamily="34" charset="-120"/>
                <a:ea typeface="微軟正黑體" panose="020B0604030504040204" pitchFamily="34" charset="-120"/>
              </a:rPr>
              <a:t>識字與寫</a:t>
            </a:r>
            <a:r>
              <a:rPr lang="zh-TW" altLang="en-US" sz="2000" dirty="0">
                <a:latin typeface="微軟正黑體" panose="020B0604030504040204" pitchFamily="34" charset="-120"/>
                <a:ea typeface="微軟正黑體" panose="020B0604030504040204" pitchFamily="34" charset="-120"/>
              </a:rPr>
              <a:t>字</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閱讀</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寫作</a:t>
            </a:r>
          </a:p>
        </p:txBody>
      </p:sp>
      <p:sp>
        <p:nvSpPr>
          <p:cNvPr id="54286" name="矩形 51"/>
          <p:cNvSpPr>
            <a:spLocks noChangeArrowheads="1"/>
          </p:cNvSpPr>
          <p:nvPr/>
        </p:nvSpPr>
        <p:spPr bwMode="auto">
          <a:xfrm>
            <a:off x="890588" y="2665413"/>
            <a:ext cx="31956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eaLnBrk="1" hangingPunct="1">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學習表現</a:t>
            </a:r>
          </a:p>
        </p:txBody>
      </p:sp>
      <p:pic>
        <p:nvPicPr>
          <p:cNvPr id="55311"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4246563"/>
            <a:ext cx="10731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2138" y="50800"/>
            <a:ext cx="8194675" cy="1325563"/>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各教育階段學習重點設計原則</a:t>
            </a:r>
          </a:p>
        </p:txBody>
      </p:sp>
      <p:sp>
        <p:nvSpPr>
          <p:cNvPr id="55299" name="文字方塊 4"/>
          <p:cNvSpPr txBox="1">
            <a:spLocks noChangeArrowheads="1"/>
          </p:cNvSpPr>
          <p:nvPr/>
        </p:nvSpPr>
        <p:spPr bwMode="auto">
          <a:xfrm>
            <a:off x="1017588" y="1646238"/>
            <a:ext cx="1738312"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基本識讀</a:t>
            </a:r>
          </a:p>
        </p:txBody>
      </p:sp>
      <p:pic>
        <p:nvPicPr>
          <p:cNvPr id="55300" name="圖片 1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8913" y="1182688"/>
            <a:ext cx="57991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文字方塊 14"/>
          <p:cNvSpPr txBox="1">
            <a:spLocks noChangeArrowheads="1"/>
          </p:cNvSpPr>
          <p:nvPr/>
        </p:nvSpPr>
        <p:spPr bwMode="auto">
          <a:xfrm>
            <a:off x="2817813" y="1404938"/>
            <a:ext cx="1666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5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02" name="文字方塊 15"/>
          <p:cNvSpPr txBox="1">
            <a:spLocks noChangeArrowheads="1"/>
          </p:cNvSpPr>
          <p:nvPr/>
        </p:nvSpPr>
        <p:spPr bwMode="auto">
          <a:xfrm>
            <a:off x="4760913" y="15541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國中</a:t>
            </a:r>
            <a:endPar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5303" name="文字方塊 16"/>
          <p:cNvSpPr txBox="1">
            <a:spLocks noChangeArrowheads="1"/>
          </p:cNvSpPr>
          <p:nvPr/>
        </p:nvSpPr>
        <p:spPr bwMode="auto">
          <a:xfrm>
            <a:off x="6492875" y="1646238"/>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高中</a:t>
            </a:r>
          </a:p>
        </p:txBody>
      </p:sp>
      <p:pic>
        <p:nvPicPr>
          <p:cNvPr id="55305" name="圖片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5900" y="4722813"/>
            <a:ext cx="5842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文字方塊 19"/>
          <p:cNvSpPr txBox="1">
            <a:spLocks noChangeArrowheads="1"/>
          </p:cNvSpPr>
          <p:nvPr/>
        </p:nvSpPr>
        <p:spPr bwMode="auto">
          <a:xfrm>
            <a:off x="6313488" y="3109913"/>
            <a:ext cx="1631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5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高中</a:t>
            </a:r>
          </a:p>
        </p:txBody>
      </p:sp>
      <p:sp>
        <p:nvSpPr>
          <p:cNvPr id="55307" name="文字方塊 20"/>
          <p:cNvSpPr txBox="1">
            <a:spLocks noChangeArrowheads="1"/>
          </p:cNvSpPr>
          <p:nvPr/>
        </p:nvSpPr>
        <p:spPr bwMode="auto">
          <a:xfrm>
            <a:off x="4760913" y="32559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國中</a:t>
            </a:r>
            <a:endPar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5308" name="文字方塊 21"/>
          <p:cNvSpPr txBox="1">
            <a:spLocks noChangeArrowheads="1"/>
          </p:cNvSpPr>
          <p:nvPr/>
        </p:nvSpPr>
        <p:spPr bwMode="auto">
          <a:xfrm>
            <a:off x="2970213" y="3348038"/>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09" name="文字方塊 22"/>
          <p:cNvSpPr txBox="1">
            <a:spLocks noChangeArrowheads="1"/>
          </p:cNvSpPr>
          <p:nvPr/>
        </p:nvSpPr>
        <p:spPr bwMode="auto">
          <a:xfrm>
            <a:off x="2817813" y="51482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10" name="文字方塊 23"/>
          <p:cNvSpPr txBox="1">
            <a:spLocks noChangeArrowheads="1"/>
          </p:cNvSpPr>
          <p:nvPr/>
        </p:nvSpPr>
        <p:spPr bwMode="auto">
          <a:xfrm>
            <a:off x="4656138" y="5157788"/>
            <a:ext cx="132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國中</a:t>
            </a:r>
          </a:p>
        </p:txBody>
      </p:sp>
      <p:sp>
        <p:nvSpPr>
          <p:cNvPr id="55311" name="文字方塊 24"/>
          <p:cNvSpPr txBox="1">
            <a:spLocks noChangeArrowheads="1"/>
          </p:cNvSpPr>
          <p:nvPr/>
        </p:nvSpPr>
        <p:spPr bwMode="auto">
          <a:xfrm>
            <a:off x="6492875" y="5157788"/>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高中</a:t>
            </a:r>
          </a:p>
        </p:txBody>
      </p:sp>
      <p:sp>
        <p:nvSpPr>
          <p:cNvPr id="56335" name="投影片編號版面配置區 2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9FFAE17-4C23-4C8D-AA83-1A03FCE136C7}" type="slidenum">
              <a:rPr lang="zh-TW" altLang="en-US" sz="1200" smtClean="0">
                <a:solidFill>
                  <a:srgbClr val="898989"/>
                </a:solidFill>
              </a:rPr>
              <a:pPr>
                <a:lnSpc>
                  <a:spcPct val="100000"/>
                </a:lnSpc>
                <a:spcBef>
                  <a:spcPct val="0"/>
                </a:spcBef>
                <a:buFontTx/>
                <a:buNone/>
              </a:pPr>
              <a:t>32</a:t>
            </a:fld>
            <a:endParaRPr lang="zh-TW" altLang="en-US" sz="1200" smtClean="0">
              <a:solidFill>
                <a:srgbClr val="898989"/>
              </a:solidFill>
            </a:endParaRPr>
          </a:p>
        </p:txBody>
      </p:sp>
      <p:sp>
        <p:nvSpPr>
          <p:cNvPr id="55313" name="文字方塊 26"/>
          <p:cNvSpPr txBox="1">
            <a:spLocks noChangeArrowheads="1"/>
          </p:cNvSpPr>
          <p:nvPr/>
        </p:nvSpPr>
        <p:spPr bwMode="auto">
          <a:xfrm>
            <a:off x="1017588" y="3313113"/>
            <a:ext cx="1711325" cy="460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文學賞析</a:t>
            </a:r>
          </a:p>
        </p:txBody>
      </p:sp>
      <p:sp>
        <p:nvSpPr>
          <p:cNvPr id="55314" name="文字方塊 27"/>
          <p:cNvSpPr txBox="1">
            <a:spLocks noChangeArrowheads="1"/>
          </p:cNvSpPr>
          <p:nvPr/>
        </p:nvSpPr>
        <p:spPr bwMode="auto">
          <a:xfrm>
            <a:off x="1017588" y="5157788"/>
            <a:ext cx="1738312"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文化探索</a:t>
            </a:r>
          </a:p>
        </p:txBody>
      </p:sp>
      <p:pic>
        <p:nvPicPr>
          <p:cNvPr id="55304" name="圖片 1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1719" y="2679700"/>
            <a:ext cx="594570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7692" y="79812"/>
            <a:ext cx="8194675" cy="1325563"/>
          </a:xfrm>
        </p:spPr>
        <p:txBody>
          <a:bodyPr rtlCol="0">
            <a:normAutofit/>
          </a:bodyPr>
          <a:lstStyle/>
          <a:p>
            <a:pPr algn="ctr" eaLnBrk="1" fontAlgn="auto" hangingPunct="1">
              <a:spcAft>
                <a:spcPts val="0"/>
              </a:spcAft>
              <a:defRPr/>
            </a:pPr>
            <a:r>
              <a:rPr lang="zh-TW" altLang="en-US"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國民小學 </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學習重點要旨</a:t>
            </a:r>
          </a:p>
        </p:txBody>
      </p:sp>
      <p:graphicFrame>
        <p:nvGraphicFramePr>
          <p:cNvPr id="3" name="資料庫圖表 2"/>
          <p:cNvGraphicFramePr/>
          <p:nvPr/>
        </p:nvGraphicFramePr>
        <p:xfrm>
          <a:off x="505653" y="1577182"/>
          <a:ext cx="8276714" cy="478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7F838DD-2E4D-42DE-BEBB-20D167FC3A5C}" type="slidenum">
              <a:rPr lang="zh-TW" altLang="en-US" sz="1200" smtClean="0">
                <a:solidFill>
                  <a:srgbClr val="898989"/>
                </a:solidFill>
              </a:rPr>
              <a:pPr>
                <a:lnSpc>
                  <a:spcPct val="100000"/>
                </a:lnSpc>
                <a:spcBef>
                  <a:spcPct val="0"/>
                </a:spcBef>
                <a:buFontTx/>
                <a:buNone/>
              </a:pPr>
              <a:t>33</a:t>
            </a:fld>
            <a:endParaRPr lang="zh-TW" altLang="en-US" sz="1200" smtClean="0">
              <a:solidFill>
                <a:srgbClr val="898989"/>
              </a:solidFill>
            </a:endParaRPr>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2" y="79812"/>
            <a:ext cx="1410128" cy="12338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124" y="273640"/>
            <a:ext cx="8194675" cy="1227138"/>
          </a:xfrm>
        </p:spPr>
        <p:txBody>
          <a:bodyPr rtlCol="0">
            <a:normAutofit/>
          </a:bodyPr>
          <a:lstStyle/>
          <a:p>
            <a:pPr algn="ctr" eaLnBrk="1" fontAlgn="auto" hangingPunct="1">
              <a:spcAft>
                <a:spcPts val="0"/>
              </a:spcAft>
              <a:defRPr/>
            </a:pPr>
            <a:r>
              <a:rPr lang="zh-TW" altLang="en-US"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a:t>
            </a:r>
            <a:r>
              <a:rPr lang="zh-TW" altLang="en-US" b="1" spc="4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中學</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nvGraphicFramePr>
        <p:xfrm>
          <a:off x="646324" y="1652518"/>
          <a:ext cx="7710276" cy="484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2"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A5899C3-9083-4CF9-9DEA-B53F03FB6A82}" type="slidenum">
              <a:rPr lang="zh-TW" altLang="en-US" sz="1200" smtClean="0">
                <a:solidFill>
                  <a:srgbClr val="898989"/>
                </a:solidFill>
              </a:rPr>
              <a:pPr>
                <a:lnSpc>
                  <a:spcPct val="100000"/>
                </a:lnSpc>
                <a:spcBef>
                  <a:spcPct val="0"/>
                </a:spcBef>
                <a:buFontTx/>
                <a:buNone/>
              </a:pPr>
              <a:t>34</a:t>
            </a:fld>
            <a:endParaRPr lang="zh-TW" altLang="en-US" sz="1200" smtClean="0">
              <a:solidFill>
                <a:srgbClr val="898989"/>
              </a:solidFill>
            </a:endParaRPr>
          </a:p>
        </p:txBody>
      </p:sp>
      <p:pic>
        <p:nvPicPr>
          <p:cNvPr id="57349" name="圖片 9"/>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653" y="529330"/>
            <a:ext cx="715758" cy="71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738" y="106363"/>
            <a:ext cx="8194675" cy="1325562"/>
          </a:xfrm>
        </p:spPr>
        <p:txBody>
          <a:bodyPr rtlCol="0">
            <a:normAutofit/>
          </a:bodyPr>
          <a:lstStyle/>
          <a:p>
            <a:pPr algn="ctr" eaLnBrk="1" fontAlgn="auto" hangingPunct="1">
              <a:spcAft>
                <a:spcPts val="0"/>
              </a:spcAft>
              <a:defRPr/>
            </a:pPr>
            <a:r>
              <a:rPr lang="zh-TW" altLang="en-US" sz="4000"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普通型</a:t>
            </a:r>
            <a:r>
              <a:rPr lang="zh-TW" altLang="en-US" sz="4000" b="1" spc="4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nvGraphicFramePr>
        <p:xfrm>
          <a:off x="1381540" y="1445720"/>
          <a:ext cx="7762460" cy="473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0D24648-3D6F-4E7A-97A5-B22F828A70A2}" type="slidenum">
              <a:rPr lang="zh-TW" altLang="en-US" sz="1200" smtClean="0">
                <a:solidFill>
                  <a:srgbClr val="898989"/>
                </a:solidFill>
              </a:rPr>
              <a:pPr>
                <a:lnSpc>
                  <a:spcPct val="100000"/>
                </a:lnSpc>
                <a:spcBef>
                  <a:spcPct val="0"/>
                </a:spcBef>
                <a:buFontTx/>
                <a:buNone/>
              </a:pPr>
              <a:t>35</a:t>
            </a:fld>
            <a:endParaRPr lang="zh-TW" altLang="en-US" sz="1200" smtClean="0">
              <a:solidFill>
                <a:srgbClr val="898989"/>
              </a:solidFill>
            </a:endParaRPr>
          </a:p>
        </p:txBody>
      </p:sp>
      <p:pic>
        <p:nvPicPr>
          <p:cNvPr id="59397" name="圖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9888" y="0"/>
            <a:ext cx="2495551"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550" y="0"/>
            <a:ext cx="7886700" cy="14351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「閱讀」</a:t>
            </a:r>
          </a:p>
        </p:txBody>
      </p:sp>
      <p:graphicFrame>
        <p:nvGraphicFramePr>
          <p:cNvPr id="4" name="表格 3"/>
          <p:cNvGraphicFramePr>
            <a:graphicFrameLocks noGrp="1"/>
          </p:cNvGraphicFramePr>
          <p:nvPr>
            <p:extLst>
              <p:ext uri="{D42A27DB-BD31-4B8C-83A1-F6EECF244321}">
                <p14:modId xmlns:p14="http://schemas.microsoft.com/office/powerpoint/2010/main" val="551079443"/>
              </p:ext>
            </p:extLst>
          </p:nvPr>
        </p:nvGraphicFramePr>
        <p:xfrm>
          <a:off x="417513" y="1592263"/>
          <a:ext cx="8518525" cy="3740196"/>
        </p:xfrm>
        <a:graphic>
          <a:graphicData uri="http://schemas.openxmlformats.org/drawingml/2006/table">
            <a:tbl>
              <a:tblPr firstRow="1" bandRow="1">
                <a:tableStyleId>{EB9631B5-78F2-41C9-869B-9F39066F8104}</a:tableStyleId>
              </a:tblPr>
              <a:tblGrid>
                <a:gridCol w="1703705">
                  <a:extLst>
                    <a:ext uri="{9D8B030D-6E8A-4147-A177-3AD203B41FA5}">
                      <a16:colId xmlns="" xmlns:a16="http://schemas.microsoft.com/office/drawing/2014/main" val="20000"/>
                    </a:ext>
                  </a:extLst>
                </a:gridCol>
                <a:gridCol w="1703705">
                  <a:extLst>
                    <a:ext uri="{9D8B030D-6E8A-4147-A177-3AD203B41FA5}">
                      <a16:colId xmlns="" xmlns:a16="http://schemas.microsoft.com/office/drawing/2014/main" val="20001"/>
                    </a:ext>
                  </a:extLst>
                </a:gridCol>
                <a:gridCol w="1703705">
                  <a:extLst>
                    <a:ext uri="{9D8B030D-6E8A-4147-A177-3AD203B41FA5}">
                      <a16:colId xmlns="" xmlns:a16="http://schemas.microsoft.com/office/drawing/2014/main" val="20002"/>
                    </a:ext>
                  </a:extLst>
                </a:gridCol>
                <a:gridCol w="1703705">
                  <a:extLst>
                    <a:ext uri="{9D8B030D-6E8A-4147-A177-3AD203B41FA5}">
                      <a16:colId xmlns="" xmlns:a16="http://schemas.microsoft.com/office/drawing/2014/main" val="20003"/>
                    </a:ext>
                  </a:extLst>
                </a:gridCol>
                <a:gridCol w="1703705">
                  <a:extLst>
                    <a:ext uri="{9D8B030D-6E8A-4147-A177-3AD203B41FA5}">
                      <a16:colId xmlns="" xmlns:a16="http://schemas.microsoft.com/office/drawing/2014/main" val="20004"/>
                    </a:ext>
                  </a:extLst>
                </a:gridCol>
              </a:tblGrid>
              <a:tr h="722692">
                <a:tc>
                  <a:txBody>
                    <a:bodyPr/>
                    <a:lstStyle/>
                    <a:p>
                      <a:pPr algn="ctr"/>
                      <a:r>
                        <a:rPr lang="zh-TW" altLang="en-US" sz="1800" dirty="0">
                          <a:solidFill>
                            <a:srgbClr val="C00000"/>
                          </a:solidFill>
                          <a:latin typeface="微軟正黑體" panose="020B0604030504040204" pitchFamily="34" charset="-120"/>
                          <a:ea typeface="微軟正黑體" panose="020B0604030504040204" pitchFamily="34" charset="-120"/>
                        </a:rPr>
                        <a:t>第一學習階段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accent6">
                              <a:lumMod val="50000"/>
                            </a:schemeClr>
                          </a:solidFill>
                          <a:latin typeface="微軟正黑體" panose="020B0604030504040204" pitchFamily="34" charset="-120"/>
                          <a:ea typeface="微軟正黑體" panose="020B0604030504040204" pitchFamily="34" charset="-120"/>
                        </a:rPr>
                        <a:t>第二學習階段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C00000"/>
                          </a:solidFill>
                          <a:latin typeface="微軟正黑體" panose="020B0604030504040204" pitchFamily="34" charset="-120"/>
                          <a:ea typeface="微軟正黑體" panose="020B0604030504040204" pitchFamily="34" charset="-120"/>
                        </a:rPr>
                        <a:t>第三學習階段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accent6">
                              <a:lumMod val="50000"/>
                            </a:schemeClr>
                          </a:solidFill>
                          <a:latin typeface="微軟正黑體" panose="020B0604030504040204" pitchFamily="34" charset="-120"/>
                          <a:ea typeface="微軟正黑體" panose="020B0604030504040204" pitchFamily="34" charset="-120"/>
                        </a:rPr>
                        <a:t>第四學習階段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C00000"/>
                          </a:solidFill>
                          <a:latin typeface="微軟正黑體" panose="020B0604030504040204" pitchFamily="34" charset="-120"/>
                          <a:ea typeface="微軟正黑體" panose="020B0604030504040204" pitchFamily="34" charset="-120"/>
                        </a:rPr>
                        <a:t>第五學習階段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extLst>
                  <a:ext uri="{0D108BD9-81ED-4DB2-BD59-A6C34878D82A}">
                    <a16:rowId xmlns="" xmlns:a16="http://schemas.microsoft.com/office/drawing/2014/main" val="10000"/>
                  </a:ext>
                </a:extLst>
              </a:tr>
              <a:tr h="3017458">
                <a:tc>
                  <a:txBody>
                    <a:bodyPr/>
                    <a:lstStyle/>
                    <a:p>
                      <a:pPr>
                        <a:lnSpc>
                          <a:spcPct val="150000"/>
                        </a:lnSpc>
                      </a:pPr>
                      <a:r>
                        <a:rPr lang="en-US" altLang="zh-TW" sz="1600" kern="1200" dirty="0" smtClean="0">
                          <a:latin typeface="微軟正黑體" panose="020B0604030504040204" pitchFamily="34" charset="-120"/>
                          <a:ea typeface="微軟正黑體" panose="020B0604030504040204" pitchFamily="34" charset="-120"/>
                        </a:rPr>
                        <a:t>5-I-7</a:t>
                      </a:r>
                    </a:p>
                    <a:p>
                      <a:pPr>
                        <a:lnSpc>
                          <a:spcPct val="150000"/>
                        </a:lnSpc>
                      </a:pPr>
                      <a:r>
                        <a:rPr lang="zh-TW" altLang="zh-TW" sz="1600" kern="1200" dirty="0" smtClean="0">
                          <a:latin typeface="微軟正黑體" panose="020B0604030504040204" pitchFamily="34" charset="-120"/>
                          <a:ea typeface="微軟正黑體" panose="020B0604030504040204" pitchFamily="34" charset="-120"/>
                        </a:rPr>
                        <a:t>運用</a:t>
                      </a:r>
                      <a:r>
                        <a:rPr lang="zh-TW" altLang="zh-TW" sz="1600" kern="1200" dirty="0">
                          <a:solidFill>
                            <a:srgbClr val="0000FF"/>
                          </a:solidFill>
                          <a:latin typeface="微軟正黑體" panose="020B0604030504040204" pitchFamily="34" charset="-120"/>
                          <a:ea typeface="微軟正黑體" panose="020B0604030504040204" pitchFamily="34" charset="-120"/>
                        </a:rPr>
                        <a:t>簡單的預測、推論等策略</a:t>
                      </a:r>
                      <a:r>
                        <a:rPr lang="zh-TW" altLang="zh-TW" sz="1600" kern="1200" dirty="0">
                          <a:latin typeface="微軟正黑體" panose="020B0604030504040204" pitchFamily="34" charset="-120"/>
                          <a:ea typeface="微軟正黑體" panose="020B0604030504040204" pitchFamily="34" charset="-120"/>
                        </a:rPr>
                        <a:t>，</a:t>
                      </a:r>
                      <a:r>
                        <a:rPr lang="zh-TW" altLang="zh-TW" sz="1600" kern="1200" dirty="0">
                          <a:solidFill>
                            <a:srgbClr val="FF0000"/>
                          </a:solidFill>
                          <a:latin typeface="微軟正黑體" panose="020B0604030504040204" pitchFamily="34" charset="-120"/>
                          <a:ea typeface="微軟正黑體" panose="020B0604030504040204" pitchFamily="34" charset="-120"/>
                        </a:rPr>
                        <a:t>找出句子和段落明示的因果關係</a:t>
                      </a:r>
                      <a:r>
                        <a:rPr lang="zh-TW" altLang="zh-TW" sz="1600" kern="1200" dirty="0">
                          <a:latin typeface="微軟正黑體" panose="020B0604030504040204" pitchFamily="34" charset="-120"/>
                          <a:ea typeface="微軟正黑體" panose="020B0604030504040204" pitchFamily="34" charset="-120"/>
                        </a:rPr>
                        <a:t>，理解文本內容。</a:t>
                      </a:r>
                    </a:p>
                    <a:p>
                      <a:pPr>
                        <a:lnSpc>
                          <a:spcPct val="150000"/>
                        </a:lnSpc>
                      </a:pP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kern="1200" dirty="0">
                          <a:latin typeface="微軟正黑體" panose="020B0604030504040204" pitchFamily="34" charset="-120"/>
                          <a:ea typeface="微軟正黑體" panose="020B0604030504040204" pitchFamily="34" charset="-120"/>
                        </a:rPr>
                        <a:t>5-Ⅱ-8  </a:t>
                      </a:r>
                      <a:endParaRPr lang="en-US" altLang="zh-TW" sz="1600" kern="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kern="1200" dirty="0" smtClean="0">
                          <a:latin typeface="微軟正黑體" panose="020B0604030504040204" pitchFamily="34" charset="-120"/>
                          <a:ea typeface="微軟正黑體" panose="020B0604030504040204" pitchFamily="34" charset="-120"/>
                        </a:rPr>
                        <a:t>運用</a:t>
                      </a:r>
                      <a:r>
                        <a:rPr lang="zh-TW" altLang="en-US" sz="1600" kern="1200" dirty="0">
                          <a:solidFill>
                            <a:srgbClr val="0000FF"/>
                          </a:solidFill>
                          <a:latin typeface="微軟正黑體" panose="020B0604030504040204" pitchFamily="34" charset="-120"/>
                          <a:ea typeface="微軟正黑體" panose="020B0604030504040204" pitchFamily="34" charset="-120"/>
                        </a:rPr>
                        <a:t>預測、推論、提問等策略</a:t>
                      </a:r>
                      <a:r>
                        <a:rPr lang="zh-TW" altLang="en-US" sz="1600" kern="1200" dirty="0">
                          <a:latin typeface="微軟正黑體" panose="020B0604030504040204" pitchFamily="34" charset="-120"/>
                          <a:ea typeface="微軟正黑體" panose="020B0604030504040204" pitchFamily="34" charset="-120"/>
                        </a:rPr>
                        <a:t>，</a:t>
                      </a:r>
                      <a:r>
                        <a:rPr lang="zh-TW" altLang="en-US" sz="1600" kern="1200" dirty="0">
                          <a:solidFill>
                            <a:srgbClr val="FF0000"/>
                          </a:solidFill>
                          <a:latin typeface="微軟正黑體" panose="020B0604030504040204" pitchFamily="34" charset="-120"/>
                          <a:ea typeface="微軟正黑體" panose="020B0604030504040204" pitchFamily="34" charset="-120"/>
                        </a:rPr>
                        <a:t>增進對文本的理解</a:t>
                      </a:r>
                      <a:r>
                        <a:rPr lang="zh-TW" altLang="en-US" sz="1600" kern="120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u="none" strike="noStrike" kern="1200" baseline="0" dirty="0">
                          <a:latin typeface="微軟正黑體" panose="020B0604030504040204" pitchFamily="34" charset="-120"/>
                          <a:ea typeface="微軟正黑體" panose="020B0604030504040204" pitchFamily="34" charset="-120"/>
                        </a:rPr>
                        <a:t>5-Ⅲ-8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u="none" strike="noStrike" kern="1200" baseline="0" dirty="0" smtClean="0">
                          <a:latin typeface="微軟正黑體" panose="020B0604030504040204" pitchFamily="34" charset="-120"/>
                          <a:ea typeface="微軟正黑體" panose="020B0604030504040204" pitchFamily="34" charset="-120"/>
                        </a:rPr>
                        <a:t>運用</a:t>
                      </a:r>
                      <a:r>
                        <a:rPr lang="zh-TW" altLang="en-US" sz="1600" kern="1200" dirty="0">
                          <a:solidFill>
                            <a:srgbClr val="0000FF"/>
                          </a:solidFill>
                          <a:latin typeface="微軟正黑體" panose="020B0604030504040204" pitchFamily="34" charset="-120"/>
                          <a:ea typeface="微軟正黑體" panose="020B0604030504040204" pitchFamily="34" charset="-120"/>
                        </a:rPr>
                        <a:t>自我提問、推論等策略</a:t>
                      </a:r>
                      <a:r>
                        <a:rPr lang="zh-TW" altLang="en-US" sz="1600" u="none" strike="noStrike" kern="1200" baseline="0" dirty="0">
                          <a:latin typeface="微軟正黑體" panose="020B0604030504040204" pitchFamily="34" charset="-120"/>
                          <a:ea typeface="微軟正黑體" panose="020B0604030504040204" pitchFamily="34" charset="-120"/>
                        </a:rPr>
                        <a:t>，</a:t>
                      </a:r>
                      <a:r>
                        <a:rPr lang="zh-TW" altLang="en-US" sz="1600" kern="1200" dirty="0">
                          <a:solidFill>
                            <a:srgbClr val="FF0000"/>
                          </a:solidFill>
                          <a:latin typeface="微軟正黑體" panose="020B0604030504040204" pitchFamily="34" charset="-120"/>
                          <a:ea typeface="微軟正黑體" panose="020B0604030504040204" pitchFamily="34" charset="-120"/>
                        </a:rPr>
                        <a:t>推論文本隱含的因果訊息或觀點</a:t>
                      </a:r>
                      <a:r>
                        <a:rPr lang="zh-TW" altLang="en-US" sz="1600" u="none" strike="noStrike" kern="1200" baseline="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a:lnSpc>
                          <a:spcPct val="150000"/>
                        </a:lnSpc>
                      </a:pPr>
                      <a:r>
                        <a:rPr lang="en-US" altLang="zh-TW" sz="1600" u="none" strike="noStrike" kern="1200" baseline="0" dirty="0">
                          <a:latin typeface="微軟正黑體" panose="020B0604030504040204" pitchFamily="34" charset="-120"/>
                          <a:ea typeface="微軟正黑體" panose="020B0604030504040204" pitchFamily="34" charset="-120"/>
                        </a:rPr>
                        <a:t>5-Ⅳ-4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a:lnSpc>
                          <a:spcPct val="150000"/>
                        </a:lnSpc>
                      </a:pPr>
                      <a:r>
                        <a:rPr lang="zh-TW" altLang="en-US" sz="1600" u="none" strike="noStrike" kern="1200" baseline="0" dirty="0" smtClean="0">
                          <a:latin typeface="微軟正黑體" panose="020B0604030504040204" pitchFamily="34" charset="-120"/>
                          <a:ea typeface="微軟正黑體" panose="020B0604030504040204" pitchFamily="34" charset="-120"/>
                        </a:rPr>
                        <a:t>應用</a:t>
                      </a:r>
                      <a:r>
                        <a:rPr lang="zh-TW" altLang="en-US" sz="1600" kern="1200" dirty="0">
                          <a:solidFill>
                            <a:srgbClr val="0000FF"/>
                          </a:solidFill>
                          <a:latin typeface="微軟正黑體" panose="020B0604030504040204" pitchFamily="34" charset="-120"/>
                          <a:ea typeface="微軟正黑體" panose="020B0604030504040204" pitchFamily="34" charset="-120"/>
                        </a:rPr>
                        <a:t>閱讀策略</a:t>
                      </a:r>
                      <a:r>
                        <a:rPr lang="zh-TW" altLang="en-US" sz="1600" u="none" strike="noStrike" kern="1200" baseline="0" dirty="0">
                          <a:latin typeface="微軟正黑體" panose="020B0604030504040204" pitchFamily="34" charset="-120"/>
                          <a:ea typeface="微軟正黑體" panose="020B0604030504040204" pitchFamily="34" charset="-120"/>
                        </a:rPr>
                        <a:t>增進學習效能，整合跨領域知識轉化為</a:t>
                      </a:r>
                      <a:r>
                        <a:rPr lang="zh-TW" altLang="en-US" sz="1600" kern="1200" dirty="0">
                          <a:solidFill>
                            <a:srgbClr val="FF0000"/>
                          </a:solidFill>
                          <a:latin typeface="微軟正黑體" panose="020B0604030504040204" pitchFamily="34" charset="-120"/>
                          <a:ea typeface="微軟正黑體" panose="020B0604030504040204" pitchFamily="34" charset="-120"/>
                        </a:rPr>
                        <a:t>解決問題的能力</a:t>
                      </a:r>
                      <a:r>
                        <a:rPr lang="zh-TW" altLang="en-US" sz="1600" u="none" strike="noStrike" kern="1200" baseline="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u="none" strike="noStrike" kern="1200" baseline="0" dirty="0">
                          <a:latin typeface="微軟正黑體" panose="020B0604030504040204" pitchFamily="34" charset="-120"/>
                          <a:ea typeface="微軟正黑體" panose="020B0604030504040204" pitchFamily="34" charset="-120"/>
                        </a:rPr>
                        <a:t>5-Ⅴ-2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kern="1200" dirty="0" smtClean="0">
                          <a:solidFill>
                            <a:srgbClr val="0000FF"/>
                          </a:solidFill>
                          <a:latin typeface="微軟正黑體" panose="020B0604030504040204" pitchFamily="34" charset="-120"/>
                          <a:ea typeface="微軟正黑體" panose="020B0604030504040204" pitchFamily="34" charset="-120"/>
                        </a:rPr>
                        <a:t>歸納</a:t>
                      </a:r>
                      <a:r>
                        <a:rPr lang="zh-TW" altLang="en-US" sz="1600" kern="1200" dirty="0">
                          <a:solidFill>
                            <a:srgbClr val="0000FF"/>
                          </a:solidFill>
                          <a:latin typeface="微軟正黑體" panose="020B0604030504040204" pitchFamily="34" charset="-120"/>
                          <a:ea typeface="微軟正黑體" panose="020B0604030504040204" pitchFamily="34" charset="-120"/>
                        </a:rPr>
                        <a:t>文本中不同論點</a:t>
                      </a:r>
                      <a:r>
                        <a:rPr lang="zh-TW" altLang="en-US" sz="1600" u="none" strike="noStrike" kern="1200" baseline="0" dirty="0">
                          <a:latin typeface="微軟正黑體" panose="020B0604030504040204" pitchFamily="34" charset="-120"/>
                          <a:ea typeface="微軟正黑體" panose="020B0604030504040204" pitchFamily="34" charset="-120"/>
                        </a:rPr>
                        <a:t>，形成個人的觀點，</a:t>
                      </a:r>
                      <a:r>
                        <a:rPr lang="zh-TW" altLang="en-US" sz="1600" kern="1200" dirty="0">
                          <a:solidFill>
                            <a:srgbClr val="FF0000"/>
                          </a:solidFill>
                          <a:latin typeface="微軟正黑體" panose="020B0604030504040204" pitchFamily="34" charset="-120"/>
                          <a:ea typeface="微軟正黑體" panose="020B0604030504040204" pitchFamily="34" charset="-120"/>
                        </a:rPr>
                        <a:t>發展系統性思考</a:t>
                      </a:r>
                      <a:r>
                        <a:rPr lang="zh-TW" altLang="en-US" sz="1600" kern="1200" dirty="0">
                          <a:latin typeface="微軟正黑體" panose="020B0604030504040204" pitchFamily="34" charset="-120"/>
                          <a:ea typeface="微軟正黑體" panose="020B0604030504040204" pitchFamily="34" charset="-120"/>
                        </a:rPr>
                        <a:t>以建立論述體系</a:t>
                      </a:r>
                      <a:r>
                        <a:rPr lang="zh-TW" altLang="en-US" sz="1600" u="none" strike="noStrike" kern="1200" baseline="0" dirty="0">
                          <a:latin typeface="微軟正黑體" panose="020B0604030504040204" pitchFamily="34" charset="-120"/>
                          <a:ea typeface="微軟正黑體" panose="020B0604030504040204" pitchFamily="34" charset="-120"/>
                        </a:rPr>
                        <a:t>。	</a:t>
                      </a:r>
                    </a:p>
                    <a:p>
                      <a:pPr>
                        <a:lnSpc>
                          <a:spcPct val="150000"/>
                        </a:lnSpc>
                      </a:pP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extLst>
                  <a:ext uri="{0D108BD9-81ED-4DB2-BD59-A6C34878D82A}">
                    <a16:rowId xmlns="" xmlns:a16="http://schemas.microsoft.com/office/drawing/2014/main" val="10001"/>
                  </a:ext>
                </a:extLst>
              </a:tr>
            </a:tbl>
          </a:graphicData>
        </a:graphic>
      </p:graphicFrame>
      <p:sp>
        <p:nvSpPr>
          <p:cNvPr id="3" name="向右箭號 2"/>
          <p:cNvSpPr/>
          <p:nvPr/>
        </p:nvSpPr>
        <p:spPr>
          <a:xfrm>
            <a:off x="590550" y="4743450"/>
            <a:ext cx="4603750" cy="1089025"/>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發展不同學習策略，奠定自學基礎</a:t>
            </a:r>
          </a:p>
        </p:txBody>
      </p:sp>
      <p:sp>
        <p:nvSpPr>
          <p:cNvPr id="5" name="向右箭號 4"/>
          <p:cNvSpPr/>
          <p:nvPr/>
        </p:nvSpPr>
        <p:spPr>
          <a:xfrm>
            <a:off x="5514975" y="4691063"/>
            <a:ext cx="1638300" cy="1193800"/>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運用策略進行跨領域學習</a:t>
            </a: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36</a:t>
            </a:fld>
            <a:endParaRPr lang="zh-TW" altLang="en-US" sz="1200" smtClean="0">
              <a:solidFill>
                <a:srgbClr val="898989"/>
              </a:solidFill>
            </a:endParaRPr>
          </a:p>
        </p:txBody>
      </p:sp>
      <p:sp>
        <p:nvSpPr>
          <p:cNvPr id="12" name="流程圖: 打孔紙帶 11"/>
          <p:cNvSpPr/>
          <p:nvPr/>
        </p:nvSpPr>
        <p:spPr>
          <a:xfrm>
            <a:off x="7275513" y="4854575"/>
            <a:ext cx="1679575" cy="866775"/>
          </a:xfrm>
          <a:prstGeom prst="flowChartPunchedTape">
            <a:avLst/>
          </a:prstGeom>
          <a:solidFill>
            <a:srgbClr val="FFC000"/>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養成</a:t>
            </a: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系統性思考能力</a:t>
            </a:r>
          </a:p>
          <a:p>
            <a:pPr algn="ctr" eaLnBrk="1" fontAlgn="auto" hangingPunct="1">
              <a:spcBef>
                <a:spcPts val="0"/>
              </a:spcBef>
              <a:spcAft>
                <a:spcPts val="0"/>
              </a:spcAft>
              <a:defRPr/>
            </a:pP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574675"/>
            <a:ext cx="8142288" cy="928688"/>
          </a:xfrm>
        </p:spPr>
        <p:txBody>
          <a:bodyPr rtlCol="0">
            <a:no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學習內容舉隅</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「文字篇章</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句段」</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188790470"/>
              </p:ext>
            </p:extLst>
          </p:nvPr>
        </p:nvGraphicFramePr>
        <p:xfrm>
          <a:off x="514350" y="1897063"/>
          <a:ext cx="8118475" cy="2833687"/>
        </p:xfrm>
        <a:graphic>
          <a:graphicData uri="http://schemas.openxmlformats.org/drawingml/2006/table">
            <a:tbl>
              <a:tblPr firstRow="1" bandRow="1">
                <a:tableStyleId>{85BE263C-DBD7-4A20-BB59-AAB30ACAA65A}</a:tableStyleId>
              </a:tblPr>
              <a:tblGrid>
                <a:gridCol w="1623695">
                  <a:extLst>
                    <a:ext uri="{9D8B030D-6E8A-4147-A177-3AD203B41FA5}">
                      <a16:colId xmlns="" xmlns:a16="http://schemas.microsoft.com/office/drawing/2014/main" val="20000"/>
                    </a:ext>
                  </a:extLst>
                </a:gridCol>
                <a:gridCol w="1623695">
                  <a:extLst>
                    <a:ext uri="{9D8B030D-6E8A-4147-A177-3AD203B41FA5}">
                      <a16:colId xmlns="" xmlns:a16="http://schemas.microsoft.com/office/drawing/2014/main" val="20001"/>
                    </a:ext>
                  </a:extLst>
                </a:gridCol>
                <a:gridCol w="1623695">
                  <a:extLst>
                    <a:ext uri="{9D8B030D-6E8A-4147-A177-3AD203B41FA5}">
                      <a16:colId xmlns="" xmlns:a16="http://schemas.microsoft.com/office/drawing/2014/main" val="20002"/>
                    </a:ext>
                  </a:extLst>
                </a:gridCol>
                <a:gridCol w="1623695">
                  <a:extLst>
                    <a:ext uri="{9D8B030D-6E8A-4147-A177-3AD203B41FA5}">
                      <a16:colId xmlns="" xmlns:a16="http://schemas.microsoft.com/office/drawing/2014/main" val="20003"/>
                    </a:ext>
                  </a:extLst>
                </a:gridCol>
                <a:gridCol w="1623695">
                  <a:extLst>
                    <a:ext uri="{9D8B030D-6E8A-4147-A177-3AD203B41FA5}">
                      <a16:colId xmlns="" xmlns:a16="http://schemas.microsoft.com/office/drawing/2014/main" val="20004"/>
                    </a:ext>
                  </a:extLst>
                </a:gridCol>
              </a:tblGrid>
              <a:tr h="774771">
                <a:tc>
                  <a:txBody>
                    <a:bodyPr/>
                    <a:lstStyle/>
                    <a:p>
                      <a:r>
                        <a:rPr lang="zh-TW" altLang="en-US" sz="1800" dirty="0">
                          <a:solidFill>
                            <a:schemeClr val="bg1"/>
                          </a:solidFill>
                          <a:latin typeface="微軟正黑體" panose="020B0604030504040204" pitchFamily="34" charset="-120"/>
                          <a:ea typeface="微軟正黑體" panose="020B0604030504040204" pitchFamily="34" charset="-120"/>
                        </a:rPr>
                        <a:t>第一學習階段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FFFF00"/>
                          </a:solidFill>
                          <a:latin typeface="微軟正黑體" panose="020B0604030504040204" pitchFamily="34" charset="-120"/>
                          <a:ea typeface="微軟正黑體" panose="020B0604030504040204" pitchFamily="34" charset="-120"/>
                        </a:rPr>
                        <a:t>第二學習階段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1"/>
                          </a:solidFill>
                          <a:latin typeface="微軟正黑體" panose="020B0604030504040204" pitchFamily="34" charset="-120"/>
                          <a:ea typeface="微軟正黑體" panose="020B0604030504040204" pitchFamily="34" charset="-120"/>
                        </a:rPr>
                        <a:t>第三學習階段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FFFF00"/>
                          </a:solidFill>
                          <a:latin typeface="微軟正黑體" panose="020B0604030504040204" pitchFamily="34" charset="-120"/>
                          <a:ea typeface="微軟正黑體" panose="020B0604030504040204" pitchFamily="34" charset="-120"/>
                        </a:rPr>
                        <a:t>第四學習階段</a:t>
                      </a: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1"/>
                          </a:solidFill>
                          <a:latin typeface="微軟正黑體" panose="020B0604030504040204" pitchFamily="34" charset="-120"/>
                          <a:ea typeface="微軟正黑體" panose="020B0604030504040204" pitchFamily="34" charset="-120"/>
                        </a:rPr>
                        <a:t>第五學習階段</a:t>
                      </a:r>
                    </a:p>
                  </a:txBody>
                  <a:tcPr marL="91437" marR="91437" anchor="ctr"/>
                </a:tc>
                <a:extLst>
                  <a:ext uri="{0D108BD9-81ED-4DB2-BD59-A6C34878D82A}">
                    <a16:rowId xmlns="" xmlns:a16="http://schemas.microsoft.com/office/drawing/2014/main" val="10000"/>
                  </a:ext>
                </a:extLst>
              </a:tr>
              <a:tr h="2058916">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Ac-I-3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基本</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語氣與意義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rgbClr val="0000FF"/>
                        </a:solidFill>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Ⅱ</a:t>
                      </a:r>
                      <a:r>
                        <a:rPr lang="en-US" altLang="zh-TW" sz="1800" kern="1200" dirty="0">
                          <a:effectLst/>
                          <a:latin typeface="微軟正黑體" panose="020B0604030504040204" pitchFamily="34" charset="-120"/>
                          <a:ea typeface="微軟正黑體" panose="020B0604030504040204" pitchFamily="34" charset="-120"/>
                        </a:rPr>
                        <a:t>-4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各類</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語氣與意義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zh-TW" sz="1800" kern="1200" dirty="0">
                        <a:solidFill>
                          <a:schemeClr val="tx1"/>
                        </a:solidFill>
                        <a:latin typeface="微軟正黑體" panose="020B0604030504040204" pitchFamily="34" charset="-120"/>
                        <a:ea typeface="微軟正黑體" panose="020B0604030504040204" pitchFamily="34" charset="-120"/>
                        <a:cs typeface="+mn-cs"/>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Ⅲ</a:t>
                      </a:r>
                      <a:r>
                        <a:rPr lang="en-US" altLang="zh-TW" sz="1800" kern="1200" dirty="0">
                          <a:effectLst/>
                          <a:latin typeface="微軟正黑體" panose="020B0604030504040204" pitchFamily="34" charset="-120"/>
                          <a:ea typeface="微軟正黑體" panose="020B0604030504040204" pitchFamily="34" charset="-120"/>
                        </a:rPr>
                        <a:t>-4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各類</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表達的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情感與意義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rgbClr val="0000FF"/>
                        </a:solidFill>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Ⅳ</a:t>
                      </a:r>
                      <a:r>
                        <a:rPr lang="en-US" altLang="zh-TW" sz="1800" kern="1200" dirty="0">
                          <a:effectLst/>
                          <a:latin typeface="微軟正黑體" panose="020B0604030504040204" pitchFamily="34" charset="-120"/>
                          <a:ea typeface="微軟正黑體" panose="020B0604030504040204" pitchFamily="34" charset="-120"/>
                        </a:rPr>
                        <a:t>-3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表達的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邏輯與意義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Ⅴ</a:t>
                      </a:r>
                      <a:r>
                        <a:rPr lang="en-US" altLang="zh-TW" sz="1800" kern="1200" dirty="0">
                          <a:effectLst/>
                          <a:latin typeface="微軟正黑體" panose="020B0604030504040204" pitchFamily="34" charset="-120"/>
                          <a:ea typeface="微軟正黑體" panose="020B0604030504040204" pitchFamily="34" charset="-120"/>
                        </a:rPr>
                        <a:t>-1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深層意涵與象徵意義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91437" marR="91437"/>
                </a:tc>
                <a:extLst>
                  <a:ext uri="{0D108BD9-81ED-4DB2-BD59-A6C34878D82A}">
                    <a16:rowId xmlns="" xmlns:a16="http://schemas.microsoft.com/office/drawing/2014/main" val="10001"/>
                  </a:ext>
                </a:extLst>
              </a:tr>
            </a:tbl>
          </a:graphicData>
        </a:graphic>
      </p:graphicFrame>
      <p:sp>
        <p:nvSpPr>
          <p:cNvPr id="4" name="向右箭號 3"/>
          <p:cNvSpPr/>
          <p:nvPr/>
        </p:nvSpPr>
        <p:spPr>
          <a:xfrm>
            <a:off x="979488" y="4176713"/>
            <a:ext cx="2279650"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句意理解</a:t>
            </a:r>
          </a:p>
        </p:txBody>
      </p:sp>
      <p:sp>
        <p:nvSpPr>
          <p:cNvPr id="6" name="向右箭號 5"/>
          <p:cNvSpPr/>
          <p:nvPr/>
        </p:nvSpPr>
        <p:spPr>
          <a:xfrm>
            <a:off x="3725863" y="4152900"/>
            <a:ext cx="1479550" cy="1154113"/>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情感表達</a:t>
            </a:r>
          </a:p>
        </p:txBody>
      </p:sp>
      <p:sp>
        <p:nvSpPr>
          <p:cNvPr id="7" name="向右箭號 6"/>
          <p:cNvSpPr/>
          <p:nvPr/>
        </p:nvSpPr>
        <p:spPr>
          <a:xfrm>
            <a:off x="5414963" y="4152900"/>
            <a:ext cx="1433512" cy="1133475"/>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邏輯安排</a:t>
            </a:r>
          </a:p>
        </p:txBody>
      </p:sp>
      <p:sp>
        <p:nvSpPr>
          <p:cNvPr id="9" name="橢圓 8"/>
          <p:cNvSpPr/>
          <p:nvPr/>
        </p:nvSpPr>
        <p:spPr>
          <a:xfrm>
            <a:off x="7045325" y="4292600"/>
            <a:ext cx="1587500" cy="879475"/>
          </a:xfrm>
          <a:prstGeom prst="ellipse">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深層意涵、象徵</a:t>
            </a:r>
          </a:p>
        </p:txBody>
      </p:sp>
      <p:sp>
        <p:nvSpPr>
          <p:cNvPr id="61461" name="投影片編號版面配置區 2"/>
          <p:cNvSpPr>
            <a:spLocks noGrp="1"/>
          </p:cNvSpPr>
          <p:nvPr>
            <p:ph type="sldNum" sz="quarter" idx="12"/>
          </p:nvPr>
        </p:nvSpPr>
        <p:spPr bwMode="auto">
          <a:xfrm>
            <a:off x="71008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37</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、多元</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適性的課綱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chemeClr val="bg1"/>
                </a:solidFill>
              </a:rPr>
              <a:pPr>
                <a:lnSpc>
                  <a:spcPct val="100000"/>
                </a:lnSpc>
                <a:spcBef>
                  <a:spcPct val="0"/>
                </a:spcBef>
                <a:buFontTx/>
                <a:buNone/>
              </a:pPr>
              <a:t>38</a:t>
            </a:fld>
            <a:endParaRPr lang="zh-TW" altLang="en-US" sz="1200" dirty="0" smtClean="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700" y="365125"/>
            <a:ext cx="8353425" cy="1325563"/>
          </a:xfrm>
        </p:spPr>
        <p:txBody>
          <a:bodyPr rtlCol="0">
            <a:normAutofit fontScale="90000"/>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普通型高中</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加深加廣課程的規劃與考招連動關係</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349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CCBC811-7DA7-4C8F-B0ED-0248749C4736}" type="slidenum">
              <a:rPr lang="zh-TW" altLang="en-US" sz="1200" smtClean="0">
                <a:solidFill>
                  <a:srgbClr val="898989"/>
                </a:solidFill>
              </a:rPr>
              <a:pPr>
                <a:lnSpc>
                  <a:spcPct val="100000"/>
                </a:lnSpc>
                <a:spcBef>
                  <a:spcPct val="0"/>
                </a:spcBef>
                <a:buFontTx/>
                <a:buNone/>
              </a:pPr>
              <a:t>39</a:t>
            </a:fld>
            <a:endParaRPr lang="zh-TW" altLang="en-US" sz="1200" smtClean="0">
              <a:solidFill>
                <a:srgbClr val="898989"/>
              </a:solidFill>
            </a:endParaRPr>
          </a:p>
        </p:txBody>
      </p:sp>
      <p:sp>
        <p:nvSpPr>
          <p:cNvPr id="16" name="向下箭號圖說文字 15"/>
          <p:cNvSpPr/>
          <p:nvPr/>
        </p:nvSpPr>
        <p:spPr>
          <a:xfrm>
            <a:off x="2287588" y="2646363"/>
            <a:ext cx="1581150" cy="876300"/>
          </a:xfrm>
          <a:prstGeom prst="downArrowCallou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跨領域學習</a:t>
            </a:r>
          </a:p>
        </p:txBody>
      </p:sp>
      <p:sp>
        <p:nvSpPr>
          <p:cNvPr id="18" name="向下箭號圖說文字 17"/>
          <p:cNvSpPr/>
          <p:nvPr/>
        </p:nvSpPr>
        <p:spPr>
          <a:xfrm>
            <a:off x="5146675" y="2646363"/>
            <a:ext cx="1581150" cy="876300"/>
          </a:xfrm>
          <a:prstGeom prst="downArrowCallou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學科內深究</a:t>
            </a:r>
          </a:p>
        </p:txBody>
      </p:sp>
      <p:sp>
        <p:nvSpPr>
          <p:cNvPr id="19" name="圓角矩形 18"/>
          <p:cNvSpPr/>
          <p:nvPr/>
        </p:nvSpPr>
        <p:spPr>
          <a:xfrm>
            <a:off x="1692275" y="3548063"/>
            <a:ext cx="2446338" cy="981075"/>
          </a:xfrm>
          <a:prstGeom prst="roundRect">
            <a:avLst/>
          </a:prstGeom>
          <a:noFill/>
          <a:ln w="50800" cmpd="sng">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lnSpc>
                <a:spcPct val="150000"/>
              </a:lnSpc>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專題閱讀與研究、</a:t>
            </a:r>
            <a: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語言表達與傳播應用</a:t>
            </a:r>
          </a:p>
          <a:p>
            <a:pPr algn="ctr" eaLnBrk="1" fontAlgn="auto" hangingPunct="1">
              <a:spcBef>
                <a:spcPts val="0"/>
              </a:spcBef>
              <a:spcAft>
                <a:spcPts val="0"/>
              </a:spcAft>
              <a:defRPr/>
            </a:pPr>
            <a:endParaRPr lang="zh-TW" altLang="en-US" dirty="0"/>
          </a:p>
        </p:txBody>
      </p:sp>
      <p:sp>
        <p:nvSpPr>
          <p:cNvPr id="20" name="圓角矩形 19"/>
          <p:cNvSpPr/>
          <p:nvPr/>
        </p:nvSpPr>
        <p:spPr>
          <a:xfrm>
            <a:off x="4821238" y="3548063"/>
            <a:ext cx="2633662" cy="981075"/>
          </a:xfrm>
          <a:prstGeom prst="roundRect">
            <a:avLst/>
          </a:prstGeom>
          <a:noFill/>
          <a:ln w="50800" cmpd="sng">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lnSpc>
                <a:spcPct val="150000"/>
              </a:lnSpc>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國學常識、</a:t>
            </a:r>
            <a: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各類文學選讀</a:t>
            </a:r>
            <a:endParaRPr lang="zh-TW" altLang="en-US" sz="1600" dirty="0">
              <a:solidFill>
                <a:schemeClr val="tx1">
                  <a:lumMod val="85000"/>
                  <a:lumOff val="15000"/>
                </a:schemeClr>
              </a:solidFill>
            </a:endParaRPr>
          </a:p>
          <a:p>
            <a:pPr algn="ctr" eaLnBrk="1" fontAlgn="auto" hangingPunct="1">
              <a:lnSpc>
                <a:spcPct val="150000"/>
              </a:lnSpc>
              <a:spcBef>
                <a:spcPts val="0"/>
              </a:spcBef>
              <a:spcAft>
                <a:spcPts val="0"/>
              </a:spcAft>
              <a:defRPr/>
            </a:pPr>
            <a:endParaRPr lang="zh-TW" altLang="en-US" dirty="0">
              <a:solidFill>
                <a:schemeClr val="tx1">
                  <a:lumMod val="85000"/>
                  <a:lumOff val="15000"/>
                </a:schemeClr>
              </a:solidFill>
            </a:endParaRPr>
          </a:p>
        </p:txBody>
      </p:sp>
      <p:grpSp>
        <p:nvGrpSpPr>
          <p:cNvPr id="63496" name="群組 20"/>
          <p:cNvGrpSpPr>
            <a:grpSpLocks/>
          </p:cNvGrpSpPr>
          <p:nvPr/>
        </p:nvGrpSpPr>
        <p:grpSpPr bwMode="auto">
          <a:xfrm>
            <a:off x="855663" y="4960938"/>
            <a:ext cx="3324225" cy="1196975"/>
            <a:chOff x="37251" y="2948028"/>
            <a:chExt cx="3159932" cy="1197096"/>
          </a:xfrm>
        </p:grpSpPr>
        <p:sp>
          <p:nvSpPr>
            <p:cNvPr id="22" name="圓角矩形 21"/>
            <p:cNvSpPr/>
            <p:nvPr/>
          </p:nvSpPr>
          <p:spPr>
            <a:xfrm>
              <a:off x="37251" y="2948028"/>
              <a:ext cx="3159932" cy="11431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圓角矩形 4"/>
            <p:cNvSpPr/>
            <p:nvPr/>
          </p:nvSpPr>
          <p:spPr>
            <a:xfrm>
              <a:off x="37251" y="2948028"/>
              <a:ext cx="3085989" cy="1197096"/>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indent="363538" defTabSz="800100" eaLnBrk="1" fontAlgn="auto" hangingPunct="1">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培養跨領域識讀能力，可供</a:t>
              </a: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defTabSz="800100" eaLnBrk="1" fontAlgn="auto" hangingPunct="1">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       非人文學科性向的學生選修。</a:t>
              </a:r>
            </a:p>
          </p:txBody>
        </p:sp>
      </p:grpSp>
      <p:sp>
        <p:nvSpPr>
          <p:cNvPr id="36" name="圓角矩形 35"/>
          <p:cNvSpPr/>
          <p:nvPr/>
        </p:nvSpPr>
        <p:spPr>
          <a:xfrm>
            <a:off x="4821238" y="4960938"/>
            <a:ext cx="3640137" cy="109696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0100" eaLnBrk="1" fontAlgn="auto" hangingPunct="1">
              <a:lnSpc>
                <a:spcPct val="150000"/>
              </a:lnSpc>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探究語文學科的知識發展脈絡，可供人文學科性向的學生選修。</a:t>
            </a:r>
          </a:p>
        </p:txBody>
      </p:sp>
      <p:sp>
        <p:nvSpPr>
          <p:cNvPr id="37" name="向下箭號 36"/>
          <p:cNvSpPr/>
          <p:nvPr/>
        </p:nvSpPr>
        <p:spPr>
          <a:xfrm>
            <a:off x="2798763" y="4578350"/>
            <a:ext cx="369887" cy="38258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 name="向下箭號 37"/>
          <p:cNvSpPr/>
          <p:nvPr/>
        </p:nvSpPr>
        <p:spPr>
          <a:xfrm>
            <a:off x="5751513" y="4578350"/>
            <a:ext cx="371475" cy="38258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3500" name="圖片 3"/>
          <p:cNvPicPr>
            <a:picLocks noChangeAspect="1"/>
          </p:cNvPicPr>
          <p:nvPr/>
        </p:nvPicPr>
        <p:blipFill>
          <a:blip r:embed="rId2" cstate="print">
            <a:extLst>
              <a:ext uri="{28A0092B-C50C-407E-A947-70E740481C1C}">
                <a14:useLocalDpi xmlns:a14="http://schemas.microsoft.com/office/drawing/2010/main" val="0"/>
              </a:ext>
            </a:extLst>
          </a:blip>
          <a:srcRect t="29443" r="19566" b="6853"/>
          <a:stretch>
            <a:fillRect/>
          </a:stretch>
        </p:blipFill>
        <p:spPr bwMode="auto">
          <a:xfrm>
            <a:off x="285750" y="1543050"/>
            <a:ext cx="19177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25" y="1828800"/>
            <a:ext cx="19272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solidFill>
            <a:schemeClr val="accent2">
              <a:lumMod val="40000"/>
              <a:lumOff val="60000"/>
            </a:schemeClr>
          </a:solidFill>
        </p:spPr>
        <p:txBody>
          <a:bodyPr rtlCol="0">
            <a:noAutofit/>
          </a:bodyPr>
          <a:lstStyle/>
          <a:p>
            <a:pPr eaLnBrk="1" fontAlgn="auto" hangingPunct="1">
              <a:lnSpc>
                <a:spcPct val="150000"/>
              </a:lnSpc>
              <a:spcAft>
                <a:spcPts val="0"/>
              </a:spcAft>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a:t>
            </a: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endPar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smtClean="0">
              <a:solidFill>
                <a:srgbClr val="898989"/>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p:cNvPr>
          <p:cNvSpPr>
            <a:spLocks noGrp="1"/>
          </p:cNvSpPr>
          <p:nvPr>
            <p:ph type="title"/>
          </p:nvPr>
        </p:nvSpPr>
        <p:spPr>
          <a:xfrm>
            <a:off x="247650" y="115888"/>
            <a:ext cx="8580438" cy="8937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加深加廣選修課程的實施建議</a:t>
            </a:r>
          </a:p>
        </p:txBody>
      </p:sp>
      <p:graphicFrame>
        <p:nvGraphicFramePr>
          <p:cNvPr id="4" name="內容版面配置區 3">
            <a:extLst/>
          </p:cNvPr>
          <p:cNvGraphicFramePr>
            <a:graphicFrameLocks noGrp="1"/>
          </p:cNvGraphicFramePr>
          <p:nvPr>
            <p:ph idx="1"/>
          </p:nvPr>
        </p:nvGraphicFramePr>
        <p:xfrm>
          <a:off x="1137168" y="1010030"/>
          <a:ext cx="6801297" cy="533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6"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E55F2FA-4B58-46F8-83F7-19E1B0C9BBD5}" type="slidenum">
              <a:rPr lang="zh-TW" altLang="en-US" sz="1200" smtClean="0">
                <a:solidFill>
                  <a:srgbClr val="898989"/>
                </a:solidFill>
              </a:rPr>
              <a:pPr>
                <a:lnSpc>
                  <a:spcPct val="100000"/>
                </a:lnSpc>
                <a:spcBef>
                  <a:spcPct val="0"/>
                </a:spcBef>
                <a:buFontTx/>
                <a:buNone/>
              </a:pPr>
              <a:t>40</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graphicFrame>
        <p:nvGraphicFramePr>
          <p:cNvPr id="4" name="內容版面配置區 3"/>
          <p:cNvGraphicFramePr>
            <a:graphicFrameLocks noGrp="1"/>
          </p:cNvGraphicFramePr>
          <p:nvPr>
            <p:ph idx="1"/>
          </p:nvPr>
        </p:nvGraphicFramePr>
        <p:xfrm>
          <a:off x="1366340" y="1508289"/>
          <a:ext cx="7182574" cy="484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41</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225"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實施要點（二）教材編選</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46922365"/>
              </p:ext>
            </p:extLst>
          </p:nvPr>
        </p:nvGraphicFramePr>
        <p:xfrm>
          <a:off x="657225" y="1269814"/>
          <a:ext cx="7700963" cy="560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6E6B10-495A-4664-B403-6D8022725F09}" type="slidenum">
              <a:rPr lang="zh-TW" altLang="en-US" sz="1200" smtClean="0">
                <a:solidFill>
                  <a:srgbClr val="898989"/>
                </a:solidFill>
              </a:rPr>
              <a:pPr>
                <a:lnSpc>
                  <a:spcPct val="100000"/>
                </a:lnSpc>
                <a:spcBef>
                  <a:spcPct val="0"/>
                </a:spcBef>
                <a:buFontTx/>
                <a:buNone/>
              </a:pPr>
              <a:t>42</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050" y="325438"/>
            <a:ext cx="8345488" cy="800100"/>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實施要點（三）教學實施與學習評量</a:t>
            </a:r>
          </a:p>
        </p:txBody>
      </p:sp>
      <p:graphicFrame>
        <p:nvGraphicFramePr>
          <p:cNvPr id="4" name="內容版面配置區 3"/>
          <p:cNvGraphicFramePr>
            <a:graphicFrameLocks noGrp="1"/>
          </p:cNvGraphicFramePr>
          <p:nvPr>
            <p:ph idx="1"/>
          </p:nvPr>
        </p:nvGraphicFramePr>
        <p:xfrm>
          <a:off x="1451428" y="1601776"/>
          <a:ext cx="6226630" cy="44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38539DA-DB2D-4F94-AC00-F698556135EB}" type="slidenum">
              <a:rPr lang="zh-TW" altLang="en-US" sz="1200" smtClean="0">
                <a:solidFill>
                  <a:srgbClr val="898989"/>
                </a:solidFill>
              </a:rPr>
              <a:pPr>
                <a:lnSpc>
                  <a:spcPct val="100000"/>
                </a:lnSpc>
                <a:spcBef>
                  <a:spcPct val="0"/>
                </a:spcBef>
                <a:buFontTx/>
                <a:buNone/>
              </a:pPr>
              <a:t>43</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44</a:t>
            </a:fld>
            <a:endParaRPr lang="zh-TW" altLang="en-US" sz="1200" smtClean="0">
              <a:solidFill>
                <a:srgbClr val="898989"/>
              </a:solidFill>
            </a:endParaRPr>
          </a:p>
        </p:txBody>
      </p:sp>
      <p:sp>
        <p:nvSpPr>
          <p:cNvPr id="9" name="流程圖: 替代處理程序 8"/>
          <p:cNvSpPr/>
          <p:nvPr/>
        </p:nvSpPr>
        <p:spPr>
          <a:xfrm>
            <a:off x="658813" y="2085975"/>
            <a:ext cx="3465512" cy="3181350"/>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國語文課綱重視學生</a:t>
            </a:r>
            <a:r>
              <a:rPr lang="zh-TW" altLang="zh-TW" sz="2400" b="1" dirty="0">
                <a:solidFill>
                  <a:srgbClr val="C00000"/>
                </a:solidFill>
                <a:latin typeface="微軟正黑體" panose="020B0604030504040204" pitchFamily="34" charset="-120"/>
                <a:ea typeface="微軟正黑體" panose="020B0604030504040204" pitchFamily="34" charset="-120"/>
              </a:rPr>
              <a:t>文本深究與批判思維</a:t>
            </a:r>
            <a:r>
              <a:rPr lang="zh-TW" altLang="en-US" sz="2400" dirty="0">
                <a:solidFill>
                  <a:schemeClr val="tx1"/>
                </a:solidFill>
                <a:latin typeface="微軟正黑體" panose="020B0604030504040204" pitchFamily="34" charset="-120"/>
                <a:ea typeface="微軟正黑體" panose="020B0604030504040204" pitchFamily="34" charset="-120"/>
              </a:rPr>
              <a:t>的養成，與議題融入教育有共通之處</a:t>
            </a:r>
            <a:r>
              <a:rPr lang="zh-TW" altLang="zh-TW" sz="2400" dirty="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sp>
        <p:nvSpPr>
          <p:cNvPr id="10" name="流程圖: 文件 9"/>
          <p:cNvSpPr/>
          <p:nvPr/>
        </p:nvSpPr>
        <p:spPr>
          <a:xfrm>
            <a:off x="4451350" y="1866900"/>
            <a:ext cx="4306888" cy="453548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87313" eaLnBrk="1" fontAlgn="auto" hangingPunct="1">
              <a:lnSpc>
                <a:spcPct val="150000"/>
              </a:lnSpc>
              <a:spcBef>
                <a:spcPts val="0"/>
              </a:spcBef>
              <a:spcAft>
                <a:spcPts val="0"/>
              </a:spcAft>
              <a:defRPr/>
            </a:pPr>
            <a:r>
              <a:rPr lang="zh-TW" altLang="zh-TW" sz="2000" dirty="0">
                <a:latin typeface="微軟正黑體" panose="020B0604030504040204" pitchFamily="34" charset="-120"/>
                <a:ea typeface="微軟正黑體" panose="020B0604030504040204" pitchFamily="34" charset="-120"/>
              </a:rPr>
              <a:t>國語文課綱</a:t>
            </a:r>
            <a:r>
              <a:rPr lang="zh-TW" altLang="zh-TW" sz="2000" b="1" dirty="0">
                <a:solidFill>
                  <a:srgbClr val="FF0000"/>
                </a:solidFill>
                <a:latin typeface="微軟正黑體" panose="020B0604030504040204" pitchFamily="34" charset="-120"/>
                <a:ea typeface="微軟正黑體" panose="020B0604030504040204" pitchFamily="34" charset="-120"/>
              </a:rPr>
              <a:t>「附錄二」</a:t>
            </a:r>
            <a:r>
              <a:rPr lang="zh-TW" altLang="zh-TW" sz="2000" dirty="0">
                <a:latin typeface="微軟正黑體" panose="020B0604030504040204" pitchFamily="34" charset="-120"/>
                <a:ea typeface="微軟正黑體" panose="020B0604030504040204" pitchFamily="34" charset="-120"/>
              </a:rPr>
              <a:t>除明列「性別平等教育、人權教育、環境教育、海洋教育」議題之學習主題與實質內涵外，</a:t>
            </a:r>
            <a:r>
              <a:rPr lang="zh-TW" altLang="zh-TW" sz="2000" b="1" dirty="0">
                <a:solidFill>
                  <a:srgbClr val="FF0000"/>
                </a:solidFill>
                <a:latin typeface="微軟正黑體" panose="020B0604030504040204" pitchFamily="34" charset="-120"/>
                <a:ea typeface="微軟正黑體" panose="020B0604030504040204" pitchFamily="34" charset="-120"/>
              </a:rPr>
              <a:t>學習重點</a:t>
            </a:r>
            <a:r>
              <a:rPr lang="zh-TW" altLang="zh-TW" sz="2000" dirty="0">
                <a:latin typeface="微軟正黑體" panose="020B0604030504040204" pitchFamily="34" charset="-120"/>
                <a:ea typeface="微軟正黑體" panose="020B0604030504040204" pitchFamily="34" charset="-120"/>
              </a:rPr>
              <a:t>亦能呼應品德教育、法治教育、家庭教育、生涯規劃教育、多元文化教育、閱讀素養教育</a:t>
            </a:r>
            <a:r>
              <a:rPr lang="zh-TW" altLang="zh-TW" sz="2000" dirty="0" smtClean="0">
                <a:latin typeface="微軟正黑體" panose="020B0604030504040204" pitchFamily="34" charset="-120"/>
                <a:ea typeface="微軟正黑體" panose="020B0604030504040204" pitchFamily="34" charset="-120"/>
              </a:rPr>
              <a:t>、戶外</a:t>
            </a:r>
            <a:r>
              <a:rPr lang="zh-TW" altLang="zh-TW" sz="2000" dirty="0">
                <a:latin typeface="微軟正黑體" panose="020B0604030504040204" pitchFamily="34" charset="-120"/>
                <a:ea typeface="微軟正黑體" panose="020B0604030504040204" pitchFamily="34" charset="-120"/>
              </a:rPr>
              <a:t>教育、國際教育等議題。</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a:extLst>
              <a:ext uri="{28A0092B-C50C-407E-A947-70E740481C1C}">
                <a14:useLocalDpi xmlns:a14="http://schemas.microsoft.com/office/drawing/2010/main" val="0"/>
              </a:ext>
            </a:extLst>
          </a:blip>
          <a:srcRect l="14400" t="37250" r="7040" b="11534"/>
          <a:stretch>
            <a:fillRect/>
          </a:stretch>
        </p:blipFill>
        <p:spPr bwMode="auto">
          <a:xfrm>
            <a:off x="658813" y="714375"/>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38150"/>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nvGraphicFramePr>
        <p:xfrm>
          <a:off x="179388" y="1373188"/>
          <a:ext cx="8775699" cy="4713287"/>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 xmlns:a16="http://schemas.microsoft.com/office/drawing/2014/main" val="20000"/>
                    </a:ext>
                  </a:extLst>
                </a:gridCol>
                <a:gridCol w="869737">
                  <a:extLst>
                    <a:ext uri="{9D8B030D-6E8A-4147-A177-3AD203B41FA5}">
                      <a16:colId xmlns="" xmlns:a16="http://schemas.microsoft.com/office/drawing/2014/main" val="20001"/>
                    </a:ext>
                  </a:extLst>
                </a:gridCol>
                <a:gridCol w="1714263">
                  <a:extLst>
                    <a:ext uri="{9D8B030D-6E8A-4147-A177-3AD203B41FA5}">
                      <a16:colId xmlns="" xmlns:a16="http://schemas.microsoft.com/office/drawing/2014/main" val="20002"/>
                    </a:ext>
                  </a:extLst>
                </a:gridCol>
                <a:gridCol w="2544814">
                  <a:extLst>
                    <a:ext uri="{9D8B030D-6E8A-4147-A177-3AD203B41FA5}">
                      <a16:colId xmlns="" xmlns:a16="http://schemas.microsoft.com/office/drawing/2014/main" val="20003"/>
                    </a:ext>
                  </a:extLst>
                </a:gridCol>
                <a:gridCol w="2968922">
                  <a:extLst>
                    <a:ext uri="{9D8B030D-6E8A-4147-A177-3AD203B41FA5}">
                      <a16:colId xmlns="" xmlns:a16="http://schemas.microsoft.com/office/drawing/2014/main" val="20004"/>
                    </a:ext>
                  </a:extLst>
                </a:gridCol>
              </a:tblGrid>
              <a:tr h="652244">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 xmlns:a16="http://schemas.microsoft.com/office/drawing/2014/main" val="10000"/>
                  </a:ext>
                </a:extLst>
              </a:tr>
              <a:tr h="1975968">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語言、文字與符號之性別意涵分析</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性</a:t>
                      </a:r>
                      <a:r>
                        <a:rPr 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E6</a:t>
                      </a: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圖像、</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語言</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與</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文字的性別</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意</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涵</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，使用性別</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平</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等</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的語言與</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文字</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進行</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溝通。</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Ⅱ</a:t>
                      </a: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閱讀多元文本，以認識議題。</a:t>
                      </a:r>
                    </a:p>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大量閱讀多元文本，辨識文本中議題的訊息或觀點。</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運用繪本、案例、影片或其他能提升閱讀興趣的文章等多元媒材，經由討論、澄清、角色扮演等多元方式，達成尊重包容多元性別差異、避免性別偏見與歧視等情形，以維護性別人格尊嚴與性別地位實質平等。</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 xmlns:a16="http://schemas.microsoft.com/office/drawing/2014/main" val="10001"/>
                  </a:ext>
                </a:extLst>
              </a:tr>
              <a:tr h="2085075">
                <a:tc>
                  <a:txBody>
                    <a:bodyPr/>
                    <a:lstStyle/>
                    <a:p>
                      <a:pPr algn="ctr">
                        <a:spcAft>
                          <a:spcPts val="0"/>
                        </a:spcAft>
                      </a:pPr>
                      <a:r>
                        <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rPr>
                        <a:t>人權教育</a:t>
                      </a:r>
                      <a:endPar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rPr>
                        <a:t>人權與生活實踐</a:t>
                      </a:r>
                      <a:endPar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人</a:t>
                      </a:r>
                      <a:r>
                        <a:rPr 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J4</a:t>
                      </a: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平等、</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正義</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的</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原則，並能</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在</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生活</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中實踐。</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5-Ⅳ-5 </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大量閱讀多元文本，理解議題內涵及其與個人生活、社會結構的關聯性。</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hangingPunct="0">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藉由分析整理學生收集世界人權日相關報導資料，引導學生討論面對校園霸凌事件或家庭暴力事件時，</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了解平等</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與正義的原則，並能在生活中實踐和因應。</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 xmlns:a16="http://schemas.microsoft.com/office/drawing/2014/main" val="10002"/>
                  </a:ext>
                </a:extLst>
              </a:tr>
            </a:tbl>
          </a:graphicData>
        </a:graphic>
      </p:graphicFrame>
      <p:sp>
        <p:nvSpPr>
          <p:cNvPr id="5" name="文字方塊 4"/>
          <p:cNvSpPr txBox="1"/>
          <p:nvPr/>
        </p:nvSpPr>
        <p:spPr>
          <a:xfrm>
            <a:off x="179388" y="6234113"/>
            <a:ext cx="7146925" cy="339725"/>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國語文課程綱要課程手冊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語文領域</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國語文之議題融入說明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45</a:t>
            </a:fld>
            <a:endParaRPr lang="zh-TW"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0291" y="453710"/>
            <a:ext cx="8239125" cy="1325563"/>
          </a:xfrm>
        </p:spPr>
        <p:txBody>
          <a:bodyPr rtlCol="0">
            <a:normAutofit/>
          </a:bodyPr>
          <a:lstStyle/>
          <a:p>
            <a:pPr algn="ctr" eaLnBrk="1" fontAlgn="auto" hangingPunct="1">
              <a:lnSpc>
                <a:spcPct val="100000"/>
              </a:lnSpc>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國教課</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綱發布區</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資料庫圖表 6"/>
          <p:cNvGraphicFramePr/>
          <p:nvPr>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46</a:t>
            </a:fld>
            <a:endParaRPr lang="zh-TW" altLang="en-US" sz="1200" dirty="0" smtClean="0">
              <a:solidFill>
                <a:srgbClr val="898989"/>
              </a:solidFill>
            </a:endParaRPr>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112" y="2372679"/>
            <a:ext cx="2113705" cy="2113705"/>
          </a:xfrm>
          <a:prstGeom prst="rect">
            <a:avLst/>
          </a:prstGeom>
        </p:spPr>
      </p:pic>
    </p:spTree>
    <p:extLst>
      <p:ext uri="{BB962C8B-B14F-4D97-AF65-F5344CB8AC3E}">
        <p14:creationId xmlns:p14="http://schemas.microsoft.com/office/powerpoint/2010/main" val="511171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a:t>
            </a:r>
            <a:r>
              <a:rPr lang="zh-TW" altLang="en-US"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院</a:t>
            </a: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a:t>
            </a:r>
            <a: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47</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331788"/>
            <a:ext cx="8807450" cy="13255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國語文課綱實施相關資源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4244975" y="1657350"/>
            <a:ext cx="4665663" cy="4665663"/>
          </a:xfrm>
        </p:spPr>
        <p:txBody>
          <a:bodyPr rtlCol="0">
            <a:normAutofit fontScale="92500" lnSpcReduction="10000"/>
          </a:bodyPr>
          <a:lstStyle/>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2" action="ppaction://hlinkfile"/>
              </a:rPr>
              <a:t>壹、發展沿革與特色</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3" action="ppaction://hlinkfile"/>
              </a:rPr>
              <a:t>貳、課程架構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參、</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核心素養與學習重點呼應說明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肆、學習重點解析</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6" action="ppaction://hlinkfile"/>
              </a:rPr>
              <a:t>伍、素養導向教材編寫原則</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陸</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、議題融入說明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柒、教學單元案例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捌、</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新舊課綱課程銜接分析與建議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玖、其他課程規劃建議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拾、課綱</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 Q &amp; A</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附錄</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新舊課綱細部比較</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48</a:t>
            </a:fld>
            <a:endParaRPr lang="zh-TW" altLang="en-US" sz="1200" smtClean="0">
              <a:solidFill>
                <a:srgbClr val="898989"/>
              </a:solidFill>
            </a:endParaRPr>
          </a:p>
        </p:txBody>
      </p:sp>
      <p:sp>
        <p:nvSpPr>
          <p:cNvPr id="6" name="文字方塊 5"/>
          <p:cNvSpPr txBox="1"/>
          <p:nvPr/>
        </p:nvSpPr>
        <p:spPr>
          <a:xfrm>
            <a:off x="1522413" y="6169025"/>
            <a:ext cx="6572250" cy="369888"/>
          </a:xfrm>
          <a:prstGeom prst="rect">
            <a:avLst/>
          </a:prstGeom>
          <a:noFill/>
        </p:spPr>
        <p:txBody>
          <a:bodyPr>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:http://12cur.naer.edu.tw/category/post/279</a:t>
            </a:r>
          </a:p>
        </p:txBody>
      </p:sp>
      <p:pic>
        <p:nvPicPr>
          <p:cNvPr id="74759" name="圖片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123187">
            <a:off x="1208088" y="616902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rotWithShape="1">
          <a:blip r:embed="rId14"/>
          <a:srcRect l="32234" t="12298" r="30851" b="4298"/>
          <a:stretch/>
        </p:blipFill>
        <p:spPr>
          <a:xfrm>
            <a:off x="894945" y="1564220"/>
            <a:ext cx="3100448" cy="437815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547961002"/>
              </p:ext>
            </p:extLst>
          </p:nvPr>
        </p:nvGraphicFramePr>
        <p:xfrm>
          <a:off x="4214561" y="1570228"/>
          <a:ext cx="4486777" cy="362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79" name="投影片編號版面配置區 3"/>
          <p:cNvSpPr>
            <a:spLocks noGrp="1"/>
          </p:cNvSpPr>
          <p:nvPr>
            <p:ph type="sldNum" sz="quarter" idx="12"/>
          </p:nvPr>
        </p:nvSpPr>
        <p:spPr bwMode="auto">
          <a:xfrm>
            <a:off x="7086600" y="645588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A6E51A5F-FB29-4C2D-A709-FF416FAC7357}" type="slidenum">
              <a:rPr lang="zh-TW" altLang="en-US" sz="1200" smtClean="0">
                <a:solidFill>
                  <a:srgbClr val="898989"/>
                </a:solidFill>
              </a:rPr>
              <a:pPr>
                <a:lnSpc>
                  <a:spcPct val="100000"/>
                </a:lnSpc>
                <a:spcBef>
                  <a:spcPct val="0"/>
                </a:spcBef>
                <a:buFontTx/>
                <a:buNone/>
              </a:pPr>
              <a:t>49</a:t>
            </a:fld>
            <a:endParaRPr lang="zh-TW" altLang="en-US" sz="1200" dirty="0" smtClean="0">
              <a:solidFill>
                <a:srgbClr val="898989"/>
              </a:solidFill>
            </a:endParaRPr>
          </a:p>
        </p:txBody>
      </p:sp>
      <p:sp>
        <p:nvSpPr>
          <p:cNvPr id="5" name="標題 1"/>
          <p:cNvSpPr>
            <a:spLocks noGrp="1"/>
          </p:cNvSpPr>
          <p:nvPr>
            <p:ph type="title"/>
          </p:nvPr>
        </p:nvSpPr>
        <p:spPr>
          <a:xfrm>
            <a:off x="144463" y="0"/>
            <a:ext cx="8818562" cy="11906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國語文課綱實施相關資源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教學模組</a:t>
            </a:r>
          </a:p>
        </p:txBody>
      </p:sp>
      <p:pic>
        <p:nvPicPr>
          <p:cNvPr id="75781" name="圖片 5"/>
          <p:cNvPicPr>
            <a:picLocks noChangeAspect="1"/>
          </p:cNvPicPr>
          <p:nvPr/>
        </p:nvPicPr>
        <p:blipFill>
          <a:blip r:embed="rId7">
            <a:extLst>
              <a:ext uri="{28A0092B-C50C-407E-A947-70E740481C1C}">
                <a14:useLocalDpi xmlns:a14="http://schemas.microsoft.com/office/drawing/2010/main" val="0"/>
              </a:ext>
            </a:extLst>
          </a:blip>
          <a:srcRect l="29655" t="44514" r="50620" b="8292"/>
          <a:stretch>
            <a:fillRect/>
          </a:stretch>
        </p:blipFill>
        <p:spPr bwMode="auto">
          <a:xfrm>
            <a:off x="0" y="969963"/>
            <a:ext cx="4184650"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4354513" y="5843588"/>
            <a:ext cx="5019675" cy="338137"/>
          </a:xfrm>
          <a:prstGeom prst="rect">
            <a:avLst/>
          </a:prstGeom>
          <a:noFill/>
        </p:spPr>
        <p:txBody>
          <a:bodyPr>
            <a:spAutoFit/>
          </a:bodyPr>
          <a:lstStyle/>
          <a:p>
            <a:pPr eaLnBrk="1" fontAlgn="auto" hangingPunct="1">
              <a:spcBef>
                <a:spcPts val="0"/>
              </a:spcBef>
              <a:spcAft>
                <a:spcPts val="0"/>
              </a:spcAft>
              <a:defRPr/>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:http://12cur.naer.edu.tw/category/post/368</a:t>
            </a:r>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75783" name="圖片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23187">
            <a:off x="1255713" y="6424613"/>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圖片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14813" y="2981325"/>
            <a:ext cx="990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圖片 10"/>
          <p:cNvPicPr>
            <a:picLocks noChangeAspect="1"/>
          </p:cNvPicPr>
          <p:nvPr/>
        </p:nvPicPr>
        <p:blipFill>
          <a:blip r:embed="rId10">
            <a:extLst>
              <a:ext uri="{28A0092B-C50C-407E-A947-70E740481C1C}">
                <a14:useLocalDpi xmlns:a14="http://schemas.microsoft.com/office/drawing/2010/main" val="0"/>
              </a:ext>
            </a:extLst>
          </a:blip>
          <a:srcRect l="21529" r="24039" b="14848"/>
          <a:stretch>
            <a:fillRect/>
          </a:stretch>
        </p:blipFill>
        <p:spPr bwMode="auto">
          <a:xfrm>
            <a:off x="4533900" y="1768475"/>
            <a:ext cx="4699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拱形 13"/>
          <p:cNvSpPr/>
          <p:nvPr/>
        </p:nvSpPr>
        <p:spPr>
          <a:xfrm>
            <a:off x="4424363" y="4392613"/>
            <a:ext cx="571500" cy="538162"/>
          </a:xfrm>
          <a:prstGeom prst="blockArc">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5" name="向下箭號 14"/>
          <p:cNvSpPr/>
          <p:nvPr/>
        </p:nvSpPr>
        <p:spPr>
          <a:xfrm>
            <a:off x="4806950" y="4662488"/>
            <a:ext cx="242888" cy="241300"/>
          </a:xfrm>
          <a:prstGeom prst="down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拱形 15"/>
          <p:cNvSpPr/>
          <p:nvPr/>
        </p:nvSpPr>
        <p:spPr>
          <a:xfrm flipV="1">
            <a:off x="4424363" y="4662488"/>
            <a:ext cx="352425" cy="361950"/>
          </a:xfrm>
          <a:prstGeom prst="blockArc">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7" name="向上箭號 16"/>
          <p:cNvSpPr/>
          <p:nvPr/>
        </p:nvSpPr>
        <p:spPr>
          <a:xfrm>
            <a:off x="4378325" y="4694238"/>
            <a:ext cx="176213" cy="149225"/>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322262" y="514129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137307"/>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137307"/>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04025" y="5137307"/>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5" y="3921125"/>
            <a:ext cx="2105025" cy="633413"/>
          </a:xfrm>
        </p:spPr>
        <p:txBody>
          <a:bodyPr/>
          <a:lstStyle/>
          <a:p>
            <a:pPr marL="0" indent="0" eaLnBrk="1" hangingPunct="1">
              <a:buFont typeface="Arial" panose="020B0604020202020204" pitchFamily="34" charset="0"/>
              <a:buNone/>
            </a:pPr>
            <a:r>
              <a:rPr lang="zh-TW" altLang="en-US" smtClean="0"/>
              <a:t>加入</a:t>
            </a:r>
            <a:r>
              <a:rPr lang="en-US" altLang="zh-TW" smtClean="0"/>
              <a:t>QR cord</a:t>
            </a:r>
            <a:endParaRPr lang="zh-TW" altLang="en-US" smtClean="0"/>
          </a:p>
          <a:p>
            <a:pPr marL="0" indent="0" eaLnBrk="1" hangingPunct="1">
              <a:buFont typeface="Arial" panose="020B0604020202020204" pitchFamily="34" charset="0"/>
              <a:buNone/>
            </a:pPr>
            <a:endParaRPr lang="zh-TW" altLang="en-US" smtClean="0"/>
          </a:p>
        </p:txBody>
      </p:sp>
      <p:sp>
        <p:nvSpPr>
          <p:cNvPr id="76804" name="內容版面配置區 2"/>
          <p:cNvSpPr txBox="1">
            <a:spLocks/>
          </p:cNvSpPr>
          <p:nvPr/>
        </p:nvSpPr>
        <p:spPr bwMode="auto">
          <a:xfrm>
            <a:off x="5172075" y="3911600"/>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8"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22034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5" y="1443038"/>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5"/>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50</a:t>
            </a:fld>
            <a:endParaRPr lang="zh-TW" altLang="en-US" sz="1200" dirty="0" smtClean="0">
              <a:solidFill>
                <a:srgbClr val="898989"/>
              </a:solidFill>
            </a:endParaRPr>
          </a:p>
        </p:txBody>
      </p:sp>
      <p:sp>
        <p:nvSpPr>
          <p:cNvPr id="13" name="橢圓 12"/>
          <p:cNvSpPr/>
          <p:nvPr/>
        </p:nvSpPr>
        <p:spPr>
          <a:xfrm>
            <a:off x="3152775"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8" y="4545013"/>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51</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725"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726"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601663" cy="1614458"/>
              <a:chOff x="3788714" y="3000373"/>
              <a:chExt cx="1601663"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00103"/>
              </a:xfrm>
              <a:prstGeom prst="rect">
                <a:avLst/>
              </a:prstGeom>
              <a:noFill/>
            </p:spPr>
            <p:txBody>
              <a:bodyPr>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a:t>
                </a: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學習者</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smtClean="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9800</TotalTime>
  <Words>4130</Words>
  <Application>Microsoft Office PowerPoint</Application>
  <PresentationFormat>如螢幕大小 (4:3)</PresentationFormat>
  <Paragraphs>721</Paragraphs>
  <Slides>51</Slides>
  <Notes>15</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51</vt:i4>
      </vt:variant>
    </vt:vector>
  </HeadingPairs>
  <TitlesOfParts>
    <vt:vector size="66" baseType="lpstr">
      <vt:lpstr>Calibri</vt:lpstr>
      <vt:lpstr>Times New Roman</vt:lpstr>
      <vt:lpstr>Calibri Light</vt:lpstr>
      <vt:lpstr>Wingdings</vt:lpstr>
      <vt:lpstr>SimSun</vt:lpstr>
      <vt:lpstr>標楷體</vt:lpstr>
      <vt:lpstr>Microsoft YaHei</vt:lpstr>
      <vt:lpstr>Eraser</vt:lpstr>
      <vt:lpstr>新細明體</vt:lpstr>
      <vt:lpstr>微軟正黑體</vt:lpstr>
      <vt:lpstr>Simple-Line-Icons</vt:lpstr>
      <vt:lpstr>Arial</vt:lpstr>
      <vt:lpstr>Office 佈景主題</vt:lpstr>
      <vt:lpstr>2_Office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國中小暨普高國語文課程綱要 重要理念與內涵</vt:lpstr>
      <vt:lpstr>語文領域的共同理念</vt:lpstr>
      <vt:lpstr>國語文課綱的理念與目標</vt:lpstr>
      <vt:lpstr>面對未來，國語文的教學是…</vt:lpstr>
      <vt:lpstr>PowerPoint 簡報</vt:lpstr>
      <vt:lpstr>一、素養導向的課綱</vt:lpstr>
      <vt:lpstr>領綱核心素養舉隅</vt:lpstr>
      <vt:lpstr>領綱核心素養與學習重點的呼應</vt:lpstr>
      <vt:lpstr>領綱核心素養與學習重點 雙向細目表舉隅</vt:lpstr>
      <vt:lpstr>素養導向的課程設計</vt:lpstr>
      <vt:lpstr>六大學習表現的教學原則</vt:lpstr>
      <vt:lpstr>素養導向課程與教學舉隅- 文本深究的四大面向</vt:lpstr>
      <vt:lpstr>二、連貫統整的課綱</vt:lpstr>
      <vt:lpstr>必修課程與加深加廣選修學分的規劃 </vt:lpstr>
      <vt:lpstr>學習重點架構 </vt:lpstr>
      <vt:lpstr>各教育階段學習重點設計原則</vt:lpstr>
      <vt:lpstr>國民小學 學習重點要旨</vt:lpstr>
      <vt:lpstr>國民中學學習重點要旨</vt:lpstr>
      <vt:lpstr>普通型高中學習重點要旨</vt:lpstr>
      <vt:lpstr>學習表現舉隅-「閱讀」</vt:lpstr>
      <vt:lpstr>學習內容舉隅-「文字篇章-句段」 </vt:lpstr>
      <vt:lpstr>三、多元適性的課綱</vt:lpstr>
      <vt:lpstr>普通型高中 加深加廣課程的規劃與考招連動關係 </vt:lpstr>
      <vt:lpstr>加深加廣選修課程的實施建議</vt:lpstr>
      <vt:lpstr>實施要點（一）課程發展</vt:lpstr>
      <vt:lpstr>實施要點（二）教材編選</vt:lpstr>
      <vt:lpstr>實施要點（三）教學實施與學習評量</vt:lpstr>
      <vt:lpstr>議題融入說明</vt:lpstr>
      <vt:lpstr>議題融入示例舉隅</vt:lpstr>
      <vt:lpstr>十二年國教課綱發布區</vt:lpstr>
      <vt:lpstr>國教院研發 之課綱實施支持資源</vt:lpstr>
      <vt:lpstr>國語文課綱實施相關資源-課程手冊</vt:lpstr>
      <vt:lpstr>國語文課綱實施相關資源-教學模組</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lin</cp:lastModifiedBy>
  <cp:revision>864</cp:revision>
  <cp:lastPrinted>2018-03-20T02:06:49Z</cp:lastPrinted>
  <dcterms:created xsi:type="dcterms:W3CDTF">2015-05-12T09:09:43Z</dcterms:created>
  <dcterms:modified xsi:type="dcterms:W3CDTF">2018-12-17T02:06:28Z</dcterms:modified>
</cp:coreProperties>
</file>